
<file path=[Content_Types].xml><?xml version="1.0" encoding="utf-8"?>
<Types xmlns="http://schemas.openxmlformats.org/package/2006/content-types">
  <Default Extension="png" ContentType="image/png"/>
  <Default Extension="jfif" ContentType="image/jpe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1" r:id="rId4"/>
    <p:sldId id="262" r:id="rId5"/>
    <p:sldId id="263" r:id="rId6"/>
    <p:sldId id="258" r:id="rId7"/>
    <p:sldId id="259" r:id="rId8"/>
    <p:sldId id="260"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DB8DBA8-3248-4467-A5D4-00784B955541}" type="datetimeFigureOut">
              <a:rPr lang="en-US" smtClean="0"/>
              <a:t>9/23/2021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F4A008-9308-408F-8193-FF2BA951F3CB}" type="slidenum">
              <a:rPr lang="en-US" smtClean="0"/>
              <a:t>‹#›</a:t>
            </a:fld>
            <a:endParaRPr lang="en-US"/>
          </a:p>
        </p:txBody>
      </p:sp>
    </p:spTree>
    <p:extLst>
      <p:ext uri="{BB962C8B-B14F-4D97-AF65-F5344CB8AC3E}">
        <p14:creationId xmlns:p14="http://schemas.microsoft.com/office/powerpoint/2010/main" val="35297983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DB8DBA8-3248-4467-A5D4-00784B955541}" type="datetimeFigureOut">
              <a:rPr lang="en-US" smtClean="0"/>
              <a:t>9/23/2021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F4A008-9308-408F-8193-FF2BA951F3CB}" type="slidenum">
              <a:rPr lang="en-US" smtClean="0"/>
              <a:t>‹#›</a:t>
            </a:fld>
            <a:endParaRPr lang="en-US"/>
          </a:p>
        </p:txBody>
      </p:sp>
    </p:spTree>
    <p:extLst>
      <p:ext uri="{BB962C8B-B14F-4D97-AF65-F5344CB8AC3E}">
        <p14:creationId xmlns:p14="http://schemas.microsoft.com/office/powerpoint/2010/main" val="34327742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DB8DBA8-3248-4467-A5D4-00784B955541}" type="datetimeFigureOut">
              <a:rPr lang="en-US" smtClean="0"/>
              <a:t>9/23/2021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F4A008-9308-408F-8193-FF2BA951F3CB}" type="slidenum">
              <a:rPr lang="en-US" smtClean="0"/>
              <a:t>‹#›</a:t>
            </a:fld>
            <a:endParaRPr lang="en-US"/>
          </a:p>
        </p:txBody>
      </p:sp>
    </p:spTree>
    <p:extLst>
      <p:ext uri="{BB962C8B-B14F-4D97-AF65-F5344CB8AC3E}">
        <p14:creationId xmlns:p14="http://schemas.microsoft.com/office/powerpoint/2010/main" val="18807526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DB8DBA8-3248-4467-A5D4-00784B955541}" type="datetimeFigureOut">
              <a:rPr lang="en-US" smtClean="0"/>
              <a:t>9/23/2021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F4A008-9308-408F-8193-FF2BA951F3CB}" type="slidenum">
              <a:rPr lang="en-US" smtClean="0"/>
              <a:t>‹#›</a:t>
            </a:fld>
            <a:endParaRPr lang="en-US"/>
          </a:p>
        </p:txBody>
      </p:sp>
    </p:spTree>
    <p:extLst>
      <p:ext uri="{BB962C8B-B14F-4D97-AF65-F5344CB8AC3E}">
        <p14:creationId xmlns:p14="http://schemas.microsoft.com/office/powerpoint/2010/main" val="39371901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DB8DBA8-3248-4467-A5D4-00784B955541}" type="datetimeFigureOut">
              <a:rPr lang="en-US" smtClean="0"/>
              <a:t>9/23/2021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F4A008-9308-408F-8193-FF2BA951F3CB}" type="slidenum">
              <a:rPr lang="en-US" smtClean="0"/>
              <a:t>‹#›</a:t>
            </a:fld>
            <a:endParaRPr lang="en-US"/>
          </a:p>
        </p:txBody>
      </p:sp>
    </p:spTree>
    <p:extLst>
      <p:ext uri="{BB962C8B-B14F-4D97-AF65-F5344CB8AC3E}">
        <p14:creationId xmlns:p14="http://schemas.microsoft.com/office/powerpoint/2010/main" val="25036071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DB8DBA8-3248-4467-A5D4-00784B955541}" type="datetimeFigureOut">
              <a:rPr lang="en-US" smtClean="0"/>
              <a:t>9/23/2021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F4A008-9308-408F-8193-FF2BA951F3CB}" type="slidenum">
              <a:rPr lang="en-US" smtClean="0"/>
              <a:t>‹#›</a:t>
            </a:fld>
            <a:endParaRPr lang="en-US"/>
          </a:p>
        </p:txBody>
      </p:sp>
    </p:spTree>
    <p:extLst>
      <p:ext uri="{BB962C8B-B14F-4D97-AF65-F5344CB8AC3E}">
        <p14:creationId xmlns:p14="http://schemas.microsoft.com/office/powerpoint/2010/main" val="35774950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DB8DBA8-3248-4467-A5D4-00784B955541}" type="datetimeFigureOut">
              <a:rPr lang="en-US" smtClean="0"/>
              <a:t>9/23/2021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EF4A008-9308-408F-8193-FF2BA951F3CB}" type="slidenum">
              <a:rPr lang="en-US" smtClean="0"/>
              <a:t>‹#›</a:t>
            </a:fld>
            <a:endParaRPr lang="en-US"/>
          </a:p>
        </p:txBody>
      </p:sp>
    </p:spTree>
    <p:extLst>
      <p:ext uri="{BB962C8B-B14F-4D97-AF65-F5344CB8AC3E}">
        <p14:creationId xmlns:p14="http://schemas.microsoft.com/office/powerpoint/2010/main" val="32970383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DB8DBA8-3248-4467-A5D4-00784B955541}" type="datetimeFigureOut">
              <a:rPr lang="en-US" smtClean="0"/>
              <a:t>9/23/2021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EF4A008-9308-408F-8193-FF2BA951F3CB}" type="slidenum">
              <a:rPr lang="en-US" smtClean="0"/>
              <a:t>‹#›</a:t>
            </a:fld>
            <a:endParaRPr lang="en-US"/>
          </a:p>
        </p:txBody>
      </p:sp>
    </p:spTree>
    <p:extLst>
      <p:ext uri="{BB962C8B-B14F-4D97-AF65-F5344CB8AC3E}">
        <p14:creationId xmlns:p14="http://schemas.microsoft.com/office/powerpoint/2010/main" val="20874692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DB8DBA8-3248-4467-A5D4-00784B955541}" type="datetimeFigureOut">
              <a:rPr lang="en-US" smtClean="0"/>
              <a:t>9/23/2021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EF4A008-9308-408F-8193-FF2BA951F3CB}" type="slidenum">
              <a:rPr lang="en-US" smtClean="0"/>
              <a:t>‹#›</a:t>
            </a:fld>
            <a:endParaRPr lang="en-US"/>
          </a:p>
        </p:txBody>
      </p:sp>
    </p:spTree>
    <p:extLst>
      <p:ext uri="{BB962C8B-B14F-4D97-AF65-F5344CB8AC3E}">
        <p14:creationId xmlns:p14="http://schemas.microsoft.com/office/powerpoint/2010/main" val="38298531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DB8DBA8-3248-4467-A5D4-00784B955541}" type="datetimeFigureOut">
              <a:rPr lang="en-US" smtClean="0"/>
              <a:t>9/23/2021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F4A008-9308-408F-8193-FF2BA951F3CB}" type="slidenum">
              <a:rPr lang="en-US" smtClean="0"/>
              <a:t>‹#›</a:t>
            </a:fld>
            <a:endParaRPr lang="en-US"/>
          </a:p>
        </p:txBody>
      </p:sp>
    </p:spTree>
    <p:extLst>
      <p:ext uri="{BB962C8B-B14F-4D97-AF65-F5344CB8AC3E}">
        <p14:creationId xmlns:p14="http://schemas.microsoft.com/office/powerpoint/2010/main" val="19893960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DB8DBA8-3248-4467-A5D4-00784B955541}" type="datetimeFigureOut">
              <a:rPr lang="en-US" smtClean="0"/>
              <a:t>9/23/2021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F4A008-9308-408F-8193-FF2BA951F3CB}" type="slidenum">
              <a:rPr lang="en-US" smtClean="0"/>
              <a:t>‹#›</a:t>
            </a:fld>
            <a:endParaRPr lang="en-US"/>
          </a:p>
        </p:txBody>
      </p:sp>
    </p:spTree>
    <p:extLst>
      <p:ext uri="{BB962C8B-B14F-4D97-AF65-F5344CB8AC3E}">
        <p14:creationId xmlns:p14="http://schemas.microsoft.com/office/powerpoint/2010/main" val="7371278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DB8DBA8-3248-4467-A5D4-00784B955541}" type="datetimeFigureOut">
              <a:rPr lang="en-US" smtClean="0"/>
              <a:t>9/23/2021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EF4A008-9308-408F-8193-FF2BA951F3CB}" type="slidenum">
              <a:rPr lang="en-US" smtClean="0"/>
              <a:t>‹#›</a:t>
            </a:fld>
            <a:endParaRPr lang="en-US"/>
          </a:p>
        </p:txBody>
      </p:sp>
    </p:spTree>
    <p:extLst>
      <p:ext uri="{BB962C8B-B14F-4D97-AF65-F5344CB8AC3E}">
        <p14:creationId xmlns:p14="http://schemas.microsoft.com/office/powerpoint/2010/main" val="8586376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fif"/><Relationship Id="rId2" Type="http://schemas.openxmlformats.org/officeDocument/2006/relationships/image" Target="../media/image3.jpeg"/><Relationship Id="rId1" Type="http://schemas.openxmlformats.org/officeDocument/2006/relationships/slideLayout" Target="../slideLayouts/slideLayout2.xml"/><Relationship Id="rId5" Type="http://schemas.openxmlformats.org/officeDocument/2006/relationships/image" Target="../media/image6.jfif"/><Relationship Id="rId4" Type="http://schemas.openxmlformats.org/officeDocument/2006/relationships/image" Target="../media/image5.jfif"/></Relationships>
</file>

<file path=ppt/slides/_rels/slide5.xml.rels><?xml version="1.0" encoding="UTF-8" standalone="yes"?>
<Relationships xmlns="http://schemas.openxmlformats.org/package/2006/relationships"><Relationship Id="rId3" Type="http://schemas.openxmlformats.org/officeDocument/2006/relationships/image" Target="../media/image8.jfif"/><Relationship Id="rId2" Type="http://schemas.openxmlformats.org/officeDocument/2006/relationships/image" Target="../media/image7.jfif"/><Relationship Id="rId1" Type="http://schemas.openxmlformats.org/officeDocument/2006/relationships/slideLayout" Target="../slideLayouts/slideLayout2.xml"/><Relationship Id="rId4" Type="http://schemas.openxmlformats.org/officeDocument/2006/relationships/image" Target="../media/image9.jpg"/></Relationships>
</file>

<file path=ppt/slides/_rels/slide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4.g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rot="21164916">
            <a:off x="-142785" y="1424538"/>
            <a:ext cx="9491264" cy="3168528"/>
          </a:xfrm>
        </p:spPr>
        <p:txBody>
          <a:bodyPr>
            <a:normAutofit/>
          </a:bodyPr>
          <a:lstStyle/>
          <a:p>
            <a:r>
              <a:rPr lang="hi-IN" sz="8000" dirty="0" smtClean="0"/>
              <a:t>प्रदुषण</a:t>
            </a:r>
            <a:endParaRPr lang="en-US" sz="8000" dirty="0"/>
          </a:p>
        </p:txBody>
      </p:sp>
      <p:sp>
        <p:nvSpPr>
          <p:cNvPr id="3" name="Subtitle 2"/>
          <p:cNvSpPr>
            <a:spLocks noGrp="1"/>
          </p:cNvSpPr>
          <p:nvPr>
            <p:ph type="subTitle" idx="1"/>
          </p:nvPr>
        </p:nvSpPr>
        <p:spPr>
          <a:xfrm>
            <a:off x="-1143000" y="6172200"/>
            <a:ext cx="6400800" cy="1752600"/>
          </a:xfrm>
        </p:spPr>
        <p:txBody>
          <a:bodyPr/>
          <a:lstStyle/>
          <a:p>
            <a:r>
              <a:rPr lang="en-US" dirty="0" smtClean="0"/>
              <a:t>By-Shreya Saikumar 6 A</a:t>
            </a:r>
            <a:endParaRPr lang="en-US" dirty="0"/>
          </a:p>
        </p:txBody>
      </p:sp>
    </p:spTree>
    <p:extLst>
      <p:ext uri="{BB962C8B-B14F-4D97-AF65-F5344CB8AC3E}">
        <p14:creationId xmlns:p14="http://schemas.microsoft.com/office/powerpoint/2010/main" val="38161302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838200"/>
            <a:ext cx="8229600" cy="1143000"/>
          </a:xfrm>
        </p:spPr>
        <p:txBody>
          <a:bodyPr>
            <a:normAutofit fontScale="90000"/>
          </a:bodyPr>
          <a:lstStyle/>
          <a:p>
            <a:pPr algn="l"/>
            <a:r>
              <a:rPr lang="hi-IN" sz="3200" b="1" u="sng" dirty="0" smtClean="0"/>
              <a:t>प्रदूषण क्या है?</a:t>
            </a:r>
            <a:r>
              <a:rPr lang="en-US" sz="3200" b="1" u="sng" dirty="0" smtClean="0"/>
              <a:t/>
            </a:r>
            <a:br>
              <a:rPr lang="en-US" sz="3200" b="1" u="sng" dirty="0" smtClean="0"/>
            </a:br>
            <a:r>
              <a:rPr lang="en-US" sz="3200" b="1" u="sng" dirty="0" smtClean="0"/>
              <a:t/>
            </a:r>
            <a:br>
              <a:rPr lang="en-US" sz="3200" b="1" u="sng" dirty="0" smtClean="0"/>
            </a:br>
            <a:r>
              <a:rPr lang="hi-IN" sz="3200" dirty="0" smtClean="0"/>
              <a:t>प्रदूषण एक राक्षस की तरह है जो हमारी धरती को खत्म कर रहा है।</a:t>
            </a:r>
            <a:r>
              <a:rPr lang="en-US" sz="3200" dirty="0" smtClean="0"/>
              <a:t/>
            </a:r>
            <a:br>
              <a:rPr lang="en-US" sz="3200" dirty="0" smtClean="0"/>
            </a:br>
            <a:endParaRPr lang="en-US" sz="3200" b="1" u="sng" dirty="0"/>
          </a:p>
        </p:txBody>
      </p:sp>
      <p:sp>
        <p:nvSpPr>
          <p:cNvPr id="3" name="Content Placeholder 2"/>
          <p:cNvSpPr>
            <a:spLocks noGrp="1"/>
          </p:cNvSpPr>
          <p:nvPr>
            <p:ph idx="1"/>
          </p:nvPr>
        </p:nvSpPr>
        <p:spPr>
          <a:xfrm>
            <a:off x="152400" y="2133600"/>
            <a:ext cx="8229600" cy="4525963"/>
          </a:xfrm>
        </p:spPr>
        <p:txBody>
          <a:bodyPr/>
          <a:lstStyle/>
          <a:p>
            <a:pPr marL="0" indent="0">
              <a:buNone/>
            </a:pPr>
            <a:endParaRPr lang="en-US" dirty="0" smtClean="0"/>
          </a:p>
          <a:p>
            <a:pPr marL="0" indent="0">
              <a:buNone/>
            </a:pPr>
            <a:r>
              <a:rPr lang="hi-IN" b="1" u="sng" dirty="0" smtClean="0"/>
              <a:t>प्रदूषण में क्या है?</a:t>
            </a:r>
            <a:endParaRPr lang="en-US" b="1" u="sng" dirty="0" smtClean="0"/>
          </a:p>
          <a:p>
            <a:pPr marL="0" indent="0">
              <a:buNone/>
            </a:pPr>
            <a:r>
              <a:rPr lang="hi-IN" dirty="0" smtClean="0"/>
              <a:t/>
            </a:r>
            <a:br>
              <a:rPr lang="hi-IN" dirty="0" smtClean="0"/>
            </a:br>
            <a:r>
              <a:rPr lang="hi-IN" dirty="0"/>
              <a:t>प्रदूषण वाहनों, कारखानों और कई अन्य चीजों से निकलने वाली हानिकारक गैसों का मिश्रण है।</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 y="4800598"/>
            <a:ext cx="2819400" cy="2261471"/>
          </a:xfrm>
          <a:prstGeom prst="rect">
            <a:avLst/>
          </a:prstGeom>
        </p:spPr>
      </p:pic>
      <p:sp>
        <p:nvSpPr>
          <p:cNvPr id="5" name="Right Arrow 4"/>
          <p:cNvSpPr/>
          <p:nvPr/>
        </p:nvSpPr>
        <p:spPr>
          <a:xfrm rot="1573685">
            <a:off x="467976" y="4959483"/>
            <a:ext cx="791439" cy="31086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19800" y="4938328"/>
            <a:ext cx="2184845" cy="1919672"/>
          </a:xfrm>
          <a:prstGeom prst="rect">
            <a:avLst/>
          </a:prstGeom>
        </p:spPr>
      </p:pic>
      <p:sp>
        <p:nvSpPr>
          <p:cNvPr id="7" name="Right Arrow 6"/>
          <p:cNvSpPr/>
          <p:nvPr/>
        </p:nvSpPr>
        <p:spPr>
          <a:xfrm rot="1702990" flipH="1" flipV="1">
            <a:off x="7136302" y="5262361"/>
            <a:ext cx="919115" cy="33373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139100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1143000"/>
          </a:xfrm>
        </p:spPr>
        <p:txBody>
          <a:bodyPr>
            <a:normAutofit/>
          </a:bodyPr>
          <a:lstStyle/>
          <a:p>
            <a:r>
              <a:rPr lang="hi-IN" sz="3200" dirty="0" smtClean="0"/>
              <a:t/>
            </a:r>
            <a:br>
              <a:rPr lang="hi-IN" sz="3200" dirty="0" smtClean="0"/>
            </a:br>
            <a:r>
              <a:rPr lang="hi-IN" sz="3200" dirty="0"/>
              <a:t>क्या प्रदूषण केवल एक ही प्रकार का होता है?</a:t>
            </a:r>
            <a:endParaRPr lang="en-US" sz="3200" dirty="0"/>
          </a:p>
        </p:txBody>
      </p:sp>
      <p:sp>
        <p:nvSpPr>
          <p:cNvPr id="3" name="Content Placeholder 2"/>
          <p:cNvSpPr>
            <a:spLocks noGrp="1"/>
          </p:cNvSpPr>
          <p:nvPr>
            <p:ph idx="1"/>
          </p:nvPr>
        </p:nvSpPr>
        <p:spPr>
          <a:xfrm>
            <a:off x="381000" y="1524000"/>
            <a:ext cx="8229600" cy="4525963"/>
          </a:xfrm>
        </p:spPr>
        <p:txBody>
          <a:bodyPr>
            <a:normAutofit fontScale="85000" lnSpcReduction="20000"/>
          </a:bodyPr>
          <a:lstStyle/>
          <a:p>
            <a:pPr marL="0" indent="0">
              <a:buNone/>
            </a:pPr>
            <a:r>
              <a:rPr lang="hi-IN" dirty="0" smtClean="0"/>
              <a:t>नहीं, कई हैं, लेकिन आगे मैंने सबसे सामान्य प्रकार के प्रदूषण का उल्लेख किया है।</a:t>
            </a:r>
            <a:endParaRPr lang="en-US" dirty="0" smtClean="0"/>
          </a:p>
          <a:p>
            <a:pPr marL="0" indent="0">
              <a:buNone/>
            </a:pPr>
            <a:endParaRPr lang="en-US" dirty="0" smtClean="0"/>
          </a:p>
          <a:p>
            <a:pPr marL="0" indent="0">
              <a:buNone/>
            </a:pPr>
            <a:r>
              <a:rPr lang="hi-IN" dirty="0" smtClean="0"/>
              <a:t>प्रदूषण के 3 सबसे आम प्रकार:</a:t>
            </a:r>
            <a:endParaRPr lang="en-US" dirty="0"/>
          </a:p>
          <a:p>
            <a:pPr marL="0" indent="0">
              <a:buNone/>
            </a:pPr>
            <a:r>
              <a:rPr lang="en-US" sz="4000" dirty="0" smtClean="0"/>
              <a:t>    </a:t>
            </a:r>
          </a:p>
          <a:p>
            <a:pPr marL="0" indent="0">
              <a:buNone/>
            </a:pPr>
            <a:r>
              <a:rPr lang="en-US" sz="4000" dirty="0"/>
              <a:t> </a:t>
            </a:r>
            <a:r>
              <a:rPr lang="en-US" sz="4000" dirty="0" smtClean="0"/>
              <a:t>    </a:t>
            </a:r>
          </a:p>
          <a:p>
            <a:pPr marL="0" indent="0">
              <a:buNone/>
            </a:pPr>
            <a:r>
              <a:rPr lang="en-US" sz="4000" dirty="0"/>
              <a:t> </a:t>
            </a:r>
            <a:r>
              <a:rPr lang="en-US" sz="4000" dirty="0" smtClean="0"/>
              <a:t>            </a:t>
            </a:r>
            <a:r>
              <a:rPr lang="hi-IN" sz="4000" dirty="0" smtClean="0"/>
              <a:t>वायु </a:t>
            </a:r>
            <a:r>
              <a:rPr lang="en-US" sz="4000" dirty="0" smtClean="0"/>
              <a:t>  (AIR)                  </a:t>
            </a:r>
            <a:r>
              <a:rPr lang="hi-IN" sz="3600" dirty="0" smtClean="0"/>
              <a:t>जल</a:t>
            </a:r>
            <a:r>
              <a:rPr lang="en-US" sz="3600" dirty="0" smtClean="0"/>
              <a:t>  </a:t>
            </a:r>
            <a:r>
              <a:rPr lang="en-US" sz="4000" dirty="0" smtClean="0"/>
              <a:t>(WATER)</a:t>
            </a:r>
          </a:p>
          <a:p>
            <a:pPr marL="0" indent="0">
              <a:buNone/>
            </a:pPr>
            <a:r>
              <a:rPr lang="en-US" sz="4000" dirty="0"/>
              <a:t> </a:t>
            </a:r>
            <a:r>
              <a:rPr lang="en-US" sz="4000" dirty="0" smtClean="0"/>
              <a:t>  </a:t>
            </a:r>
          </a:p>
          <a:p>
            <a:pPr marL="0" indent="0">
              <a:buNone/>
            </a:pPr>
            <a:r>
              <a:rPr lang="en-US" sz="4000" dirty="0"/>
              <a:t> </a:t>
            </a:r>
            <a:r>
              <a:rPr lang="en-US" sz="4000" dirty="0" smtClean="0"/>
              <a:t>                          </a:t>
            </a:r>
            <a:r>
              <a:rPr lang="hi-IN" sz="4000" dirty="0" smtClean="0"/>
              <a:t>ज़मीन</a:t>
            </a:r>
            <a:r>
              <a:rPr lang="en-US" sz="4000" dirty="0" smtClean="0"/>
              <a:t>   (LAND)</a:t>
            </a:r>
            <a:endParaRPr lang="en-US" sz="4000" dirty="0"/>
          </a:p>
        </p:txBody>
      </p:sp>
    </p:spTree>
    <p:extLst>
      <p:ext uri="{BB962C8B-B14F-4D97-AF65-F5344CB8AC3E}">
        <p14:creationId xmlns:p14="http://schemas.microsoft.com/office/powerpoint/2010/main" val="22224451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229600" cy="1143000"/>
          </a:xfrm>
        </p:spPr>
        <p:txBody>
          <a:bodyPr>
            <a:normAutofit/>
          </a:bodyPr>
          <a:lstStyle/>
          <a:p>
            <a:r>
              <a:rPr lang="hi-IN" sz="2650" dirty="0" smtClean="0"/>
              <a:t>वायु प्रदूषण</a:t>
            </a:r>
            <a:r>
              <a:rPr lang="en-US" sz="2650" dirty="0" smtClean="0"/>
              <a:t> - </a:t>
            </a:r>
            <a:r>
              <a:rPr lang="hi-IN" sz="2650" dirty="0" smtClean="0"/>
              <a:t>वायु प्रदूषण हवा में मौजूद हानिकारक गैसें हैं। </a:t>
            </a:r>
            <a:r>
              <a:rPr lang="en-US" sz="2650" dirty="0" smtClean="0"/>
              <a:t/>
            </a:r>
            <a:br>
              <a:rPr lang="en-US" sz="2650" dirty="0" smtClean="0"/>
            </a:br>
            <a:r>
              <a:rPr lang="hi-IN" sz="2650" b="1" u="sng" dirty="0" smtClean="0"/>
              <a:t>उदाहरण</a:t>
            </a:r>
            <a:r>
              <a:rPr lang="hi-IN" sz="2650" dirty="0" smtClean="0"/>
              <a:t> = वाहनों, कारखानों से निकलने वाला धुआँ</a:t>
            </a:r>
            <a:endParaRPr lang="en-US" sz="2650" dirty="0"/>
          </a:p>
        </p:txBody>
      </p:sp>
      <p:sp>
        <p:nvSpPr>
          <p:cNvPr id="3" name="Content Placeholder 2"/>
          <p:cNvSpPr>
            <a:spLocks noGrp="1"/>
          </p:cNvSpPr>
          <p:nvPr>
            <p:ph idx="1"/>
          </p:nvPr>
        </p:nvSpPr>
        <p:spPr>
          <a:xfrm>
            <a:off x="457200" y="3505200"/>
            <a:ext cx="8229600" cy="4525963"/>
          </a:xfrm>
        </p:spPr>
        <p:txBody>
          <a:bodyPr>
            <a:normAutofit/>
          </a:bodyPr>
          <a:lstStyle/>
          <a:p>
            <a:pPr marL="0" indent="0">
              <a:buNone/>
            </a:pPr>
            <a:r>
              <a:rPr lang="hi-IN" sz="2650" dirty="0" smtClean="0"/>
              <a:t>जमीन प्रदुषण - भूमि प्रदूषण में हमारे द्वारा उस पर कचरा, रसायन और कई अन्य जहरीली चीजें डालने से भूमि प्रदूषित होती है।</a:t>
            </a:r>
            <a:endParaRPr lang="en-US" sz="2650"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22564" y="1143000"/>
            <a:ext cx="3352800" cy="1944688"/>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29200" y="1129145"/>
            <a:ext cx="3020292" cy="1958543"/>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49982" y="4495800"/>
            <a:ext cx="3352800" cy="2231136"/>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8200" y="4831234"/>
            <a:ext cx="2743200" cy="2054752"/>
          </a:xfrm>
          <a:prstGeom prst="rect">
            <a:avLst/>
          </a:prstGeom>
        </p:spPr>
      </p:pic>
    </p:spTree>
    <p:extLst>
      <p:ext uri="{BB962C8B-B14F-4D97-AF65-F5344CB8AC3E}">
        <p14:creationId xmlns:p14="http://schemas.microsoft.com/office/powerpoint/2010/main" val="29744518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457200"/>
            <a:ext cx="8686800" cy="1143000"/>
          </a:xfrm>
        </p:spPr>
        <p:txBody>
          <a:bodyPr>
            <a:noAutofit/>
          </a:bodyPr>
          <a:lstStyle/>
          <a:p>
            <a:r>
              <a:rPr lang="hi-IN" sz="2650" b="1" u="sng" dirty="0" smtClean="0"/>
              <a:t>जल प्रदूषण </a:t>
            </a:r>
            <a:r>
              <a:rPr lang="hi-IN" sz="2650" dirty="0" smtClean="0"/>
              <a:t>- जल प्रदूषण में पानी में कई अशुद्धियाँ होती हैं। इस वजह से अधिकांश नदियां, समुद्र और कई अन्य जलस्रोत हानिकारक चीजों से भरे हुए हैं। और हम समुद्री जीवों की आबादी भी कम कर रहे हैं।</a:t>
            </a:r>
            <a:endParaRPr lang="en-US" sz="265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1981201"/>
            <a:ext cx="3886200" cy="2176272"/>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00600" y="1981201"/>
            <a:ext cx="3733800" cy="2176272"/>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923309" y="4308763"/>
            <a:ext cx="2590800" cy="2590800"/>
          </a:xfrm>
          <a:prstGeom prst="rect">
            <a:avLst/>
          </a:prstGeom>
        </p:spPr>
      </p:pic>
    </p:spTree>
    <p:extLst>
      <p:ext uri="{BB962C8B-B14F-4D97-AF65-F5344CB8AC3E}">
        <p14:creationId xmlns:p14="http://schemas.microsoft.com/office/powerpoint/2010/main" val="38451869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229600" cy="1143000"/>
          </a:xfrm>
        </p:spPr>
        <p:txBody>
          <a:bodyPr>
            <a:normAutofit/>
          </a:bodyPr>
          <a:lstStyle/>
          <a:p>
            <a:r>
              <a:rPr lang="hi-IN" sz="3200" b="1" dirty="0" smtClean="0"/>
              <a:t>प्रदूषण से होने वाली एलर्जी से कैसे बचें?</a:t>
            </a:r>
            <a:endParaRPr lang="en-US" sz="3200" b="1" dirty="0"/>
          </a:p>
        </p:txBody>
      </p:sp>
      <p:sp>
        <p:nvSpPr>
          <p:cNvPr id="3" name="Content Placeholder 2"/>
          <p:cNvSpPr>
            <a:spLocks noGrp="1"/>
          </p:cNvSpPr>
          <p:nvPr>
            <p:ph idx="1"/>
          </p:nvPr>
        </p:nvSpPr>
        <p:spPr>
          <a:xfrm>
            <a:off x="304800" y="1447800"/>
            <a:ext cx="8229600" cy="4525963"/>
          </a:xfrm>
        </p:spPr>
        <p:txBody>
          <a:bodyPr>
            <a:normAutofit/>
          </a:bodyPr>
          <a:lstStyle/>
          <a:p>
            <a:pPr marL="0" indent="0">
              <a:buNone/>
            </a:pPr>
            <a:r>
              <a:rPr lang="hi-IN" sz="2900" dirty="0" smtClean="0"/>
              <a:t>अक्सर </a:t>
            </a:r>
            <a:r>
              <a:rPr lang="hi-IN" sz="2900" dirty="0"/>
              <a:t>भीड़-भाड़ वाली सड़कों पर न जाएं। वहां से बहुत अधिक प्रदूषण होता है क्योंकि वहां कई वाहन मौजूद होते हैं</a:t>
            </a:r>
            <a:r>
              <a:rPr lang="hi-IN" sz="2900" dirty="0" smtClean="0"/>
              <a:t>।</a:t>
            </a:r>
            <a:endParaRPr lang="en-US" sz="2900" dirty="0" smtClean="0"/>
          </a:p>
          <a:p>
            <a:pPr marL="0" indent="0">
              <a:buNone/>
            </a:pPr>
            <a:endParaRPr lang="en-US" sz="2900" dirty="0" smtClean="0"/>
          </a:p>
          <a:p>
            <a:pPr marL="0" indent="0">
              <a:buNone/>
            </a:pPr>
            <a:r>
              <a:rPr lang="hi-IN" sz="2900" dirty="0" smtClean="0"/>
              <a:t>अगर </a:t>
            </a:r>
            <a:r>
              <a:rPr lang="hi-IN" sz="2900" dirty="0"/>
              <a:t>आप इन जगहों पर अक्सर जाते हैं, तो कोशिश करें कि आप मास्क पहनें ताकि आप हानिकारक गैसों को अंदर न लें।</a:t>
            </a:r>
            <a:endParaRPr lang="en-US" sz="29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3000" y="4329545"/>
            <a:ext cx="3297393" cy="2951546"/>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105400" y="4489140"/>
            <a:ext cx="3581400" cy="2361933"/>
          </a:xfrm>
          <a:prstGeom prst="rect">
            <a:avLst/>
          </a:prstGeom>
        </p:spPr>
      </p:pic>
    </p:spTree>
    <p:extLst>
      <p:ext uri="{BB962C8B-B14F-4D97-AF65-F5344CB8AC3E}">
        <p14:creationId xmlns:p14="http://schemas.microsoft.com/office/powerpoint/2010/main" val="32292213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3200" y="2971800"/>
            <a:ext cx="14630400" cy="1219200"/>
          </a:xfrm>
        </p:spPr>
        <p:txBody>
          <a:bodyPr>
            <a:normAutofit/>
          </a:bodyPr>
          <a:lstStyle/>
          <a:p>
            <a:r>
              <a:rPr lang="hi-IN" sz="2800" dirty="0" smtClean="0"/>
              <a:t>चलिए, हम अपने धरती को फिर से एक शुद्ध-हवा वाली जगह बना दे</a:t>
            </a:r>
            <a:r>
              <a:rPr lang="hi-IN" sz="2200" dirty="0" smtClean="0"/>
              <a:t>!</a:t>
            </a:r>
            <a:endParaRPr lang="en-US" sz="2200" dirty="0"/>
          </a:p>
        </p:txBody>
      </p:sp>
      <p:sp>
        <p:nvSpPr>
          <p:cNvPr id="3" name="Content Placeholder 2"/>
          <p:cNvSpPr>
            <a:spLocks noGrp="1"/>
          </p:cNvSpPr>
          <p:nvPr>
            <p:ph idx="1"/>
          </p:nvPr>
        </p:nvSpPr>
        <p:spPr>
          <a:xfrm>
            <a:off x="457200" y="484159"/>
            <a:ext cx="8229600" cy="4525963"/>
          </a:xfrm>
        </p:spPr>
        <p:txBody>
          <a:bodyPr/>
          <a:lstStyle/>
          <a:p>
            <a:pPr marL="0" indent="0" algn="ctr">
              <a:buNone/>
            </a:pPr>
            <a:r>
              <a:rPr lang="hi-IN" dirty="0" smtClean="0"/>
              <a:t>इससे बचने के बजाय इसे रोकना बेहतर है।</a:t>
            </a:r>
            <a:endParaRPr lang="en-US" dirty="0" smtClean="0"/>
          </a:p>
          <a:p>
            <a:pPr marL="0" indent="0" algn="ctr">
              <a:buNone/>
            </a:pPr>
            <a:r>
              <a:rPr lang="hi-IN" dirty="0" smtClean="0"/>
              <a:t> लेकिन हम लोग यह सब रोक नहीं सकते। </a:t>
            </a:r>
            <a:endParaRPr lang="en-US" dirty="0" smtClean="0"/>
          </a:p>
          <a:p>
            <a:pPr marL="0" indent="0" algn="ctr">
              <a:buNone/>
            </a:pPr>
            <a:r>
              <a:rPr lang="hi-IN" dirty="0" smtClean="0"/>
              <a:t>तो आइए हम वादा करें कि अपनी तरफ से हम इसे हर कीमत पर रोकने की कोशिश करेंगे!</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62601" y="3787712"/>
            <a:ext cx="3048000" cy="3062796"/>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636" y="3734386"/>
            <a:ext cx="3200400" cy="3151817"/>
          </a:xfrm>
          <a:prstGeom prst="rect">
            <a:avLst/>
          </a:prstGeom>
        </p:spPr>
      </p:pic>
      <p:sp>
        <p:nvSpPr>
          <p:cNvPr id="6" name="Right Arrow 5"/>
          <p:cNvSpPr/>
          <p:nvPr/>
        </p:nvSpPr>
        <p:spPr>
          <a:xfrm>
            <a:off x="3810000" y="5010122"/>
            <a:ext cx="1219200"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682357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hi-IN" dirty="0" smtClean="0"/>
              <a:t/>
            </a:r>
            <a:br>
              <a:rPr lang="hi-IN" dirty="0" smtClean="0"/>
            </a:br>
            <a:r>
              <a:rPr lang="hi-IN" sz="6000" dirty="0" smtClean="0"/>
              <a:t>धन्यवाद</a:t>
            </a:r>
            <a:r>
              <a:rPr lang="en-US" sz="6000" dirty="0" smtClean="0"/>
              <a:t>!</a:t>
            </a:r>
            <a:endParaRPr lang="en-US" sz="6000" dirty="0"/>
          </a:p>
        </p:txBody>
      </p:sp>
      <p:sp>
        <p:nvSpPr>
          <p:cNvPr id="3" name="Content Placeholder 2"/>
          <p:cNvSpPr>
            <a:spLocks noGrp="1"/>
          </p:cNvSpPr>
          <p:nvPr>
            <p:ph idx="1"/>
          </p:nvPr>
        </p:nvSpPr>
        <p:spPr>
          <a:xfrm>
            <a:off x="2743200" y="5257800"/>
            <a:ext cx="8229600" cy="4525963"/>
          </a:xfrm>
        </p:spPr>
        <p:txBody>
          <a:bodyPr/>
          <a:lstStyle/>
          <a:p>
            <a:pPr marL="0" indent="0">
              <a:buNone/>
            </a:pPr>
            <a:r>
              <a:rPr lang="hi-IN" dirty="0" smtClean="0"/>
              <a:t/>
            </a:r>
            <a:br>
              <a:rPr lang="hi-IN" dirty="0" smtClean="0"/>
            </a:br>
            <a:r>
              <a:rPr lang="hi-IN" dirty="0"/>
              <a:t>आपका दिन शुभ हो!</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62200" y="1517073"/>
            <a:ext cx="4191000" cy="4191000"/>
          </a:xfrm>
          <a:prstGeom prst="rect">
            <a:avLst/>
          </a:prstGeom>
        </p:spPr>
      </p:pic>
    </p:spTree>
    <p:extLst>
      <p:ext uri="{BB962C8B-B14F-4D97-AF65-F5344CB8AC3E}">
        <p14:creationId xmlns:p14="http://schemas.microsoft.com/office/powerpoint/2010/main" val="12020197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119</TotalTime>
  <Words>246</Words>
  <Application>Microsoft Office PowerPoint</Application>
  <PresentationFormat>On-screen Show (4:3)</PresentationFormat>
  <Paragraphs>28</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प्रदुषण</vt:lpstr>
      <vt:lpstr>प्रदूषण क्या है?  प्रदूषण एक राक्षस की तरह है जो हमारी धरती को खत्म कर रहा है। </vt:lpstr>
      <vt:lpstr> क्या प्रदूषण केवल एक ही प्रकार का होता है?</vt:lpstr>
      <vt:lpstr>वायु प्रदूषण - वायु प्रदूषण हवा में मौजूद हानिकारक गैसें हैं।  उदाहरण = वाहनों, कारखानों से निकलने वाला धुआँ</vt:lpstr>
      <vt:lpstr>जल प्रदूषण - जल प्रदूषण में पानी में कई अशुद्धियाँ होती हैं। इस वजह से अधिकांश नदियां, समुद्र और कई अन्य जलस्रोत हानिकारक चीजों से भरे हुए हैं। और हम समुद्री जीवों की आबादी भी कम कर रहे हैं।</vt:lpstr>
      <vt:lpstr>प्रदूषण से होने वाली एलर्जी से कैसे बचें?</vt:lpstr>
      <vt:lpstr>चलिए, हम अपने धरती को फिर से एक शुद्ध-हवा वाली जगह बना दे!</vt:lpstr>
      <vt:lpstr> धन्यवाद!</vt:lpstr>
    </vt:vector>
  </TitlesOfParts>
  <Company>Microsoft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प्रदुषण</dc:title>
  <dc:creator>Lenovo</dc:creator>
  <cp:lastModifiedBy>Lenovo</cp:lastModifiedBy>
  <cp:revision>11</cp:revision>
  <dcterms:created xsi:type="dcterms:W3CDTF">2021-09-23T11:10:06Z</dcterms:created>
  <dcterms:modified xsi:type="dcterms:W3CDTF">2021-09-23T13:09:43Z</dcterms:modified>
</cp:coreProperties>
</file>