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2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Dashboard Summary</a:t>
            </a:r>
          </a:p>
          <a:p>
            <a:r>
              <a:rPr dirty="0"/>
              <a:t>Presented by: </a:t>
            </a:r>
            <a:r>
              <a:rPr lang="en-IN" dirty="0"/>
              <a:t>Shreya Srivastava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05-06-2025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2541"/>
            <a:ext cx="8229600" cy="1143000"/>
          </a:xfrm>
        </p:spPr>
        <p:txBody>
          <a:bodyPr/>
          <a:lstStyle/>
          <a:p>
            <a:r>
              <a:rPr dirty="0"/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8871"/>
            <a:ext cx="8229600" cy="4525963"/>
          </a:xfrm>
        </p:spPr>
        <p:txBody>
          <a:bodyPr/>
          <a:lstStyle/>
          <a:p>
            <a:r>
              <a:rPr dirty="0"/>
              <a:t> Total Revenue: </a:t>
            </a:r>
            <a:r>
              <a:rPr dirty="0">
                <a:solidFill>
                  <a:schemeClr val="accent3"/>
                </a:solidFill>
              </a:rPr>
              <a:t>₹55 Million</a:t>
            </a:r>
          </a:p>
          <a:p>
            <a:r>
              <a:rPr dirty="0"/>
              <a:t> Total Quantity Sold: </a:t>
            </a:r>
            <a:r>
              <a:rPr dirty="0">
                <a:solidFill>
                  <a:schemeClr val="accent3"/>
                </a:solidFill>
              </a:rPr>
              <a:t>60,000 units</a:t>
            </a:r>
          </a:p>
          <a:p>
            <a:r>
              <a:rPr lang="en-IN" dirty="0"/>
              <a:t> </a:t>
            </a:r>
            <a:r>
              <a:rPr dirty="0"/>
              <a:t>Total Cancellations: </a:t>
            </a:r>
            <a:r>
              <a:rPr dirty="0">
                <a:solidFill>
                  <a:srgbClr val="FF0000"/>
                </a:solidFill>
              </a:rPr>
              <a:t>24,000 orders</a:t>
            </a:r>
          </a:p>
          <a:p>
            <a:r>
              <a:rPr dirty="0"/>
              <a:t> Total Customers: </a:t>
            </a:r>
            <a:r>
              <a:rPr dirty="0">
                <a:solidFill>
                  <a:schemeClr val="accent3"/>
                </a:solidFill>
              </a:rPr>
              <a:t>59,160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125"/>
            <a:ext cx="8229600" cy="1143000"/>
          </a:xfrm>
        </p:spPr>
        <p:txBody>
          <a:bodyPr/>
          <a:lstStyle/>
          <a:p>
            <a:r>
              <a:rPr dirty="0"/>
              <a:t>Transactions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3138"/>
            <a:ext cx="8229600" cy="4525963"/>
          </a:xfrm>
        </p:spPr>
        <p:txBody>
          <a:bodyPr/>
          <a:lstStyle/>
          <a:p>
            <a:r>
              <a:rPr dirty="0"/>
              <a:t> Rising trend from 2017 to 2018</a:t>
            </a:r>
          </a:p>
          <a:p>
            <a:r>
              <a:rPr dirty="0"/>
              <a:t> Indicates growing customer activity and platform usage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3942"/>
            <a:ext cx="8229600" cy="1143000"/>
          </a:xfrm>
        </p:spPr>
        <p:txBody>
          <a:bodyPr/>
          <a:lstStyle/>
          <a:p>
            <a:r>
              <a:rPr dirty="0"/>
              <a:t>Transactions by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1927"/>
            <a:ext cx="8229600" cy="4525963"/>
          </a:xfrm>
        </p:spPr>
        <p:txBody>
          <a:bodyPr/>
          <a:lstStyle/>
          <a:p>
            <a:r>
              <a:rPr dirty="0"/>
              <a:t> Top Performing Zones: </a:t>
            </a:r>
            <a:r>
              <a:rPr dirty="0">
                <a:solidFill>
                  <a:schemeClr val="accent3"/>
                </a:solidFill>
              </a:rPr>
              <a:t>South and West</a:t>
            </a:r>
          </a:p>
          <a:p>
            <a:r>
              <a:rPr dirty="0"/>
              <a:t> Lower Transactions: </a:t>
            </a:r>
            <a:r>
              <a:rPr dirty="0">
                <a:solidFill>
                  <a:srgbClr val="FF0000"/>
                </a:solidFill>
              </a:rPr>
              <a:t>East and North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393"/>
            <a:ext cx="8229600" cy="1143000"/>
          </a:xfrm>
        </p:spPr>
        <p:txBody>
          <a:bodyPr/>
          <a:lstStyle/>
          <a:p>
            <a:r>
              <a:rPr dirty="0"/>
              <a:t>Revenue by Product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2563"/>
            <a:ext cx="8229600" cy="4525963"/>
          </a:xfrm>
        </p:spPr>
        <p:txBody>
          <a:bodyPr/>
          <a:lstStyle/>
          <a:p>
            <a:r>
              <a:rPr dirty="0"/>
              <a:t> Top 3 Products by Revenue: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dirty="0"/>
              <a:t> • </a:t>
            </a:r>
            <a:r>
              <a:rPr dirty="0">
                <a:solidFill>
                  <a:schemeClr val="accent3"/>
                </a:solidFill>
              </a:rPr>
              <a:t>Product ID 15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/>
                </a:solidFill>
              </a:rPr>
              <a:t>           </a:t>
            </a:r>
            <a:r>
              <a:rPr dirty="0">
                <a:solidFill>
                  <a:schemeClr val="accent3"/>
                </a:solidFill>
              </a:rPr>
              <a:t> </a:t>
            </a:r>
            <a:r>
              <a:rPr dirty="0"/>
              <a:t>•</a:t>
            </a:r>
            <a:r>
              <a:rPr dirty="0">
                <a:solidFill>
                  <a:schemeClr val="accent3"/>
                </a:solidFill>
              </a:rPr>
              <a:t> Product ID 7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/>
                </a:solidFill>
              </a:rPr>
              <a:t>            </a:t>
            </a:r>
            <a:r>
              <a:rPr dirty="0"/>
              <a:t>•</a:t>
            </a:r>
            <a:r>
              <a:rPr dirty="0">
                <a:solidFill>
                  <a:schemeClr val="accent3"/>
                </a:solidFill>
              </a:rPr>
              <a:t> Product ID 29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7954"/>
            <a:ext cx="8229600" cy="1143000"/>
          </a:xfrm>
        </p:spPr>
        <p:txBody>
          <a:bodyPr/>
          <a:lstStyle/>
          <a:p>
            <a:r>
              <a:rPr dirty="0"/>
              <a:t>City-wise Customer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199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Wide customer base across many cities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/>
              <a:t>Examples: </a:t>
            </a:r>
            <a:r>
              <a:rPr dirty="0" err="1">
                <a:solidFill>
                  <a:schemeClr val="accent3"/>
                </a:solidFill>
              </a:rPr>
              <a:t>Abhayapuri</a:t>
            </a:r>
            <a:r>
              <a:rPr dirty="0">
                <a:solidFill>
                  <a:schemeClr val="accent3"/>
                </a:solidFill>
              </a:rPr>
              <a:t>, </a:t>
            </a:r>
            <a:r>
              <a:rPr dirty="0" err="1">
                <a:solidFill>
                  <a:schemeClr val="accent3"/>
                </a:solidFill>
              </a:rPr>
              <a:t>Abohar</a:t>
            </a:r>
            <a:r>
              <a:rPr dirty="0">
                <a:solidFill>
                  <a:schemeClr val="accent3"/>
                </a:solidFill>
              </a:rPr>
              <a:t>, </a:t>
            </a:r>
            <a:r>
              <a:rPr dirty="0" err="1">
                <a:solidFill>
                  <a:schemeClr val="accent3"/>
                </a:solidFill>
              </a:rPr>
              <a:t>Acharapakkam</a:t>
            </a:r>
            <a:r>
              <a:rPr dirty="0">
                <a:solidFill>
                  <a:schemeClr val="accent3"/>
                </a:solidFill>
              </a:rPr>
              <a:t>, </a:t>
            </a:r>
            <a:r>
              <a:rPr lang="en-IN" dirty="0">
                <a:solidFill>
                  <a:schemeClr val="accent3"/>
                </a:solidFill>
              </a:rPr>
              <a:t>     </a:t>
            </a:r>
            <a:r>
              <a:rPr dirty="0">
                <a:solidFill>
                  <a:schemeClr val="accent3"/>
                </a:solidFill>
              </a:rPr>
              <a:t>Addanki, Adilabad</a:t>
            </a:r>
            <a:r>
              <a:rPr dirty="0"/>
              <a:t>, etc.</a:t>
            </a:r>
          </a:p>
          <a:p>
            <a:pPr marL="0" indent="0">
              <a:buNone/>
            </a:pPr>
            <a:r>
              <a:rPr dirty="0"/>
              <a:t>• Indicates a geographically diverse market presence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3423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Strong performance in southern and western zones</a:t>
            </a:r>
          </a:p>
          <a:p>
            <a:pPr marL="0" indent="0">
              <a:buNone/>
            </a:pPr>
            <a:r>
              <a:rPr dirty="0"/>
              <a:t>• Significant revenue concentration in few products</a:t>
            </a:r>
          </a:p>
          <a:p>
            <a:pPr marL="0" indent="0">
              <a:buNone/>
            </a:pPr>
            <a:r>
              <a:rPr dirty="0"/>
              <a:t>• Recommendations: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dirty="0"/>
              <a:t>• Boost marketing in underperforming zones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dirty="0"/>
              <a:t>• Focus inventory and promotions on top-</a:t>
            </a:r>
            <a:r>
              <a:rPr lang="en-IN" dirty="0"/>
              <a:t>   </a:t>
            </a:r>
            <a:r>
              <a:rPr dirty="0"/>
              <a:t>selling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E-Commerce Sales Analysis</vt:lpstr>
      <vt:lpstr>Key Metrics Overview</vt:lpstr>
      <vt:lpstr>Transactions by Year</vt:lpstr>
      <vt:lpstr>Transactions by Zone</vt:lpstr>
      <vt:lpstr>Revenue by Product ID</vt:lpstr>
      <vt:lpstr>City-wise Customer Distribution</vt:lpstr>
      <vt:lpstr>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shreya300702@gmail.com</cp:lastModifiedBy>
  <cp:revision>2</cp:revision>
  <dcterms:created xsi:type="dcterms:W3CDTF">2013-01-27T09:14:16Z</dcterms:created>
  <dcterms:modified xsi:type="dcterms:W3CDTF">2025-06-05T16:42:20Z</dcterms:modified>
  <cp:category/>
</cp:coreProperties>
</file>