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5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777C-E94A-D892-CA5E-EB25D8ACB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14DB4-90FB-5296-E2C8-C640A66CB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2A74-51C7-5ABF-9230-EB0E9C08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9143-1229-43F4-AA32-D526C7544D31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6D0EA-634D-74D3-0EDD-854C76C7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B0E5F-743D-8319-3695-262744977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E45F-C696-4AB9-9022-186B545F1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74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306E8-BD24-D89F-CFE3-8EA6E552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A4967-FE77-268D-E153-5ACC4C352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0372E-0AB8-E5A1-0C8E-01B3975C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9143-1229-43F4-AA32-D526C7544D31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82759-91DE-1253-DBF9-633958E6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2938D-93ED-D0E9-CB7C-34579C92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E45F-C696-4AB9-9022-186B545F1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21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FBCCC-E98D-073E-EE4E-3C4AC76A9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55635-55BF-0997-8FED-058A267B2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1C06F-F9BC-0907-CEDF-A32AA78C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9143-1229-43F4-AA32-D526C7544D31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8A5E-083A-D87B-D109-6CCBF63D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5E9A9-F347-2CBA-E765-A41DE1AC6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E45F-C696-4AB9-9022-186B545F1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29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7EF7-4C18-A01C-A376-31B907E7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CAD2E-0440-64E3-E7A5-C0E223943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F650B-FE8B-7CA5-C758-C680CF4D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9143-1229-43F4-AA32-D526C7544D31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37F1D-584B-316D-D72F-43A57C1B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246AF-814F-015E-0F08-FDB26576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E45F-C696-4AB9-9022-186B545F1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2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8AD7-55BC-7A3D-1092-89D25BA4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ABDF8-F12E-C8EB-9AE6-B8E9253C8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61BA9-E65D-96CC-BDB1-29F5EC0D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9143-1229-43F4-AA32-D526C7544D31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B3D48-888B-F1D3-19F6-053DEAD3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98080-EDA8-76D3-8311-A9F7E1B4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E45F-C696-4AB9-9022-186B545F1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2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A321-6E04-8AB3-E2C8-4914A8D5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AFDFF-5752-5E1A-B883-929D1A484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521E0-296F-CE15-9007-AAFAB9429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B303D-99EB-BA8A-DC02-677DEE55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9143-1229-43F4-AA32-D526C7544D31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C2150-1862-A031-6ACA-896412E3A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25326-D6F7-1AA1-459A-2C79512D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E45F-C696-4AB9-9022-186B545F1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20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9883-51D6-9E8D-DA08-65BDC164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04B64-551B-8585-F51F-A9FD48E61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F18E0-7C03-8000-274A-4532A16E3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2F2597-A793-2AEE-F524-0DDE9A7F6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F90A5-83C7-91AE-6570-C95C75A2A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EE3796-0583-2BB7-6191-9BF951C7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9143-1229-43F4-AA32-D526C7544D31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4EED8-09D2-0273-1FAD-B823EAF1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1E3DB0-1F40-6F5B-61A6-2244AA9B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E45F-C696-4AB9-9022-186B545F1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1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AFB5-7A60-60E7-985E-CCDF1B23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A2558F-0A2C-65CB-B1BA-2572E123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9143-1229-43F4-AA32-D526C7544D31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AD699-AB7B-FF85-DE9A-5B3BF03A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29327-6ED8-BE9E-2142-07298A4B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E45F-C696-4AB9-9022-186B545F1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76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917EE5-8321-B178-121B-BA71531E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9143-1229-43F4-AA32-D526C7544D31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88A2C4-0A9F-8B84-1940-D5E74956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24CAE-C0FD-D10A-6604-D3600964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E45F-C696-4AB9-9022-186B545F1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22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D228-C91A-1F1F-7EBC-020E941F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94095-1FED-0C73-C60B-561441FD4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47D08-B434-2085-9524-66DCF8DF1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61279-F468-493E-1F72-2B233B9A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9143-1229-43F4-AA32-D526C7544D31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95D38-5D42-0268-6FCA-3679429C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778EC-75BE-93DC-ABC1-BC3BD5DF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E45F-C696-4AB9-9022-186B545F1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21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BC15-E6CD-1DF2-E442-580D7456B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FE7D02-BB0B-0909-B767-3519F1012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E1197-4E71-FE41-76F6-78ECDA6CE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08DFE-10E6-EAF6-9BDB-94AA02D4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9143-1229-43F4-AA32-D526C7544D31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181F2-2BBA-41D3-AABA-43B2821C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0B725-D7AF-233B-FC4A-56F2649D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E45F-C696-4AB9-9022-186B545F1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93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7535D-611F-9F5F-1FAA-D5752B3C0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6D7F9-2C96-4D62-919D-F89C0FEFA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D3BEF-4D61-907F-B713-24EF33893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39143-1229-43F4-AA32-D526C7544D31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0A3AE-A89D-9FEE-7F8C-D90A3CB80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D8AAC-0379-E9E2-3D93-060798D0A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EE45F-C696-4AB9-9022-186B545F1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00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723A87-98EE-5C72-A205-E7CBE56D65B9}"/>
              </a:ext>
            </a:extLst>
          </p:cNvPr>
          <p:cNvSpPr txBox="1"/>
          <p:nvPr/>
        </p:nvSpPr>
        <p:spPr>
          <a:xfrm>
            <a:off x="4006392" y="556183"/>
            <a:ext cx="4232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2F7090-6D99-64D1-2476-80A6E190AE5D}"/>
              </a:ext>
            </a:extLst>
          </p:cNvPr>
          <p:cNvSpPr txBox="1"/>
          <p:nvPr/>
        </p:nvSpPr>
        <p:spPr>
          <a:xfrm>
            <a:off x="876693" y="1677974"/>
            <a:ext cx="104731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PROFIT BY DATE</a:t>
            </a:r>
          </a:p>
          <a:p>
            <a:r>
              <a:rPr lang="en-IN" dirty="0"/>
              <a:t>       Looking at the change in profit with time, it is increasing and the last date of the whole dataset has the maximum profit, which is a good sign.</a:t>
            </a:r>
          </a:p>
          <a:p>
            <a:endParaRPr lang="en-IN" dirty="0"/>
          </a:p>
          <a:p>
            <a:pPr marL="342900" indent="-342900">
              <a:buAutoNum type="arabicPeriod" startAt="2"/>
            </a:pPr>
            <a:r>
              <a:rPr lang="en-IN" dirty="0"/>
              <a:t>PROFIT BY COUNTRY</a:t>
            </a:r>
          </a:p>
          <a:p>
            <a:r>
              <a:rPr lang="en-IN" dirty="0"/>
              <a:t>       Looking into profit country wise, France is giving us the maximum profit</a:t>
            </a:r>
          </a:p>
          <a:p>
            <a:endParaRPr lang="en-IN" dirty="0"/>
          </a:p>
          <a:p>
            <a:pPr marL="342900" indent="-342900">
              <a:buAutoNum type="arabicPeriod" startAt="3"/>
            </a:pPr>
            <a:r>
              <a:rPr lang="en-IN" dirty="0"/>
              <a:t>PRODUCT</a:t>
            </a:r>
          </a:p>
          <a:p>
            <a:r>
              <a:rPr lang="en-IN" dirty="0"/>
              <a:t>       ‘</a:t>
            </a:r>
            <a:r>
              <a:rPr lang="en-IN" dirty="0" err="1"/>
              <a:t>Paseo</a:t>
            </a:r>
            <a:r>
              <a:rPr lang="en-IN" dirty="0"/>
              <a:t>’ is giving is giving us the maximum sales.</a:t>
            </a:r>
          </a:p>
          <a:p>
            <a:endParaRPr lang="en-IN" dirty="0"/>
          </a:p>
          <a:p>
            <a:pPr marL="342900" indent="-342900">
              <a:buAutoNum type="arabicPeriod" startAt="4"/>
            </a:pPr>
            <a:r>
              <a:rPr lang="en-IN" dirty="0"/>
              <a:t>SEGMENT</a:t>
            </a:r>
          </a:p>
          <a:p>
            <a:r>
              <a:rPr lang="en-IN" dirty="0"/>
              <a:t>       If we will look into segment, government segments are most profitable for us followed by small business             and enterprises. Mid market and channel partners are really negligible compared to other segments.</a:t>
            </a:r>
          </a:p>
        </p:txBody>
      </p:sp>
    </p:spTree>
    <p:extLst>
      <p:ext uri="{BB962C8B-B14F-4D97-AF65-F5344CB8AC3E}">
        <p14:creationId xmlns:p14="http://schemas.microsoft.com/office/powerpoint/2010/main" val="45711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shreya300702@gmail.com</dc:creator>
  <cp:lastModifiedBy>shreya300702@gmail.com</cp:lastModifiedBy>
  <cp:revision>1</cp:revision>
  <dcterms:created xsi:type="dcterms:W3CDTF">2025-06-13T10:42:22Z</dcterms:created>
  <dcterms:modified xsi:type="dcterms:W3CDTF">2025-06-13T10:42:22Z</dcterms:modified>
</cp:coreProperties>
</file>