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63497-434A-4D3B-B14A-DFBAA63052EC}" v="117" dt="2024-10-24T11:11:56.496"/>
    <p1510:client id="{EECBAAD4-CFD0-44C1-8E4D-D0163ABF4AB3}" v="8" dt="2024-10-24T09:20:33.088"/>
    <p1510:client id="{FC2E03E7-FA41-4EC2-BF66-9AA9612B0E41}" v="96" dt="2024-10-24T09:20:18.04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yatri Pawar" userId="efe99a0bf7c24077" providerId="Windows Live" clId="Web-{FC2E03E7-FA41-4EC2-BF66-9AA9612B0E41}"/>
    <pc:docChg chg="modSld">
      <pc:chgData name="Gayatri Pawar" userId="efe99a0bf7c24077" providerId="Windows Live" clId="Web-{FC2E03E7-FA41-4EC2-BF66-9AA9612B0E41}" dt="2024-10-24T09:20:14.856" v="49" actId="20577"/>
      <pc:docMkLst>
        <pc:docMk/>
      </pc:docMkLst>
      <pc:sldChg chg="modSp">
        <pc:chgData name="Gayatri Pawar" userId="efe99a0bf7c24077" providerId="Windows Live" clId="Web-{FC2E03E7-FA41-4EC2-BF66-9AA9612B0E41}" dt="2024-10-24T09:20:14.856" v="49" actId="20577"/>
        <pc:sldMkLst>
          <pc:docMk/>
          <pc:sldMk cId="0" sldId="256"/>
        </pc:sldMkLst>
        <pc:spChg chg="mod">
          <ac:chgData name="Gayatri Pawar" userId="efe99a0bf7c24077" providerId="Windows Live" clId="Web-{FC2E03E7-FA41-4EC2-BF66-9AA9612B0E41}" dt="2024-10-24T09:20:14.856" v="49" actId="20577"/>
          <ac:spMkLst>
            <pc:docMk/>
            <pc:sldMk cId="0" sldId="256"/>
            <ac:spMk id="7" creationId="{00000000-0000-0000-0000-000000000000}"/>
          </ac:spMkLst>
        </pc:spChg>
      </pc:sldChg>
    </pc:docChg>
  </pc:docChgLst>
  <pc:docChgLst>
    <pc:chgData name="SHREYA VARUTE" userId="7967dc697fe3888b" providerId="Windows Live" clId="Web-{EECBAAD4-CFD0-44C1-8E4D-D0163ABF4AB3}"/>
    <pc:docChg chg="modSld">
      <pc:chgData name="SHREYA VARUTE" userId="7967dc697fe3888b" providerId="Windows Live" clId="Web-{EECBAAD4-CFD0-44C1-8E4D-D0163ABF4AB3}" dt="2024-10-24T09:20:33.088" v="6"/>
      <pc:docMkLst>
        <pc:docMk/>
      </pc:docMkLst>
      <pc:sldChg chg="addSp delSp modSp">
        <pc:chgData name="SHREYA VARUTE" userId="7967dc697fe3888b" providerId="Windows Live" clId="Web-{EECBAAD4-CFD0-44C1-8E4D-D0163ABF4AB3}" dt="2024-10-24T09:20:33.088" v="6"/>
        <pc:sldMkLst>
          <pc:docMk/>
          <pc:sldMk cId="0" sldId="268"/>
        </pc:sldMkLst>
        <pc:spChg chg="del">
          <ac:chgData name="SHREYA VARUTE" userId="7967dc697fe3888b" providerId="Windows Live" clId="Web-{EECBAAD4-CFD0-44C1-8E4D-D0163ABF4AB3}" dt="2024-10-24T09:20:02.306" v="5"/>
          <ac:spMkLst>
            <pc:docMk/>
            <pc:sldMk cId="0" sldId="268"/>
            <ac:spMk id="6" creationId="{00000000-0000-0000-0000-000000000000}"/>
          </ac:spMkLst>
        </pc:spChg>
        <pc:spChg chg="add">
          <ac:chgData name="SHREYA VARUTE" userId="7967dc697fe3888b" providerId="Windows Live" clId="Web-{EECBAAD4-CFD0-44C1-8E4D-D0163ABF4AB3}" dt="2024-10-24T09:20:33.088" v="6"/>
          <ac:spMkLst>
            <pc:docMk/>
            <pc:sldMk cId="0" sldId="268"/>
            <ac:spMk id="10" creationId="{95214BF3-1737-B370-0ED3-637D2107AE3A}"/>
          </ac:spMkLst>
        </pc:spChg>
        <pc:grpChg chg="del">
          <ac:chgData name="SHREYA VARUTE" userId="7967dc697fe3888b" providerId="Windows Live" clId="Web-{EECBAAD4-CFD0-44C1-8E4D-D0163ABF4AB3}" dt="2024-10-24T09:19:28.071" v="0"/>
          <ac:grpSpMkLst>
            <pc:docMk/>
            <pc:sldMk cId="0" sldId="268"/>
            <ac:grpSpMk id="3" creationId="{00000000-0000-0000-0000-000000000000}"/>
          </ac:grpSpMkLst>
        </pc:grpChg>
        <pc:picChg chg="add mod">
          <ac:chgData name="SHREYA VARUTE" userId="7967dc697fe3888b" providerId="Windows Live" clId="Web-{EECBAAD4-CFD0-44C1-8E4D-D0163ABF4AB3}" dt="2024-10-24T09:19:59.931" v="4" actId="14100"/>
          <ac:picMkLst>
            <pc:docMk/>
            <pc:sldMk cId="0" sldId="268"/>
            <ac:picMk id="9" creationId="{A9DD0D40-621C-3A58-C21B-92B485FDD162}"/>
          </ac:picMkLst>
        </pc:picChg>
      </pc:sldChg>
    </pc:docChg>
  </pc:docChgLst>
  <pc:docChgLst>
    <pc:chgData name="SHREYA VARUTE" userId="7967dc697fe3888b" providerId="LiveId" clId="{50E63497-434A-4D3B-B14A-DFBAA63052EC}"/>
    <pc:docChg chg="undo custSel addSld delSld modSld">
      <pc:chgData name="SHREYA VARUTE" userId="7967dc697fe3888b" providerId="LiveId" clId="{50E63497-434A-4D3B-B14A-DFBAA63052EC}" dt="2024-10-24T16:21:10.893" v="593" actId="14734"/>
      <pc:docMkLst>
        <pc:docMk/>
      </pc:docMkLst>
      <pc:sldChg chg="modSp mod">
        <pc:chgData name="SHREYA VARUTE" userId="7967dc697fe3888b" providerId="LiveId" clId="{50E63497-434A-4D3B-B14A-DFBAA63052EC}" dt="2024-10-24T16:21:10.893" v="593" actId="14734"/>
        <pc:sldMkLst>
          <pc:docMk/>
          <pc:sldMk cId="0" sldId="256"/>
        </pc:sldMkLst>
        <pc:spChg chg="mod">
          <ac:chgData name="SHREYA VARUTE" userId="7967dc697fe3888b" providerId="LiveId" clId="{50E63497-434A-4D3B-B14A-DFBAA63052EC}" dt="2024-10-23T15:35:24.508" v="320"/>
          <ac:spMkLst>
            <pc:docMk/>
            <pc:sldMk cId="0" sldId="256"/>
            <ac:spMk id="6" creationId="{00000000-0000-0000-0000-000000000000}"/>
          </ac:spMkLst>
        </pc:spChg>
        <pc:graphicFrameChg chg="mod modGraphic">
          <ac:chgData name="SHREYA VARUTE" userId="7967dc697fe3888b" providerId="LiveId" clId="{50E63497-434A-4D3B-B14A-DFBAA63052EC}" dt="2024-10-24T16:21:10.893" v="593" actId="14734"/>
          <ac:graphicFrameMkLst>
            <pc:docMk/>
            <pc:sldMk cId="0" sldId="256"/>
            <ac:graphicFrameMk id="10" creationId="{00000000-0000-0000-0000-000000000000}"/>
          </ac:graphicFrameMkLst>
        </pc:graphicFrameChg>
      </pc:sldChg>
      <pc:sldChg chg="modSp mod">
        <pc:chgData name="SHREYA VARUTE" userId="7967dc697fe3888b" providerId="LiveId" clId="{50E63497-434A-4D3B-B14A-DFBAA63052EC}" dt="2024-10-24T11:13:58.048" v="558" actId="5793"/>
        <pc:sldMkLst>
          <pc:docMk/>
          <pc:sldMk cId="0" sldId="257"/>
        </pc:sldMkLst>
        <pc:spChg chg="mod">
          <ac:chgData name="SHREYA VARUTE" userId="7967dc697fe3888b" providerId="LiveId" clId="{50E63497-434A-4D3B-B14A-DFBAA63052EC}" dt="2024-10-24T11:13:58.048" v="558" actId="5793"/>
          <ac:spMkLst>
            <pc:docMk/>
            <pc:sldMk cId="0" sldId="257"/>
            <ac:spMk id="3" creationId="{00000000-0000-0000-0000-000000000000}"/>
          </ac:spMkLst>
        </pc:spChg>
      </pc:sldChg>
      <pc:sldChg chg="delSp modSp mod">
        <pc:chgData name="SHREYA VARUTE" userId="7967dc697fe3888b" providerId="LiveId" clId="{50E63497-434A-4D3B-B14A-DFBAA63052EC}" dt="2024-10-23T15:35:58.992" v="323" actId="255"/>
        <pc:sldMkLst>
          <pc:docMk/>
          <pc:sldMk cId="0" sldId="258"/>
        </pc:sldMkLst>
        <pc:spChg chg="mod">
          <ac:chgData name="SHREYA VARUTE" userId="7967dc697fe3888b" providerId="LiveId" clId="{50E63497-434A-4D3B-B14A-DFBAA63052EC}" dt="2024-10-23T15:35:58.992" v="323" actId="255"/>
          <ac:spMkLst>
            <pc:docMk/>
            <pc:sldMk cId="0" sldId="258"/>
            <ac:spMk id="3" creationId="{00000000-0000-0000-0000-000000000000}"/>
          </ac:spMkLst>
        </pc:spChg>
        <pc:picChg chg="del">
          <ac:chgData name="SHREYA VARUTE" userId="7967dc697fe3888b" providerId="LiveId" clId="{50E63497-434A-4D3B-B14A-DFBAA63052EC}" dt="2024-10-23T14:50:38.244" v="2" actId="478"/>
          <ac:picMkLst>
            <pc:docMk/>
            <pc:sldMk cId="0" sldId="258"/>
            <ac:picMk id="4" creationId="{00000000-0000-0000-0000-000000000000}"/>
          </ac:picMkLst>
        </pc:picChg>
      </pc:sldChg>
      <pc:sldChg chg="modSp mod">
        <pc:chgData name="SHREYA VARUTE" userId="7967dc697fe3888b" providerId="LiveId" clId="{50E63497-434A-4D3B-B14A-DFBAA63052EC}" dt="2024-10-23T15:36:08.916" v="324" actId="255"/>
        <pc:sldMkLst>
          <pc:docMk/>
          <pc:sldMk cId="0" sldId="259"/>
        </pc:sldMkLst>
        <pc:spChg chg="mod">
          <ac:chgData name="SHREYA VARUTE" userId="7967dc697fe3888b" providerId="LiveId" clId="{50E63497-434A-4D3B-B14A-DFBAA63052EC}" dt="2024-10-23T15:36:08.916" v="324" actId="255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">
        <pc:chgData name="SHREYA VARUTE" userId="7967dc697fe3888b" providerId="LiveId" clId="{50E63497-434A-4D3B-B14A-DFBAA63052EC}" dt="2024-10-24T11:18:02.786" v="592" actId="20577"/>
        <pc:sldMkLst>
          <pc:docMk/>
          <pc:sldMk cId="0" sldId="260"/>
        </pc:sldMkLst>
        <pc:spChg chg="mod">
          <ac:chgData name="SHREYA VARUTE" userId="7967dc697fe3888b" providerId="LiveId" clId="{50E63497-434A-4D3B-B14A-DFBAA63052EC}" dt="2024-10-24T11:16:33.732" v="565" actId="20577"/>
          <ac:spMkLst>
            <pc:docMk/>
            <pc:sldMk cId="0" sldId="260"/>
            <ac:spMk id="3" creationId="{00000000-0000-0000-0000-000000000000}"/>
          </ac:spMkLst>
        </pc:spChg>
        <pc:spChg chg="mod">
          <ac:chgData name="SHREYA VARUTE" userId="7967dc697fe3888b" providerId="LiveId" clId="{50E63497-434A-4D3B-B14A-DFBAA63052EC}" dt="2024-10-23T15:37:28.786" v="339" actId="1037"/>
          <ac:spMkLst>
            <pc:docMk/>
            <pc:sldMk cId="0" sldId="260"/>
            <ac:spMk id="5" creationId="{00000000-0000-0000-0000-000000000000}"/>
          </ac:spMkLst>
        </pc:spChg>
        <pc:spChg chg="add">
          <ac:chgData name="SHREYA VARUTE" userId="7967dc697fe3888b" providerId="LiveId" clId="{50E63497-434A-4D3B-B14A-DFBAA63052EC}" dt="2024-10-23T14:54:23.255" v="51"/>
          <ac:spMkLst>
            <pc:docMk/>
            <pc:sldMk cId="0" sldId="260"/>
            <ac:spMk id="7" creationId="{F871A341-EBEB-7CEB-538C-0E018970F71B}"/>
          </ac:spMkLst>
        </pc:spChg>
        <pc:spChg chg="add">
          <ac:chgData name="SHREYA VARUTE" userId="7967dc697fe3888b" providerId="LiveId" clId="{50E63497-434A-4D3B-B14A-DFBAA63052EC}" dt="2024-10-23T14:54:29.902" v="52"/>
          <ac:spMkLst>
            <pc:docMk/>
            <pc:sldMk cId="0" sldId="260"/>
            <ac:spMk id="8" creationId="{5C0D2778-DC85-6BA7-F187-3986FB7A8AE2}"/>
          </ac:spMkLst>
        </pc:spChg>
        <pc:spChg chg="add">
          <ac:chgData name="SHREYA VARUTE" userId="7967dc697fe3888b" providerId="LiveId" clId="{50E63497-434A-4D3B-B14A-DFBAA63052EC}" dt="2024-10-23T14:54:35.436" v="53"/>
          <ac:spMkLst>
            <pc:docMk/>
            <pc:sldMk cId="0" sldId="260"/>
            <ac:spMk id="9" creationId="{033B7258-FD59-3F8A-E86C-FE65083C9F18}"/>
          </ac:spMkLst>
        </pc:spChg>
        <pc:spChg chg="add">
          <ac:chgData name="SHREYA VARUTE" userId="7967dc697fe3888b" providerId="LiveId" clId="{50E63497-434A-4D3B-B14A-DFBAA63052EC}" dt="2024-10-23T14:54:40.702" v="55"/>
          <ac:spMkLst>
            <pc:docMk/>
            <pc:sldMk cId="0" sldId="260"/>
            <ac:spMk id="10" creationId="{960675E0-B991-534A-3936-AA55DB2FADF1}"/>
          </ac:spMkLst>
        </pc:spChg>
        <pc:spChg chg="add mod">
          <ac:chgData name="SHREYA VARUTE" userId="7967dc697fe3888b" providerId="LiveId" clId="{50E63497-434A-4D3B-B14A-DFBAA63052EC}" dt="2024-10-24T11:18:02.786" v="592" actId="20577"/>
          <ac:spMkLst>
            <pc:docMk/>
            <pc:sldMk cId="0" sldId="260"/>
            <ac:spMk id="11" creationId="{A5A3F166-CFB6-6A9C-7A6E-0F71864EBEE9}"/>
          </ac:spMkLst>
        </pc:spChg>
        <pc:picChg chg="del">
          <ac:chgData name="SHREYA VARUTE" userId="7967dc697fe3888b" providerId="LiveId" clId="{50E63497-434A-4D3B-B14A-DFBAA63052EC}" dt="2024-10-23T14:55:31.859" v="58" actId="478"/>
          <ac:picMkLst>
            <pc:docMk/>
            <pc:sldMk cId="0" sldId="260"/>
            <ac:picMk id="4" creationId="{00000000-0000-0000-0000-000000000000}"/>
          </ac:picMkLst>
        </pc:picChg>
      </pc:sldChg>
      <pc:sldChg chg="addSp delSp modSp mod">
        <pc:chgData name="SHREYA VARUTE" userId="7967dc697fe3888b" providerId="LiveId" clId="{50E63497-434A-4D3B-B14A-DFBAA63052EC}" dt="2024-10-24T09:33:27.159" v="451" actId="14100"/>
        <pc:sldMkLst>
          <pc:docMk/>
          <pc:sldMk cId="0" sldId="261"/>
        </pc:sldMkLst>
        <pc:picChg chg="del">
          <ac:chgData name="SHREYA VARUTE" userId="7967dc697fe3888b" providerId="LiveId" clId="{50E63497-434A-4D3B-B14A-DFBAA63052EC}" dt="2024-10-24T09:33:15.315" v="447" actId="478"/>
          <ac:picMkLst>
            <pc:docMk/>
            <pc:sldMk cId="0" sldId="261"/>
            <ac:picMk id="5" creationId="{00000000-0000-0000-0000-000000000000}"/>
          </ac:picMkLst>
        </pc:picChg>
        <pc:picChg chg="add mod">
          <ac:chgData name="SHREYA VARUTE" userId="7967dc697fe3888b" providerId="LiveId" clId="{50E63497-434A-4D3B-B14A-DFBAA63052EC}" dt="2024-10-24T09:33:27.159" v="451" actId="14100"/>
          <ac:picMkLst>
            <pc:docMk/>
            <pc:sldMk cId="0" sldId="261"/>
            <ac:picMk id="9" creationId="{1172A1BB-846E-1DDF-320F-3DCB8FF5D2E6}"/>
          </ac:picMkLst>
        </pc:picChg>
      </pc:sldChg>
      <pc:sldChg chg="add del">
        <pc:chgData name="SHREYA VARUTE" userId="7967dc697fe3888b" providerId="LiveId" clId="{50E63497-434A-4D3B-B14A-DFBAA63052EC}" dt="2024-10-24T11:01:53.953" v="454" actId="47"/>
        <pc:sldMkLst>
          <pc:docMk/>
          <pc:sldMk cId="0" sldId="262"/>
        </pc:sldMkLst>
      </pc:sldChg>
      <pc:sldChg chg="addSp delSp modSp mod">
        <pc:chgData name="SHREYA VARUTE" userId="7967dc697fe3888b" providerId="LiveId" clId="{50E63497-434A-4D3B-B14A-DFBAA63052EC}" dt="2024-10-23T15:46:22.284" v="392" actId="1076"/>
        <pc:sldMkLst>
          <pc:docMk/>
          <pc:sldMk cId="0" sldId="263"/>
        </pc:sldMkLst>
        <pc:spChg chg="mod">
          <ac:chgData name="SHREYA VARUTE" userId="7967dc697fe3888b" providerId="LiveId" clId="{50E63497-434A-4D3B-B14A-DFBAA63052EC}" dt="2024-10-23T15:46:22.284" v="392" actId="1076"/>
          <ac:spMkLst>
            <pc:docMk/>
            <pc:sldMk cId="0" sldId="263"/>
            <ac:spMk id="4" creationId="{00000000-0000-0000-0000-000000000000}"/>
          </ac:spMkLst>
        </pc:spChg>
        <pc:spChg chg="del mod">
          <ac:chgData name="SHREYA VARUTE" userId="7967dc697fe3888b" providerId="LiveId" clId="{50E63497-434A-4D3B-B14A-DFBAA63052EC}" dt="2024-10-23T14:59:22.329" v="88" actId="478"/>
          <ac:spMkLst>
            <pc:docMk/>
            <pc:sldMk cId="0" sldId="263"/>
            <ac:spMk id="5" creationId="{00000000-0000-0000-0000-000000000000}"/>
          </ac:spMkLst>
        </pc:spChg>
        <pc:spChg chg="add">
          <ac:chgData name="SHREYA VARUTE" userId="7967dc697fe3888b" providerId="LiveId" clId="{50E63497-434A-4D3B-B14A-DFBAA63052EC}" dt="2024-10-23T14:59:03.346" v="85"/>
          <ac:spMkLst>
            <pc:docMk/>
            <pc:sldMk cId="0" sldId="263"/>
            <ac:spMk id="6" creationId="{9543080D-ADD9-C1C2-9866-42F729C5B7C1}"/>
          </ac:spMkLst>
        </pc:spChg>
        <pc:spChg chg="add del">
          <ac:chgData name="SHREYA VARUTE" userId="7967dc697fe3888b" providerId="LiveId" clId="{50E63497-434A-4D3B-B14A-DFBAA63052EC}" dt="2024-10-23T14:59:22.329" v="88" actId="478"/>
          <ac:spMkLst>
            <pc:docMk/>
            <pc:sldMk cId="0" sldId="263"/>
            <ac:spMk id="7" creationId="{00197128-5B82-108B-CE78-E03046D05B7E}"/>
          </ac:spMkLst>
        </pc:spChg>
        <pc:spChg chg="add mod">
          <ac:chgData name="SHREYA VARUTE" userId="7967dc697fe3888b" providerId="LiveId" clId="{50E63497-434A-4D3B-B14A-DFBAA63052EC}" dt="2024-10-23T15:45:05.339" v="379" actId="1035"/>
          <ac:spMkLst>
            <pc:docMk/>
            <pc:sldMk cId="0" sldId="263"/>
            <ac:spMk id="8" creationId="{69C66BA4-5740-0EA3-B1B4-D73C6D94F5BA}"/>
          </ac:spMkLst>
        </pc:spChg>
      </pc:sldChg>
      <pc:sldChg chg="addSp delSp modSp mod">
        <pc:chgData name="SHREYA VARUTE" userId="7967dc697fe3888b" providerId="LiveId" clId="{50E63497-434A-4D3B-B14A-DFBAA63052EC}" dt="2024-10-23T15:45:25.647" v="383" actId="1076"/>
        <pc:sldMkLst>
          <pc:docMk/>
          <pc:sldMk cId="0" sldId="264"/>
        </pc:sldMkLst>
        <pc:spChg chg="del mod">
          <ac:chgData name="SHREYA VARUTE" userId="7967dc697fe3888b" providerId="LiveId" clId="{50E63497-434A-4D3B-B14A-DFBAA63052EC}" dt="2024-10-23T15:01:13.525" v="108" actId="478"/>
          <ac:spMkLst>
            <pc:docMk/>
            <pc:sldMk cId="0" sldId="264"/>
            <ac:spMk id="3" creationId="{00000000-0000-0000-0000-000000000000}"/>
          </ac:spMkLst>
        </pc:spChg>
        <pc:spChg chg="add">
          <ac:chgData name="SHREYA VARUTE" userId="7967dc697fe3888b" providerId="LiveId" clId="{50E63497-434A-4D3B-B14A-DFBAA63052EC}" dt="2024-10-23T15:01:04.824" v="102"/>
          <ac:spMkLst>
            <pc:docMk/>
            <pc:sldMk cId="0" sldId="264"/>
            <ac:spMk id="6" creationId="{4F81A876-CBD8-F8CD-E309-86AE56218814}"/>
          </ac:spMkLst>
        </pc:spChg>
        <pc:spChg chg="add del">
          <ac:chgData name="SHREYA VARUTE" userId="7967dc697fe3888b" providerId="LiveId" clId="{50E63497-434A-4D3B-B14A-DFBAA63052EC}" dt="2024-10-23T15:01:13.525" v="108" actId="478"/>
          <ac:spMkLst>
            <pc:docMk/>
            <pc:sldMk cId="0" sldId="264"/>
            <ac:spMk id="7" creationId="{9482A7E3-A35E-7946-2947-CDD55ECF8507}"/>
          </ac:spMkLst>
        </pc:spChg>
        <pc:spChg chg="add del mod">
          <ac:chgData name="SHREYA VARUTE" userId="7967dc697fe3888b" providerId="LiveId" clId="{50E63497-434A-4D3B-B14A-DFBAA63052EC}" dt="2024-10-23T15:41:20.220" v="353" actId="478"/>
          <ac:spMkLst>
            <pc:docMk/>
            <pc:sldMk cId="0" sldId="264"/>
            <ac:spMk id="8" creationId="{EC8CFED2-00A4-8A89-3EA5-A4621AA23613}"/>
          </ac:spMkLst>
        </pc:spChg>
        <pc:spChg chg="add">
          <ac:chgData name="SHREYA VARUTE" userId="7967dc697fe3888b" providerId="LiveId" clId="{50E63497-434A-4D3B-B14A-DFBAA63052EC}" dt="2024-10-23T15:01:29.616" v="110"/>
          <ac:spMkLst>
            <pc:docMk/>
            <pc:sldMk cId="0" sldId="264"/>
            <ac:spMk id="9" creationId="{AC923A38-2F4C-4516-69EA-DC57B5131393}"/>
          </ac:spMkLst>
        </pc:spChg>
        <pc:spChg chg="add mod">
          <ac:chgData name="SHREYA VARUTE" userId="7967dc697fe3888b" providerId="LiveId" clId="{50E63497-434A-4D3B-B14A-DFBAA63052EC}" dt="2024-10-23T15:01:38.446" v="113"/>
          <ac:spMkLst>
            <pc:docMk/>
            <pc:sldMk cId="0" sldId="264"/>
            <ac:spMk id="10" creationId="{EC93D546-294B-B94B-D545-5757ED6BCA75}"/>
          </ac:spMkLst>
        </pc:spChg>
        <pc:spChg chg="add">
          <ac:chgData name="SHREYA VARUTE" userId="7967dc697fe3888b" providerId="LiveId" clId="{50E63497-434A-4D3B-B14A-DFBAA63052EC}" dt="2024-10-23T15:41:04.905" v="348"/>
          <ac:spMkLst>
            <pc:docMk/>
            <pc:sldMk cId="0" sldId="264"/>
            <ac:spMk id="11" creationId="{B5F48E5B-C047-6430-B27D-7A3194D7B203}"/>
          </ac:spMkLst>
        </pc:spChg>
        <pc:spChg chg="add">
          <ac:chgData name="SHREYA VARUTE" userId="7967dc697fe3888b" providerId="LiveId" clId="{50E63497-434A-4D3B-B14A-DFBAA63052EC}" dt="2024-10-23T15:41:09.723" v="350"/>
          <ac:spMkLst>
            <pc:docMk/>
            <pc:sldMk cId="0" sldId="264"/>
            <ac:spMk id="12" creationId="{335A05C9-CF3C-1F90-D599-CB71E4C00750}"/>
          </ac:spMkLst>
        </pc:spChg>
        <pc:spChg chg="add">
          <ac:chgData name="SHREYA VARUTE" userId="7967dc697fe3888b" providerId="LiveId" clId="{50E63497-434A-4D3B-B14A-DFBAA63052EC}" dt="2024-10-23T15:41:13.975" v="351"/>
          <ac:spMkLst>
            <pc:docMk/>
            <pc:sldMk cId="0" sldId="264"/>
            <ac:spMk id="13" creationId="{4C7A2C42-154D-FE36-ACF7-F6A4A1AA6BB7}"/>
          </ac:spMkLst>
        </pc:spChg>
        <pc:spChg chg="add del">
          <ac:chgData name="SHREYA VARUTE" userId="7967dc697fe3888b" providerId="LiveId" clId="{50E63497-434A-4D3B-B14A-DFBAA63052EC}" dt="2024-10-23T15:41:20.220" v="353" actId="478"/>
          <ac:spMkLst>
            <pc:docMk/>
            <pc:sldMk cId="0" sldId="264"/>
            <ac:spMk id="14" creationId="{EFB32DD0-9C5F-8A41-0BC7-881D89115E11}"/>
          </ac:spMkLst>
        </pc:spChg>
        <pc:spChg chg="add del mod">
          <ac:chgData name="SHREYA VARUTE" userId="7967dc697fe3888b" providerId="LiveId" clId="{50E63497-434A-4D3B-B14A-DFBAA63052EC}" dt="2024-10-23T15:42:09.151" v="362"/>
          <ac:spMkLst>
            <pc:docMk/>
            <pc:sldMk cId="0" sldId="264"/>
            <ac:spMk id="15" creationId="{EAB7F548-0A21-66BB-B09C-8C68DE33471F}"/>
          </ac:spMkLst>
        </pc:spChg>
        <pc:spChg chg="add">
          <ac:chgData name="SHREYA VARUTE" userId="7967dc697fe3888b" providerId="LiveId" clId="{50E63497-434A-4D3B-B14A-DFBAA63052EC}" dt="2024-10-23T15:41:27.324" v="355"/>
          <ac:spMkLst>
            <pc:docMk/>
            <pc:sldMk cId="0" sldId="264"/>
            <ac:spMk id="16" creationId="{458BC594-5A9A-5504-462D-4CC6CE784009}"/>
          </ac:spMkLst>
        </pc:spChg>
        <pc:spChg chg="add">
          <ac:chgData name="SHREYA VARUTE" userId="7967dc697fe3888b" providerId="LiveId" clId="{50E63497-434A-4D3B-B14A-DFBAA63052EC}" dt="2024-10-23T15:41:33.462" v="356"/>
          <ac:spMkLst>
            <pc:docMk/>
            <pc:sldMk cId="0" sldId="264"/>
            <ac:spMk id="17" creationId="{09106078-616C-B006-A1D1-914623262A11}"/>
          </ac:spMkLst>
        </pc:spChg>
        <pc:spChg chg="add mod">
          <ac:chgData name="SHREYA VARUTE" userId="7967dc697fe3888b" providerId="LiveId" clId="{50E63497-434A-4D3B-B14A-DFBAA63052EC}" dt="2024-10-23T15:45:25.647" v="383" actId="1076"/>
          <ac:spMkLst>
            <pc:docMk/>
            <pc:sldMk cId="0" sldId="264"/>
            <ac:spMk id="18" creationId="{13D1BCB0-FB3F-3282-E533-5775345855A2}"/>
          </ac:spMkLst>
        </pc:spChg>
      </pc:sldChg>
      <pc:sldChg chg="modSp mod">
        <pc:chgData name="SHREYA VARUTE" userId="7967dc697fe3888b" providerId="LiveId" clId="{50E63497-434A-4D3B-B14A-DFBAA63052EC}" dt="2024-10-23T15:45:36.196" v="385" actId="1076"/>
        <pc:sldMkLst>
          <pc:docMk/>
          <pc:sldMk cId="0" sldId="265"/>
        </pc:sldMkLst>
        <pc:spChg chg="mod">
          <ac:chgData name="SHREYA VARUTE" userId="7967dc697fe3888b" providerId="LiveId" clId="{50E63497-434A-4D3B-B14A-DFBAA63052EC}" dt="2024-10-23T15:45:36.196" v="385" actId="1076"/>
          <ac:spMkLst>
            <pc:docMk/>
            <pc:sldMk cId="0" sldId="265"/>
            <ac:spMk id="3" creationId="{00000000-0000-0000-0000-000000000000}"/>
          </ac:spMkLst>
        </pc:spChg>
      </pc:sldChg>
      <pc:sldChg chg="addSp delSp modSp mod">
        <pc:chgData name="SHREYA VARUTE" userId="7967dc697fe3888b" providerId="LiveId" clId="{50E63497-434A-4D3B-B14A-DFBAA63052EC}" dt="2024-10-23T15:34:09.192" v="312" actId="1076"/>
        <pc:sldMkLst>
          <pc:docMk/>
          <pc:sldMk cId="0" sldId="266"/>
        </pc:sldMkLst>
        <pc:spChg chg="del mod">
          <ac:chgData name="SHREYA VARUTE" userId="7967dc697fe3888b" providerId="LiveId" clId="{50E63497-434A-4D3B-B14A-DFBAA63052EC}" dt="2024-10-23T15:08:43.356" v="142" actId="478"/>
          <ac:spMkLst>
            <pc:docMk/>
            <pc:sldMk cId="0" sldId="266"/>
            <ac:spMk id="3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9:01.144" v="146" actId="478"/>
          <ac:spMkLst>
            <pc:docMk/>
            <pc:sldMk cId="0" sldId="266"/>
            <ac:spMk id="4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8:50.319" v="143" actId="478"/>
          <ac:spMkLst>
            <pc:docMk/>
            <pc:sldMk cId="0" sldId="266"/>
            <ac:spMk id="5" creationId="{00000000-0000-0000-0000-000000000000}"/>
          </ac:spMkLst>
        </pc:spChg>
        <pc:spChg chg="del mod">
          <ac:chgData name="SHREYA VARUTE" userId="7967dc697fe3888b" providerId="LiveId" clId="{50E63497-434A-4D3B-B14A-DFBAA63052EC}" dt="2024-10-23T15:08:57.651" v="145" actId="478"/>
          <ac:spMkLst>
            <pc:docMk/>
            <pc:sldMk cId="0" sldId="266"/>
            <ac:spMk id="6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8:50.319" v="143" actId="478"/>
          <ac:spMkLst>
            <pc:docMk/>
            <pc:sldMk cId="0" sldId="266"/>
            <ac:spMk id="7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8:50.319" v="143" actId="478"/>
          <ac:spMkLst>
            <pc:docMk/>
            <pc:sldMk cId="0" sldId="266"/>
            <ac:spMk id="8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8:39.832" v="140" actId="478"/>
          <ac:spMkLst>
            <pc:docMk/>
            <pc:sldMk cId="0" sldId="266"/>
            <ac:spMk id="9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8:39.832" v="140" actId="478"/>
          <ac:spMkLst>
            <pc:docMk/>
            <pc:sldMk cId="0" sldId="266"/>
            <ac:spMk id="10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8:39.832" v="140" actId="478"/>
          <ac:spMkLst>
            <pc:docMk/>
            <pc:sldMk cId="0" sldId="266"/>
            <ac:spMk id="11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8:39.832" v="140" actId="478"/>
          <ac:spMkLst>
            <pc:docMk/>
            <pc:sldMk cId="0" sldId="266"/>
            <ac:spMk id="12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8:39.832" v="140" actId="478"/>
          <ac:spMkLst>
            <pc:docMk/>
            <pc:sldMk cId="0" sldId="266"/>
            <ac:spMk id="13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8:39.832" v="140" actId="478"/>
          <ac:spMkLst>
            <pc:docMk/>
            <pc:sldMk cId="0" sldId="266"/>
            <ac:spMk id="14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8:39.832" v="140" actId="478"/>
          <ac:spMkLst>
            <pc:docMk/>
            <pc:sldMk cId="0" sldId="266"/>
            <ac:spMk id="15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8:39.832" v="140" actId="478"/>
          <ac:spMkLst>
            <pc:docMk/>
            <pc:sldMk cId="0" sldId="266"/>
            <ac:spMk id="16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9:09.852" v="149" actId="478"/>
          <ac:spMkLst>
            <pc:docMk/>
            <pc:sldMk cId="0" sldId="266"/>
            <ac:spMk id="17" creationId="{00000000-0000-0000-0000-000000000000}"/>
          </ac:spMkLst>
        </pc:spChg>
        <pc:spChg chg="del mod">
          <ac:chgData name="SHREYA VARUTE" userId="7967dc697fe3888b" providerId="LiveId" clId="{50E63497-434A-4D3B-B14A-DFBAA63052EC}" dt="2024-10-23T15:09:06.399" v="148" actId="478"/>
          <ac:spMkLst>
            <pc:docMk/>
            <pc:sldMk cId="0" sldId="266"/>
            <ac:spMk id="18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8:39.832" v="140" actId="478"/>
          <ac:spMkLst>
            <pc:docMk/>
            <pc:sldMk cId="0" sldId="266"/>
            <ac:spMk id="19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8:39.832" v="140" actId="478"/>
          <ac:spMkLst>
            <pc:docMk/>
            <pc:sldMk cId="0" sldId="266"/>
            <ac:spMk id="20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8:39.832" v="140" actId="478"/>
          <ac:spMkLst>
            <pc:docMk/>
            <pc:sldMk cId="0" sldId="266"/>
            <ac:spMk id="21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8:39.832" v="140" actId="478"/>
          <ac:spMkLst>
            <pc:docMk/>
            <pc:sldMk cId="0" sldId="266"/>
            <ac:spMk id="22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8:39.832" v="140" actId="478"/>
          <ac:spMkLst>
            <pc:docMk/>
            <pc:sldMk cId="0" sldId="266"/>
            <ac:spMk id="23" creationId="{00000000-0000-0000-0000-000000000000}"/>
          </ac:spMkLst>
        </pc:spChg>
        <pc:spChg chg="add mod">
          <ac:chgData name="SHREYA VARUTE" userId="7967dc697fe3888b" providerId="LiveId" clId="{50E63497-434A-4D3B-B14A-DFBAA63052EC}" dt="2024-10-23T15:33:47.809" v="310" actId="1076"/>
          <ac:spMkLst>
            <pc:docMk/>
            <pc:sldMk cId="0" sldId="266"/>
            <ac:spMk id="25" creationId="{19AF505E-9E95-3E4A-2A7F-E0725860BD70}"/>
          </ac:spMkLst>
        </pc:spChg>
        <pc:spChg chg="add mod">
          <ac:chgData name="SHREYA VARUTE" userId="7967dc697fe3888b" providerId="LiveId" clId="{50E63497-434A-4D3B-B14A-DFBAA63052EC}" dt="2024-10-23T15:34:09.192" v="312" actId="1076"/>
          <ac:spMkLst>
            <pc:docMk/>
            <pc:sldMk cId="0" sldId="266"/>
            <ac:spMk id="26" creationId="{F9E41358-F8A9-1F47-3582-9EDF4F118CF6}"/>
          </ac:spMkLst>
        </pc:spChg>
      </pc:sldChg>
      <pc:sldChg chg="addSp delSp modSp mod">
        <pc:chgData name="SHREYA VARUTE" userId="7967dc697fe3888b" providerId="LiveId" clId="{50E63497-434A-4D3B-B14A-DFBAA63052EC}" dt="2024-10-23T15:33:28.773" v="309" actId="1076"/>
        <pc:sldMkLst>
          <pc:docMk/>
          <pc:sldMk cId="0" sldId="267"/>
        </pc:sldMkLst>
        <pc:spChg chg="del mod">
          <ac:chgData name="SHREYA VARUTE" userId="7967dc697fe3888b" providerId="LiveId" clId="{50E63497-434A-4D3B-B14A-DFBAA63052EC}" dt="2024-10-23T15:09:31.252" v="154" actId="478"/>
          <ac:spMkLst>
            <pc:docMk/>
            <pc:sldMk cId="0" sldId="267"/>
            <ac:spMk id="3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9:31.252" v="154" actId="478"/>
          <ac:spMkLst>
            <pc:docMk/>
            <pc:sldMk cId="0" sldId="267"/>
            <ac:spMk id="4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9:31.252" v="154" actId="478"/>
          <ac:spMkLst>
            <pc:docMk/>
            <pc:sldMk cId="0" sldId="267"/>
            <ac:spMk id="5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9:31.252" v="154" actId="478"/>
          <ac:spMkLst>
            <pc:docMk/>
            <pc:sldMk cId="0" sldId="267"/>
            <ac:spMk id="6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9:26.975" v="153" actId="478"/>
          <ac:spMkLst>
            <pc:docMk/>
            <pc:sldMk cId="0" sldId="267"/>
            <ac:spMk id="7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9:31.252" v="154" actId="478"/>
          <ac:spMkLst>
            <pc:docMk/>
            <pc:sldMk cId="0" sldId="267"/>
            <ac:spMk id="8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9:31.252" v="154" actId="478"/>
          <ac:spMkLst>
            <pc:docMk/>
            <pc:sldMk cId="0" sldId="267"/>
            <ac:spMk id="9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9:26.975" v="153" actId="478"/>
          <ac:spMkLst>
            <pc:docMk/>
            <pc:sldMk cId="0" sldId="267"/>
            <ac:spMk id="10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9:26.975" v="153" actId="478"/>
          <ac:spMkLst>
            <pc:docMk/>
            <pc:sldMk cId="0" sldId="267"/>
            <ac:spMk id="12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9:26.975" v="153" actId="478"/>
          <ac:spMkLst>
            <pc:docMk/>
            <pc:sldMk cId="0" sldId="267"/>
            <ac:spMk id="13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9:26.975" v="153" actId="478"/>
          <ac:spMkLst>
            <pc:docMk/>
            <pc:sldMk cId="0" sldId="267"/>
            <ac:spMk id="14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9:26.975" v="153" actId="478"/>
          <ac:spMkLst>
            <pc:docMk/>
            <pc:sldMk cId="0" sldId="267"/>
            <ac:spMk id="15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9:26.975" v="153" actId="478"/>
          <ac:spMkLst>
            <pc:docMk/>
            <pc:sldMk cId="0" sldId="267"/>
            <ac:spMk id="16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9:26.975" v="153" actId="478"/>
          <ac:spMkLst>
            <pc:docMk/>
            <pc:sldMk cId="0" sldId="267"/>
            <ac:spMk id="17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9:26.975" v="153" actId="478"/>
          <ac:spMkLst>
            <pc:docMk/>
            <pc:sldMk cId="0" sldId="267"/>
            <ac:spMk id="18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9:26.975" v="153" actId="478"/>
          <ac:spMkLst>
            <pc:docMk/>
            <pc:sldMk cId="0" sldId="267"/>
            <ac:spMk id="19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9:26.975" v="153" actId="478"/>
          <ac:spMkLst>
            <pc:docMk/>
            <pc:sldMk cId="0" sldId="267"/>
            <ac:spMk id="20" creationId="{00000000-0000-0000-0000-000000000000}"/>
          </ac:spMkLst>
        </pc:spChg>
        <pc:spChg chg="del">
          <ac:chgData name="SHREYA VARUTE" userId="7967dc697fe3888b" providerId="LiveId" clId="{50E63497-434A-4D3B-B14A-DFBAA63052EC}" dt="2024-10-23T15:09:31.252" v="154" actId="478"/>
          <ac:spMkLst>
            <pc:docMk/>
            <pc:sldMk cId="0" sldId="267"/>
            <ac:spMk id="21" creationId="{00000000-0000-0000-0000-000000000000}"/>
          </ac:spMkLst>
        </pc:spChg>
        <pc:spChg chg="add del mod">
          <ac:chgData name="SHREYA VARUTE" userId="7967dc697fe3888b" providerId="LiveId" clId="{50E63497-434A-4D3B-B14A-DFBAA63052EC}" dt="2024-10-23T15:10:06.526" v="158"/>
          <ac:spMkLst>
            <pc:docMk/>
            <pc:sldMk cId="0" sldId="267"/>
            <ac:spMk id="24" creationId="{D153A417-DD09-E59F-8D9C-B5B29BB573AC}"/>
          </ac:spMkLst>
        </pc:spChg>
        <pc:spChg chg="add del mod">
          <ac:chgData name="SHREYA VARUTE" userId="7967dc697fe3888b" providerId="LiveId" clId="{50E63497-434A-4D3B-B14A-DFBAA63052EC}" dt="2024-10-23T15:10:06.526" v="160"/>
          <ac:spMkLst>
            <pc:docMk/>
            <pc:sldMk cId="0" sldId="267"/>
            <ac:spMk id="25" creationId="{BAFD8F53-CB92-15C6-65B3-F4EB0B30C5EA}"/>
          </ac:spMkLst>
        </pc:spChg>
        <pc:spChg chg="add del">
          <ac:chgData name="SHREYA VARUTE" userId="7967dc697fe3888b" providerId="LiveId" clId="{50E63497-434A-4D3B-B14A-DFBAA63052EC}" dt="2024-10-23T15:10:09.794" v="162" actId="22"/>
          <ac:spMkLst>
            <pc:docMk/>
            <pc:sldMk cId="0" sldId="267"/>
            <ac:spMk id="27" creationId="{E91CE363-DB4E-03FA-4268-85BC262439ED}"/>
          </ac:spMkLst>
        </pc:spChg>
        <pc:spChg chg="add mod">
          <ac:chgData name="SHREYA VARUTE" userId="7967dc697fe3888b" providerId="LiveId" clId="{50E63497-434A-4D3B-B14A-DFBAA63052EC}" dt="2024-10-23T15:30:10.610" v="283" actId="20577"/>
          <ac:spMkLst>
            <pc:docMk/>
            <pc:sldMk cId="0" sldId="267"/>
            <ac:spMk id="28" creationId="{C937A1C7-D0AD-45DC-C46C-0C540C87D9CB}"/>
          </ac:spMkLst>
        </pc:spChg>
        <pc:spChg chg="add mod">
          <ac:chgData name="SHREYA VARUTE" userId="7967dc697fe3888b" providerId="LiveId" clId="{50E63497-434A-4D3B-B14A-DFBAA63052EC}" dt="2024-10-23T15:33:28.773" v="309" actId="1076"/>
          <ac:spMkLst>
            <pc:docMk/>
            <pc:sldMk cId="0" sldId="267"/>
            <ac:spMk id="29" creationId="{B01E8D63-8C27-24EE-FAEF-4725E10D52EC}"/>
          </ac:spMkLst>
        </pc:spChg>
        <pc:graphicFrameChg chg="del modGraphic">
          <ac:chgData name="SHREYA VARUTE" userId="7967dc697fe3888b" providerId="LiveId" clId="{50E63497-434A-4D3B-B14A-DFBAA63052EC}" dt="2024-10-23T15:09:20.334" v="151" actId="478"/>
          <ac:graphicFrameMkLst>
            <pc:docMk/>
            <pc:sldMk cId="0" sldId="267"/>
            <ac:graphicFrameMk id="11" creationId="{00000000-0000-0000-0000-000000000000}"/>
          </ac:graphicFrameMkLst>
        </pc:graphicFrameChg>
      </pc:sldChg>
      <pc:sldChg chg="modSp mod">
        <pc:chgData name="SHREYA VARUTE" userId="7967dc697fe3888b" providerId="LiveId" clId="{50E63497-434A-4D3B-B14A-DFBAA63052EC}" dt="2024-10-24T09:22:53.941" v="446" actId="403"/>
        <pc:sldMkLst>
          <pc:docMk/>
          <pc:sldMk cId="0" sldId="268"/>
        </pc:sldMkLst>
        <pc:spChg chg="mod">
          <ac:chgData name="SHREYA VARUTE" userId="7967dc697fe3888b" providerId="LiveId" clId="{50E63497-434A-4D3B-B14A-DFBAA63052EC}" dt="2024-10-24T09:22:53.941" v="446" actId="403"/>
          <ac:spMkLst>
            <pc:docMk/>
            <pc:sldMk cId="0" sldId="268"/>
            <ac:spMk id="10" creationId="{95214BF3-1737-B370-0ED3-637D2107AE3A}"/>
          </ac:spMkLst>
        </pc:spChg>
      </pc:sldChg>
      <pc:sldChg chg="addSp delSp modSp mod">
        <pc:chgData name="SHREYA VARUTE" userId="7967dc697fe3888b" providerId="LiveId" clId="{50E63497-434A-4D3B-B14A-DFBAA63052EC}" dt="2024-10-23T15:45:50.970" v="387" actId="1076"/>
        <pc:sldMkLst>
          <pc:docMk/>
          <pc:sldMk cId="0" sldId="269"/>
        </pc:sldMkLst>
        <pc:spChg chg="del mod">
          <ac:chgData name="SHREYA VARUTE" userId="7967dc697fe3888b" providerId="LiveId" clId="{50E63497-434A-4D3B-B14A-DFBAA63052EC}" dt="2024-10-23T15:03:03.595" v="122"/>
          <ac:spMkLst>
            <pc:docMk/>
            <pc:sldMk cId="0" sldId="269"/>
            <ac:spMk id="3" creationId="{00000000-0000-0000-0000-000000000000}"/>
          </ac:spMkLst>
        </pc:spChg>
        <pc:spChg chg="add">
          <ac:chgData name="SHREYA VARUTE" userId="7967dc697fe3888b" providerId="LiveId" clId="{50E63497-434A-4D3B-B14A-DFBAA63052EC}" dt="2024-10-23T15:02:49.869" v="118"/>
          <ac:spMkLst>
            <pc:docMk/>
            <pc:sldMk cId="0" sldId="269"/>
            <ac:spMk id="6" creationId="{A047312B-E9C1-AE4B-8CA6-75DC8C9B0AA0}"/>
          </ac:spMkLst>
        </pc:spChg>
        <pc:spChg chg="add mod">
          <ac:chgData name="SHREYA VARUTE" userId="7967dc697fe3888b" providerId="LiveId" clId="{50E63497-434A-4D3B-B14A-DFBAA63052EC}" dt="2024-10-23T15:45:50.970" v="387" actId="1076"/>
          <ac:spMkLst>
            <pc:docMk/>
            <pc:sldMk cId="0" sldId="269"/>
            <ac:spMk id="7" creationId="{337F6B08-7B33-7F0A-1047-5CE730CA3933}"/>
          </ac:spMkLst>
        </pc:spChg>
      </pc:sldChg>
      <pc:sldChg chg="modSp mod">
        <pc:chgData name="SHREYA VARUTE" userId="7967dc697fe3888b" providerId="LiveId" clId="{50E63497-434A-4D3B-B14A-DFBAA63052EC}" dt="2024-10-23T15:05:58.474" v="136" actId="1076"/>
        <pc:sldMkLst>
          <pc:docMk/>
          <pc:sldMk cId="0" sldId="270"/>
        </pc:sldMkLst>
        <pc:spChg chg="mod">
          <ac:chgData name="SHREYA VARUTE" userId="7967dc697fe3888b" providerId="LiveId" clId="{50E63497-434A-4D3B-B14A-DFBAA63052EC}" dt="2024-10-23T15:05:58.474" v="136" actId="1076"/>
          <ac:spMkLst>
            <pc:docMk/>
            <pc:sldMk cId="0" sldId="270"/>
            <ac:spMk id="4" creationId="{00000000-0000-0000-0000-000000000000}"/>
          </ac:spMkLst>
        </pc:spChg>
      </pc:sldChg>
      <pc:sldChg chg="modSp mod">
        <pc:chgData name="SHREYA VARUTE" userId="7967dc697fe3888b" providerId="LiveId" clId="{50E63497-434A-4D3B-B14A-DFBAA63052EC}" dt="2024-10-24T11:12:44.820" v="555" actId="313"/>
        <pc:sldMkLst>
          <pc:docMk/>
          <pc:sldMk cId="0" sldId="271"/>
        </pc:sldMkLst>
        <pc:spChg chg="mod">
          <ac:chgData name="SHREYA VARUTE" userId="7967dc697fe3888b" providerId="LiveId" clId="{50E63497-434A-4D3B-B14A-DFBAA63052EC}" dt="2024-10-24T11:12:44.820" v="555" actId="313"/>
          <ac:spMkLst>
            <pc:docMk/>
            <pc:sldMk cId="0" sldId="27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0E3A-F571-4B56-89A9-5F00A93F4E2D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9EF0F-5F9F-4ECF-90BC-509EA8EFE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70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9EF0F-5F9F-4ECF-90BC-509EA8EFEC5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50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9EF0F-5F9F-4ECF-90BC-509EA8EFEC5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7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9EF0F-5F9F-4ECF-90BC-509EA8EFEC5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49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18289" y="241007"/>
            <a:ext cx="9155421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/>
              <a:t>Department</a:t>
            </a:r>
            <a:r>
              <a:rPr spc="-15"/>
              <a:t> </a:t>
            </a:r>
            <a:r>
              <a:t>of</a:t>
            </a:r>
            <a:r>
              <a:rPr spc="430"/>
              <a:t> </a:t>
            </a:r>
            <a:r>
              <a:rPr spc="-5"/>
              <a:t>Electronics</a:t>
            </a:r>
            <a:r>
              <a:rPr spc="-15"/>
              <a:t> </a:t>
            </a:r>
            <a:r>
              <a:t>and</a:t>
            </a:r>
            <a:r>
              <a:rPr spc="-5"/>
              <a:t> Telecommunication</a:t>
            </a:r>
            <a:r>
              <a:rPr spc="-15"/>
              <a:t> </a:t>
            </a:r>
            <a:r>
              <a:rPr spc="-5"/>
              <a:t>Engineering,</a:t>
            </a:r>
            <a:r>
              <a:rPr spc="-15"/>
              <a:t> </a:t>
            </a:r>
            <a:r>
              <a:rPr spc="-5"/>
              <a:t>VIIT,</a:t>
            </a:r>
            <a:r>
              <a:rPr spc="-15"/>
              <a:t> </a:t>
            </a:r>
            <a:r>
              <a:rPr spc="-5"/>
              <a:t>Pune-48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/>
              <a:t>Department</a:t>
            </a:r>
            <a:r>
              <a:rPr spc="-15"/>
              <a:t> </a:t>
            </a:r>
            <a:r>
              <a:t>of</a:t>
            </a:r>
            <a:r>
              <a:rPr spc="430"/>
              <a:t> </a:t>
            </a:r>
            <a:r>
              <a:rPr spc="-5"/>
              <a:t>Electronics</a:t>
            </a:r>
            <a:r>
              <a:rPr spc="-15"/>
              <a:t> </a:t>
            </a:r>
            <a:r>
              <a:t>and</a:t>
            </a:r>
            <a:r>
              <a:rPr spc="-5"/>
              <a:t> Telecommunication</a:t>
            </a:r>
            <a:r>
              <a:rPr spc="-15"/>
              <a:t> </a:t>
            </a:r>
            <a:r>
              <a:rPr spc="-5"/>
              <a:t>Engineering,</a:t>
            </a:r>
            <a:r>
              <a:rPr spc="-15"/>
              <a:t> </a:t>
            </a:r>
            <a:r>
              <a:rPr spc="-5"/>
              <a:t>VIIT,</a:t>
            </a:r>
            <a:r>
              <a:rPr spc="-15"/>
              <a:t> </a:t>
            </a:r>
            <a:r>
              <a:rPr spc="-5"/>
              <a:t>Pune-48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/>
              <a:t>Department</a:t>
            </a:r>
            <a:r>
              <a:rPr spc="-15"/>
              <a:t> </a:t>
            </a:r>
            <a:r>
              <a:t>of</a:t>
            </a:r>
            <a:r>
              <a:rPr spc="430"/>
              <a:t> </a:t>
            </a:r>
            <a:r>
              <a:rPr spc="-5"/>
              <a:t>Electronics</a:t>
            </a:r>
            <a:r>
              <a:rPr spc="-15"/>
              <a:t> </a:t>
            </a:r>
            <a:r>
              <a:t>and</a:t>
            </a:r>
            <a:r>
              <a:rPr spc="-5"/>
              <a:t> Telecommunication</a:t>
            </a:r>
            <a:r>
              <a:rPr spc="-15"/>
              <a:t> </a:t>
            </a:r>
            <a:r>
              <a:rPr spc="-5"/>
              <a:t>Engineering,</a:t>
            </a:r>
            <a:r>
              <a:rPr spc="-15"/>
              <a:t> </a:t>
            </a:r>
            <a:r>
              <a:rPr spc="-5"/>
              <a:t>VIIT,</a:t>
            </a:r>
            <a:r>
              <a:rPr spc="-15"/>
              <a:t> </a:t>
            </a:r>
            <a:r>
              <a:rPr spc="-5"/>
              <a:t>Pune-48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/>
              <a:t>Department</a:t>
            </a:r>
            <a:r>
              <a:rPr spc="-15"/>
              <a:t> </a:t>
            </a:r>
            <a:r>
              <a:t>of</a:t>
            </a:r>
            <a:r>
              <a:rPr spc="430"/>
              <a:t> </a:t>
            </a:r>
            <a:r>
              <a:rPr spc="-5"/>
              <a:t>Electronics</a:t>
            </a:r>
            <a:r>
              <a:rPr spc="-15"/>
              <a:t> </a:t>
            </a:r>
            <a:r>
              <a:t>and</a:t>
            </a:r>
            <a:r>
              <a:rPr spc="-5"/>
              <a:t> Telecommunication</a:t>
            </a:r>
            <a:r>
              <a:rPr spc="-15"/>
              <a:t> </a:t>
            </a:r>
            <a:r>
              <a:rPr spc="-5"/>
              <a:t>Engineering,</a:t>
            </a:r>
            <a:r>
              <a:rPr spc="-15"/>
              <a:t> </a:t>
            </a:r>
            <a:r>
              <a:rPr spc="-5"/>
              <a:t>VIIT,</a:t>
            </a:r>
            <a:r>
              <a:rPr spc="-15"/>
              <a:t> </a:t>
            </a:r>
            <a:r>
              <a:rPr spc="-5"/>
              <a:t>Pune-48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/>
              <a:t>Department</a:t>
            </a:r>
            <a:r>
              <a:rPr spc="-15"/>
              <a:t> </a:t>
            </a:r>
            <a:r>
              <a:t>of</a:t>
            </a:r>
            <a:r>
              <a:rPr spc="430"/>
              <a:t> </a:t>
            </a:r>
            <a:r>
              <a:rPr spc="-5"/>
              <a:t>Electronics</a:t>
            </a:r>
            <a:r>
              <a:rPr spc="-15"/>
              <a:t> </a:t>
            </a:r>
            <a:r>
              <a:t>and</a:t>
            </a:r>
            <a:r>
              <a:rPr spc="-5"/>
              <a:t> Telecommunication</a:t>
            </a:r>
            <a:r>
              <a:rPr spc="-15"/>
              <a:t> </a:t>
            </a:r>
            <a:r>
              <a:rPr spc="-5"/>
              <a:t>Engineering,</a:t>
            </a:r>
            <a:r>
              <a:rPr spc="-15"/>
              <a:t> </a:t>
            </a:r>
            <a:r>
              <a:rPr spc="-5"/>
              <a:t>VIIT,</a:t>
            </a:r>
            <a:r>
              <a:rPr spc="-15"/>
              <a:t> </a:t>
            </a:r>
            <a:r>
              <a:rPr spc="-5"/>
              <a:t>Pune-48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037" y="52083"/>
            <a:ext cx="966163" cy="109245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509940"/>
            <a:ext cx="12192000" cy="337185"/>
          </a:xfrm>
          <a:custGeom>
            <a:avLst/>
            <a:gdLst/>
            <a:ahLst/>
            <a:cxnLst/>
            <a:rect l="l" t="t" r="r" b="b"/>
            <a:pathLst>
              <a:path w="12192000" h="337184">
                <a:moveTo>
                  <a:pt x="12191999" y="336915"/>
                </a:moveTo>
                <a:lnTo>
                  <a:pt x="0" y="336915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36915"/>
                </a:lnTo>
                <a:close/>
              </a:path>
            </a:pathLst>
          </a:custGeom>
          <a:solidFill>
            <a:srgbClr val="25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8289" y="70969"/>
            <a:ext cx="9155421" cy="859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5880" y="2252434"/>
            <a:ext cx="9548495" cy="1417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71929" y="6544278"/>
            <a:ext cx="7827645" cy="27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/>
              <a:t>Department</a:t>
            </a:r>
            <a:r>
              <a:rPr spc="-15"/>
              <a:t> </a:t>
            </a:r>
            <a:r>
              <a:t>of</a:t>
            </a:r>
            <a:r>
              <a:rPr spc="430"/>
              <a:t> </a:t>
            </a:r>
            <a:r>
              <a:rPr spc="-5"/>
              <a:t>Electronics</a:t>
            </a:r>
            <a:r>
              <a:rPr spc="-15"/>
              <a:t> </a:t>
            </a:r>
            <a:r>
              <a:t>and</a:t>
            </a:r>
            <a:r>
              <a:rPr spc="-5"/>
              <a:t> Telecommunication</a:t>
            </a:r>
            <a:r>
              <a:rPr spc="-15"/>
              <a:t> </a:t>
            </a:r>
            <a:r>
              <a:rPr spc="-5"/>
              <a:t>Engineering,</a:t>
            </a:r>
            <a:r>
              <a:rPr spc="-15"/>
              <a:t> </a:t>
            </a:r>
            <a:r>
              <a:rPr spc="-5"/>
              <a:t>VIIT,</a:t>
            </a:r>
            <a:r>
              <a:rPr spc="-15"/>
              <a:t> </a:t>
            </a:r>
            <a:r>
              <a:rPr spc="-5"/>
              <a:t>Pune-48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53244" y="6544568"/>
            <a:ext cx="1797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466" y="72433"/>
            <a:ext cx="9060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3275">
              <a:lnSpc>
                <a:spcPct val="100000"/>
              </a:lnSpc>
              <a:spcBef>
                <a:spcPts val="100"/>
              </a:spcBef>
            </a:pPr>
            <a:r>
              <a:rPr sz="2200" spc="-5"/>
              <a:t>PBL presentation </a:t>
            </a:r>
            <a:r>
              <a:rPr sz="2200"/>
              <a:t>for </a:t>
            </a:r>
            <a:r>
              <a:rPr sz="2200" spc="-5"/>
              <a:t>Skills </a:t>
            </a:r>
            <a:r>
              <a:rPr sz="2200"/>
              <a:t>and </a:t>
            </a:r>
            <a:r>
              <a:rPr sz="2200" spc="-5"/>
              <a:t>Competency Evaluation(SCE) </a:t>
            </a:r>
            <a:r>
              <a:rPr sz="2200"/>
              <a:t> </a:t>
            </a:r>
            <a:r>
              <a:rPr sz="2200" spc="-5"/>
              <a:t>SENSORS</a:t>
            </a:r>
            <a:r>
              <a:rPr sz="2200" spc="-20"/>
              <a:t> </a:t>
            </a:r>
            <a:r>
              <a:rPr sz="2200" spc="-5"/>
              <a:t>TECHNOLOGY:</a:t>
            </a:r>
            <a:r>
              <a:rPr sz="2200" spc="-15"/>
              <a:t> </a:t>
            </a:r>
            <a:r>
              <a:rPr sz="2200"/>
              <a:t>(ETOEUA21239C)(SY</a:t>
            </a:r>
            <a:r>
              <a:rPr sz="2200" spc="-10"/>
              <a:t> </a:t>
            </a:r>
            <a:r>
              <a:rPr sz="2200" spc="-5"/>
              <a:t>ILE</a:t>
            </a:r>
            <a:r>
              <a:rPr sz="2200" spc="-15"/>
              <a:t> </a:t>
            </a:r>
            <a:r>
              <a:rPr sz="2200" spc="-5"/>
              <a:t>SEM-I</a:t>
            </a:r>
            <a:r>
              <a:rPr sz="2200" spc="-15"/>
              <a:t> </a:t>
            </a:r>
            <a:r>
              <a:rPr sz="2200" spc="-5"/>
              <a:t>AY</a:t>
            </a:r>
            <a:r>
              <a:rPr sz="2200" spc="-15"/>
              <a:t> </a:t>
            </a:r>
            <a:r>
              <a:rPr sz="2200"/>
              <a:t>24-25</a:t>
            </a:r>
            <a:r>
              <a:rPr sz="2200" spc="-10"/>
              <a:t> </a:t>
            </a:r>
            <a:r>
              <a:rPr sz="220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281" y="5952935"/>
            <a:ext cx="11527790" cy="354965"/>
          </a:xfrm>
          <a:prstGeom prst="rect">
            <a:avLst/>
          </a:prstGeom>
          <a:solidFill>
            <a:srgbClr val="25A2FF"/>
          </a:solidFill>
        </p:spPr>
        <p:txBody>
          <a:bodyPr vert="horz" wrap="square" lIns="0" tIns="5080" rIns="0" bIns="0" rtlCol="0">
            <a:spAutoFit/>
          </a:bodyPr>
          <a:lstStyle/>
          <a:p>
            <a:pPr marR="12065" algn="ctr">
              <a:lnSpc>
                <a:spcPct val="100000"/>
              </a:lnSpc>
              <a:spcBef>
                <a:spcPts val="4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BRACT’S,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Vishwakarma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Institute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Technology,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Pune-48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5020" y="4644419"/>
            <a:ext cx="1133329" cy="12814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89885" y="6307649"/>
            <a:ext cx="60299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1530" marR="5080" indent="-799465">
              <a:lnSpc>
                <a:spcPct val="100000"/>
              </a:lnSpc>
              <a:spcBef>
                <a:spcPts val="100"/>
              </a:spcBef>
            </a:pPr>
            <a:r>
              <a:rPr sz="1400" b="1">
                <a:solidFill>
                  <a:srgbClr val="7F7F7F"/>
                </a:solidFill>
                <a:latin typeface="Arial"/>
                <a:cs typeface="Arial"/>
              </a:rPr>
              <a:t>(An </a:t>
            </a:r>
            <a:r>
              <a:rPr sz="1400" b="1" spc="-5">
                <a:solidFill>
                  <a:srgbClr val="7F7F7F"/>
                </a:solidFill>
                <a:latin typeface="Arial"/>
                <a:cs typeface="Arial"/>
              </a:rPr>
              <a:t>Autonomous Institute affiliated </a:t>
            </a:r>
            <a:r>
              <a:rPr sz="1400" b="1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1400" b="1" spc="-5">
                <a:solidFill>
                  <a:srgbClr val="7F7F7F"/>
                </a:solidFill>
                <a:latin typeface="Arial"/>
                <a:cs typeface="Arial"/>
              </a:rPr>
              <a:t>Savitribai Phule Pune University) </a:t>
            </a:r>
            <a:r>
              <a:rPr sz="1400" b="1" spc="-37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7F7F7F"/>
                </a:solidFill>
                <a:latin typeface="Arial"/>
                <a:cs typeface="Arial"/>
              </a:rPr>
              <a:t>(NBA</a:t>
            </a:r>
            <a:r>
              <a:rPr sz="1400" b="1" spc="-1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00" b="1" spc="-5">
                <a:solidFill>
                  <a:srgbClr val="7F7F7F"/>
                </a:solidFill>
                <a:latin typeface="Arial"/>
                <a:cs typeface="Arial"/>
              </a:rPr>
              <a:t>and</a:t>
            </a:r>
            <a:r>
              <a:rPr sz="1400" b="1" spc="-1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00" b="1" spc="-5">
                <a:solidFill>
                  <a:srgbClr val="7F7F7F"/>
                </a:solidFill>
                <a:latin typeface="Arial"/>
                <a:cs typeface="Arial"/>
              </a:rPr>
              <a:t>NAAC accredited,</a:t>
            </a:r>
            <a:r>
              <a:rPr sz="1400" b="1" spc="-1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00" b="1" spc="-5">
                <a:solidFill>
                  <a:srgbClr val="7F7F7F"/>
                </a:solidFill>
                <a:latin typeface="Arial"/>
                <a:cs typeface="Arial"/>
              </a:rPr>
              <a:t>ISO</a:t>
            </a:r>
            <a:r>
              <a:rPr sz="1400" b="1" spc="-1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00" b="1" spc="-5">
                <a:solidFill>
                  <a:srgbClr val="7F7F7F"/>
                </a:solidFill>
                <a:latin typeface="Arial"/>
                <a:cs typeface="Arial"/>
              </a:rPr>
              <a:t>9001:2015 certified)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281" y="820441"/>
            <a:ext cx="11527790" cy="489236"/>
          </a:xfrm>
          <a:prstGeom prst="rect">
            <a:avLst/>
          </a:prstGeom>
          <a:solidFill>
            <a:srgbClr val="189BDE"/>
          </a:solidFill>
          <a:ln w="9524">
            <a:solidFill>
              <a:srgbClr val="4472C4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935"/>
              </a:spcBef>
            </a:pPr>
            <a:r>
              <a:rPr lang="en-IN" sz="2400">
                <a:latin typeface="Times New Roman"/>
                <a:cs typeface="Times New Roman"/>
              </a:rPr>
              <a:t>Smart Stick For Blind People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852" y="3778037"/>
            <a:ext cx="6943090" cy="87459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319655" marR="2301875" indent="193675">
              <a:spcBef>
                <a:spcPts val="100"/>
              </a:spcBef>
            </a:pPr>
            <a:r>
              <a:rPr sz="1800" b="1" spc="-5">
                <a:latin typeface="Times New Roman"/>
                <a:cs typeface="Times New Roman"/>
              </a:rPr>
              <a:t>Name </a:t>
            </a:r>
            <a:r>
              <a:rPr sz="1800" b="1">
                <a:latin typeface="Times New Roman"/>
                <a:cs typeface="Times New Roman"/>
              </a:rPr>
              <a:t>of </a:t>
            </a:r>
            <a:r>
              <a:rPr sz="1800" b="1" spc="-5">
                <a:latin typeface="Times New Roman"/>
                <a:cs typeface="Times New Roman"/>
              </a:rPr>
              <a:t>instructor: </a:t>
            </a:r>
            <a:r>
              <a:rPr lang="en-US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spc="-5">
                <a:solidFill>
                  <a:srgbClr val="000000"/>
                </a:solidFill>
                <a:latin typeface="Times New Roman"/>
                <a:cs typeface="Times New Roman"/>
              </a:rPr>
              <a:t>Prof. Vishal Ambhore</a:t>
            </a:r>
          </a:p>
          <a:p>
            <a:pPr marL="12700">
              <a:lnSpc>
                <a:spcPts val="2390"/>
              </a:lnSpc>
            </a:pPr>
            <a:r>
              <a:rPr lang="en-US" sz="2000" b="1" spc="-5">
                <a:solidFill>
                  <a:srgbClr val="2E75B5"/>
                </a:solidFill>
                <a:latin typeface="Times New Roman"/>
                <a:cs typeface="Times New Roman"/>
              </a:rPr>
              <a:t>Department</a:t>
            </a:r>
            <a:r>
              <a:rPr sz="2000" b="1" spc="-25">
                <a:solidFill>
                  <a:srgbClr val="2E75B5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2E75B5"/>
                </a:solidFill>
                <a:latin typeface="Times New Roman"/>
                <a:cs typeface="Times New Roman"/>
              </a:rPr>
              <a:t>of</a:t>
            </a:r>
            <a:r>
              <a:rPr sz="2000" b="1" spc="-15">
                <a:solidFill>
                  <a:srgbClr val="2E75B5"/>
                </a:solidFill>
                <a:latin typeface="Times New Roman"/>
                <a:cs typeface="Times New Roman"/>
              </a:rPr>
              <a:t> </a:t>
            </a:r>
            <a:r>
              <a:rPr sz="2000" b="1" spc="-5">
                <a:solidFill>
                  <a:srgbClr val="2E75B5"/>
                </a:solidFill>
                <a:latin typeface="Times New Roman"/>
                <a:cs typeface="Times New Roman"/>
              </a:rPr>
              <a:t>Electronics</a:t>
            </a:r>
            <a:r>
              <a:rPr sz="2000" b="1" spc="-20">
                <a:solidFill>
                  <a:srgbClr val="2E75B5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2E75B5"/>
                </a:solidFill>
                <a:latin typeface="Times New Roman"/>
                <a:cs typeface="Times New Roman"/>
              </a:rPr>
              <a:t>and</a:t>
            </a:r>
            <a:r>
              <a:rPr sz="2000" b="1" spc="-15">
                <a:solidFill>
                  <a:srgbClr val="2E75B5"/>
                </a:solidFill>
                <a:latin typeface="Times New Roman"/>
                <a:cs typeface="Times New Roman"/>
              </a:rPr>
              <a:t> </a:t>
            </a:r>
            <a:r>
              <a:rPr sz="2000" b="1" spc="-5">
                <a:solidFill>
                  <a:srgbClr val="2E75B5"/>
                </a:solidFill>
                <a:latin typeface="Times New Roman"/>
                <a:cs typeface="Times New Roman"/>
              </a:rPr>
              <a:t>Telecommunication</a:t>
            </a:r>
            <a:r>
              <a:rPr sz="2000" b="1" spc="-20">
                <a:solidFill>
                  <a:srgbClr val="2E75B5"/>
                </a:solidFill>
                <a:latin typeface="Times New Roman"/>
                <a:cs typeface="Times New Roman"/>
              </a:rPr>
              <a:t> </a:t>
            </a:r>
            <a:r>
              <a:rPr sz="2000" b="1" spc="-5">
                <a:solidFill>
                  <a:srgbClr val="2E75B5"/>
                </a:solidFill>
                <a:latin typeface="Times New Roman"/>
                <a:cs typeface="Times New Roman"/>
              </a:rPr>
              <a:t>Engineering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78133" y="64286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9486" y="1490717"/>
            <a:ext cx="5000625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4910" marR="5080" indent="-1172845" algn="ctr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Branch:-</a:t>
            </a:r>
            <a:r>
              <a:rPr lang="en-IN" sz="2000" b="1" spc="-5" dirty="0">
                <a:latin typeface="Times New Roman"/>
                <a:cs typeface="Times New Roman"/>
              </a:rPr>
              <a:t> CSE(AIML)</a:t>
            </a:r>
            <a:r>
              <a:rPr sz="2000" b="1" spc="-5" dirty="0">
                <a:latin typeface="Times New Roman"/>
                <a:cs typeface="Times New Roman"/>
              </a:rPr>
              <a:t>,Div.:-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endParaRPr lang="en-IN" sz="2000" b="1" dirty="0">
              <a:latin typeface="Times New Roman"/>
              <a:cs typeface="Times New Roman"/>
            </a:endParaRPr>
          </a:p>
          <a:p>
            <a:pPr marL="1184910" marR="5080" indent="-1172845" algn="ctr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By: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Group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No.:-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lang="en-IN" sz="2000" b="1" spc="-5" dirty="0">
                <a:latin typeface="Times New Roman"/>
                <a:cs typeface="Times New Roman"/>
              </a:rPr>
              <a:t>AIML2</a:t>
            </a:r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715482"/>
              </p:ext>
            </p:extLst>
          </p:nvPr>
        </p:nvGraphicFramePr>
        <p:xfrm>
          <a:off x="1425677" y="2379742"/>
          <a:ext cx="9511156" cy="1215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1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452">
                <a:tc>
                  <a:txBody>
                    <a:bodyPr/>
                    <a:lstStyle/>
                    <a:p>
                      <a:pPr marL="171450" algn="ctr"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Roll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 algn="ctr">
                        <a:lnSpc>
                          <a:spcPts val="2090"/>
                        </a:lnSpc>
                      </a:pPr>
                      <a:r>
                        <a:rPr sz="1800" b="1" spc="-5">
                          <a:latin typeface="Times New Roman"/>
                          <a:cs typeface="Times New Roman"/>
                        </a:rPr>
                        <a:t>G.R.</a:t>
                      </a:r>
                      <a:r>
                        <a:rPr sz="1800" b="1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b="1" spc="-5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1800" b="1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b="1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>
                          <a:latin typeface="Times New Roman"/>
                          <a:cs typeface="Times New Roman"/>
                        </a:rPr>
                        <a:t>Student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8325" algn="ctr">
                        <a:lnSpc>
                          <a:spcPts val="2090"/>
                        </a:lnSpc>
                      </a:pPr>
                      <a:r>
                        <a:rPr sz="1800" b="1" spc="-5">
                          <a:latin typeface="Times New Roman"/>
                          <a:cs typeface="Times New Roman"/>
                        </a:rPr>
                        <a:t>Contact</a:t>
                      </a:r>
                      <a:r>
                        <a:rPr sz="1800" b="1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>
                          <a:latin typeface="Times New Roman"/>
                          <a:cs typeface="Times New Roman"/>
                        </a:rPr>
                        <a:t>number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6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700">
                          <a:latin typeface="Times New Roman"/>
                          <a:cs typeface="Times New Roman"/>
                        </a:rPr>
                        <a:t>291022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22310510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Gayatri Pratap Pawar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7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8766413909</a:t>
                      </a:r>
                      <a:endParaRPr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6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700">
                          <a:latin typeface="Times New Roman"/>
                          <a:cs typeface="Times New Roman"/>
                        </a:rPr>
                        <a:t>291033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700">
                          <a:latin typeface="Times New Roman"/>
                          <a:cs typeface="Times New Roman"/>
                        </a:rPr>
                        <a:t>22311053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Shreya </a:t>
                      </a:r>
                      <a:r>
                        <a:rPr lang="en-IN" sz="1700" dirty="0" err="1">
                          <a:latin typeface="Times New Roman"/>
                          <a:cs typeface="Times New Roman"/>
                        </a:rPr>
                        <a:t>Sarjerao</a:t>
                      </a: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700" dirty="0" err="1">
                          <a:latin typeface="Times New Roman"/>
                          <a:cs typeface="Times New Roman"/>
                        </a:rPr>
                        <a:t>Varute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9209031880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289" y="241007"/>
            <a:ext cx="6149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/>
              <a:t>PROGRAM</a:t>
            </a:r>
            <a:r>
              <a:rPr sz="3200" spc="-85"/>
              <a:t> </a:t>
            </a:r>
            <a:r>
              <a:rPr sz="3200" spc="-5"/>
              <a:t>IMPLEMENTATION</a:t>
            </a:r>
            <a:endParaRPr sz="3200"/>
          </a:p>
        </p:txBody>
      </p:sp>
      <p:sp>
        <p:nvSpPr>
          <p:cNvPr id="24" name="object 24"/>
          <p:cNvSpPr txBox="1"/>
          <p:nvPr/>
        </p:nvSpPr>
        <p:spPr>
          <a:xfrm>
            <a:off x="11750281" y="6544568"/>
            <a:ext cx="2819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z="1600" b="1" dirty="0">
                <a:latin typeface="Calibri"/>
                <a:cs typeface="Calibri"/>
              </a:rPr>
              <a:t>10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AF505E-9E95-3E4A-2A7F-E0725860BD70}"/>
              </a:ext>
            </a:extLst>
          </p:cNvPr>
          <p:cNvSpPr txBox="1"/>
          <p:nvPr/>
        </p:nvSpPr>
        <p:spPr>
          <a:xfrm>
            <a:off x="1078230" y="838200"/>
            <a:ext cx="44958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/>
              <a:t>// Define pins for front ultrasonic sensor (used for both motion detection and proximity)</a:t>
            </a:r>
          </a:p>
          <a:p>
            <a:r>
              <a:rPr lang="en-IN" sz="1300" err="1"/>
              <a:t>const</a:t>
            </a:r>
            <a:r>
              <a:rPr lang="en-IN" sz="1300"/>
              <a:t> int </a:t>
            </a:r>
            <a:r>
              <a:rPr lang="en-IN" sz="1300" err="1"/>
              <a:t>trigFront</a:t>
            </a:r>
            <a:r>
              <a:rPr lang="en-IN" sz="1300"/>
              <a:t> = 2;</a:t>
            </a:r>
          </a:p>
          <a:p>
            <a:r>
              <a:rPr lang="en-IN" sz="1300" err="1"/>
              <a:t>const</a:t>
            </a:r>
            <a:r>
              <a:rPr lang="en-IN" sz="1300"/>
              <a:t> int </a:t>
            </a:r>
            <a:r>
              <a:rPr lang="en-IN" sz="1300" err="1"/>
              <a:t>echoFront</a:t>
            </a:r>
            <a:r>
              <a:rPr lang="en-IN" sz="1300"/>
              <a:t> = 3;</a:t>
            </a:r>
          </a:p>
          <a:p>
            <a:r>
              <a:rPr lang="en-IN" sz="1300"/>
              <a:t>// Define pins for left ultrasonic sensor (motion and proximity)</a:t>
            </a:r>
          </a:p>
          <a:p>
            <a:r>
              <a:rPr lang="en-IN" sz="1300" err="1"/>
              <a:t>const</a:t>
            </a:r>
            <a:r>
              <a:rPr lang="en-IN" sz="1300"/>
              <a:t> int </a:t>
            </a:r>
            <a:r>
              <a:rPr lang="en-IN" sz="1300" err="1"/>
              <a:t>trigLeft</a:t>
            </a:r>
            <a:r>
              <a:rPr lang="en-IN" sz="1300"/>
              <a:t> = 4;</a:t>
            </a:r>
          </a:p>
          <a:p>
            <a:r>
              <a:rPr lang="en-IN" sz="1300" err="1"/>
              <a:t>const</a:t>
            </a:r>
            <a:r>
              <a:rPr lang="en-IN" sz="1300"/>
              <a:t> int </a:t>
            </a:r>
            <a:r>
              <a:rPr lang="en-IN" sz="1300" err="1"/>
              <a:t>echoLeft</a:t>
            </a:r>
            <a:r>
              <a:rPr lang="en-IN" sz="1300"/>
              <a:t> = 5;</a:t>
            </a:r>
          </a:p>
          <a:p>
            <a:r>
              <a:rPr lang="en-IN" sz="1300"/>
              <a:t>// Define pins for right ultrasonic sensor (motion and proximity)</a:t>
            </a:r>
          </a:p>
          <a:p>
            <a:r>
              <a:rPr lang="en-IN" sz="1300" err="1"/>
              <a:t>const</a:t>
            </a:r>
            <a:r>
              <a:rPr lang="en-IN" sz="1300"/>
              <a:t> int </a:t>
            </a:r>
            <a:r>
              <a:rPr lang="en-IN" sz="1300" err="1"/>
              <a:t>trigRight</a:t>
            </a:r>
            <a:r>
              <a:rPr lang="en-IN" sz="1300"/>
              <a:t> = 6;</a:t>
            </a:r>
          </a:p>
          <a:p>
            <a:r>
              <a:rPr lang="en-IN" sz="1300" err="1"/>
              <a:t>const</a:t>
            </a:r>
            <a:r>
              <a:rPr lang="en-IN" sz="1300"/>
              <a:t> int </a:t>
            </a:r>
            <a:r>
              <a:rPr lang="en-IN" sz="1300" err="1"/>
              <a:t>echoRight</a:t>
            </a:r>
            <a:r>
              <a:rPr lang="en-IN" sz="1300"/>
              <a:t> = 7;</a:t>
            </a:r>
          </a:p>
          <a:p>
            <a:r>
              <a:rPr lang="en-IN" sz="1300"/>
              <a:t>// Define pin for buzzer</a:t>
            </a:r>
          </a:p>
          <a:p>
            <a:r>
              <a:rPr lang="en-IN" sz="1300" err="1"/>
              <a:t>const</a:t>
            </a:r>
            <a:r>
              <a:rPr lang="en-IN" sz="1300"/>
              <a:t> int </a:t>
            </a:r>
            <a:r>
              <a:rPr lang="en-IN" sz="1300" err="1"/>
              <a:t>buzzerPin</a:t>
            </a:r>
            <a:r>
              <a:rPr lang="en-IN" sz="1300"/>
              <a:t> = 9;</a:t>
            </a:r>
          </a:p>
          <a:p>
            <a:r>
              <a:rPr lang="en-IN" sz="1300"/>
              <a:t>// Variables to store the previous and current distances for motion detection</a:t>
            </a:r>
          </a:p>
          <a:p>
            <a:r>
              <a:rPr lang="en-IN" sz="1300"/>
              <a:t>long </a:t>
            </a:r>
            <a:r>
              <a:rPr lang="en-IN" sz="1300" err="1"/>
              <a:t>previousDistanceFront</a:t>
            </a:r>
            <a:r>
              <a:rPr lang="en-IN" sz="1300"/>
              <a:t> = 0;</a:t>
            </a:r>
          </a:p>
          <a:p>
            <a:r>
              <a:rPr lang="en-IN" sz="1300"/>
              <a:t>long </a:t>
            </a:r>
            <a:r>
              <a:rPr lang="en-IN" sz="1300" err="1"/>
              <a:t>currentDistanceFront</a:t>
            </a:r>
            <a:r>
              <a:rPr lang="en-IN" sz="1300"/>
              <a:t> = 0;</a:t>
            </a:r>
          </a:p>
          <a:p>
            <a:r>
              <a:rPr lang="en-IN" sz="1300"/>
              <a:t>long </a:t>
            </a:r>
            <a:r>
              <a:rPr lang="en-IN" sz="1300" err="1"/>
              <a:t>previousDistanceLeft</a:t>
            </a:r>
            <a:r>
              <a:rPr lang="en-IN" sz="1300"/>
              <a:t> = 0;</a:t>
            </a:r>
          </a:p>
          <a:p>
            <a:r>
              <a:rPr lang="en-IN" sz="1300"/>
              <a:t>long </a:t>
            </a:r>
            <a:r>
              <a:rPr lang="en-IN" sz="1300" err="1"/>
              <a:t>currentDistanceLeft</a:t>
            </a:r>
            <a:r>
              <a:rPr lang="en-IN" sz="1300"/>
              <a:t> = 0;</a:t>
            </a:r>
          </a:p>
          <a:p>
            <a:r>
              <a:rPr lang="en-IN" sz="1300"/>
              <a:t>long </a:t>
            </a:r>
            <a:r>
              <a:rPr lang="en-IN" sz="1300" err="1"/>
              <a:t>previousDistanceRight</a:t>
            </a:r>
            <a:r>
              <a:rPr lang="en-IN" sz="1300"/>
              <a:t> = 0;</a:t>
            </a:r>
          </a:p>
          <a:p>
            <a:r>
              <a:rPr lang="en-IN" sz="1300"/>
              <a:t>long </a:t>
            </a:r>
            <a:r>
              <a:rPr lang="en-IN" sz="1300" err="1"/>
              <a:t>currentDistanceRight</a:t>
            </a:r>
            <a:r>
              <a:rPr lang="en-IN" sz="1300"/>
              <a:t> = 0;</a:t>
            </a:r>
          </a:p>
          <a:p>
            <a:r>
              <a:rPr lang="en-IN" sz="1300" err="1"/>
              <a:t>const</a:t>
            </a:r>
            <a:r>
              <a:rPr lang="en-IN" sz="1300"/>
              <a:t> int </a:t>
            </a:r>
            <a:r>
              <a:rPr lang="en-IN" sz="1300" err="1"/>
              <a:t>motionThreshold</a:t>
            </a:r>
            <a:r>
              <a:rPr lang="en-IN" sz="1300"/>
              <a:t> = 5; // Threshold for detecting relative motion in cm</a:t>
            </a:r>
          </a:p>
          <a:p>
            <a:r>
              <a:rPr lang="en-IN" sz="1300" err="1"/>
              <a:t>const</a:t>
            </a:r>
            <a:r>
              <a:rPr lang="en-IN" sz="1300"/>
              <a:t> int </a:t>
            </a:r>
            <a:r>
              <a:rPr lang="en-IN" sz="1300" err="1"/>
              <a:t>proximityThreshold</a:t>
            </a:r>
            <a:r>
              <a:rPr lang="en-IN" sz="1300"/>
              <a:t> = 30; // Updated threshold for buzzer activation at 30 cm</a:t>
            </a:r>
          </a:p>
          <a:p>
            <a:r>
              <a:rPr lang="en-IN" sz="1300"/>
              <a:t>void setup() { </a:t>
            </a:r>
          </a:p>
          <a:p>
            <a:r>
              <a:rPr lang="en-IN" sz="1300"/>
              <a:t> // Initialize serial communication for debugging  </a:t>
            </a:r>
            <a:r>
              <a:rPr lang="en-IN" sz="1300" err="1"/>
              <a:t>Serial.begin</a:t>
            </a:r>
            <a:r>
              <a:rPr lang="en-IN" sz="1300"/>
              <a:t>(9600);  </a:t>
            </a:r>
          </a:p>
          <a:p>
            <a:r>
              <a:rPr lang="en-IN" sz="1300"/>
              <a:t>// Setup ultrasonic sensor pins  </a:t>
            </a:r>
          </a:p>
          <a:p>
            <a:endParaRPr lang="en-IN" sz="13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E41358-F8A9-1F47-3582-9EDF4F118CF6}"/>
              </a:ext>
            </a:extLst>
          </p:cNvPr>
          <p:cNvSpPr txBox="1"/>
          <p:nvPr/>
        </p:nvSpPr>
        <p:spPr>
          <a:xfrm>
            <a:off x="5574030" y="838200"/>
            <a:ext cx="631722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err="1"/>
              <a:t>pinMode</a:t>
            </a:r>
            <a:r>
              <a:rPr lang="en-IN" sz="1300"/>
              <a:t>(</a:t>
            </a:r>
            <a:r>
              <a:rPr lang="en-IN" sz="1300" err="1"/>
              <a:t>trigFront</a:t>
            </a:r>
            <a:r>
              <a:rPr lang="en-IN" sz="1300"/>
              <a:t>, OUTPUT);  </a:t>
            </a:r>
          </a:p>
          <a:p>
            <a:r>
              <a:rPr lang="en-IN" sz="1300" err="1"/>
              <a:t>pinMode</a:t>
            </a:r>
            <a:r>
              <a:rPr lang="en-IN" sz="1300"/>
              <a:t>(</a:t>
            </a:r>
            <a:r>
              <a:rPr lang="en-IN" sz="1300" err="1"/>
              <a:t>echoFront</a:t>
            </a:r>
            <a:r>
              <a:rPr lang="en-IN" sz="1300"/>
              <a:t>, INPUT);  </a:t>
            </a:r>
          </a:p>
          <a:p>
            <a:r>
              <a:rPr lang="en-IN" sz="1300" err="1"/>
              <a:t>pinMode</a:t>
            </a:r>
            <a:r>
              <a:rPr lang="en-IN" sz="1300"/>
              <a:t>(</a:t>
            </a:r>
            <a:r>
              <a:rPr lang="en-IN" sz="1300" err="1"/>
              <a:t>trigLeft</a:t>
            </a:r>
            <a:r>
              <a:rPr lang="en-IN" sz="1300"/>
              <a:t>, OUTPUT);  </a:t>
            </a:r>
          </a:p>
          <a:p>
            <a:r>
              <a:rPr lang="en-IN" sz="1300" err="1"/>
              <a:t>pinMode</a:t>
            </a:r>
            <a:r>
              <a:rPr lang="en-IN" sz="1300"/>
              <a:t>(</a:t>
            </a:r>
            <a:r>
              <a:rPr lang="en-IN" sz="1300" err="1"/>
              <a:t>echoLeft</a:t>
            </a:r>
            <a:r>
              <a:rPr lang="en-IN" sz="1300"/>
              <a:t>, INPUT);  </a:t>
            </a:r>
          </a:p>
          <a:p>
            <a:r>
              <a:rPr lang="en-IN" sz="1300" err="1"/>
              <a:t>pinMode</a:t>
            </a:r>
            <a:r>
              <a:rPr lang="en-IN" sz="1300"/>
              <a:t>(</a:t>
            </a:r>
            <a:r>
              <a:rPr lang="en-IN" sz="1300" err="1"/>
              <a:t>trigRight</a:t>
            </a:r>
            <a:r>
              <a:rPr lang="en-IN" sz="1300"/>
              <a:t>, OUTPUT);  </a:t>
            </a:r>
          </a:p>
          <a:p>
            <a:r>
              <a:rPr lang="en-IN" sz="1300" err="1"/>
              <a:t>pinMode</a:t>
            </a:r>
            <a:r>
              <a:rPr lang="en-IN" sz="1300"/>
              <a:t>(</a:t>
            </a:r>
            <a:r>
              <a:rPr lang="en-IN" sz="1300" err="1"/>
              <a:t>echoRight</a:t>
            </a:r>
            <a:r>
              <a:rPr lang="en-IN" sz="1300"/>
              <a:t>, INPUT); </a:t>
            </a:r>
          </a:p>
          <a:p>
            <a:r>
              <a:rPr lang="en-IN" sz="1300"/>
              <a:t> // Setup buzzer pin  </a:t>
            </a:r>
          </a:p>
          <a:p>
            <a:r>
              <a:rPr lang="en-IN" sz="1300" err="1"/>
              <a:t>pinMode</a:t>
            </a:r>
            <a:r>
              <a:rPr lang="en-IN" sz="1300"/>
              <a:t>(</a:t>
            </a:r>
            <a:r>
              <a:rPr lang="en-IN" sz="1300" err="1"/>
              <a:t>buzzerPin</a:t>
            </a:r>
            <a:r>
              <a:rPr lang="en-IN" sz="1300"/>
              <a:t>, OUTPUT);    </a:t>
            </a:r>
          </a:p>
          <a:p>
            <a:r>
              <a:rPr lang="en-IN" sz="1300"/>
              <a:t>// Ensure buzzer is off initially  </a:t>
            </a:r>
          </a:p>
          <a:p>
            <a:r>
              <a:rPr lang="en-IN" sz="1300" err="1"/>
              <a:t>digitalWrite</a:t>
            </a:r>
            <a:r>
              <a:rPr lang="en-IN" sz="1300"/>
              <a:t>(</a:t>
            </a:r>
            <a:r>
              <a:rPr lang="en-IN" sz="1300" err="1"/>
              <a:t>buzzerPin</a:t>
            </a:r>
            <a:r>
              <a:rPr lang="en-IN" sz="1300"/>
              <a:t>, LOW);</a:t>
            </a:r>
          </a:p>
          <a:p>
            <a:r>
              <a:rPr lang="en-IN" sz="1300"/>
              <a:t>}</a:t>
            </a:r>
          </a:p>
          <a:p>
            <a:r>
              <a:rPr lang="en-IN" sz="1300"/>
              <a:t>void loop() { </a:t>
            </a:r>
          </a:p>
          <a:p>
            <a:r>
              <a:rPr lang="en-IN" sz="1300"/>
              <a:t> // Read distances from all sensors  </a:t>
            </a:r>
          </a:p>
          <a:p>
            <a:r>
              <a:rPr lang="en-IN" sz="1300" err="1"/>
              <a:t>currentDistanceFront</a:t>
            </a:r>
            <a:r>
              <a:rPr lang="en-IN" sz="1300"/>
              <a:t> = </a:t>
            </a:r>
            <a:r>
              <a:rPr lang="en-IN" sz="1300" err="1"/>
              <a:t>getDistance</a:t>
            </a:r>
            <a:r>
              <a:rPr lang="en-IN" sz="1300"/>
              <a:t>(</a:t>
            </a:r>
            <a:r>
              <a:rPr lang="en-IN" sz="1300" err="1"/>
              <a:t>trigFront</a:t>
            </a:r>
            <a:r>
              <a:rPr lang="en-IN" sz="1300"/>
              <a:t>, </a:t>
            </a:r>
            <a:r>
              <a:rPr lang="en-IN" sz="1300" err="1"/>
              <a:t>echoFront</a:t>
            </a:r>
            <a:r>
              <a:rPr lang="en-IN" sz="1300"/>
              <a:t>);  </a:t>
            </a:r>
            <a:r>
              <a:rPr lang="en-IN" sz="1300" err="1"/>
              <a:t>currentDistanceLeft</a:t>
            </a:r>
            <a:r>
              <a:rPr lang="en-IN" sz="1300"/>
              <a:t> = </a:t>
            </a:r>
            <a:r>
              <a:rPr lang="en-IN" sz="1300" err="1"/>
              <a:t>getDistance</a:t>
            </a:r>
            <a:r>
              <a:rPr lang="en-IN" sz="1300"/>
              <a:t>(</a:t>
            </a:r>
            <a:r>
              <a:rPr lang="en-IN" sz="1300" err="1"/>
              <a:t>trigLeft</a:t>
            </a:r>
            <a:r>
              <a:rPr lang="en-IN" sz="1300"/>
              <a:t>, </a:t>
            </a:r>
            <a:r>
              <a:rPr lang="en-IN" sz="1300" err="1"/>
              <a:t>echoLeft</a:t>
            </a:r>
            <a:r>
              <a:rPr lang="en-IN" sz="1300"/>
              <a:t>);  </a:t>
            </a:r>
            <a:r>
              <a:rPr lang="en-IN" sz="1300" err="1"/>
              <a:t>currentDistanceRight</a:t>
            </a:r>
            <a:r>
              <a:rPr lang="en-IN" sz="1300"/>
              <a:t> = </a:t>
            </a:r>
            <a:r>
              <a:rPr lang="en-IN" sz="1300" err="1"/>
              <a:t>getDistance</a:t>
            </a:r>
            <a:r>
              <a:rPr lang="en-IN" sz="1300"/>
              <a:t>(</a:t>
            </a:r>
            <a:r>
              <a:rPr lang="en-IN" sz="1300" err="1"/>
              <a:t>trigRight</a:t>
            </a:r>
            <a:r>
              <a:rPr lang="en-IN" sz="1300"/>
              <a:t>, </a:t>
            </a:r>
            <a:r>
              <a:rPr lang="en-IN" sz="1300" err="1"/>
              <a:t>echoRight</a:t>
            </a:r>
            <a:r>
              <a:rPr lang="en-IN" sz="1300"/>
              <a:t>);  </a:t>
            </a:r>
          </a:p>
          <a:p>
            <a:r>
              <a:rPr lang="en-IN" sz="1300"/>
              <a:t>// Print distances to Serial Monitor  </a:t>
            </a:r>
          </a:p>
          <a:p>
            <a:r>
              <a:rPr lang="en-IN" sz="1300" err="1"/>
              <a:t>Serial.print</a:t>
            </a:r>
            <a:r>
              <a:rPr lang="en-IN" sz="1300"/>
              <a:t>("Front: "); </a:t>
            </a:r>
            <a:r>
              <a:rPr lang="en-IN" sz="1300" err="1"/>
              <a:t>Serial.print</a:t>
            </a:r>
            <a:r>
              <a:rPr lang="en-IN" sz="1300"/>
              <a:t>(</a:t>
            </a:r>
            <a:r>
              <a:rPr lang="en-IN" sz="1300" err="1"/>
              <a:t>currentDistanceFront</a:t>
            </a:r>
            <a:r>
              <a:rPr lang="en-IN" sz="1300"/>
              <a:t>);  </a:t>
            </a:r>
          </a:p>
          <a:p>
            <a:r>
              <a:rPr lang="en-IN" sz="1300" err="1"/>
              <a:t>Serial.print</a:t>
            </a:r>
            <a:r>
              <a:rPr lang="en-IN" sz="1300"/>
              <a:t>(" cm | Left: "); </a:t>
            </a:r>
            <a:r>
              <a:rPr lang="en-IN" sz="1300" err="1"/>
              <a:t>Serial.print</a:t>
            </a:r>
            <a:r>
              <a:rPr lang="en-IN" sz="1300"/>
              <a:t>(</a:t>
            </a:r>
            <a:r>
              <a:rPr lang="en-IN" sz="1300" err="1"/>
              <a:t>currentDistanceLeft</a:t>
            </a:r>
            <a:r>
              <a:rPr lang="en-IN" sz="1300"/>
              <a:t>);  </a:t>
            </a:r>
          </a:p>
          <a:p>
            <a:r>
              <a:rPr lang="en-IN" sz="1300" err="1"/>
              <a:t>Serial.print</a:t>
            </a:r>
            <a:r>
              <a:rPr lang="en-IN" sz="1300"/>
              <a:t>(" cm | Right: "); </a:t>
            </a:r>
            <a:r>
              <a:rPr lang="en-IN" sz="1300" err="1"/>
              <a:t>Serial.println</a:t>
            </a:r>
            <a:r>
              <a:rPr lang="en-IN" sz="1300"/>
              <a:t>(</a:t>
            </a:r>
            <a:r>
              <a:rPr lang="en-IN" sz="1300" err="1"/>
              <a:t>currentDistanceRight</a:t>
            </a:r>
            <a:r>
              <a:rPr lang="en-IN" sz="1300"/>
              <a:t>);  </a:t>
            </a:r>
          </a:p>
          <a:p>
            <a:r>
              <a:rPr lang="en-IN" sz="1300"/>
              <a:t>// Check for proximity alert (any sensor within threshold)  if (</a:t>
            </a:r>
            <a:r>
              <a:rPr lang="en-IN" sz="1300" err="1"/>
              <a:t>currentDistanceFront</a:t>
            </a:r>
            <a:r>
              <a:rPr lang="en-IN" sz="1300"/>
              <a:t> &lt;= </a:t>
            </a:r>
            <a:r>
              <a:rPr lang="en-IN" sz="1300" err="1"/>
              <a:t>proximityThreshold</a:t>
            </a:r>
            <a:r>
              <a:rPr lang="en-IN" sz="1300"/>
              <a:t> || </a:t>
            </a:r>
            <a:r>
              <a:rPr lang="en-IN" sz="1300" err="1"/>
              <a:t>currentDistanceLeft</a:t>
            </a:r>
            <a:r>
              <a:rPr lang="en-IN" sz="1300"/>
              <a:t> &lt;= </a:t>
            </a:r>
            <a:r>
              <a:rPr lang="en-IN" sz="1300" err="1"/>
              <a:t>proximityThreshold</a:t>
            </a:r>
            <a:r>
              <a:rPr lang="en-IN" sz="1300"/>
              <a:t> || </a:t>
            </a:r>
            <a:r>
              <a:rPr lang="en-IN" sz="1300" err="1"/>
              <a:t>currentDistanceRight</a:t>
            </a:r>
            <a:r>
              <a:rPr lang="en-IN" sz="1300"/>
              <a:t> &lt;= </a:t>
            </a:r>
            <a:r>
              <a:rPr lang="en-IN" sz="1300" err="1"/>
              <a:t>proximityThreshold</a:t>
            </a:r>
            <a:r>
              <a:rPr lang="en-IN" sz="1300"/>
              <a:t>) {    </a:t>
            </a:r>
          </a:p>
          <a:p>
            <a:r>
              <a:rPr lang="en-IN" sz="1300"/>
              <a:t>// Activate buzzer</a:t>
            </a:r>
          </a:p>
          <a:p>
            <a:r>
              <a:rPr lang="en-IN" sz="1300"/>
              <a:t> </a:t>
            </a:r>
            <a:r>
              <a:rPr lang="en-IN" sz="1300" err="1"/>
              <a:t>digitalWrite</a:t>
            </a:r>
            <a:r>
              <a:rPr lang="en-IN" sz="1300"/>
              <a:t>(</a:t>
            </a:r>
            <a:r>
              <a:rPr lang="en-IN" sz="1300" err="1"/>
              <a:t>buzzerPin</a:t>
            </a:r>
            <a:r>
              <a:rPr lang="en-IN" sz="1300"/>
              <a:t>, HIGH); </a:t>
            </a:r>
          </a:p>
          <a:p>
            <a:r>
              <a:rPr lang="en-IN" sz="1300"/>
              <a:t> } else {    </a:t>
            </a:r>
          </a:p>
          <a:p>
            <a:r>
              <a:rPr lang="en-IN" sz="1300"/>
              <a:t>// Deactivate buzzer    </a:t>
            </a:r>
          </a:p>
          <a:p>
            <a:r>
              <a:rPr lang="en-IN" sz="1300" err="1"/>
              <a:t>digitalWrite</a:t>
            </a:r>
            <a:r>
              <a:rPr lang="en-IN" sz="1300"/>
              <a:t>(</a:t>
            </a:r>
            <a:r>
              <a:rPr lang="en-IN" sz="1300" err="1"/>
              <a:t>buzzerPin</a:t>
            </a:r>
            <a:r>
              <a:rPr lang="en-IN" sz="1300"/>
              <a:t>, LOW);  </a:t>
            </a:r>
          </a:p>
          <a:p>
            <a:r>
              <a:rPr lang="en-IN" sz="130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289" y="241007"/>
            <a:ext cx="6149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/>
              <a:t>PROGRAM</a:t>
            </a:r>
            <a:r>
              <a:rPr sz="3200" spc="-85"/>
              <a:t> </a:t>
            </a:r>
            <a:r>
              <a:rPr sz="3200" spc="-5"/>
              <a:t>IMPLEMENTATION</a:t>
            </a:r>
            <a:endParaRPr sz="320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/>
              <a:t>Department</a:t>
            </a:r>
            <a:r>
              <a:rPr spc="-15"/>
              <a:t> </a:t>
            </a:r>
            <a:r>
              <a:t>of</a:t>
            </a:r>
            <a:r>
              <a:rPr spc="430"/>
              <a:t> </a:t>
            </a:r>
            <a:r>
              <a:rPr spc="-5"/>
              <a:t>Electronics</a:t>
            </a:r>
            <a:r>
              <a:rPr spc="-15"/>
              <a:t> </a:t>
            </a:r>
            <a:r>
              <a:t>and</a:t>
            </a:r>
            <a:r>
              <a:rPr spc="-5"/>
              <a:t> Telecommunication</a:t>
            </a:r>
            <a:r>
              <a:rPr spc="-15"/>
              <a:t> </a:t>
            </a:r>
            <a:r>
              <a:rPr spc="-5"/>
              <a:t>Engineering,</a:t>
            </a:r>
            <a:r>
              <a:rPr spc="-15"/>
              <a:t> </a:t>
            </a:r>
            <a:r>
              <a:rPr spc="-5"/>
              <a:t>VIIT,</a:t>
            </a:r>
            <a:r>
              <a:rPr spc="-15"/>
              <a:t> </a:t>
            </a:r>
            <a:r>
              <a:rPr spc="-5"/>
              <a:t>Pune-48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1750281" y="6544568"/>
            <a:ext cx="2819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z="1600" b="1" dirty="0">
                <a:latin typeface="Calibri"/>
                <a:cs typeface="Calibri"/>
              </a:rPr>
              <a:t>11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37A1C7-D0AD-45DC-C46C-0C540C87D9CB}"/>
              </a:ext>
            </a:extLst>
          </p:cNvPr>
          <p:cNvSpPr txBox="1"/>
          <p:nvPr/>
        </p:nvSpPr>
        <p:spPr>
          <a:xfrm>
            <a:off x="1143000" y="1066800"/>
            <a:ext cx="51054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/>
              <a:t>// Check for approaching vehicles and print the appropriate message  </a:t>
            </a:r>
            <a:r>
              <a:rPr lang="en-US" sz="1300" err="1"/>
              <a:t>detectVehicleApproach</a:t>
            </a:r>
            <a:r>
              <a:rPr lang="en-US" sz="1300"/>
              <a:t>(); </a:t>
            </a:r>
          </a:p>
          <a:p>
            <a:r>
              <a:rPr lang="en-US" sz="1300"/>
              <a:t> // Update previous distances for the next loop  </a:t>
            </a:r>
          </a:p>
          <a:p>
            <a:r>
              <a:rPr lang="en-US" sz="1300" err="1"/>
              <a:t>previousDistanceFront</a:t>
            </a:r>
            <a:r>
              <a:rPr lang="en-US" sz="1300"/>
              <a:t> = </a:t>
            </a:r>
            <a:r>
              <a:rPr lang="en-US" sz="1300" err="1"/>
              <a:t>currentDistanceFront</a:t>
            </a:r>
            <a:r>
              <a:rPr lang="en-US" sz="1300"/>
              <a:t>; </a:t>
            </a:r>
          </a:p>
          <a:p>
            <a:r>
              <a:rPr lang="en-US" sz="1300" err="1"/>
              <a:t>previousDistanceLeft</a:t>
            </a:r>
            <a:r>
              <a:rPr lang="en-US" sz="1300"/>
              <a:t> = </a:t>
            </a:r>
            <a:r>
              <a:rPr lang="en-US" sz="1300" err="1"/>
              <a:t>currentDistanceLeft</a:t>
            </a:r>
            <a:r>
              <a:rPr lang="en-US" sz="1300"/>
              <a:t>; </a:t>
            </a:r>
          </a:p>
          <a:p>
            <a:r>
              <a:rPr lang="en-US" sz="1300" err="1"/>
              <a:t>previousDistanceRight</a:t>
            </a:r>
            <a:r>
              <a:rPr lang="en-US" sz="1300"/>
              <a:t> = </a:t>
            </a:r>
            <a:r>
              <a:rPr lang="en-US" sz="1300" err="1"/>
              <a:t>currentDistanceRight</a:t>
            </a:r>
            <a:r>
              <a:rPr lang="en-US" sz="1300"/>
              <a:t>;  </a:t>
            </a:r>
          </a:p>
          <a:p>
            <a:r>
              <a:rPr lang="en-US" sz="1300"/>
              <a:t>// Small delay before the next loop  </a:t>
            </a:r>
          </a:p>
          <a:p>
            <a:r>
              <a:rPr lang="en-US" sz="1300"/>
              <a:t>delay(1000);</a:t>
            </a:r>
          </a:p>
          <a:p>
            <a:r>
              <a:rPr lang="en-US" sz="1300"/>
              <a:t>}</a:t>
            </a:r>
          </a:p>
          <a:p>
            <a:r>
              <a:rPr lang="en-US" sz="1300"/>
              <a:t>// Function to measure the distance using the HC-SR04 sensor</a:t>
            </a:r>
          </a:p>
          <a:p>
            <a:r>
              <a:rPr lang="en-US" sz="1300"/>
              <a:t>long </a:t>
            </a:r>
            <a:r>
              <a:rPr lang="en-US" sz="1300" err="1"/>
              <a:t>getDistance</a:t>
            </a:r>
            <a:r>
              <a:rPr lang="en-US" sz="1300"/>
              <a:t>(int </a:t>
            </a:r>
            <a:r>
              <a:rPr lang="en-US" sz="1300" err="1"/>
              <a:t>trigPin</a:t>
            </a:r>
            <a:r>
              <a:rPr lang="en-US" sz="1300"/>
              <a:t>, int </a:t>
            </a:r>
            <a:r>
              <a:rPr lang="en-US" sz="1300" err="1"/>
              <a:t>echoPin</a:t>
            </a:r>
            <a:r>
              <a:rPr lang="en-US" sz="1300"/>
              <a:t>) { </a:t>
            </a:r>
          </a:p>
          <a:p>
            <a:r>
              <a:rPr lang="en-US" sz="1300"/>
              <a:t> // Clear the </a:t>
            </a:r>
            <a:r>
              <a:rPr lang="en-US" sz="1300" err="1"/>
              <a:t>trigPin</a:t>
            </a:r>
            <a:r>
              <a:rPr lang="en-US" sz="1300"/>
              <a:t>  </a:t>
            </a:r>
          </a:p>
          <a:p>
            <a:r>
              <a:rPr lang="en-US" sz="1300" err="1"/>
              <a:t>digitalWrite</a:t>
            </a:r>
            <a:r>
              <a:rPr lang="en-US" sz="1300"/>
              <a:t>(</a:t>
            </a:r>
            <a:r>
              <a:rPr lang="en-US" sz="1300" err="1"/>
              <a:t>trigPin</a:t>
            </a:r>
            <a:r>
              <a:rPr lang="en-US" sz="1300"/>
              <a:t>, LOW);  </a:t>
            </a:r>
          </a:p>
          <a:p>
            <a:r>
              <a:rPr lang="en-US" sz="1300" err="1"/>
              <a:t>delayMicroseconds</a:t>
            </a:r>
            <a:r>
              <a:rPr lang="en-US" sz="1300"/>
              <a:t>(2); </a:t>
            </a:r>
          </a:p>
          <a:p>
            <a:r>
              <a:rPr lang="en-US" sz="1300"/>
              <a:t> // Trigger the sensor by sending a HIGH pulse of 10 microseconds  </a:t>
            </a:r>
          </a:p>
          <a:p>
            <a:r>
              <a:rPr lang="en-US" sz="1300" err="1"/>
              <a:t>digitalWrite</a:t>
            </a:r>
            <a:r>
              <a:rPr lang="en-US" sz="1300"/>
              <a:t>(</a:t>
            </a:r>
            <a:r>
              <a:rPr lang="en-US" sz="1300" err="1"/>
              <a:t>trigPin</a:t>
            </a:r>
            <a:r>
              <a:rPr lang="en-US" sz="1300"/>
              <a:t>, HIGH); </a:t>
            </a:r>
          </a:p>
          <a:p>
            <a:r>
              <a:rPr lang="en-US" sz="1300" err="1"/>
              <a:t>delayMicroseconds</a:t>
            </a:r>
            <a:r>
              <a:rPr lang="en-US" sz="1300"/>
              <a:t>(10);  </a:t>
            </a:r>
          </a:p>
          <a:p>
            <a:r>
              <a:rPr lang="en-US" sz="1300" err="1"/>
              <a:t>digitalWrite</a:t>
            </a:r>
            <a:r>
              <a:rPr lang="en-US" sz="1300"/>
              <a:t>(</a:t>
            </a:r>
            <a:r>
              <a:rPr lang="en-US" sz="1300" err="1"/>
              <a:t>trigPin</a:t>
            </a:r>
            <a:r>
              <a:rPr lang="en-US" sz="1300"/>
              <a:t>, LOW);  </a:t>
            </a:r>
          </a:p>
          <a:p>
            <a:r>
              <a:rPr lang="en-US" sz="1300"/>
              <a:t>// Read the time it takes for the echo to return </a:t>
            </a:r>
          </a:p>
          <a:p>
            <a:r>
              <a:rPr lang="en-US" sz="1300"/>
              <a:t>long duration = </a:t>
            </a:r>
            <a:r>
              <a:rPr lang="en-US" sz="1300" err="1"/>
              <a:t>pulseIn</a:t>
            </a:r>
            <a:r>
              <a:rPr lang="en-US" sz="1300"/>
              <a:t>(</a:t>
            </a:r>
            <a:r>
              <a:rPr lang="en-US" sz="1300" err="1"/>
              <a:t>echoPin</a:t>
            </a:r>
            <a:r>
              <a:rPr lang="en-US" sz="1300"/>
              <a:t>, HIGH, 30000); // Timeout after 30ms </a:t>
            </a:r>
          </a:p>
          <a:p>
            <a:r>
              <a:rPr lang="en-US" sz="1300"/>
              <a:t> // Calculate the distance in centimeters  </a:t>
            </a:r>
          </a:p>
          <a:p>
            <a:r>
              <a:rPr lang="en-US" sz="1300"/>
              <a:t>long distance = (duration * 0.034) / 2;  </a:t>
            </a:r>
          </a:p>
          <a:p>
            <a:r>
              <a:rPr lang="en-US" sz="1300"/>
              <a:t>// Handle timeout  </a:t>
            </a:r>
          </a:p>
          <a:p>
            <a:r>
              <a:rPr lang="en-US" sz="1300"/>
              <a:t>if (duration == 0) {    </a:t>
            </a:r>
          </a:p>
          <a:p>
            <a:r>
              <a:rPr lang="en-US" sz="1300"/>
              <a:t>distance = -1;  // Indicate no object detected within range  }</a:t>
            </a:r>
          </a:p>
          <a:p>
            <a:r>
              <a:rPr lang="en-IN" sz="1300"/>
              <a:t> return distance;</a:t>
            </a:r>
          </a:p>
          <a:p>
            <a:r>
              <a:rPr lang="en-IN" sz="1300"/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1E8D63-8C27-24EE-FAEF-4725E10D52EC}"/>
              </a:ext>
            </a:extLst>
          </p:cNvPr>
          <p:cNvSpPr txBox="1"/>
          <p:nvPr/>
        </p:nvSpPr>
        <p:spPr>
          <a:xfrm>
            <a:off x="6248400" y="1066800"/>
            <a:ext cx="46482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/>
              <a:t>// Function to detect which direction a vehicle is approaching from</a:t>
            </a:r>
          </a:p>
          <a:p>
            <a:r>
              <a:rPr lang="en-IN" sz="1300"/>
              <a:t>void </a:t>
            </a:r>
            <a:r>
              <a:rPr lang="en-IN" sz="1300" err="1"/>
              <a:t>detectVehicleApproach</a:t>
            </a:r>
            <a:r>
              <a:rPr lang="en-IN" sz="1300"/>
              <a:t>() { </a:t>
            </a:r>
          </a:p>
          <a:p>
            <a:r>
              <a:rPr lang="en-IN" sz="1300"/>
              <a:t>bool </a:t>
            </a:r>
            <a:r>
              <a:rPr lang="en-IN" sz="1300" err="1"/>
              <a:t>frontApproaching</a:t>
            </a:r>
            <a:r>
              <a:rPr lang="en-IN" sz="1300"/>
              <a:t> = </a:t>
            </a:r>
            <a:r>
              <a:rPr lang="en-IN" sz="1300" err="1"/>
              <a:t>currentDistanceFront</a:t>
            </a:r>
            <a:r>
              <a:rPr lang="en-IN" sz="1300"/>
              <a:t> &lt;= </a:t>
            </a:r>
            <a:r>
              <a:rPr lang="en-IN" sz="1300" err="1"/>
              <a:t>proximityThreshold</a:t>
            </a:r>
            <a:r>
              <a:rPr lang="en-IN" sz="1300"/>
              <a:t>;  </a:t>
            </a:r>
          </a:p>
          <a:p>
            <a:r>
              <a:rPr lang="en-IN" sz="1300"/>
              <a:t>bool </a:t>
            </a:r>
            <a:r>
              <a:rPr lang="en-IN" sz="1300" err="1"/>
              <a:t>leftApproaching</a:t>
            </a:r>
            <a:r>
              <a:rPr lang="en-IN" sz="1300"/>
              <a:t> = </a:t>
            </a:r>
            <a:r>
              <a:rPr lang="en-IN" sz="1300" err="1"/>
              <a:t>currentDistanceLeft</a:t>
            </a:r>
            <a:r>
              <a:rPr lang="en-IN" sz="1300"/>
              <a:t> &lt;= </a:t>
            </a:r>
            <a:r>
              <a:rPr lang="en-IN" sz="1300" err="1"/>
              <a:t>proximityThreshold</a:t>
            </a:r>
            <a:r>
              <a:rPr lang="en-IN" sz="1300"/>
              <a:t>;  </a:t>
            </a:r>
          </a:p>
          <a:p>
            <a:r>
              <a:rPr lang="en-IN" sz="1300"/>
              <a:t>bool </a:t>
            </a:r>
            <a:r>
              <a:rPr lang="en-IN" sz="1300" err="1"/>
              <a:t>rightApproaching</a:t>
            </a:r>
            <a:r>
              <a:rPr lang="en-IN" sz="1300"/>
              <a:t> = </a:t>
            </a:r>
            <a:r>
              <a:rPr lang="en-IN" sz="1300" err="1"/>
              <a:t>currentDistanceRight</a:t>
            </a:r>
            <a:r>
              <a:rPr lang="en-IN" sz="1300"/>
              <a:t> &lt;= </a:t>
            </a:r>
            <a:r>
              <a:rPr lang="en-IN" sz="1300" err="1"/>
              <a:t>proximityThreshold</a:t>
            </a:r>
            <a:r>
              <a:rPr lang="en-IN" sz="1300"/>
              <a:t>; </a:t>
            </a:r>
          </a:p>
          <a:p>
            <a:r>
              <a:rPr lang="en-IN" sz="1300"/>
              <a:t> // Determine direction based on proximity readings </a:t>
            </a:r>
          </a:p>
          <a:p>
            <a:r>
              <a:rPr lang="en-IN" sz="1300"/>
              <a:t> if (</a:t>
            </a:r>
            <a:r>
              <a:rPr lang="en-IN" sz="1300" err="1"/>
              <a:t>frontApproaching</a:t>
            </a:r>
            <a:r>
              <a:rPr lang="en-IN" sz="1300"/>
              <a:t> &amp;&amp; </a:t>
            </a:r>
            <a:r>
              <a:rPr lang="en-IN" sz="1300" err="1"/>
              <a:t>leftApproaching</a:t>
            </a:r>
            <a:r>
              <a:rPr lang="en-IN" sz="1300"/>
              <a:t> &amp;&amp; </a:t>
            </a:r>
            <a:r>
              <a:rPr lang="en-IN" sz="1300" err="1"/>
              <a:t>rightApproaching</a:t>
            </a:r>
            <a:r>
              <a:rPr lang="en-IN" sz="1300"/>
              <a:t>) {    </a:t>
            </a:r>
            <a:r>
              <a:rPr lang="en-IN" sz="1300" err="1"/>
              <a:t>Serial.println</a:t>
            </a:r>
            <a:r>
              <a:rPr lang="en-IN" sz="1300"/>
              <a:t>("Vehicle approaching from front, left, and right");  </a:t>
            </a:r>
          </a:p>
          <a:p>
            <a:r>
              <a:rPr lang="en-IN" sz="1300"/>
              <a:t>} else if (</a:t>
            </a:r>
            <a:r>
              <a:rPr lang="en-IN" sz="1300" err="1"/>
              <a:t>frontApproaching</a:t>
            </a:r>
            <a:r>
              <a:rPr lang="en-IN" sz="1300"/>
              <a:t> &amp;&amp; </a:t>
            </a:r>
            <a:r>
              <a:rPr lang="en-IN" sz="1300" err="1"/>
              <a:t>leftApproaching</a:t>
            </a:r>
            <a:r>
              <a:rPr lang="en-IN" sz="1300"/>
              <a:t>) {    </a:t>
            </a:r>
            <a:r>
              <a:rPr lang="en-IN" sz="1300" err="1"/>
              <a:t>Serial.println</a:t>
            </a:r>
            <a:r>
              <a:rPr lang="en-IN" sz="1300"/>
              <a:t>("Vehicle approaching from front and left");  </a:t>
            </a:r>
          </a:p>
          <a:p>
            <a:r>
              <a:rPr lang="en-IN" sz="1300"/>
              <a:t>} else if (</a:t>
            </a:r>
            <a:r>
              <a:rPr lang="en-IN" sz="1300" err="1"/>
              <a:t>frontApproaching</a:t>
            </a:r>
            <a:r>
              <a:rPr lang="en-IN" sz="1300"/>
              <a:t> &amp;&amp; </a:t>
            </a:r>
            <a:r>
              <a:rPr lang="en-IN" sz="1300" err="1"/>
              <a:t>rightApproaching</a:t>
            </a:r>
            <a:r>
              <a:rPr lang="en-IN" sz="1300"/>
              <a:t>) {    </a:t>
            </a:r>
            <a:r>
              <a:rPr lang="en-IN" sz="1300" err="1"/>
              <a:t>Serial.println</a:t>
            </a:r>
            <a:r>
              <a:rPr lang="en-IN" sz="1300"/>
              <a:t>("Vehicle approaching from front and right"); </a:t>
            </a:r>
          </a:p>
          <a:p>
            <a:r>
              <a:rPr lang="en-IN" sz="1300"/>
              <a:t>} else if (</a:t>
            </a:r>
            <a:r>
              <a:rPr lang="en-IN" sz="1300" err="1"/>
              <a:t>leftApproaching</a:t>
            </a:r>
            <a:r>
              <a:rPr lang="en-IN" sz="1300"/>
              <a:t> &amp;&amp; </a:t>
            </a:r>
            <a:r>
              <a:rPr lang="en-IN" sz="1300" err="1"/>
              <a:t>rightApproaching</a:t>
            </a:r>
            <a:r>
              <a:rPr lang="en-IN" sz="1300"/>
              <a:t>) {    </a:t>
            </a:r>
            <a:r>
              <a:rPr lang="en-IN" sz="1300" err="1"/>
              <a:t>Serial.println</a:t>
            </a:r>
            <a:r>
              <a:rPr lang="en-IN" sz="1300"/>
              <a:t>("Vehicle approaching from left and right");  </a:t>
            </a:r>
          </a:p>
          <a:p>
            <a:r>
              <a:rPr lang="en-IN" sz="1300"/>
              <a:t>} else if (</a:t>
            </a:r>
            <a:r>
              <a:rPr lang="en-IN" sz="1300" err="1"/>
              <a:t>frontApproaching</a:t>
            </a:r>
            <a:r>
              <a:rPr lang="en-IN" sz="1300"/>
              <a:t>) {    </a:t>
            </a:r>
            <a:r>
              <a:rPr lang="en-IN" sz="1300" err="1"/>
              <a:t>Serial.println</a:t>
            </a:r>
            <a:r>
              <a:rPr lang="en-IN" sz="1300"/>
              <a:t>("Vehicle approaching from front");  } else if (</a:t>
            </a:r>
            <a:r>
              <a:rPr lang="en-IN" sz="1300" err="1"/>
              <a:t>leftApproaching</a:t>
            </a:r>
            <a:r>
              <a:rPr lang="en-IN" sz="1300"/>
              <a:t>) {    </a:t>
            </a:r>
            <a:r>
              <a:rPr lang="en-IN" sz="1300" err="1"/>
              <a:t>Serial.println</a:t>
            </a:r>
            <a:r>
              <a:rPr lang="en-IN" sz="1300"/>
              <a:t>("Vehicle approaching from left");  </a:t>
            </a:r>
          </a:p>
          <a:p>
            <a:r>
              <a:rPr lang="en-IN" sz="1300"/>
              <a:t>} else if (</a:t>
            </a:r>
            <a:r>
              <a:rPr lang="en-IN" sz="1300" err="1"/>
              <a:t>rightApproaching</a:t>
            </a:r>
            <a:r>
              <a:rPr lang="en-IN" sz="1300"/>
              <a:t>) {    </a:t>
            </a:r>
            <a:r>
              <a:rPr lang="en-IN" sz="1300" err="1"/>
              <a:t>Serial.println</a:t>
            </a:r>
            <a:r>
              <a:rPr lang="en-IN" sz="1300"/>
              <a:t>("Vehicle approaching from right");  } else {    </a:t>
            </a:r>
            <a:r>
              <a:rPr lang="en-IN" sz="1300" err="1"/>
              <a:t>Serial.println</a:t>
            </a:r>
            <a:r>
              <a:rPr lang="en-IN" sz="1300"/>
              <a:t>("No vehicle approaching"); </a:t>
            </a:r>
          </a:p>
          <a:p>
            <a:r>
              <a:rPr lang="en-IN" sz="1300"/>
              <a:t> }</a:t>
            </a:r>
          </a:p>
          <a:p>
            <a:r>
              <a:rPr lang="en-IN" sz="130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289" y="241007"/>
            <a:ext cx="6600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/>
              <a:t>HARDWARE</a:t>
            </a:r>
            <a:r>
              <a:rPr sz="3200" spc="-85"/>
              <a:t> </a:t>
            </a:r>
            <a:r>
              <a:rPr sz="3200" spc="-5"/>
              <a:t>IMPLEMENTATION: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/>
              <a:t>Department</a:t>
            </a:r>
            <a:r>
              <a:rPr spc="-15"/>
              <a:t> </a:t>
            </a:r>
            <a:r>
              <a:t>of</a:t>
            </a:r>
            <a:r>
              <a:rPr spc="430"/>
              <a:t> </a:t>
            </a:r>
            <a:r>
              <a:rPr spc="-5"/>
              <a:t>Electronics</a:t>
            </a:r>
            <a:r>
              <a:rPr spc="-15"/>
              <a:t> </a:t>
            </a:r>
            <a:r>
              <a:t>and</a:t>
            </a:r>
            <a:r>
              <a:rPr spc="-5"/>
              <a:t> Telecommunication</a:t>
            </a:r>
            <a:r>
              <a:rPr spc="-15"/>
              <a:t> </a:t>
            </a:r>
            <a:r>
              <a:rPr spc="-5"/>
              <a:t>Engineering,</a:t>
            </a:r>
            <a:r>
              <a:rPr spc="-15"/>
              <a:t> </a:t>
            </a:r>
            <a:r>
              <a:rPr spc="-5"/>
              <a:t>VIIT,</a:t>
            </a:r>
            <a:r>
              <a:rPr spc="-15"/>
              <a:t> </a:t>
            </a:r>
            <a:r>
              <a:rPr spc="-5"/>
              <a:t>Pune-48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50281" y="6544568"/>
            <a:ext cx="2819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z="1600" b="1" dirty="0">
                <a:latin typeface="Calibri"/>
                <a:cs typeface="Calibri"/>
              </a:rPr>
              <a:t>12</a:t>
            </a:fld>
            <a:endParaRPr sz="1600">
              <a:latin typeface="Calibri"/>
              <a:cs typeface="Calibri"/>
            </a:endParaRPr>
          </a:p>
        </p:txBody>
      </p:sp>
      <p:pic>
        <p:nvPicPr>
          <p:cNvPr id="9" name="Picture 8" descr="A circuit board with wires&#10;&#10;Description automatically generated">
            <a:extLst>
              <a:ext uri="{FF2B5EF4-FFF2-40B4-BE49-F238E27FC236}">
                <a16:creationId xmlns:a16="http://schemas.microsoft.com/office/drawing/2014/main" id="{A9DD0D40-621C-3A58-C21B-92B485FDD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85900" y="-224927"/>
            <a:ext cx="4124441" cy="63622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214BF3-1737-B370-0ED3-637D2107AE3A}"/>
              </a:ext>
            </a:extLst>
          </p:cNvPr>
          <p:cNvSpPr txBox="1"/>
          <p:nvPr/>
        </p:nvSpPr>
        <p:spPr>
          <a:xfrm>
            <a:off x="2096883" y="5430176"/>
            <a:ext cx="74435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Ultrasonic sensors with Arduino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289" y="241007"/>
            <a:ext cx="5714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/>
              <a:t>RESULTS</a:t>
            </a:r>
            <a:r>
              <a:rPr sz="3200" spc="-50"/>
              <a:t> </a:t>
            </a:r>
            <a:r>
              <a:rPr sz="3200" spc="-5"/>
              <a:t>AND</a:t>
            </a:r>
            <a:r>
              <a:rPr sz="3200" spc="-45"/>
              <a:t> </a:t>
            </a:r>
            <a:r>
              <a:rPr sz="3200" spc="-5"/>
              <a:t>CONCLUSION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/>
              <a:t>Department</a:t>
            </a:r>
            <a:r>
              <a:rPr spc="-15"/>
              <a:t> </a:t>
            </a:r>
            <a:r>
              <a:t>of</a:t>
            </a:r>
            <a:r>
              <a:rPr spc="430"/>
              <a:t> </a:t>
            </a:r>
            <a:r>
              <a:rPr spc="-5"/>
              <a:t>Electronics</a:t>
            </a:r>
            <a:r>
              <a:rPr spc="-15"/>
              <a:t> </a:t>
            </a:r>
            <a:r>
              <a:t>and</a:t>
            </a:r>
            <a:r>
              <a:rPr spc="-5"/>
              <a:t> Telecommunication</a:t>
            </a:r>
            <a:r>
              <a:rPr spc="-15"/>
              <a:t> </a:t>
            </a:r>
            <a:r>
              <a:rPr spc="-5"/>
              <a:t>Engineering,</a:t>
            </a:r>
            <a:r>
              <a:rPr spc="-15"/>
              <a:t> </a:t>
            </a:r>
            <a:r>
              <a:rPr spc="-5"/>
              <a:t>VIIT,</a:t>
            </a:r>
            <a:r>
              <a:rPr spc="-15"/>
              <a:t> </a:t>
            </a:r>
            <a:r>
              <a:rPr spc="-5"/>
              <a:t>Pune-48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50281" y="6544568"/>
            <a:ext cx="2819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z="1600" b="1" dirty="0">
                <a:latin typeface="Calibri"/>
                <a:cs typeface="Calibri"/>
              </a:rPr>
              <a:t>13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F6B08-7B33-7F0A-1047-5CE730CA3933}"/>
              </a:ext>
            </a:extLst>
          </p:cNvPr>
          <p:cNvSpPr txBox="1"/>
          <p:nvPr/>
        </p:nvSpPr>
        <p:spPr>
          <a:xfrm>
            <a:off x="1295400" y="1143000"/>
            <a:ext cx="883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Results</a:t>
            </a:r>
            <a:r>
              <a:rPr lang="en-US" sz="24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The Smart Stick successfully detected obstacles and provided real-time feedback to the user through auditory and vibrational signals.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The system performed effectively within a detection range of 1 meter.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Battery life was sufficient for extended usage, and the feedback system was reported as clear and helpful by testers.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Conclusion</a:t>
            </a:r>
            <a:r>
              <a:rPr lang="en-US" sz="2400"/>
              <a:t>:</a:t>
            </a:r>
            <a:br>
              <a:rPr lang="en-US" sz="2400"/>
            </a:br>
            <a:r>
              <a:rPr lang="en-US" sz="2400"/>
              <a:t>The smart stick provided visually impaired users with an enhanced sense of spatial awareness and independence, improving their mobility and safety in real-world environments.</a:t>
            </a:r>
          </a:p>
          <a:p>
            <a:endParaRPr lang="en-IN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00891" y="6428663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/>
              <a:t>Department</a:t>
            </a:r>
            <a:r>
              <a:rPr spc="-15"/>
              <a:t> </a:t>
            </a:r>
            <a:r>
              <a:t>of</a:t>
            </a:r>
            <a:r>
              <a:rPr spc="430"/>
              <a:t> </a:t>
            </a:r>
            <a:r>
              <a:rPr spc="-5"/>
              <a:t>Electronics</a:t>
            </a:r>
            <a:r>
              <a:rPr spc="-15"/>
              <a:t> </a:t>
            </a:r>
            <a:r>
              <a:t>and</a:t>
            </a:r>
            <a:r>
              <a:rPr spc="-5"/>
              <a:t> Telecommunication</a:t>
            </a:r>
            <a:r>
              <a:rPr spc="-15"/>
              <a:t> </a:t>
            </a:r>
            <a:r>
              <a:rPr spc="-5"/>
              <a:t>Engineering,</a:t>
            </a:r>
            <a:r>
              <a:rPr spc="-15"/>
              <a:t> </a:t>
            </a:r>
            <a:r>
              <a:rPr spc="-5"/>
              <a:t>VIIT,</a:t>
            </a:r>
            <a:r>
              <a:rPr spc="-15"/>
              <a:t> </a:t>
            </a:r>
            <a:r>
              <a:rPr spc="-5"/>
              <a:t>Pune-48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8224" y="308511"/>
            <a:ext cx="28917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/>
              <a:t>REFERENCES: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08224" y="990600"/>
            <a:ext cx="10937801" cy="46416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889000" algn="l"/>
                <a:tab pos="1193800" algn="l"/>
                <a:tab pos="1485900" algn="l"/>
                <a:tab pos="1790700" algn="l"/>
                <a:tab pos="2082800" algn="l"/>
                <a:tab pos="2387600" algn="l"/>
                <a:tab pos="2679700" algn="l"/>
                <a:tab pos="2984500" algn="l"/>
                <a:tab pos="3276600" algn="l"/>
                <a:tab pos="3581400" algn="l"/>
              </a:tabLst>
              <a:defRPr sz="1260"/>
            </a:pPr>
            <a:endParaRPr lang="en-US" sz="2000"/>
          </a:p>
          <a:p>
            <a:pPr marL="145983" indent="-145983" defTabSz="914400">
              <a:lnSpc>
                <a:spcPct val="100000"/>
              </a:lnSpc>
              <a:spcBef>
                <a:spcPts val="0"/>
              </a:spcBef>
              <a:buFontTx/>
              <a:buAutoNum type="arabicPeriod"/>
              <a:tabLst>
                <a:tab pos="292100" algn="l"/>
                <a:tab pos="596900" algn="l"/>
                <a:tab pos="889000" algn="l"/>
                <a:tab pos="1193800" algn="l"/>
                <a:tab pos="1485900" algn="l"/>
                <a:tab pos="1790700" algn="l"/>
                <a:tab pos="2082800" algn="l"/>
                <a:tab pos="2387600" algn="l"/>
                <a:tab pos="2679700" algn="l"/>
                <a:tab pos="2984500" algn="l"/>
                <a:tab pos="3276600" algn="l"/>
                <a:tab pos="3581400" algn="l"/>
              </a:tabLst>
              <a:defRPr sz="1260"/>
            </a:pPr>
            <a:r>
              <a:rPr lang="en-US" sz="2000"/>
              <a:t>  Paper Reference: Design of a Sound Activated Switch    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889000" algn="l"/>
                <a:tab pos="1193800" algn="l"/>
                <a:tab pos="1485900" algn="l"/>
                <a:tab pos="1790700" algn="l"/>
                <a:tab pos="2082800" algn="l"/>
                <a:tab pos="2387600" algn="l"/>
                <a:tab pos="2679700" algn="l"/>
                <a:tab pos="2984500" algn="l"/>
                <a:tab pos="3276600" algn="l"/>
                <a:tab pos="3581400" algn="l"/>
              </a:tabLst>
              <a:defRPr sz="1260"/>
            </a:pPr>
            <a:r>
              <a:rPr lang="en-US" sz="2000"/>
              <a:t>[Link](https://www.sciencedirect.com/science/article/pii/S1877050915009325)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889000" algn="l"/>
                <a:tab pos="1193800" algn="l"/>
                <a:tab pos="1485900" algn="l"/>
                <a:tab pos="1790700" algn="l"/>
                <a:tab pos="2082800" algn="l"/>
                <a:tab pos="2387600" algn="l"/>
                <a:tab pos="2679700" algn="l"/>
                <a:tab pos="2984500" algn="l"/>
                <a:tab pos="3276600" algn="l"/>
                <a:tab pos="3581400" algn="l"/>
              </a:tabLst>
              <a:defRPr sz="1260"/>
            </a:pPr>
            <a:endParaRPr lang="en-US" sz="200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889000" algn="l"/>
                <a:tab pos="1193800" algn="l"/>
                <a:tab pos="1485900" algn="l"/>
                <a:tab pos="1790700" algn="l"/>
                <a:tab pos="2082800" algn="l"/>
                <a:tab pos="2387600" algn="l"/>
                <a:tab pos="2679700" algn="l"/>
                <a:tab pos="2984500" algn="l"/>
                <a:tab pos="3276600" algn="l"/>
                <a:tab pos="3581400" algn="l"/>
              </a:tabLst>
              <a:defRPr sz="1260"/>
            </a:pPr>
            <a:r>
              <a:rPr lang="en-US" sz="2000"/>
              <a:t>2.Paper Reference: Introduction to Digital Circuits and CD4017 Applications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889000" algn="l"/>
                <a:tab pos="1193800" algn="l"/>
                <a:tab pos="1485900" algn="l"/>
                <a:tab pos="1790700" algn="l"/>
                <a:tab pos="2082800" algn="l"/>
                <a:tab pos="2387600" algn="l"/>
                <a:tab pos="2679700" algn="l"/>
                <a:tab pos="2984500" algn="l"/>
                <a:tab pos="3276600" algn="l"/>
                <a:tab pos="3581400" algn="l"/>
              </a:tabLst>
              <a:defRPr sz="1260"/>
            </a:pPr>
            <a:r>
              <a:rPr lang="en-US" sz="2000"/>
              <a:t>  [Link](https://www.researchgate.net/publication/322197715_Application_of_CD4017_&amp;_555_Timer)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889000" algn="l"/>
                <a:tab pos="1193800" algn="l"/>
                <a:tab pos="1485900" algn="l"/>
                <a:tab pos="1790700" algn="l"/>
                <a:tab pos="2082800" algn="l"/>
                <a:tab pos="2387600" algn="l"/>
                <a:tab pos="2679700" algn="l"/>
                <a:tab pos="2984500" algn="l"/>
                <a:tab pos="3276600" algn="l"/>
                <a:tab pos="3581400" algn="l"/>
              </a:tabLst>
              <a:defRPr sz="1260"/>
            </a:pPr>
            <a:endParaRPr lang="en-US" sz="200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889000" algn="l"/>
                <a:tab pos="1193800" algn="l"/>
                <a:tab pos="1485900" algn="l"/>
                <a:tab pos="1790700" algn="l"/>
                <a:tab pos="2082800" algn="l"/>
                <a:tab pos="2387600" algn="l"/>
                <a:tab pos="2679700" algn="l"/>
                <a:tab pos="2984500" algn="l"/>
                <a:tab pos="3276600" algn="l"/>
                <a:tab pos="3581400" algn="l"/>
              </a:tabLst>
              <a:defRPr sz="1260"/>
            </a:pPr>
            <a:r>
              <a:rPr lang="en-US" sz="2000"/>
              <a:t>3. Paper Reference: Clap Switch Design Using Microcontroller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889000" algn="l"/>
                <a:tab pos="1193800" algn="l"/>
                <a:tab pos="1485900" algn="l"/>
                <a:tab pos="1790700" algn="l"/>
                <a:tab pos="2082800" algn="l"/>
                <a:tab pos="2387600" algn="l"/>
                <a:tab pos="2679700" algn="l"/>
                <a:tab pos="2984500" algn="l"/>
                <a:tab pos="3276600" algn="l"/>
                <a:tab pos="3581400" algn="l"/>
              </a:tabLst>
              <a:defRPr sz="1260"/>
            </a:pPr>
            <a:r>
              <a:rPr lang="en-US" sz="2000"/>
              <a:t>[Link](https://www.ijrra.net/PublishedPaper/14-10-2015/8.pdf)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889000" algn="l"/>
                <a:tab pos="1193800" algn="l"/>
                <a:tab pos="1485900" algn="l"/>
                <a:tab pos="1790700" algn="l"/>
                <a:tab pos="2082800" algn="l"/>
                <a:tab pos="2387600" algn="l"/>
                <a:tab pos="2679700" algn="l"/>
                <a:tab pos="2984500" algn="l"/>
                <a:tab pos="3276600" algn="l"/>
                <a:tab pos="3581400" algn="l"/>
              </a:tabLst>
              <a:defRPr sz="1260"/>
            </a:pPr>
            <a:endParaRPr lang="en-US" sz="200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889000" algn="l"/>
                <a:tab pos="1193800" algn="l"/>
                <a:tab pos="1485900" algn="l"/>
                <a:tab pos="1790700" algn="l"/>
                <a:tab pos="2082800" algn="l"/>
                <a:tab pos="2387600" algn="l"/>
                <a:tab pos="2679700" algn="l"/>
                <a:tab pos="2984500" algn="l"/>
                <a:tab pos="3276600" algn="l"/>
                <a:tab pos="3581400" algn="l"/>
              </a:tabLst>
              <a:defRPr sz="1260"/>
            </a:pPr>
            <a:r>
              <a:rPr lang="en-US" sz="2000"/>
              <a:t>4.Paper Reference: Smart Home Control System Based on Sound Recognition  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889000" algn="l"/>
                <a:tab pos="1193800" algn="l"/>
                <a:tab pos="1485900" algn="l"/>
                <a:tab pos="1790700" algn="l"/>
                <a:tab pos="2082800" algn="l"/>
                <a:tab pos="2387600" algn="l"/>
                <a:tab pos="2679700" algn="l"/>
                <a:tab pos="2984500" algn="l"/>
                <a:tab pos="3276600" algn="l"/>
                <a:tab pos="3581400" algn="l"/>
              </a:tabLst>
              <a:defRPr sz="1260"/>
            </a:pPr>
            <a:r>
              <a:rPr lang="en-US" sz="2000"/>
              <a:t> [Link](https://www.sciencedirect.com/science/article/pii/S187705091400645X)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889000" algn="l"/>
                <a:tab pos="1193800" algn="l"/>
                <a:tab pos="1485900" algn="l"/>
                <a:tab pos="1790700" algn="l"/>
                <a:tab pos="2082800" algn="l"/>
                <a:tab pos="2387600" algn="l"/>
                <a:tab pos="2679700" algn="l"/>
                <a:tab pos="2984500" algn="l"/>
                <a:tab pos="3276600" algn="l"/>
                <a:tab pos="3581400" algn="l"/>
              </a:tabLst>
              <a:defRPr sz="1260"/>
            </a:pPr>
            <a:endParaRPr lang="en-US" sz="200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889000" algn="l"/>
                <a:tab pos="1193800" algn="l"/>
                <a:tab pos="1485900" algn="l"/>
                <a:tab pos="1790700" algn="l"/>
                <a:tab pos="2082800" algn="l"/>
                <a:tab pos="2387600" algn="l"/>
                <a:tab pos="2679700" algn="l"/>
                <a:tab pos="2984500" algn="l"/>
                <a:tab pos="3276600" algn="l"/>
                <a:tab pos="3581400" algn="l"/>
              </a:tabLst>
              <a:defRPr sz="1260"/>
            </a:pPr>
            <a:r>
              <a:rPr lang="en-US" sz="2000"/>
              <a:t>5.Paper Reference: Development of Smart Clap Switch with IoT Integration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889000" algn="l"/>
                <a:tab pos="1193800" algn="l"/>
                <a:tab pos="1485900" algn="l"/>
                <a:tab pos="1790700" algn="l"/>
                <a:tab pos="2082800" algn="l"/>
                <a:tab pos="2387600" algn="l"/>
                <a:tab pos="2679700" algn="l"/>
                <a:tab pos="2984500" algn="l"/>
                <a:tab pos="3276600" algn="l"/>
                <a:tab pos="3581400" algn="l"/>
              </a:tabLst>
              <a:defRPr sz="1260"/>
            </a:pPr>
            <a:r>
              <a:rPr lang="en-US" sz="2000"/>
              <a:t>  [Link](https://ieeexplore.ieee.org/document/8608789)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8289" y="241007"/>
            <a:ext cx="88766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>
                <a:latin typeface="Times New Roman"/>
                <a:cs typeface="Times New Roman"/>
              </a:rPr>
              <a:t>TITLE</a:t>
            </a:r>
            <a:r>
              <a:rPr sz="3200" b="1" spc="-25">
                <a:latin typeface="Times New Roman"/>
                <a:cs typeface="Times New Roman"/>
              </a:rPr>
              <a:t> </a:t>
            </a:r>
            <a:r>
              <a:rPr sz="3200" b="1" spc="-5">
                <a:latin typeface="Times New Roman"/>
                <a:cs typeface="Times New Roman"/>
              </a:rPr>
              <a:t>OF</a:t>
            </a:r>
            <a:r>
              <a:rPr sz="3200" b="1" spc="-25">
                <a:latin typeface="Times New Roman"/>
                <a:cs typeface="Times New Roman"/>
              </a:rPr>
              <a:t> </a:t>
            </a:r>
            <a:r>
              <a:rPr sz="3200" b="1" spc="-10">
                <a:latin typeface="Times New Roman"/>
                <a:cs typeface="Times New Roman"/>
              </a:rPr>
              <a:t>PAPER</a:t>
            </a:r>
            <a:r>
              <a:rPr sz="3200" b="1" spc="-20">
                <a:latin typeface="Times New Roman"/>
                <a:cs typeface="Times New Roman"/>
              </a:rPr>
              <a:t> </a:t>
            </a:r>
            <a:r>
              <a:rPr sz="3200" b="1" spc="-5">
                <a:latin typeface="Times New Roman"/>
                <a:cs typeface="Times New Roman"/>
              </a:rPr>
              <a:t>IMPLEMENTED</a:t>
            </a:r>
            <a:r>
              <a:rPr sz="3200" b="1" spc="-20">
                <a:latin typeface="Times New Roman"/>
                <a:cs typeface="Times New Roman"/>
              </a:rPr>
              <a:t> </a:t>
            </a:r>
            <a:r>
              <a:rPr sz="3200" b="1" spc="-5">
                <a:latin typeface="Times New Roman"/>
                <a:cs typeface="Times New Roman"/>
              </a:rPr>
              <a:t>USING</a:t>
            </a:r>
            <a:r>
              <a:rPr sz="3200" b="1" spc="-20">
                <a:latin typeface="Times New Roman"/>
                <a:cs typeface="Times New Roman"/>
              </a:rPr>
              <a:t> </a:t>
            </a:r>
            <a:r>
              <a:rPr sz="3200" b="1" spc="-5">
                <a:latin typeface="Times New Roman"/>
                <a:cs typeface="Times New Roman"/>
              </a:rPr>
              <a:t>PBL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/>
              <a:t>Department</a:t>
            </a:r>
            <a:r>
              <a:rPr spc="-15"/>
              <a:t> </a:t>
            </a:r>
            <a:r>
              <a:t>of</a:t>
            </a:r>
            <a:r>
              <a:rPr spc="430"/>
              <a:t> </a:t>
            </a:r>
            <a:r>
              <a:rPr spc="-5"/>
              <a:t>Electronics</a:t>
            </a:r>
            <a:r>
              <a:rPr spc="-15"/>
              <a:t> </a:t>
            </a:r>
            <a:r>
              <a:t>and</a:t>
            </a:r>
            <a:r>
              <a:rPr spc="-5"/>
              <a:t> Telecommunication</a:t>
            </a:r>
            <a:r>
              <a:rPr spc="-15"/>
              <a:t> </a:t>
            </a:r>
            <a:r>
              <a:rPr spc="-5"/>
              <a:t>Engineering,</a:t>
            </a:r>
            <a:r>
              <a:rPr spc="-15"/>
              <a:t> </a:t>
            </a:r>
            <a:r>
              <a:rPr spc="-5"/>
              <a:t>VIIT,</a:t>
            </a:r>
            <a:r>
              <a:rPr spc="-15"/>
              <a:t> </a:t>
            </a:r>
            <a:r>
              <a:rPr spc="-5"/>
              <a:t>Pune-48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75681" y="6544568"/>
            <a:ext cx="2311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600" b="1" spc="-5">
                <a:latin typeface="Calibri"/>
                <a:cs typeface="Calibri"/>
              </a:rPr>
              <a:t>16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8829" y="2507685"/>
            <a:ext cx="788606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935"/>
              </a:spcBef>
            </a:pPr>
            <a:r>
              <a:rPr lang="en-US" sz="4000" b="1" dirty="0">
                <a:latin typeface="Times New Roman"/>
                <a:cs typeface="Times New Roman"/>
              </a:rPr>
              <a:t>“Design and </a:t>
            </a:r>
            <a:r>
              <a:rPr lang="en-IN" sz="4000" b="1" dirty="0">
                <a:latin typeface="Times New Roman"/>
                <a:cs typeface="Times New Roman"/>
              </a:rPr>
              <a:t>Implementation of Smart Stick for Detecting Obstacles using Ultrasonic Sensors”</a:t>
            </a:r>
            <a:endParaRPr lang="en-US" sz="40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510020"/>
          </a:xfrm>
          <a:custGeom>
            <a:avLst/>
            <a:gdLst/>
            <a:ahLst/>
            <a:cxnLst/>
            <a:rect l="l" t="t" r="r" b="b"/>
            <a:pathLst>
              <a:path w="12192000" h="6510020">
                <a:moveTo>
                  <a:pt x="0" y="6509940"/>
                </a:moveTo>
                <a:lnTo>
                  <a:pt x="12191999" y="6509940"/>
                </a:lnTo>
                <a:lnTo>
                  <a:pt x="12191999" y="0"/>
                </a:lnTo>
                <a:lnTo>
                  <a:pt x="0" y="0"/>
                </a:lnTo>
                <a:lnTo>
                  <a:pt x="0" y="650994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846840"/>
            <a:ext cx="12192000" cy="11430"/>
          </a:xfrm>
          <a:custGeom>
            <a:avLst/>
            <a:gdLst/>
            <a:ahLst/>
            <a:cxnLst/>
            <a:rect l="l" t="t" r="r" b="b"/>
            <a:pathLst>
              <a:path w="12192000" h="11429">
                <a:moveTo>
                  <a:pt x="0" y="11159"/>
                </a:moveTo>
                <a:lnTo>
                  <a:pt x="12191999" y="11159"/>
                </a:lnTo>
                <a:lnTo>
                  <a:pt x="12191999" y="0"/>
                </a:lnTo>
                <a:lnTo>
                  <a:pt x="0" y="0"/>
                </a:lnTo>
                <a:lnTo>
                  <a:pt x="0" y="1115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37" y="52083"/>
            <a:ext cx="966163" cy="10924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83882" y="2398035"/>
            <a:ext cx="46158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-15">
                <a:latin typeface="Times New Roman"/>
                <a:cs typeface="Times New Roman"/>
              </a:rPr>
              <a:t>Thank</a:t>
            </a:r>
            <a:r>
              <a:rPr sz="8000" b="0" spc="-100">
                <a:latin typeface="Times New Roman"/>
                <a:cs typeface="Times New Roman"/>
              </a:rPr>
              <a:t> </a:t>
            </a:r>
            <a:r>
              <a:rPr sz="8000" b="0" spc="-5">
                <a:latin typeface="Times New Roman"/>
                <a:cs typeface="Times New Roman"/>
              </a:rPr>
              <a:t>You</a:t>
            </a:r>
            <a:endParaRPr sz="8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509940"/>
            <a:ext cx="12192000" cy="337185"/>
          </a:xfrm>
          <a:custGeom>
            <a:avLst/>
            <a:gdLst/>
            <a:ahLst/>
            <a:cxnLst/>
            <a:rect l="l" t="t" r="r" b="b"/>
            <a:pathLst>
              <a:path w="12192000" h="337184">
                <a:moveTo>
                  <a:pt x="12191999" y="336899"/>
                </a:moveTo>
                <a:lnTo>
                  <a:pt x="0" y="3368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36899"/>
                </a:lnTo>
                <a:close/>
              </a:path>
            </a:pathLst>
          </a:custGeom>
          <a:solidFill>
            <a:srgbClr val="25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/>
              <a:t>Department</a:t>
            </a:r>
            <a:r>
              <a:rPr spc="-15"/>
              <a:t> </a:t>
            </a:r>
            <a:r>
              <a:t>of</a:t>
            </a:r>
            <a:r>
              <a:rPr spc="430"/>
              <a:t> </a:t>
            </a:r>
            <a:r>
              <a:rPr spc="-5"/>
              <a:t>Electronics</a:t>
            </a:r>
            <a:r>
              <a:rPr spc="-15"/>
              <a:t> </a:t>
            </a:r>
            <a:r>
              <a:t>and</a:t>
            </a:r>
            <a:r>
              <a:rPr spc="-5"/>
              <a:t> Telecommunication</a:t>
            </a:r>
            <a:r>
              <a:rPr spc="-15"/>
              <a:t> </a:t>
            </a:r>
            <a:r>
              <a:rPr spc="-5"/>
              <a:t>Engineering,</a:t>
            </a:r>
            <a:r>
              <a:rPr spc="-15"/>
              <a:t> </a:t>
            </a:r>
            <a:r>
              <a:rPr spc="-5"/>
              <a:t>VIIT,</a:t>
            </a:r>
            <a:r>
              <a:rPr spc="-15"/>
              <a:t> </a:t>
            </a:r>
            <a:r>
              <a:rPr spc="-5"/>
              <a:t>Pune-48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289" y="310874"/>
            <a:ext cx="189801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/>
              <a:t>OUTLINE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/>
              <a:t>Department</a:t>
            </a:r>
            <a:r>
              <a:rPr spc="-15"/>
              <a:t> </a:t>
            </a:r>
            <a:r>
              <a:t>of</a:t>
            </a:r>
            <a:r>
              <a:rPr spc="430"/>
              <a:t> </a:t>
            </a:r>
            <a:r>
              <a:rPr spc="-5"/>
              <a:t>Electronics</a:t>
            </a:r>
            <a:r>
              <a:rPr spc="-15"/>
              <a:t> </a:t>
            </a:r>
            <a:r>
              <a:t>and</a:t>
            </a:r>
            <a:r>
              <a:rPr spc="-5"/>
              <a:t> Telecommunication</a:t>
            </a:r>
            <a:r>
              <a:rPr spc="-15"/>
              <a:t> </a:t>
            </a:r>
            <a:r>
              <a:rPr spc="-5"/>
              <a:t>Engineering,</a:t>
            </a:r>
            <a:r>
              <a:rPr spc="-15"/>
              <a:t> </a:t>
            </a:r>
            <a:r>
              <a:rPr spc="-5"/>
              <a:t>VIIT,</a:t>
            </a:r>
            <a:r>
              <a:rPr spc="-15"/>
              <a:t> </a:t>
            </a:r>
            <a:r>
              <a:rPr spc="-5"/>
              <a:t>Pune-48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/>
              <a:t>2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7911" y="873761"/>
            <a:ext cx="8265795" cy="480900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659765" indent="-521334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659765" algn="l"/>
                <a:tab pos="660400" algn="l"/>
              </a:tabLst>
            </a:pPr>
            <a:r>
              <a:rPr sz="2000" spc="-5" dirty="0">
                <a:latin typeface="Times New Roman"/>
                <a:cs typeface="Times New Roman"/>
              </a:rPr>
              <a:t>AIM</a:t>
            </a:r>
            <a:endParaRPr sz="2000" dirty="0">
              <a:latin typeface="Times New Roman"/>
              <a:cs typeface="Times New Roman"/>
            </a:endParaRPr>
          </a:p>
          <a:p>
            <a:pPr marL="659765" indent="-521334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659765" algn="l"/>
                <a:tab pos="660400" algn="l"/>
              </a:tabLst>
            </a:pPr>
            <a:r>
              <a:rPr sz="2000" spc="-5" dirty="0">
                <a:latin typeface="Times New Roman"/>
                <a:cs typeface="Times New Roman"/>
              </a:rPr>
              <a:t>OBJECTIVES</a:t>
            </a:r>
            <a:endParaRPr sz="2000" dirty="0">
              <a:latin typeface="Times New Roman"/>
              <a:cs typeface="Times New Roman"/>
            </a:endParaRPr>
          </a:p>
          <a:p>
            <a:pPr marL="659765" indent="-521334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659765" algn="l"/>
                <a:tab pos="660400" algn="l"/>
              </a:tabLst>
            </a:pPr>
            <a:r>
              <a:rPr sz="2000" spc="-5" dirty="0">
                <a:latin typeface="Times New Roman"/>
                <a:cs typeface="Times New Roman"/>
              </a:rPr>
              <a:t>HARDWARE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MATERIALS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REQUIRED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SPECIFICATIONS</a:t>
            </a:r>
            <a:endParaRPr sz="2000" dirty="0">
              <a:latin typeface="Times New Roman"/>
              <a:cs typeface="Times New Roman"/>
            </a:endParaRPr>
          </a:p>
          <a:p>
            <a:pPr marL="659765" indent="-521334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659765" algn="l"/>
                <a:tab pos="660400" algn="l"/>
              </a:tabLst>
            </a:pPr>
            <a:r>
              <a:rPr sz="2000" spc="-5" dirty="0">
                <a:latin typeface="Times New Roman"/>
                <a:cs typeface="Times New Roman"/>
              </a:rPr>
              <a:t>DESIGN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(BLOCK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DIAGRAM)</a:t>
            </a:r>
            <a:endParaRPr sz="2000" dirty="0">
              <a:latin typeface="Times New Roman"/>
              <a:cs typeface="Times New Roman"/>
            </a:endParaRPr>
          </a:p>
          <a:p>
            <a:pPr marL="659765" indent="-521334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659765" algn="l"/>
                <a:tab pos="660400" algn="l"/>
              </a:tabLst>
            </a:pPr>
            <a:r>
              <a:rPr sz="2000" spc="-5" dirty="0">
                <a:latin typeface="Times New Roman"/>
                <a:cs typeface="Times New Roman"/>
              </a:rPr>
              <a:t>WORKING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DESCRIPTION</a:t>
            </a:r>
            <a:endParaRPr sz="2000" dirty="0">
              <a:latin typeface="Times New Roman"/>
              <a:cs typeface="Times New Roman"/>
            </a:endParaRPr>
          </a:p>
          <a:p>
            <a:pPr marL="659765" indent="-521334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659765" algn="l"/>
                <a:tab pos="660400" algn="l"/>
              </a:tabLst>
            </a:pPr>
            <a:r>
              <a:rPr sz="2000" spc="-5" dirty="0">
                <a:latin typeface="Times New Roman"/>
                <a:cs typeface="Times New Roman"/>
              </a:rPr>
              <a:t>ALGORITHM/FLOWCHART</a:t>
            </a:r>
            <a:endParaRPr sz="2000" dirty="0">
              <a:latin typeface="Times New Roman"/>
              <a:cs typeface="Times New Roman"/>
            </a:endParaRPr>
          </a:p>
          <a:p>
            <a:pPr marL="659765" indent="-521334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659765" algn="l"/>
                <a:tab pos="660400" algn="l"/>
              </a:tabLst>
            </a:pPr>
            <a:r>
              <a:rPr sz="2000" spc="-5" dirty="0">
                <a:latin typeface="Times New Roman"/>
                <a:cs typeface="Times New Roman"/>
              </a:rPr>
              <a:t>PROGRAM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IMPLEMENTATION</a:t>
            </a:r>
          </a:p>
          <a:p>
            <a:pPr marL="659765" indent="-521334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659765" algn="l"/>
                <a:tab pos="660400" algn="l"/>
              </a:tabLst>
            </a:pPr>
            <a:r>
              <a:rPr sz="2000" spc="-5" dirty="0">
                <a:latin typeface="Times New Roman"/>
                <a:cs typeface="Times New Roman"/>
              </a:rPr>
              <a:t>HARDWARE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IMPLEMENTATION</a:t>
            </a:r>
          </a:p>
          <a:p>
            <a:pPr marL="659765" indent="-64770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659765" algn="l"/>
                <a:tab pos="660400" algn="l"/>
              </a:tabLst>
            </a:pPr>
            <a:r>
              <a:rPr sz="2000" spc="-5" dirty="0">
                <a:latin typeface="Times New Roman"/>
                <a:cs typeface="Times New Roman"/>
              </a:rPr>
              <a:t>RESULTS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CONCLUSION</a:t>
            </a:r>
            <a:endParaRPr sz="2000" dirty="0">
              <a:latin typeface="Times New Roman"/>
              <a:cs typeface="Times New Roman"/>
            </a:endParaRPr>
          </a:p>
          <a:p>
            <a:pPr marL="659765" indent="-64770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659765" algn="l"/>
                <a:tab pos="660400" algn="l"/>
              </a:tabLst>
            </a:pPr>
            <a:r>
              <a:rPr sz="2000" spc="-5" dirty="0">
                <a:latin typeface="Times New Roman"/>
                <a:cs typeface="Times New Roman"/>
              </a:rPr>
              <a:t>REFERENCES</a:t>
            </a:r>
            <a:endParaRPr sz="2000" dirty="0">
              <a:latin typeface="Times New Roman"/>
              <a:cs typeface="Times New Roman"/>
            </a:endParaRPr>
          </a:p>
          <a:p>
            <a:pPr marL="659765" indent="-64770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659765" algn="l"/>
                <a:tab pos="660400" algn="l"/>
              </a:tabLst>
            </a:pPr>
            <a:r>
              <a:rPr sz="2000" spc="-5" dirty="0">
                <a:latin typeface="Times New Roman"/>
                <a:cs typeface="Times New Roman"/>
              </a:rPr>
              <a:t>TITLE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PAPER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IMPLEMENTED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PBL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289" y="241007"/>
            <a:ext cx="8604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/>
              <a:t>AIM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0815" y="987505"/>
            <a:ext cx="11073130" cy="2414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226060" indent="-335915">
              <a:lnSpc>
                <a:spcPct val="144400"/>
              </a:lnSpc>
              <a:spcBef>
                <a:spcPts val="100"/>
              </a:spcBef>
              <a:buChar char="•"/>
              <a:tabLst>
                <a:tab pos="347345" algn="l"/>
                <a:tab pos="348615" algn="l"/>
              </a:tabLst>
            </a:pPr>
            <a:r>
              <a:rPr lang="en-US" sz="2200"/>
              <a:t>To design and implement a Smart Stick equipped with obstacle detection, auditory, and vibrational feedback, aimed at enhancing the mobility and safety of visually impaired individuals. </a:t>
            </a:r>
          </a:p>
          <a:p>
            <a:pPr marL="347980" marR="226060" indent="-335915">
              <a:lnSpc>
                <a:spcPct val="144400"/>
              </a:lnSpc>
              <a:spcBef>
                <a:spcPts val="100"/>
              </a:spcBef>
              <a:buChar char="•"/>
              <a:tabLst>
                <a:tab pos="347345" algn="l"/>
                <a:tab pos="348615" algn="l"/>
              </a:tabLst>
            </a:pPr>
            <a:r>
              <a:rPr lang="en-US" sz="2200"/>
              <a:t>The project will utilize ultrasonic sensors for detecting obstacles and provide real-time feedback through vibration and sound alerts.</a:t>
            </a:r>
            <a:r>
              <a:rPr sz="220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/>
              <a:t>Department</a:t>
            </a:r>
            <a:r>
              <a:rPr spc="-15"/>
              <a:t> </a:t>
            </a:r>
            <a:r>
              <a:t>of</a:t>
            </a:r>
            <a:r>
              <a:rPr spc="430"/>
              <a:t> </a:t>
            </a:r>
            <a:r>
              <a:rPr spc="-5"/>
              <a:t>Electronics</a:t>
            </a:r>
            <a:r>
              <a:rPr spc="-15"/>
              <a:t> </a:t>
            </a:r>
            <a:r>
              <a:t>and</a:t>
            </a:r>
            <a:r>
              <a:rPr spc="-5"/>
              <a:t> Telecommunication</a:t>
            </a:r>
            <a:r>
              <a:rPr spc="-15"/>
              <a:t> </a:t>
            </a:r>
            <a:r>
              <a:rPr spc="-5"/>
              <a:t>Engineering,</a:t>
            </a:r>
            <a:r>
              <a:rPr spc="-15"/>
              <a:t> </a:t>
            </a:r>
            <a:r>
              <a:rPr spc="-5"/>
              <a:t>VIIT,</a:t>
            </a:r>
            <a:r>
              <a:rPr spc="-15"/>
              <a:t> </a:t>
            </a:r>
            <a:r>
              <a:rPr spc="-5"/>
              <a:t>Pune-48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289" y="241007"/>
            <a:ext cx="2597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/>
              <a:t>OBJECTIVES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/>
              <a:t>Department</a:t>
            </a:r>
            <a:r>
              <a:rPr spc="-15"/>
              <a:t> </a:t>
            </a:r>
            <a:r>
              <a:t>of</a:t>
            </a:r>
            <a:r>
              <a:rPr spc="430"/>
              <a:t> </a:t>
            </a:r>
            <a:r>
              <a:rPr spc="-5"/>
              <a:t>Electronics</a:t>
            </a:r>
            <a:r>
              <a:rPr spc="-15"/>
              <a:t> </a:t>
            </a:r>
            <a:r>
              <a:t>and</a:t>
            </a:r>
            <a:r>
              <a:rPr spc="-5"/>
              <a:t> Telecommunication</a:t>
            </a:r>
            <a:r>
              <a:rPr spc="-15"/>
              <a:t> </a:t>
            </a:r>
            <a:r>
              <a:rPr spc="-5"/>
              <a:t>Engineering,</a:t>
            </a:r>
            <a:r>
              <a:rPr spc="-15"/>
              <a:t> </a:t>
            </a:r>
            <a:r>
              <a:rPr spc="-5"/>
              <a:t>VIIT,</a:t>
            </a:r>
            <a:r>
              <a:rPr spc="-15"/>
              <a:t> </a:t>
            </a:r>
            <a:r>
              <a:rPr spc="-5"/>
              <a:t>Pune-48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/>
              <a:t>4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18289" y="999941"/>
            <a:ext cx="9303720" cy="4480073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/>
              <a:t>Obstacle Detection</a:t>
            </a:r>
            <a:r>
              <a:rPr lang="en-US" sz="2000"/>
              <a:t>: Implement a system that accurately detects obstacles in the path of visually impaired individuals.</a:t>
            </a:r>
          </a:p>
          <a:p>
            <a:pPr>
              <a:buFont typeface="+mj-lt"/>
              <a:buAutoNum type="arabicPeriod"/>
            </a:pPr>
            <a:endParaRPr lang="en-US" sz="2000"/>
          </a:p>
          <a:p>
            <a:pPr>
              <a:buFont typeface="+mj-lt"/>
              <a:buAutoNum type="arabicPeriod"/>
            </a:pPr>
            <a:r>
              <a:rPr lang="en-US" sz="2000" b="1"/>
              <a:t>Feedback Mechanism</a:t>
            </a:r>
            <a:r>
              <a:rPr lang="en-US" sz="2000"/>
              <a:t>: Provide real-time feedback through auditory and vibrational signals for obstacle proximity.</a:t>
            </a:r>
          </a:p>
          <a:p>
            <a:pPr>
              <a:buFont typeface="+mj-lt"/>
              <a:buAutoNum type="arabicPeriod"/>
            </a:pPr>
            <a:endParaRPr lang="en-US" sz="2000"/>
          </a:p>
          <a:p>
            <a:pPr>
              <a:buFont typeface="+mj-lt"/>
              <a:buAutoNum type="arabicPeriod"/>
            </a:pPr>
            <a:r>
              <a:rPr lang="en-US" sz="2000" b="1"/>
              <a:t>User-Friendly Interface</a:t>
            </a:r>
            <a:r>
              <a:rPr lang="en-US" sz="2000"/>
              <a:t>: Design an intuitive and ergonomic </a:t>
            </a:r>
            <a:r>
              <a:rPr lang="en-US" sz="2200"/>
              <a:t>device</a:t>
            </a:r>
            <a:r>
              <a:rPr lang="en-US" sz="2000"/>
              <a:t> that is lightweight, portable, and easy to use.</a:t>
            </a:r>
          </a:p>
          <a:p>
            <a:pPr>
              <a:buFont typeface="+mj-lt"/>
              <a:buAutoNum type="arabicPeriod"/>
            </a:pPr>
            <a:endParaRPr lang="en-US" sz="2000"/>
          </a:p>
          <a:p>
            <a:pPr>
              <a:buFont typeface="+mj-lt"/>
              <a:buAutoNum type="arabicPeriod"/>
            </a:pPr>
            <a:r>
              <a:rPr lang="en-US" sz="2000" b="1"/>
              <a:t>Power Efficiency</a:t>
            </a:r>
            <a:r>
              <a:rPr lang="en-US" sz="2000"/>
              <a:t>: Ensure the system is energy-efficient, with a long-lasting rechargeable battery.</a:t>
            </a:r>
          </a:p>
          <a:p>
            <a:pPr>
              <a:buFont typeface="+mj-lt"/>
              <a:buAutoNum type="arabicPeriod"/>
            </a:pPr>
            <a:endParaRPr lang="en-US" sz="2000"/>
          </a:p>
          <a:p>
            <a:pPr>
              <a:buFont typeface="+mj-lt"/>
              <a:buAutoNum type="arabicPeriod"/>
            </a:pPr>
            <a:r>
              <a:rPr lang="en-US" sz="2000" b="1"/>
              <a:t>Testing and Validation</a:t>
            </a:r>
            <a:r>
              <a:rPr lang="en-US" sz="2000"/>
              <a:t>: Evaluate the device in real-world environments and gather feedback from users.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3110"/>
              </a:lnSpc>
              <a:spcBef>
                <a:spcPts val="490"/>
              </a:spcBef>
            </a:pPr>
            <a:r>
              <a:rPr spc="15"/>
              <a:t>HARDWARE</a:t>
            </a:r>
            <a:r>
              <a:rPr spc="-20"/>
              <a:t> </a:t>
            </a:r>
            <a:r>
              <a:rPr spc="15"/>
              <a:t>MATERIAL</a:t>
            </a:r>
            <a:r>
              <a:rPr spc="-15"/>
              <a:t> </a:t>
            </a:r>
            <a:r>
              <a:rPr spc="15"/>
              <a:t>REQUIRED</a:t>
            </a:r>
            <a:r>
              <a:rPr spc="-10"/>
              <a:t> </a:t>
            </a:r>
            <a:r>
              <a:rPr spc="15"/>
              <a:t>AND </a:t>
            </a:r>
            <a:r>
              <a:rPr spc="-700"/>
              <a:t> </a:t>
            </a:r>
            <a:r>
              <a:rPr spc="10"/>
              <a:t>SPECIFICATIONS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163849"/>
            <a:ext cx="4598537" cy="5442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2200" b="1" dirty="0"/>
              <a:t> Sensors</a:t>
            </a:r>
            <a:r>
              <a:rPr lang="en-IN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/>
              <a:t>Type</a:t>
            </a:r>
            <a:r>
              <a:rPr lang="en-IN" sz="2200" dirty="0"/>
              <a:t>: HC-SR04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/>
              <a:t>Specification</a:t>
            </a:r>
            <a:r>
              <a:rPr lang="en-IN" sz="2200" dirty="0"/>
              <a:t>: Range of 2 cm to 400 cm, detection angle of 15°</a:t>
            </a:r>
          </a:p>
          <a:p>
            <a:pPr>
              <a:buFont typeface="+mj-lt"/>
              <a:buAutoNum type="arabicPeriod"/>
            </a:pPr>
            <a:r>
              <a:rPr lang="en-IN" sz="2200" b="1" dirty="0"/>
              <a:t>Microcontroller</a:t>
            </a:r>
            <a:r>
              <a:rPr lang="en-IN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/>
              <a:t>Model</a:t>
            </a:r>
            <a:r>
              <a:rPr lang="en-IN" sz="2200" dirty="0"/>
              <a:t>: Arduino Uno (ATmega328P)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/>
              <a:t>Specification</a:t>
            </a:r>
            <a:r>
              <a:rPr lang="en-IN" sz="2200" dirty="0"/>
              <a:t>: 32 KB Flash memory, 2 KB SRAM, 16 MHz clock speed</a:t>
            </a:r>
          </a:p>
          <a:p>
            <a:r>
              <a:rPr lang="en-IN" sz="2200" b="1" dirty="0"/>
              <a:t>3.Audio Output</a:t>
            </a:r>
            <a:r>
              <a:rPr lang="en-IN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/>
              <a:t>Type</a:t>
            </a:r>
            <a:r>
              <a:rPr lang="en-IN" sz="2200" dirty="0"/>
              <a:t>: Mini speaker or piezo buzzer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/>
              <a:t>Specification</a:t>
            </a:r>
            <a:r>
              <a:rPr lang="en-IN" sz="2200" dirty="0"/>
              <a:t>: 3V to 5V operating voltage</a:t>
            </a:r>
          </a:p>
          <a:p>
            <a:pPr marL="12065" marR="66675">
              <a:lnSpc>
                <a:spcPct val="100000"/>
              </a:lnSpc>
              <a:spcBef>
                <a:spcPts val="100"/>
              </a:spcBef>
              <a:buSzPct val="90909"/>
              <a:tabLst>
                <a:tab pos="554355" algn="l"/>
                <a:tab pos="554990" algn="l"/>
              </a:tabLst>
            </a:pP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2209800" y="6544278"/>
            <a:ext cx="782764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/>
              <a:t>Department</a:t>
            </a:r>
            <a:r>
              <a:rPr spc="-15"/>
              <a:t> </a:t>
            </a:r>
            <a:r>
              <a:t>of</a:t>
            </a:r>
            <a:r>
              <a:rPr spc="430"/>
              <a:t> </a:t>
            </a:r>
            <a:r>
              <a:rPr spc="-5"/>
              <a:t>Electronics</a:t>
            </a:r>
            <a:r>
              <a:rPr spc="-15"/>
              <a:t> </a:t>
            </a:r>
            <a:r>
              <a:t>and</a:t>
            </a:r>
            <a:r>
              <a:rPr spc="-5"/>
              <a:t> Telecommunication</a:t>
            </a:r>
            <a:r>
              <a:rPr spc="-15"/>
              <a:t> </a:t>
            </a:r>
            <a:r>
              <a:rPr spc="-5"/>
              <a:t>Engineering,</a:t>
            </a:r>
            <a:r>
              <a:rPr spc="-15"/>
              <a:t> </a:t>
            </a:r>
            <a:r>
              <a:rPr spc="-5"/>
              <a:t>VIIT,</a:t>
            </a:r>
            <a:r>
              <a:rPr spc="-15"/>
              <a:t> </a:t>
            </a:r>
            <a:r>
              <a:rPr spc="-5"/>
              <a:t>Pune-48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/>
              <a:t>5</a:t>
            </a:fld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3F166-CFB6-6A9C-7A6E-0F71864EBEE9}"/>
              </a:ext>
            </a:extLst>
          </p:cNvPr>
          <p:cNvSpPr txBox="1"/>
          <p:nvPr/>
        </p:nvSpPr>
        <p:spPr>
          <a:xfrm>
            <a:off x="6172200" y="1167492"/>
            <a:ext cx="4876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4</a:t>
            </a:r>
            <a:r>
              <a:rPr lang="en-IN" sz="2200" b="1"/>
              <a:t>.Battery</a:t>
            </a:r>
            <a:r>
              <a:rPr lang="en-IN" sz="2200"/>
              <a:t>:</a:t>
            </a:r>
            <a:endParaRPr lang="en-IN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/>
              <a:t>Type</a:t>
            </a:r>
            <a:r>
              <a:rPr lang="en-IN" sz="2200" dirty="0"/>
              <a:t>: Rechargeable Li-ion battery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/>
              <a:t>Specification</a:t>
            </a:r>
            <a:r>
              <a:rPr lang="en-IN" sz="2200" dirty="0"/>
              <a:t>: 3.7V, 2200mAh</a:t>
            </a:r>
          </a:p>
          <a:p>
            <a:r>
              <a:rPr lang="en-IN" sz="2200" b="1" dirty="0"/>
              <a:t>5.Charging Circuit</a:t>
            </a:r>
            <a:r>
              <a:rPr lang="en-IN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/>
              <a:t>Type</a:t>
            </a:r>
            <a:r>
              <a:rPr lang="en-IN" sz="2200" dirty="0"/>
              <a:t>: USB-C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/>
              <a:t>Specification</a:t>
            </a:r>
            <a:r>
              <a:rPr lang="en-IN" sz="2200" dirty="0"/>
              <a:t>: 5V charging input(Laptop)</a:t>
            </a:r>
          </a:p>
          <a:p>
            <a:r>
              <a:rPr lang="en-IN" sz="2200" b="1" dirty="0"/>
              <a:t>6.Other Components</a:t>
            </a:r>
            <a:r>
              <a:rPr lang="en-IN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dirty="0"/>
              <a:t>wires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dirty="0"/>
              <a:t>PCB for circuit integration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37" y="52083"/>
            <a:ext cx="966163" cy="109245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509940"/>
            <a:ext cx="12192000" cy="337185"/>
          </a:xfrm>
          <a:custGeom>
            <a:avLst/>
            <a:gdLst/>
            <a:ahLst/>
            <a:cxnLst/>
            <a:rect l="l" t="t" r="r" b="b"/>
            <a:pathLst>
              <a:path w="12192000" h="337184">
                <a:moveTo>
                  <a:pt x="12191999" y="336915"/>
                </a:moveTo>
                <a:lnTo>
                  <a:pt x="0" y="336915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36915"/>
                </a:lnTo>
                <a:close/>
              </a:path>
            </a:pathLst>
          </a:custGeom>
          <a:solidFill>
            <a:srgbClr val="25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8289" y="241007"/>
            <a:ext cx="5556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/>
              <a:t>DESIGN</a:t>
            </a:r>
            <a:r>
              <a:rPr sz="3200" spc="-50"/>
              <a:t> </a:t>
            </a:r>
            <a:r>
              <a:rPr sz="3200" spc="-5"/>
              <a:t>(BLOCK</a:t>
            </a:r>
            <a:r>
              <a:rPr sz="3200" spc="-40"/>
              <a:t> </a:t>
            </a:r>
            <a:r>
              <a:rPr sz="3200" spc="-5"/>
              <a:t>DIAGRAM)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/>
              <a:t>Department</a:t>
            </a:r>
            <a:r>
              <a:rPr spc="-15"/>
              <a:t> </a:t>
            </a:r>
            <a:r>
              <a:t>of</a:t>
            </a:r>
            <a:r>
              <a:rPr spc="430"/>
              <a:t> </a:t>
            </a:r>
            <a:r>
              <a:rPr spc="-5"/>
              <a:t>Electronics</a:t>
            </a:r>
            <a:r>
              <a:rPr spc="-15"/>
              <a:t> </a:t>
            </a:r>
            <a:r>
              <a:t>and</a:t>
            </a:r>
            <a:r>
              <a:rPr spc="-5"/>
              <a:t> Telecommunication</a:t>
            </a:r>
            <a:r>
              <a:rPr spc="-15"/>
              <a:t> </a:t>
            </a:r>
            <a:r>
              <a:rPr spc="-5"/>
              <a:t>Engineering,</a:t>
            </a:r>
            <a:r>
              <a:rPr spc="-15"/>
              <a:t> </a:t>
            </a:r>
            <a:r>
              <a:rPr spc="-5"/>
              <a:t>VIIT,</a:t>
            </a:r>
            <a:r>
              <a:rPr spc="-15"/>
              <a:t> </a:t>
            </a:r>
            <a:r>
              <a:rPr spc="-5"/>
              <a:t>Pune-48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dirty="0"/>
              <a:t>6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72A1BB-846E-1DDF-320F-3DCB8FF5D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52" y="966787"/>
            <a:ext cx="6892413" cy="55190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1929" y="6519395"/>
            <a:ext cx="782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latin typeface="Times New Roman"/>
                <a:cs typeface="Times New Roman"/>
              </a:rPr>
              <a:t>Department</a:t>
            </a:r>
            <a:r>
              <a:rPr sz="1800" b="1" spc="-15">
                <a:latin typeface="Times New Roman"/>
                <a:cs typeface="Times New Roman"/>
              </a:rPr>
              <a:t> </a:t>
            </a:r>
            <a:r>
              <a:rPr sz="1800" b="1">
                <a:latin typeface="Times New Roman"/>
                <a:cs typeface="Times New Roman"/>
              </a:rPr>
              <a:t>of</a:t>
            </a:r>
            <a:r>
              <a:rPr sz="1800" b="1" spc="430">
                <a:latin typeface="Times New Roman"/>
                <a:cs typeface="Times New Roman"/>
              </a:rPr>
              <a:t> </a:t>
            </a:r>
            <a:r>
              <a:rPr sz="1800" b="1" spc="-5">
                <a:latin typeface="Times New Roman"/>
                <a:cs typeface="Times New Roman"/>
              </a:rPr>
              <a:t>Electronics</a:t>
            </a:r>
            <a:r>
              <a:rPr sz="1800" b="1" spc="-15">
                <a:latin typeface="Times New Roman"/>
                <a:cs typeface="Times New Roman"/>
              </a:rPr>
              <a:t> </a:t>
            </a:r>
            <a:r>
              <a:rPr sz="1800" b="1">
                <a:latin typeface="Times New Roman"/>
                <a:cs typeface="Times New Roman"/>
              </a:rPr>
              <a:t>and</a:t>
            </a:r>
            <a:r>
              <a:rPr sz="1800" b="1" spc="-5">
                <a:latin typeface="Times New Roman"/>
                <a:cs typeface="Times New Roman"/>
              </a:rPr>
              <a:t> Telecommunication</a:t>
            </a:r>
            <a:r>
              <a:rPr sz="1800" b="1" spc="-15">
                <a:latin typeface="Times New Roman"/>
                <a:cs typeface="Times New Roman"/>
              </a:rPr>
              <a:t> </a:t>
            </a:r>
            <a:r>
              <a:rPr sz="1800" b="1" spc="-5">
                <a:latin typeface="Times New Roman"/>
                <a:cs typeface="Times New Roman"/>
              </a:rPr>
              <a:t>Engineering,</a:t>
            </a:r>
            <a:r>
              <a:rPr sz="1800" b="1" spc="-15">
                <a:latin typeface="Times New Roman"/>
                <a:cs typeface="Times New Roman"/>
              </a:rPr>
              <a:t> </a:t>
            </a:r>
            <a:r>
              <a:rPr sz="1800" b="1" spc="-5">
                <a:latin typeface="Times New Roman"/>
                <a:cs typeface="Times New Roman"/>
              </a:rPr>
              <a:t>VIIT,</a:t>
            </a:r>
            <a:r>
              <a:rPr sz="1800" b="1" spc="-15">
                <a:latin typeface="Times New Roman"/>
                <a:cs typeface="Times New Roman"/>
              </a:rPr>
              <a:t> </a:t>
            </a:r>
            <a:r>
              <a:rPr sz="1800" b="1" spc="-5">
                <a:latin typeface="Times New Roman"/>
                <a:cs typeface="Times New Roman"/>
              </a:rPr>
              <a:t>Pune-48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8126" y="6495012"/>
            <a:ext cx="1606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>
                <a:latin typeface="Calibri"/>
                <a:cs typeface="Calibri"/>
              </a:rPr>
              <a:t>8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5400" y="284223"/>
            <a:ext cx="5048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WORKING</a:t>
            </a:r>
            <a:r>
              <a:rPr sz="3200" spc="-85"/>
              <a:t> </a:t>
            </a:r>
            <a:r>
              <a:rPr sz="3200" spc="-5"/>
              <a:t>DESCRIPTION</a:t>
            </a:r>
            <a:endParaRPr sz="3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66BA4-5740-0EA3-B1B4-D73C6D94F5BA}"/>
              </a:ext>
            </a:extLst>
          </p:cNvPr>
          <p:cNvSpPr txBox="1"/>
          <p:nvPr/>
        </p:nvSpPr>
        <p:spPr>
          <a:xfrm>
            <a:off x="685801" y="1752600"/>
            <a:ext cx="937259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200"/>
              <a:t>The ultrasonic sensor sends out sound waves to detect obstacles within a defined range.</a:t>
            </a:r>
          </a:p>
          <a:p>
            <a:pPr algn="just">
              <a:buFont typeface="+mj-lt"/>
              <a:buAutoNum type="arabicPeriod"/>
            </a:pPr>
            <a:r>
              <a:rPr lang="en-US" sz="2200"/>
              <a:t>The sound waves reflect off the obstacles, and the sensor calculates the distance based on the time taken for the echo to return.</a:t>
            </a:r>
          </a:p>
          <a:p>
            <a:pPr algn="just">
              <a:buFont typeface="+mj-lt"/>
              <a:buAutoNum type="arabicPeriod"/>
            </a:pPr>
            <a:r>
              <a:rPr lang="en-US" sz="2200"/>
              <a:t>The microcontroller processes the data and triggers the appropriate feedback (vibrational or auditory) based on the distance of the obstacle.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b="1"/>
              <a:t>Close obstacle</a:t>
            </a:r>
            <a:r>
              <a:rPr lang="en-US" sz="2200"/>
              <a:t>: Stronger vibration and continuous beeping.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b="1"/>
              <a:t>Far obstacle</a:t>
            </a:r>
            <a:r>
              <a:rPr lang="en-US" sz="2200"/>
              <a:t>: Weak vibration and intermittent beeping.</a:t>
            </a:r>
          </a:p>
          <a:p>
            <a:pPr algn="just">
              <a:buFont typeface="+mj-lt"/>
              <a:buAutoNum type="arabicPeriod"/>
            </a:pPr>
            <a:r>
              <a:rPr lang="en-US" sz="2200"/>
              <a:t>The system is powered by a rechargeable battery and includes a battery level indicator for user convenience.</a:t>
            </a:r>
          </a:p>
          <a:p>
            <a:endParaRPr lang="en-IN"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226" y="190037"/>
            <a:ext cx="26441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/>
              <a:t>ALGORITHM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/>
              <a:t>Department</a:t>
            </a:r>
            <a:r>
              <a:rPr spc="-15"/>
              <a:t> </a:t>
            </a:r>
            <a:r>
              <a:t>of</a:t>
            </a:r>
            <a:r>
              <a:rPr spc="430"/>
              <a:t> </a:t>
            </a:r>
            <a:r>
              <a:rPr spc="-5"/>
              <a:t>Electronics</a:t>
            </a:r>
            <a:r>
              <a:rPr spc="-15"/>
              <a:t> </a:t>
            </a:r>
            <a:r>
              <a:t>and</a:t>
            </a:r>
            <a:r>
              <a:rPr spc="-5"/>
              <a:t> Telecommunication</a:t>
            </a:r>
            <a:r>
              <a:rPr spc="-15"/>
              <a:t> </a:t>
            </a:r>
            <a:r>
              <a:rPr spc="-5"/>
              <a:t>Engineering,</a:t>
            </a:r>
            <a:r>
              <a:rPr spc="-15"/>
              <a:t> </a:t>
            </a:r>
            <a:r>
              <a:rPr spc="-5"/>
              <a:t>VIIT,</a:t>
            </a:r>
            <a:r>
              <a:rPr spc="-15"/>
              <a:t> </a:t>
            </a:r>
            <a:r>
              <a:rPr spc="-5"/>
              <a:t>Pune-48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75681" y="6544568"/>
            <a:ext cx="2311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fld id="{81D60167-4931-47E6-BA6A-407CBD079E47}" type="slidenum">
              <a:rPr sz="1600" b="1" dirty="0">
                <a:latin typeface="Calibri"/>
                <a:cs typeface="Calibri"/>
              </a:rPr>
              <a:t>8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3D1BCB0-FB3F-3282-E533-577534585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07752"/>
            <a:ext cx="10246119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 Constants and Variables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the pins for ultrasonic sensors and buzzer.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Declare variables to hold current and previous distances for each sensor.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threshold values for motion detection and proximity alerts.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Setup Function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 serial communication for debugging.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the sensor pins as INPUT or OUTPUT.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 the buzzer pin and ensure it is off.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Loop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Distance Measurement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getDistance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function for each sensor (front, left, right) to read current distances.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 the current distances to the Serial Monitor.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Proximity Alert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if any of the current distances are less than or equal to the proximity threshold.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true, activate the buzzer.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false, deactivate the buzzer.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226" y="225133"/>
            <a:ext cx="26441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/>
              <a:t>ALGORITHM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/>
              <a:t>Department</a:t>
            </a:r>
            <a:r>
              <a:rPr spc="-15"/>
              <a:t> </a:t>
            </a:r>
            <a:r>
              <a:t>of</a:t>
            </a:r>
            <a:r>
              <a:rPr spc="430"/>
              <a:t> </a:t>
            </a:r>
            <a:r>
              <a:rPr spc="-5"/>
              <a:t>Electronics</a:t>
            </a:r>
            <a:r>
              <a:rPr spc="-15"/>
              <a:t> </a:t>
            </a:r>
            <a:r>
              <a:t>and</a:t>
            </a:r>
            <a:r>
              <a:rPr spc="-5"/>
              <a:t> Telecommunication</a:t>
            </a:r>
            <a:r>
              <a:rPr spc="-15"/>
              <a:t> </a:t>
            </a:r>
            <a:r>
              <a:rPr spc="-5"/>
              <a:t>Engineering,</a:t>
            </a:r>
            <a:r>
              <a:rPr spc="-15"/>
              <a:t> </a:t>
            </a:r>
            <a:r>
              <a:rPr spc="-5"/>
              <a:t>VIIT,</a:t>
            </a:r>
            <a:r>
              <a:rPr spc="-15"/>
              <a:t> </a:t>
            </a:r>
            <a:r>
              <a:rPr spc="-5"/>
              <a:t>Pune-48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75681" y="6544568"/>
            <a:ext cx="2311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fld id="{81D60167-4931-47E6-BA6A-407CBD079E47}" type="slidenum">
              <a:rPr sz="1600" b="1" dirty="0">
                <a:latin typeface="Calibri"/>
                <a:cs typeface="Calibri"/>
              </a:rPr>
              <a:t>9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100" y="864844"/>
            <a:ext cx="10591800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Vehicle Approach Detection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detectVehicleApproach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function to determine which direction vehicles are approaching.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Previous Distances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current distances into previous distance variables for the next loop iteration.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Delay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 a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</a:t>
            </a:r>
            <a:r>
              <a:rPr lang="en-US" altLang="en-US" sz="2000" err="1">
                <a:latin typeface="Arial" panose="020B0604020202020204" pitchFamily="34" charset="0"/>
              </a:rPr>
              <a:t>delay</a:t>
            </a:r>
            <a:r>
              <a:rPr lang="en-US" altLang="en-US" sz="2000">
                <a:latin typeface="Arial" panose="020B0604020202020204" pitchFamily="34" charset="0"/>
              </a:rPr>
              <a:t> before repeating the loop.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en-US" sz="2000" b="1">
                <a:latin typeface="Arial" panose="020B0604020202020204" pitchFamily="34" charset="0"/>
              </a:rPr>
              <a:t>Get Distance Function</a:t>
            </a:r>
            <a:r>
              <a:rPr lang="en-US" altLang="en-US" sz="2000">
                <a:latin typeface="Arial" panose="020B0604020202020204" pitchFamily="34" charset="0"/>
              </a:rPr>
              <a:t> (</a:t>
            </a:r>
            <a:r>
              <a:rPr lang="en-US" altLang="en-US" sz="2000" err="1">
                <a:latin typeface="Arial Unicode MS"/>
              </a:rPr>
              <a:t>getDistance</a:t>
            </a:r>
            <a:r>
              <a:rPr lang="en-US" altLang="en-US" sz="2000">
                <a:latin typeface="Arial Unicode MS"/>
              </a:rPr>
              <a:t>()</a:t>
            </a:r>
            <a:r>
              <a:rPr lang="en-US" altLang="en-US" sz="2000"/>
              <a:t>):</a:t>
            </a:r>
            <a:endParaRPr lang="en-US" altLang="en-US" sz="200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Clear the </a:t>
            </a:r>
            <a:r>
              <a:rPr lang="en-US" altLang="en-US" sz="2000" err="1">
                <a:latin typeface="Arial Unicode MS"/>
              </a:rPr>
              <a:t>trigPin</a:t>
            </a:r>
            <a:r>
              <a:rPr lang="en-US" altLang="en-US" sz="2000"/>
              <a:t> to ensure a clean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tart.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Trigger the ultrasonic sensor by sending a high pulse for 10 microseconds.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time taken for the echo to return.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distance based on the duration of the echo.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 cases where no object is detected within range (timeout).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Vehicle Approach Detection Function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detectVehicleApproach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Determine if an object is approaching from the front, left, or right based on the current distances.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 appropriate messages to the Serial Monitor indicating from where the vehicle is approaching or if no vehicle is approaching.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1965</Words>
  <Application>Microsoft Office PowerPoint</Application>
  <PresentationFormat>Widescreen</PresentationFormat>
  <Paragraphs>254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MT</vt:lpstr>
      <vt:lpstr>Arial Unicode MS</vt:lpstr>
      <vt:lpstr>Calibri</vt:lpstr>
      <vt:lpstr>Times New Roman</vt:lpstr>
      <vt:lpstr>Office Theme</vt:lpstr>
      <vt:lpstr>PBL presentation for Skills and Competency Evaluation(SCE)  SENSORS TECHNOLOGY: (ETOEUA21239C)(SY ILE SEM-I AY 24-25 )</vt:lpstr>
      <vt:lpstr>OUTLINE</vt:lpstr>
      <vt:lpstr>AIM</vt:lpstr>
      <vt:lpstr>OBJECTIVES</vt:lpstr>
      <vt:lpstr>HARDWARE MATERIAL REQUIRED AND  SPECIFICATIONS</vt:lpstr>
      <vt:lpstr>DESIGN (BLOCK DIAGRAM)</vt:lpstr>
      <vt:lpstr>WORKING DESCRIPTION</vt:lpstr>
      <vt:lpstr>ALGORITHM</vt:lpstr>
      <vt:lpstr>ALGORITHM</vt:lpstr>
      <vt:lpstr>PROGRAM IMPLEMENTATION</vt:lpstr>
      <vt:lpstr>PROGRAM IMPLEMENTATION</vt:lpstr>
      <vt:lpstr>HARDWARE IMPLEMENTATION:</vt:lpstr>
      <vt:lpstr>RESULTS AND CONCLUSION</vt:lpstr>
      <vt:lpstr>REFERENCES: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SHREYA VARUTE</cp:lastModifiedBy>
  <cp:revision>1</cp:revision>
  <dcterms:created xsi:type="dcterms:W3CDTF">2024-10-23T09:20:46Z</dcterms:created>
  <dcterms:modified xsi:type="dcterms:W3CDTF">2024-10-24T16:21:21Z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