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3" r:id="rId5"/>
    <p:sldId id="257" r:id="rId6"/>
    <p:sldId id="258" r:id="rId7"/>
    <p:sldId id="265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60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hyperlink" Target="http://thewayofanimals.com/monetary-systems-flat-money-barter-gift-economy/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1.jp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27.svg"/><Relationship Id="rId9" Type="http://schemas.openxmlformats.org/officeDocument/2006/relationships/image" Target="../media/image4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hyperlink" Target="http://thewayofanimals.com/monetary-systems-flat-money-barter-gift-economy/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1.jp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27.svg"/><Relationship Id="rId9" Type="http://schemas.openxmlformats.org/officeDocument/2006/relationships/image" Target="../media/image4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4F3A4-72CA-48AC-A68E-0726E3FCD9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035B34-E541-4AF1-988B-81BC2B18A4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Goals &amp; Objectives</a:t>
          </a:r>
          <a:endParaRPr lang="en-US" dirty="0"/>
        </a:p>
      </dgm:t>
    </dgm:pt>
    <dgm:pt modelId="{4F30BF6E-5CA2-41F9-8235-3B4589C052AF}" type="parTrans" cxnId="{57E5222F-7EE7-4616-AC50-DD173CA54E27}">
      <dgm:prSet/>
      <dgm:spPr/>
      <dgm:t>
        <a:bodyPr/>
        <a:lstStyle/>
        <a:p>
          <a:endParaRPr lang="en-US"/>
        </a:p>
      </dgm:t>
    </dgm:pt>
    <dgm:pt modelId="{5C366695-84ED-4B10-A4DA-FAE3A8EADF4B}" type="sibTrans" cxnId="{57E5222F-7EE7-4616-AC50-DD173CA54E27}">
      <dgm:prSet/>
      <dgm:spPr/>
      <dgm:t>
        <a:bodyPr/>
        <a:lstStyle/>
        <a:p>
          <a:endParaRPr lang="en-US"/>
        </a:p>
      </dgm:t>
    </dgm:pt>
    <dgm:pt modelId="{FAF02BC1-A800-4C4C-85C8-E2DA1CA567D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4 W’s of the Project</a:t>
          </a:r>
          <a:endParaRPr lang="en-US" dirty="0"/>
        </a:p>
      </dgm:t>
    </dgm:pt>
    <dgm:pt modelId="{52C7F37A-50A0-48F4-9E25-90AB68E6A9F3}" type="parTrans" cxnId="{87DA4162-9389-4CE4-89E1-1EF7EC7FFB9B}">
      <dgm:prSet/>
      <dgm:spPr/>
      <dgm:t>
        <a:bodyPr/>
        <a:lstStyle/>
        <a:p>
          <a:endParaRPr lang="en-US"/>
        </a:p>
      </dgm:t>
    </dgm:pt>
    <dgm:pt modelId="{AB50493E-817D-4214-96FF-7705DE7B70BE}" type="sibTrans" cxnId="{87DA4162-9389-4CE4-89E1-1EF7EC7FFB9B}">
      <dgm:prSet/>
      <dgm:spPr/>
      <dgm:t>
        <a:bodyPr/>
        <a:lstStyle/>
        <a:p>
          <a:endParaRPr lang="en-US"/>
        </a:p>
      </dgm:t>
    </dgm:pt>
    <dgm:pt modelId="{B5454682-A04B-4FAA-81E9-4EBD22825F9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Core Features</a:t>
          </a:r>
          <a:endParaRPr lang="en-US" dirty="0"/>
        </a:p>
      </dgm:t>
    </dgm:pt>
    <dgm:pt modelId="{5E915161-F1E2-487F-BB24-719B97FF2C8D}" type="parTrans" cxnId="{2D2402D6-55E5-4A90-ACF4-51F1630AA03D}">
      <dgm:prSet/>
      <dgm:spPr/>
      <dgm:t>
        <a:bodyPr/>
        <a:lstStyle/>
        <a:p>
          <a:endParaRPr lang="en-US"/>
        </a:p>
      </dgm:t>
    </dgm:pt>
    <dgm:pt modelId="{E0B90808-4636-4D56-B6B4-B2D5491A5408}" type="sibTrans" cxnId="{2D2402D6-55E5-4A90-ACF4-51F1630AA03D}">
      <dgm:prSet/>
      <dgm:spPr/>
      <dgm:t>
        <a:bodyPr/>
        <a:lstStyle/>
        <a:p>
          <a:endParaRPr lang="en-US"/>
        </a:p>
      </dgm:t>
    </dgm:pt>
    <dgm:pt modelId="{A2896EF9-5D3C-4EA4-A1BC-18B24046686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Enhancements</a:t>
          </a:r>
          <a:endParaRPr lang="en-US"/>
        </a:p>
      </dgm:t>
    </dgm:pt>
    <dgm:pt modelId="{B97D6ECE-2FA1-4D91-B6BF-BC572EE88333}" type="parTrans" cxnId="{80784D34-0891-435E-AAE9-F85D5D59CF4A}">
      <dgm:prSet/>
      <dgm:spPr/>
      <dgm:t>
        <a:bodyPr/>
        <a:lstStyle/>
        <a:p>
          <a:endParaRPr lang="en-US"/>
        </a:p>
      </dgm:t>
    </dgm:pt>
    <dgm:pt modelId="{6462D4E6-AEBD-42F2-95F5-FBEE3A36ECB4}" type="sibTrans" cxnId="{80784D34-0891-435E-AAE9-F85D5D59CF4A}">
      <dgm:prSet/>
      <dgm:spPr/>
      <dgm:t>
        <a:bodyPr/>
        <a:lstStyle/>
        <a:p>
          <a:endParaRPr lang="en-US"/>
        </a:p>
      </dgm:t>
    </dgm:pt>
    <dgm:pt modelId="{A6B0F9B5-86A5-45F2-9392-BBE182E7AA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SWOT Analysis</a:t>
          </a:r>
          <a:endParaRPr lang="en-US" dirty="0"/>
        </a:p>
      </dgm:t>
    </dgm:pt>
    <dgm:pt modelId="{4C956EFD-F6C7-476E-B968-A3A8FF9E5B95}" type="parTrans" cxnId="{24570F14-1B17-4C83-AA54-9746045D9DBA}">
      <dgm:prSet/>
      <dgm:spPr/>
      <dgm:t>
        <a:bodyPr/>
        <a:lstStyle/>
        <a:p>
          <a:endParaRPr lang="en-US"/>
        </a:p>
      </dgm:t>
    </dgm:pt>
    <dgm:pt modelId="{C2587B0F-5A94-46A2-A6C6-23E329DE7289}" type="sibTrans" cxnId="{24570F14-1B17-4C83-AA54-9746045D9DBA}">
      <dgm:prSet/>
      <dgm:spPr/>
      <dgm:t>
        <a:bodyPr/>
        <a:lstStyle/>
        <a:p>
          <a:endParaRPr lang="en-US"/>
        </a:p>
      </dgm:t>
    </dgm:pt>
    <dgm:pt modelId="{2E1EEE5C-6EC3-4B52-B76C-0761AF7F270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Team Information</a:t>
          </a:r>
          <a:endParaRPr lang="en-US" dirty="0"/>
        </a:p>
      </dgm:t>
    </dgm:pt>
    <dgm:pt modelId="{252766E9-47B3-4A18-A30E-DBD5D47B3A49}" type="parTrans" cxnId="{D807842C-7B9B-4C74-B864-B41CB512CBFD}">
      <dgm:prSet/>
      <dgm:spPr/>
      <dgm:t>
        <a:bodyPr/>
        <a:lstStyle/>
        <a:p>
          <a:endParaRPr lang="en-US"/>
        </a:p>
      </dgm:t>
    </dgm:pt>
    <dgm:pt modelId="{EC36769F-D4A4-41AB-ACC6-B79E4BDC4C82}" type="sibTrans" cxnId="{D807842C-7B9B-4C74-B864-B41CB512CBFD}">
      <dgm:prSet/>
      <dgm:spPr/>
      <dgm:t>
        <a:bodyPr/>
        <a:lstStyle/>
        <a:p>
          <a:endParaRPr lang="en-US"/>
        </a:p>
      </dgm:t>
    </dgm:pt>
    <dgm:pt modelId="{936206EA-8430-4C6A-B85F-074D7D9A7A6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Profit Potential</a:t>
          </a:r>
        </a:p>
      </dgm:t>
    </dgm:pt>
    <dgm:pt modelId="{0DB21704-ABFB-4AC2-AE9F-58C584D4AAAF}" type="parTrans" cxnId="{48BF8616-3721-4E29-BE83-113E579C9A6A}">
      <dgm:prSet/>
      <dgm:spPr/>
      <dgm:t>
        <a:bodyPr/>
        <a:lstStyle/>
        <a:p>
          <a:endParaRPr lang="en-IN"/>
        </a:p>
      </dgm:t>
    </dgm:pt>
    <dgm:pt modelId="{6F1C568E-E9EA-47E4-8E3B-F012D661EF90}" type="sibTrans" cxnId="{48BF8616-3721-4E29-BE83-113E579C9A6A}">
      <dgm:prSet/>
      <dgm:spPr/>
      <dgm:t>
        <a:bodyPr/>
        <a:lstStyle/>
        <a:p>
          <a:endParaRPr lang="en-IN"/>
        </a:p>
      </dgm:t>
    </dgm:pt>
    <dgm:pt modelId="{80AAFA5C-9ADC-4A29-B2D5-173482A2AB16}" type="pres">
      <dgm:prSet presAssocID="{2774F3A4-72CA-48AC-A68E-0726E3FCD9B9}" presName="root" presStyleCnt="0">
        <dgm:presLayoutVars>
          <dgm:dir/>
          <dgm:resizeHandles val="exact"/>
        </dgm:presLayoutVars>
      </dgm:prSet>
      <dgm:spPr/>
    </dgm:pt>
    <dgm:pt modelId="{4AF317D4-FD26-45F3-B90B-35D804D0E9E2}" type="pres">
      <dgm:prSet presAssocID="{28035B34-E541-4AF1-988B-81BC2B18A481}" presName="compNode" presStyleCnt="0"/>
      <dgm:spPr/>
    </dgm:pt>
    <dgm:pt modelId="{25E81D72-6362-4E89-AA4C-347D3D15FD76}" type="pres">
      <dgm:prSet presAssocID="{28035B34-E541-4AF1-988B-81BC2B18A48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EF4BF8-2276-466F-B705-79C9A4CAECD9}" type="pres">
      <dgm:prSet presAssocID="{28035B34-E541-4AF1-988B-81BC2B18A481}" presName="spaceRect" presStyleCnt="0"/>
      <dgm:spPr/>
    </dgm:pt>
    <dgm:pt modelId="{FC29597D-0FA9-46BE-9636-04F1E5FC8450}" type="pres">
      <dgm:prSet presAssocID="{28035B34-E541-4AF1-988B-81BC2B18A481}" presName="textRect" presStyleLbl="revTx" presStyleIdx="0" presStyleCnt="7">
        <dgm:presLayoutVars>
          <dgm:chMax val="1"/>
          <dgm:chPref val="1"/>
        </dgm:presLayoutVars>
      </dgm:prSet>
      <dgm:spPr/>
    </dgm:pt>
    <dgm:pt modelId="{D3BFE17E-13AC-401B-B276-06D907AB88D9}" type="pres">
      <dgm:prSet presAssocID="{5C366695-84ED-4B10-A4DA-FAE3A8EADF4B}" presName="sibTrans" presStyleCnt="0"/>
      <dgm:spPr/>
    </dgm:pt>
    <dgm:pt modelId="{4A728CAF-3514-41CD-A055-48D28BBFA228}" type="pres">
      <dgm:prSet presAssocID="{FAF02BC1-A800-4C4C-85C8-E2DA1CA567D1}" presName="compNode" presStyleCnt="0"/>
      <dgm:spPr/>
    </dgm:pt>
    <dgm:pt modelId="{E6FCA7E3-6C97-455D-AEA7-F2943D5B4321}" type="pres">
      <dgm:prSet presAssocID="{FAF02BC1-A800-4C4C-85C8-E2DA1CA567D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93C8081-EE66-4B12-9AFE-BAE88D4B89A5}" type="pres">
      <dgm:prSet presAssocID="{FAF02BC1-A800-4C4C-85C8-E2DA1CA567D1}" presName="spaceRect" presStyleCnt="0"/>
      <dgm:spPr/>
    </dgm:pt>
    <dgm:pt modelId="{6D1FB00F-AB17-4E2A-B6A9-6D61E5E2AABF}" type="pres">
      <dgm:prSet presAssocID="{FAF02BC1-A800-4C4C-85C8-E2DA1CA567D1}" presName="textRect" presStyleLbl="revTx" presStyleIdx="1" presStyleCnt="7">
        <dgm:presLayoutVars>
          <dgm:chMax val="1"/>
          <dgm:chPref val="1"/>
        </dgm:presLayoutVars>
      </dgm:prSet>
      <dgm:spPr/>
    </dgm:pt>
    <dgm:pt modelId="{87C8FC58-8468-4419-B092-716F833DE7AF}" type="pres">
      <dgm:prSet presAssocID="{AB50493E-817D-4214-96FF-7705DE7B70BE}" presName="sibTrans" presStyleCnt="0"/>
      <dgm:spPr/>
    </dgm:pt>
    <dgm:pt modelId="{9CE49021-C0C0-4119-8BBE-11651941A930}" type="pres">
      <dgm:prSet presAssocID="{B5454682-A04B-4FAA-81E9-4EBD22825F9D}" presName="compNode" presStyleCnt="0"/>
      <dgm:spPr/>
    </dgm:pt>
    <dgm:pt modelId="{CD8090E9-266D-490E-BCB8-69E86DA38CF8}" type="pres">
      <dgm:prSet presAssocID="{B5454682-A04B-4FAA-81E9-4EBD22825F9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CAD3DD-3276-408F-B6DF-F113CCF5E5EE}" type="pres">
      <dgm:prSet presAssocID="{B5454682-A04B-4FAA-81E9-4EBD22825F9D}" presName="spaceRect" presStyleCnt="0"/>
      <dgm:spPr/>
    </dgm:pt>
    <dgm:pt modelId="{1CE507E1-D687-4C0B-A337-D70A1CFF9464}" type="pres">
      <dgm:prSet presAssocID="{B5454682-A04B-4FAA-81E9-4EBD22825F9D}" presName="textRect" presStyleLbl="revTx" presStyleIdx="2" presStyleCnt="7">
        <dgm:presLayoutVars>
          <dgm:chMax val="1"/>
          <dgm:chPref val="1"/>
        </dgm:presLayoutVars>
      </dgm:prSet>
      <dgm:spPr/>
    </dgm:pt>
    <dgm:pt modelId="{936ADEE2-40A9-419A-9AA1-E32CD64190C8}" type="pres">
      <dgm:prSet presAssocID="{E0B90808-4636-4D56-B6B4-B2D5491A5408}" presName="sibTrans" presStyleCnt="0"/>
      <dgm:spPr/>
    </dgm:pt>
    <dgm:pt modelId="{CDB5F40C-1D66-4436-AAC3-82B15116B02B}" type="pres">
      <dgm:prSet presAssocID="{A2896EF9-5D3C-4EA4-A1BC-18B24046686A}" presName="compNode" presStyleCnt="0"/>
      <dgm:spPr/>
    </dgm:pt>
    <dgm:pt modelId="{D9B2BA38-5008-4F1C-A676-261FBAB423F2}" type="pres">
      <dgm:prSet presAssocID="{A2896EF9-5D3C-4EA4-A1BC-18B24046686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0AF6272-DD5A-409C-BB23-D3CA744F8D9B}" type="pres">
      <dgm:prSet presAssocID="{A2896EF9-5D3C-4EA4-A1BC-18B24046686A}" presName="spaceRect" presStyleCnt="0"/>
      <dgm:spPr/>
    </dgm:pt>
    <dgm:pt modelId="{358089D7-4259-4744-944B-F502BE224567}" type="pres">
      <dgm:prSet presAssocID="{A2896EF9-5D3C-4EA4-A1BC-18B24046686A}" presName="textRect" presStyleLbl="revTx" presStyleIdx="3" presStyleCnt="7">
        <dgm:presLayoutVars>
          <dgm:chMax val="1"/>
          <dgm:chPref val="1"/>
        </dgm:presLayoutVars>
      </dgm:prSet>
      <dgm:spPr/>
    </dgm:pt>
    <dgm:pt modelId="{D596505E-CDDD-4D4E-A3AB-DC1D56FEB2F8}" type="pres">
      <dgm:prSet presAssocID="{6462D4E6-AEBD-42F2-95F5-FBEE3A36ECB4}" presName="sibTrans" presStyleCnt="0"/>
      <dgm:spPr/>
    </dgm:pt>
    <dgm:pt modelId="{F25D85DE-80BC-440B-AE78-9E1CEEDFC417}" type="pres">
      <dgm:prSet presAssocID="{936206EA-8430-4C6A-B85F-074D7D9A7A68}" presName="compNode" presStyleCnt="0"/>
      <dgm:spPr/>
    </dgm:pt>
    <dgm:pt modelId="{FF0C7AA9-5323-4BA6-BD49-D302459C7173}" type="pres">
      <dgm:prSet presAssocID="{936206EA-8430-4C6A-B85F-074D7D9A7A6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17000" r="-17000"/>
          </a:stretch>
        </a:blipFill>
      </dgm:spPr>
    </dgm:pt>
    <dgm:pt modelId="{06844E56-48B4-43B3-88F2-A08C7D5E8B80}" type="pres">
      <dgm:prSet presAssocID="{936206EA-8430-4C6A-B85F-074D7D9A7A68}" presName="spaceRect" presStyleCnt="0"/>
      <dgm:spPr/>
    </dgm:pt>
    <dgm:pt modelId="{E540812C-C1EA-4841-87B1-BFB427A8FF16}" type="pres">
      <dgm:prSet presAssocID="{936206EA-8430-4C6A-B85F-074D7D9A7A68}" presName="textRect" presStyleLbl="revTx" presStyleIdx="4" presStyleCnt="7">
        <dgm:presLayoutVars>
          <dgm:chMax val="1"/>
          <dgm:chPref val="1"/>
        </dgm:presLayoutVars>
      </dgm:prSet>
      <dgm:spPr/>
    </dgm:pt>
    <dgm:pt modelId="{3E12F531-FB58-40AE-8EE0-1F5E4BFF8EB9}" type="pres">
      <dgm:prSet presAssocID="{6F1C568E-E9EA-47E4-8E3B-F012D661EF90}" presName="sibTrans" presStyleCnt="0"/>
      <dgm:spPr/>
    </dgm:pt>
    <dgm:pt modelId="{3BB990EC-B4F8-476E-8C7B-608B0CA93C5D}" type="pres">
      <dgm:prSet presAssocID="{A6B0F9B5-86A5-45F2-9392-BBE182E7AAA9}" presName="compNode" presStyleCnt="0"/>
      <dgm:spPr/>
    </dgm:pt>
    <dgm:pt modelId="{FDAC8731-B1CF-4697-A17F-2465120D9F44}" type="pres">
      <dgm:prSet presAssocID="{A6B0F9B5-86A5-45F2-9392-BBE182E7AAA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EA6A582-E094-4A6F-A20F-08B16B654325}" type="pres">
      <dgm:prSet presAssocID="{A6B0F9B5-86A5-45F2-9392-BBE182E7AAA9}" presName="spaceRect" presStyleCnt="0"/>
      <dgm:spPr/>
    </dgm:pt>
    <dgm:pt modelId="{7F7DBCF5-692B-44DA-B442-1257BE1A5D68}" type="pres">
      <dgm:prSet presAssocID="{A6B0F9B5-86A5-45F2-9392-BBE182E7AAA9}" presName="textRect" presStyleLbl="revTx" presStyleIdx="5" presStyleCnt="7">
        <dgm:presLayoutVars>
          <dgm:chMax val="1"/>
          <dgm:chPref val="1"/>
        </dgm:presLayoutVars>
      </dgm:prSet>
      <dgm:spPr/>
    </dgm:pt>
    <dgm:pt modelId="{DA8145D9-32D9-482C-BB7E-FAC768084740}" type="pres">
      <dgm:prSet presAssocID="{C2587B0F-5A94-46A2-A6C6-23E329DE7289}" presName="sibTrans" presStyleCnt="0"/>
      <dgm:spPr/>
    </dgm:pt>
    <dgm:pt modelId="{92191F38-9FB5-4AF4-B7B1-AF17AEEB714E}" type="pres">
      <dgm:prSet presAssocID="{2E1EEE5C-6EC3-4B52-B76C-0761AF7F270F}" presName="compNode" presStyleCnt="0"/>
      <dgm:spPr/>
    </dgm:pt>
    <dgm:pt modelId="{CB3B2858-5EDB-4D9D-9BB1-DF2C2F091C4E}" type="pres">
      <dgm:prSet presAssocID="{2E1EEE5C-6EC3-4B52-B76C-0761AF7F270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9EDD3E5-F1AC-4CA0-B2ED-A90C527D3A87}" type="pres">
      <dgm:prSet presAssocID="{2E1EEE5C-6EC3-4B52-B76C-0761AF7F270F}" presName="spaceRect" presStyleCnt="0"/>
      <dgm:spPr/>
    </dgm:pt>
    <dgm:pt modelId="{7B0D12C1-2DCB-46EA-BA09-A40DF0DB367A}" type="pres">
      <dgm:prSet presAssocID="{2E1EEE5C-6EC3-4B52-B76C-0761AF7F270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4570F14-1B17-4C83-AA54-9746045D9DBA}" srcId="{2774F3A4-72CA-48AC-A68E-0726E3FCD9B9}" destId="{A6B0F9B5-86A5-45F2-9392-BBE182E7AAA9}" srcOrd="5" destOrd="0" parTransId="{4C956EFD-F6C7-476E-B968-A3A8FF9E5B95}" sibTransId="{C2587B0F-5A94-46A2-A6C6-23E329DE7289}"/>
    <dgm:cxn modelId="{48BF8616-3721-4E29-BE83-113E579C9A6A}" srcId="{2774F3A4-72CA-48AC-A68E-0726E3FCD9B9}" destId="{936206EA-8430-4C6A-B85F-074D7D9A7A68}" srcOrd="4" destOrd="0" parTransId="{0DB21704-ABFB-4AC2-AE9F-58C584D4AAAF}" sibTransId="{6F1C568E-E9EA-47E4-8E3B-F012D661EF90}"/>
    <dgm:cxn modelId="{AC62B524-F57E-44FD-9048-CFB969B6C4A5}" type="presOf" srcId="{B5454682-A04B-4FAA-81E9-4EBD22825F9D}" destId="{1CE507E1-D687-4C0B-A337-D70A1CFF9464}" srcOrd="0" destOrd="0" presId="urn:microsoft.com/office/officeart/2018/2/layout/IconLabelList"/>
    <dgm:cxn modelId="{D807842C-7B9B-4C74-B864-B41CB512CBFD}" srcId="{2774F3A4-72CA-48AC-A68E-0726E3FCD9B9}" destId="{2E1EEE5C-6EC3-4B52-B76C-0761AF7F270F}" srcOrd="6" destOrd="0" parTransId="{252766E9-47B3-4A18-A30E-DBD5D47B3A49}" sibTransId="{EC36769F-D4A4-41AB-ACC6-B79E4BDC4C82}"/>
    <dgm:cxn modelId="{57E5222F-7EE7-4616-AC50-DD173CA54E27}" srcId="{2774F3A4-72CA-48AC-A68E-0726E3FCD9B9}" destId="{28035B34-E541-4AF1-988B-81BC2B18A481}" srcOrd="0" destOrd="0" parTransId="{4F30BF6E-5CA2-41F9-8235-3B4589C052AF}" sibTransId="{5C366695-84ED-4B10-A4DA-FAE3A8EADF4B}"/>
    <dgm:cxn modelId="{3E04A431-3D94-4D2F-9DB6-565877AD0AE1}" type="presOf" srcId="{2E1EEE5C-6EC3-4B52-B76C-0761AF7F270F}" destId="{7B0D12C1-2DCB-46EA-BA09-A40DF0DB367A}" srcOrd="0" destOrd="0" presId="urn:microsoft.com/office/officeart/2018/2/layout/IconLabelList"/>
    <dgm:cxn modelId="{F36B5E32-77D7-4233-95F1-2B0EE90C8BE0}" type="presOf" srcId="{A2896EF9-5D3C-4EA4-A1BC-18B24046686A}" destId="{358089D7-4259-4744-944B-F502BE224567}" srcOrd="0" destOrd="0" presId="urn:microsoft.com/office/officeart/2018/2/layout/IconLabelList"/>
    <dgm:cxn modelId="{80784D34-0891-435E-AAE9-F85D5D59CF4A}" srcId="{2774F3A4-72CA-48AC-A68E-0726E3FCD9B9}" destId="{A2896EF9-5D3C-4EA4-A1BC-18B24046686A}" srcOrd="3" destOrd="0" parTransId="{B97D6ECE-2FA1-4D91-B6BF-BC572EE88333}" sibTransId="{6462D4E6-AEBD-42F2-95F5-FBEE3A36ECB4}"/>
    <dgm:cxn modelId="{87DA4162-9389-4CE4-89E1-1EF7EC7FFB9B}" srcId="{2774F3A4-72CA-48AC-A68E-0726E3FCD9B9}" destId="{FAF02BC1-A800-4C4C-85C8-E2DA1CA567D1}" srcOrd="1" destOrd="0" parTransId="{52C7F37A-50A0-48F4-9E25-90AB68E6A9F3}" sibTransId="{AB50493E-817D-4214-96FF-7705DE7B70BE}"/>
    <dgm:cxn modelId="{0E074A68-8E83-4E7E-B4C2-4A1D422F0386}" type="presOf" srcId="{2774F3A4-72CA-48AC-A68E-0726E3FCD9B9}" destId="{80AAFA5C-9ADC-4A29-B2D5-173482A2AB16}" srcOrd="0" destOrd="0" presId="urn:microsoft.com/office/officeart/2018/2/layout/IconLabelList"/>
    <dgm:cxn modelId="{577FEF8E-1C5D-4D52-AD9C-CC98DBE59146}" type="presOf" srcId="{936206EA-8430-4C6A-B85F-074D7D9A7A68}" destId="{E540812C-C1EA-4841-87B1-BFB427A8FF16}" srcOrd="0" destOrd="0" presId="urn:microsoft.com/office/officeart/2018/2/layout/IconLabelList"/>
    <dgm:cxn modelId="{423720B7-CD47-4719-9BF8-7C251C6CAB60}" type="presOf" srcId="{28035B34-E541-4AF1-988B-81BC2B18A481}" destId="{FC29597D-0FA9-46BE-9636-04F1E5FC8450}" srcOrd="0" destOrd="0" presId="urn:microsoft.com/office/officeart/2018/2/layout/IconLabelList"/>
    <dgm:cxn modelId="{D7810EB8-98C2-4640-94AB-BDEE69FFD872}" type="presOf" srcId="{FAF02BC1-A800-4C4C-85C8-E2DA1CA567D1}" destId="{6D1FB00F-AB17-4E2A-B6A9-6D61E5E2AABF}" srcOrd="0" destOrd="0" presId="urn:microsoft.com/office/officeart/2018/2/layout/IconLabelList"/>
    <dgm:cxn modelId="{2D2402D6-55E5-4A90-ACF4-51F1630AA03D}" srcId="{2774F3A4-72CA-48AC-A68E-0726E3FCD9B9}" destId="{B5454682-A04B-4FAA-81E9-4EBD22825F9D}" srcOrd="2" destOrd="0" parTransId="{5E915161-F1E2-487F-BB24-719B97FF2C8D}" sibTransId="{E0B90808-4636-4D56-B6B4-B2D5491A5408}"/>
    <dgm:cxn modelId="{26C694E2-92EC-4944-BBF4-B455A98D9EC6}" type="presOf" srcId="{A6B0F9B5-86A5-45F2-9392-BBE182E7AAA9}" destId="{7F7DBCF5-692B-44DA-B442-1257BE1A5D68}" srcOrd="0" destOrd="0" presId="urn:microsoft.com/office/officeart/2018/2/layout/IconLabelList"/>
    <dgm:cxn modelId="{BD101935-DF32-4ABE-AAFE-C27AE280790C}" type="presParOf" srcId="{80AAFA5C-9ADC-4A29-B2D5-173482A2AB16}" destId="{4AF317D4-FD26-45F3-B90B-35D804D0E9E2}" srcOrd="0" destOrd="0" presId="urn:microsoft.com/office/officeart/2018/2/layout/IconLabelList"/>
    <dgm:cxn modelId="{98D7610A-ABB3-4235-886E-CC9908FEB54C}" type="presParOf" srcId="{4AF317D4-FD26-45F3-B90B-35D804D0E9E2}" destId="{25E81D72-6362-4E89-AA4C-347D3D15FD76}" srcOrd="0" destOrd="0" presId="urn:microsoft.com/office/officeart/2018/2/layout/IconLabelList"/>
    <dgm:cxn modelId="{272A5A4F-085B-40FB-8330-693B0EEC5200}" type="presParOf" srcId="{4AF317D4-FD26-45F3-B90B-35D804D0E9E2}" destId="{45EF4BF8-2276-466F-B705-79C9A4CAECD9}" srcOrd="1" destOrd="0" presId="urn:microsoft.com/office/officeart/2018/2/layout/IconLabelList"/>
    <dgm:cxn modelId="{DBDB6057-02A9-44C8-AA61-0926D13EFECF}" type="presParOf" srcId="{4AF317D4-FD26-45F3-B90B-35D804D0E9E2}" destId="{FC29597D-0FA9-46BE-9636-04F1E5FC8450}" srcOrd="2" destOrd="0" presId="urn:microsoft.com/office/officeart/2018/2/layout/IconLabelList"/>
    <dgm:cxn modelId="{991A52DE-BE2D-433A-99F7-1A1CE828BBA1}" type="presParOf" srcId="{80AAFA5C-9ADC-4A29-B2D5-173482A2AB16}" destId="{D3BFE17E-13AC-401B-B276-06D907AB88D9}" srcOrd="1" destOrd="0" presId="urn:microsoft.com/office/officeart/2018/2/layout/IconLabelList"/>
    <dgm:cxn modelId="{6A9966AA-BC3A-4AFB-B0FD-F7661DED54D1}" type="presParOf" srcId="{80AAFA5C-9ADC-4A29-B2D5-173482A2AB16}" destId="{4A728CAF-3514-41CD-A055-48D28BBFA228}" srcOrd="2" destOrd="0" presId="urn:microsoft.com/office/officeart/2018/2/layout/IconLabelList"/>
    <dgm:cxn modelId="{5CC4ED09-5E25-4E46-957C-060BD91E2D38}" type="presParOf" srcId="{4A728CAF-3514-41CD-A055-48D28BBFA228}" destId="{E6FCA7E3-6C97-455D-AEA7-F2943D5B4321}" srcOrd="0" destOrd="0" presId="urn:microsoft.com/office/officeart/2018/2/layout/IconLabelList"/>
    <dgm:cxn modelId="{1B32F31F-ED6A-4BDE-8AED-991186BA2571}" type="presParOf" srcId="{4A728CAF-3514-41CD-A055-48D28BBFA228}" destId="{393C8081-EE66-4B12-9AFE-BAE88D4B89A5}" srcOrd="1" destOrd="0" presId="urn:microsoft.com/office/officeart/2018/2/layout/IconLabelList"/>
    <dgm:cxn modelId="{904236A5-9DC6-4BC7-A28F-79694054DE9B}" type="presParOf" srcId="{4A728CAF-3514-41CD-A055-48D28BBFA228}" destId="{6D1FB00F-AB17-4E2A-B6A9-6D61E5E2AABF}" srcOrd="2" destOrd="0" presId="urn:microsoft.com/office/officeart/2018/2/layout/IconLabelList"/>
    <dgm:cxn modelId="{07F1644A-79E3-415E-9DD9-C4CA8D8CB31B}" type="presParOf" srcId="{80AAFA5C-9ADC-4A29-B2D5-173482A2AB16}" destId="{87C8FC58-8468-4419-B092-716F833DE7AF}" srcOrd="3" destOrd="0" presId="urn:microsoft.com/office/officeart/2018/2/layout/IconLabelList"/>
    <dgm:cxn modelId="{CE89EB77-A85E-4872-8D05-F2BF123E3622}" type="presParOf" srcId="{80AAFA5C-9ADC-4A29-B2D5-173482A2AB16}" destId="{9CE49021-C0C0-4119-8BBE-11651941A930}" srcOrd="4" destOrd="0" presId="urn:microsoft.com/office/officeart/2018/2/layout/IconLabelList"/>
    <dgm:cxn modelId="{FA8C9BCB-25AB-450D-AF17-8BA5C6C5B051}" type="presParOf" srcId="{9CE49021-C0C0-4119-8BBE-11651941A930}" destId="{CD8090E9-266D-490E-BCB8-69E86DA38CF8}" srcOrd="0" destOrd="0" presId="urn:microsoft.com/office/officeart/2018/2/layout/IconLabelList"/>
    <dgm:cxn modelId="{30843AC6-F764-4296-B637-01B5857D20B5}" type="presParOf" srcId="{9CE49021-C0C0-4119-8BBE-11651941A930}" destId="{2CCAD3DD-3276-408F-B6DF-F113CCF5E5EE}" srcOrd="1" destOrd="0" presId="urn:microsoft.com/office/officeart/2018/2/layout/IconLabelList"/>
    <dgm:cxn modelId="{F318897B-B54C-411C-9FF7-0F150CD213BC}" type="presParOf" srcId="{9CE49021-C0C0-4119-8BBE-11651941A930}" destId="{1CE507E1-D687-4C0B-A337-D70A1CFF9464}" srcOrd="2" destOrd="0" presId="urn:microsoft.com/office/officeart/2018/2/layout/IconLabelList"/>
    <dgm:cxn modelId="{7A54115D-1EEC-41A3-B6AF-10C5CEBAFE9E}" type="presParOf" srcId="{80AAFA5C-9ADC-4A29-B2D5-173482A2AB16}" destId="{936ADEE2-40A9-419A-9AA1-E32CD64190C8}" srcOrd="5" destOrd="0" presId="urn:microsoft.com/office/officeart/2018/2/layout/IconLabelList"/>
    <dgm:cxn modelId="{C50ABA5D-223F-40E7-B8B4-CE95868D3CA3}" type="presParOf" srcId="{80AAFA5C-9ADC-4A29-B2D5-173482A2AB16}" destId="{CDB5F40C-1D66-4436-AAC3-82B15116B02B}" srcOrd="6" destOrd="0" presId="urn:microsoft.com/office/officeart/2018/2/layout/IconLabelList"/>
    <dgm:cxn modelId="{B047EA43-1C20-4646-83E6-87AA85A860C8}" type="presParOf" srcId="{CDB5F40C-1D66-4436-AAC3-82B15116B02B}" destId="{D9B2BA38-5008-4F1C-A676-261FBAB423F2}" srcOrd="0" destOrd="0" presId="urn:microsoft.com/office/officeart/2018/2/layout/IconLabelList"/>
    <dgm:cxn modelId="{85EAD634-A3D0-41A2-8B87-4B5BF0087045}" type="presParOf" srcId="{CDB5F40C-1D66-4436-AAC3-82B15116B02B}" destId="{F0AF6272-DD5A-409C-BB23-D3CA744F8D9B}" srcOrd="1" destOrd="0" presId="urn:microsoft.com/office/officeart/2018/2/layout/IconLabelList"/>
    <dgm:cxn modelId="{DB976B6F-EE32-40FA-B7F7-33D475055AFC}" type="presParOf" srcId="{CDB5F40C-1D66-4436-AAC3-82B15116B02B}" destId="{358089D7-4259-4744-944B-F502BE224567}" srcOrd="2" destOrd="0" presId="urn:microsoft.com/office/officeart/2018/2/layout/IconLabelList"/>
    <dgm:cxn modelId="{1C6DBF84-EA0A-4907-94BA-597500BA01F2}" type="presParOf" srcId="{80AAFA5C-9ADC-4A29-B2D5-173482A2AB16}" destId="{D596505E-CDDD-4D4E-A3AB-DC1D56FEB2F8}" srcOrd="7" destOrd="0" presId="urn:microsoft.com/office/officeart/2018/2/layout/IconLabelList"/>
    <dgm:cxn modelId="{B40732E8-3B3F-4289-8CE7-7DA361CBEAA0}" type="presParOf" srcId="{80AAFA5C-9ADC-4A29-B2D5-173482A2AB16}" destId="{F25D85DE-80BC-440B-AE78-9E1CEEDFC417}" srcOrd="8" destOrd="0" presId="urn:microsoft.com/office/officeart/2018/2/layout/IconLabelList"/>
    <dgm:cxn modelId="{4494E158-47A5-4778-9EFE-A80BC8324ED4}" type="presParOf" srcId="{F25D85DE-80BC-440B-AE78-9E1CEEDFC417}" destId="{FF0C7AA9-5323-4BA6-BD49-D302459C7173}" srcOrd="0" destOrd="0" presId="urn:microsoft.com/office/officeart/2018/2/layout/IconLabelList"/>
    <dgm:cxn modelId="{7CFB1B2E-ADD0-4832-ABB3-31B08EDC9297}" type="presParOf" srcId="{F25D85DE-80BC-440B-AE78-9E1CEEDFC417}" destId="{06844E56-48B4-43B3-88F2-A08C7D5E8B80}" srcOrd="1" destOrd="0" presId="urn:microsoft.com/office/officeart/2018/2/layout/IconLabelList"/>
    <dgm:cxn modelId="{6DC8E50A-1ADE-4907-B3A4-0FA076BEC68E}" type="presParOf" srcId="{F25D85DE-80BC-440B-AE78-9E1CEEDFC417}" destId="{E540812C-C1EA-4841-87B1-BFB427A8FF16}" srcOrd="2" destOrd="0" presId="urn:microsoft.com/office/officeart/2018/2/layout/IconLabelList"/>
    <dgm:cxn modelId="{D797D939-3F52-4555-B445-FCB45B08B649}" type="presParOf" srcId="{80AAFA5C-9ADC-4A29-B2D5-173482A2AB16}" destId="{3E12F531-FB58-40AE-8EE0-1F5E4BFF8EB9}" srcOrd="9" destOrd="0" presId="urn:microsoft.com/office/officeart/2018/2/layout/IconLabelList"/>
    <dgm:cxn modelId="{F81900D3-73D4-4B80-B757-6BC152AE4425}" type="presParOf" srcId="{80AAFA5C-9ADC-4A29-B2D5-173482A2AB16}" destId="{3BB990EC-B4F8-476E-8C7B-608B0CA93C5D}" srcOrd="10" destOrd="0" presId="urn:microsoft.com/office/officeart/2018/2/layout/IconLabelList"/>
    <dgm:cxn modelId="{C382FCB8-D7B1-40DD-95C9-88010DAD22B0}" type="presParOf" srcId="{3BB990EC-B4F8-476E-8C7B-608B0CA93C5D}" destId="{FDAC8731-B1CF-4697-A17F-2465120D9F44}" srcOrd="0" destOrd="0" presId="urn:microsoft.com/office/officeart/2018/2/layout/IconLabelList"/>
    <dgm:cxn modelId="{C9228AE5-E78A-4EA8-8EEC-CE8C3E2CA104}" type="presParOf" srcId="{3BB990EC-B4F8-476E-8C7B-608B0CA93C5D}" destId="{5EA6A582-E094-4A6F-A20F-08B16B654325}" srcOrd="1" destOrd="0" presId="urn:microsoft.com/office/officeart/2018/2/layout/IconLabelList"/>
    <dgm:cxn modelId="{1D259984-9278-4FE6-A888-7A4561E56DB8}" type="presParOf" srcId="{3BB990EC-B4F8-476E-8C7B-608B0CA93C5D}" destId="{7F7DBCF5-692B-44DA-B442-1257BE1A5D68}" srcOrd="2" destOrd="0" presId="urn:microsoft.com/office/officeart/2018/2/layout/IconLabelList"/>
    <dgm:cxn modelId="{D8701631-EE3A-4359-8D73-B5344FEE7256}" type="presParOf" srcId="{80AAFA5C-9ADC-4A29-B2D5-173482A2AB16}" destId="{DA8145D9-32D9-482C-BB7E-FAC768084740}" srcOrd="11" destOrd="0" presId="urn:microsoft.com/office/officeart/2018/2/layout/IconLabelList"/>
    <dgm:cxn modelId="{0F80F271-4804-4761-A75E-336638399DDA}" type="presParOf" srcId="{80AAFA5C-9ADC-4A29-B2D5-173482A2AB16}" destId="{92191F38-9FB5-4AF4-B7B1-AF17AEEB714E}" srcOrd="12" destOrd="0" presId="urn:microsoft.com/office/officeart/2018/2/layout/IconLabelList"/>
    <dgm:cxn modelId="{0D227F23-39D6-4147-BAAB-0238B9EF20E6}" type="presParOf" srcId="{92191F38-9FB5-4AF4-B7B1-AF17AEEB714E}" destId="{CB3B2858-5EDB-4D9D-9BB1-DF2C2F091C4E}" srcOrd="0" destOrd="0" presId="urn:microsoft.com/office/officeart/2018/2/layout/IconLabelList"/>
    <dgm:cxn modelId="{FC007F4B-FF67-460C-9FFC-C20A256702C5}" type="presParOf" srcId="{92191F38-9FB5-4AF4-B7B1-AF17AEEB714E}" destId="{79EDD3E5-F1AC-4CA0-B2ED-A90C527D3A87}" srcOrd="1" destOrd="0" presId="urn:microsoft.com/office/officeart/2018/2/layout/IconLabelList"/>
    <dgm:cxn modelId="{75D9C62F-A45B-43B3-979C-3846E4AF721C}" type="presParOf" srcId="{92191F38-9FB5-4AF4-B7B1-AF17AEEB714E}" destId="{7B0D12C1-2DCB-46EA-BA09-A40DF0DB36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AC53A-1C6B-4A4A-B02F-935414D607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156D27-6E4F-4997-AD9E-21BBA798628F}">
      <dgm:prSet/>
      <dgm:spPr/>
      <dgm:t>
        <a:bodyPr/>
        <a:lstStyle/>
        <a:p>
          <a:r>
            <a:rPr lang="en-US" dirty="0"/>
            <a:t>Application for adventure events </a:t>
          </a:r>
        </a:p>
      </dgm:t>
    </dgm:pt>
    <dgm:pt modelId="{7EA59B4D-86DE-4A2A-B159-626BE142DAED}" type="parTrans" cxnId="{629B9D83-E63E-4828-BB82-29BDDFD98BCF}">
      <dgm:prSet/>
      <dgm:spPr/>
      <dgm:t>
        <a:bodyPr/>
        <a:lstStyle/>
        <a:p>
          <a:endParaRPr lang="en-US"/>
        </a:p>
      </dgm:t>
    </dgm:pt>
    <dgm:pt modelId="{D11ADBBF-D837-4979-9B82-FE8A1D889F85}" type="sibTrans" cxnId="{629B9D83-E63E-4828-BB82-29BDDFD98BCF}">
      <dgm:prSet/>
      <dgm:spPr/>
      <dgm:t>
        <a:bodyPr/>
        <a:lstStyle/>
        <a:p>
          <a:endParaRPr lang="en-US"/>
        </a:p>
      </dgm:t>
    </dgm:pt>
    <dgm:pt modelId="{4D172145-789A-4494-BA3A-461FF258A58C}">
      <dgm:prSet/>
      <dgm:spPr/>
      <dgm:t>
        <a:bodyPr/>
        <a:lstStyle/>
        <a:p>
          <a:r>
            <a:rPr lang="en-US" dirty="0"/>
            <a:t>Social network for adventurers</a:t>
          </a:r>
          <a:br>
            <a:rPr lang="en-US" dirty="0"/>
          </a:br>
          <a:endParaRPr lang="en-US" dirty="0"/>
        </a:p>
      </dgm:t>
    </dgm:pt>
    <dgm:pt modelId="{0026EDC1-9D8D-4576-B564-EEA74A6F0944}" type="parTrans" cxnId="{6630059E-6FE7-4595-8387-4BFFDD3F05E3}">
      <dgm:prSet/>
      <dgm:spPr/>
      <dgm:t>
        <a:bodyPr/>
        <a:lstStyle/>
        <a:p>
          <a:endParaRPr lang="en-US"/>
        </a:p>
      </dgm:t>
    </dgm:pt>
    <dgm:pt modelId="{8D7102BD-611C-42DD-9406-9DF6FD9537C4}" type="sibTrans" cxnId="{6630059E-6FE7-4595-8387-4BFFDD3F05E3}">
      <dgm:prSet/>
      <dgm:spPr/>
      <dgm:t>
        <a:bodyPr/>
        <a:lstStyle/>
        <a:p>
          <a:endParaRPr lang="en-US"/>
        </a:p>
      </dgm:t>
    </dgm:pt>
    <dgm:pt modelId="{8F1F187C-334A-478C-8972-0DE20F8EC694}" type="pres">
      <dgm:prSet presAssocID="{924AC53A-1C6B-4A4A-B02F-935414D60702}" presName="root" presStyleCnt="0">
        <dgm:presLayoutVars>
          <dgm:dir/>
          <dgm:resizeHandles val="exact"/>
        </dgm:presLayoutVars>
      </dgm:prSet>
      <dgm:spPr/>
    </dgm:pt>
    <dgm:pt modelId="{C59ADB4B-B65F-4FA1-9162-854DD640C091}" type="pres">
      <dgm:prSet presAssocID="{74156D27-6E4F-4997-AD9E-21BBA798628F}" presName="compNode" presStyleCnt="0"/>
      <dgm:spPr/>
    </dgm:pt>
    <dgm:pt modelId="{3FB339D5-2D8C-4EEA-B621-185B5F16B66E}" type="pres">
      <dgm:prSet presAssocID="{74156D27-6E4F-4997-AD9E-21BBA798628F}" presName="bgRect" presStyleLbl="bgShp" presStyleIdx="0" presStyleCnt="2"/>
      <dgm:spPr/>
    </dgm:pt>
    <dgm:pt modelId="{982D2B35-78D9-46A1-8349-8EDB2AF1CEA9}" type="pres">
      <dgm:prSet presAssocID="{74156D27-6E4F-4997-AD9E-21BBA79862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4DAC7B02-2F0F-4660-8101-D4D99669DCC4}" type="pres">
      <dgm:prSet presAssocID="{74156D27-6E4F-4997-AD9E-21BBA798628F}" presName="spaceRect" presStyleCnt="0"/>
      <dgm:spPr/>
    </dgm:pt>
    <dgm:pt modelId="{514A6110-2B15-4A3D-A098-752D742A6244}" type="pres">
      <dgm:prSet presAssocID="{74156D27-6E4F-4997-AD9E-21BBA798628F}" presName="parTx" presStyleLbl="revTx" presStyleIdx="0" presStyleCnt="2">
        <dgm:presLayoutVars>
          <dgm:chMax val="0"/>
          <dgm:chPref val="0"/>
        </dgm:presLayoutVars>
      </dgm:prSet>
      <dgm:spPr/>
    </dgm:pt>
    <dgm:pt modelId="{E72A97D3-0A57-4E7F-A6B5-AC87504FE7D8}" type="pres">
      <dgm:prSet presAssocID="{D11ADBBF-D837-4979-9B82-FE8A1D889F85}" presName="sibTrans" presStyleCnt="0"/>
      <dgm:spPr/>
    </dgm:pt>
    <dgm:pt modelId="{60CBA698-6008-4121-A344-D5C82F02EDB0}" type="pres">
      <dgm:prSet presAssocID="{4D172145-789A-4494-BA3A-461FF258A58C}" presName="compNode" presStyleCnt="0"/>
      <dgm:spPr/>
    </dgm:pt>
    <dgm:pt modelId="{13A20E21-F1EF-4E87-81ED-E94B4637EA8F}" type="pres">
      <dgm:prSet presAssocID="{4D172145-789A-4494-BA3A-461FF258A58C}" presName="bgRect" presStyleLbl="bgShp" presStyleIdx="1" presStyleCnt="2"/>
      <dgm:spPr/>
    </dgm:pt>
    <dgm:pt modelId="{04AABF5A-25F4-4FFA-ABB6-02EF37F70722}" type="pres">
      <dgm:prSet presAssocID="{4D172145-789A-4494-BA3A-461FF258A5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A2B15466-48FB-495B-8E28-8380BFDF6742}" type="pres">
      <dgm:prSet presAssocID="{4D172145-789A-4494-BA3A-461FF258A58C}" presName="spaceRect" presStyleCnt="0"/>
      <dgm:spPr/>
    </dgm:pt>
    <dgm:pt modelId="{B77808F4-BC38-4A06-8F29-0CFB8AF3E929}" type="pres">
      <dgm:prSet presAssocID="{4D172145-789A-4494-BA3A-461FF258A5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D808F1A-A815-4305-A49B-D7E00A8299A2}" type="presOf" srcId="{4D172145-789A-4494-BA3A-461FF258A58C}" destId="{B77808F4-BC38-4A06-8F29-0CFB8AF3E929}" srcOrd="0" destOrd="0" presId="urn:microsoft.com/office/officeart/2018/2/layout/IconVerticalSolidList"/>
    <dgm:cxn modelId="{629B9D83-E63E-4828-BB82-29BDDFD98BCF}" srcId="{924AC53A-1C6B-4A4A-B02F-935414D60702}" destId="{74156D27-6E4F-4997-AD9E-21BBA798628F}" srcOrd="0" destOrd="0" parTransId="{7EA59B4D-86DE-4A2A-B159-626BE142DAED}" sibTransId="{D11ADBBF-D837-4979-9B82-FE8A1D889F85}"/>
    <dgm:cxn modelId="{6630059E-6FE7-4595-8387-4BFFDD3F05E3}" srcId="{924AC53A-1C6B-4A4A-B02F-935414D60702}" destId="{4D172145-789A-4494-BA3A-461FF258A58C}" srcOrd="1" destOrd="0" parTransId="{0026EDC1-9D8D-4576-B564-EEA74A6F0944}" sibTransId="{8D7102BD-611C-42DD-9406-9DF6FD9537C4}"/>
    <dgm:cxn modelId="{A81CC7CB-C2E4-4B1C-8588-B6245EF37238}" type="presOf" srcId="{74156D27-6E4F-4997-AD9E-21BBA798628F}" destId="{514A6110-2B15-4A3D-A098-752D742A6244}" srcOrd="0" destOrd="0" presId="urn:microsoft.com/office/officeart/2018/2/layout/IconVerticalSolidList"/>
    <dgm:cxn modelId="{505219EC-4159-4376-BDC1-6F95B4987A06}" type="presOf" srcId="{924AC53A-1C6B-4A4A-B02F-935414D60702}" destId="{8F1F187C-334A-478C-8972-0DE20F8EC694}" srcOrd="0" destOrd="0" presId="urn:microsoft.com/office/officeart/2018/2/layout/IconVerticalSolidList"/>
    <dgm:cxn modelId="{7DD366D2-AC36-4900-A371-D5DDDA9FDBE5}" type="presParOf" srcId="{8F1F187C-334A-478C-8972-0DE20F8EC694}" destId="{C59ADB4B-B65F-4FA1-9162-854DD640C091}" srcOrd="0" destOrd="0" presId="urn:microsoft.com/office/officeart/2018/2/layout/IconVerticalSolidList"/>
    <dgm:cxn modelId="{1ECAB6EC-CEA1-418B-B735-68CE05D7184F}" type="presParOf" srcId="{C59ADB4B-B65F-4FA1-9162-854DD640C091}" destId="{3FB339D5-2D8C-4EEA-B621-185B5F16B66E}" srcOrd="0" destOrd="0" presId="urn:microsoft.com/office/officeart/2018/2/layout/IconVerticalSolidList"/>
    <dgm:cxn modelId="{55C653AC-AF76-4215-A898-D93B4F785733}" type="presParOf" srcId="{C59ADB4B-B65F-4FA1-9162-854DD640C091}" destId="{982D2B35-78D9-46A1-8349-8EDB2AF1CEA9}" srcOrd="1" destOrd="0" presId="urn:microsoft.com/office/officeart/2018/2/layout/IconVerticalSolidList"/>
    <dgm:cxn modelId="{4A1F3228-5087-4517-B3F3-3340C010FFC6}" type="presParOf" srcId="{C59ADB4B-B65F-4FA1-9162-854DD640C091}" destId="{4DAC7B02-2F0F-4660-8101-D4D99669DCC4}" srcOrd="2" destOrd="0" presId="urn:microsoft.com/office/officeart/2018/2/layout/IconVerticalSolidList"/>
    <dgm:cxn modelId="{745DA650-ACAE-4750-BE13-0FB05D02AEE4}" type="presParOf" srcId="{C59ADB4B-B65F-4FA1-9162-854DD640C091}" destId="{514A6110-2B15-4A3D-A098-752D742A6244}" srcOrd="3" destOrd="0" presId="urn:microsoft.com/office/officeart/2018/2/layout/IconVerticalSolidList"/>
    <dgm:cxn modelId="{25241D8B-792B-4043-9FEC-41957A2E2444}" type="presParOf" srcId="{8F1F187C-334A-478C-8972-0DE20F8EC694}" destId="{E72A97D3-0A57-4E7F-A6B5-AC87504FE7D8}" srcOrd="1" destOrd="0" presId="urn:microsoft.com/office/officeart/2018/2/layout/IconVerticalSolidList"/>
    <dgm:cxn modelId="{F135F52F-E4C8-462D-B698-8E8C4C97D082}" type="presParOf" srcId="{8F1F187C-334A-478C-8972-0DE20F8EC694}" destId="{60CBA698-6008-4121-A344-D5C82F02EDB0}" srcOrd="2" destOrd="0" presId="urn:microsoft.com/office/officeart/2018/2/layout/IconVerticalSolidList"/>
    <dgm:cxn modelId="{062802D4-33FD-4C1E-8AB8-D270DC8D70F2}" type="presParOf" srcId="{60CBA698-6008-4121-A344-D5C82F02EDB0}" destId="{13A20E21-F1EF-4E87-81ED-E94B4637EA8F}" srcOrd="0" destOrd="0" presId="urn:microsoft.com/office/officeart/2018/2/layout/IconVerticalSolidList"/>
    <dgm:cxn modelId="{C847C2F9-9340-41DA-A770-48DA5D1153E5}" type="presParOf" srcId="{60CBA698-6008-4121-A344-D5C82F02EDB0}" destId="{04AABF5A-25F4-4FFA-ABB6-02EF37F70722}" srcOrd="1" destOrd="0" presId="urn:microsoft.com/office/officeart/2018/2/layout/IconVerticalSolidList"/>
    <dgm:cxn modelId="{8FAF531C-4704-4AE5-99F7-CE853A256865}" type="presParOf" srcId="{60CBA698-6008-4121-A344-D5C82F02EDB0}" destId="{A2B15466-48FB-495B-8E28-8380BFDF6742}" srcOrd="2" destOrd="0" presId="urn:microsoft.com/office/officeart/2018/2/layout/IconVerticalSolidList"/>
    <dgm:cxn modelId="{D4AF9809-9B14-4E10-B84A-895AF8F1DF62}" type="presParOf" srcId="{60CBA698-6008-4121-A344-D5C82F02EDB0}" destId="{B77808F4-BC38-4A06-8F29-0CFB8AF3E9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E1F78-CC04-43C8-8C76-61B0A7341C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9804EF-5FD5-4733-B692-140A572CE36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Who? Adventure lovers and those who want to reach other adventurers</a:t>
          </a:r>
          <a:endParaRPr lang="en-US" dirty="0"/>
        </a:p>
      </dgm:t>
    </dgm:pt>
    <dgm:pt modelId="{5EBB1028-5FF7-4FB1-96EA-6679661DB063}" type="parTrans" cxnId="{6D01E586-7E52-4CB5-BA71-2942562E0D54}">
      <dgm:prSet/>
      <dgm:spPr/>
      <dgm:t>
        <a:bodyPr/>
        <a:lstStyle/>
        <a:p>
          <a:endParaRPr lang="en-US"/>
        </a:p>
      </dgm:t>
    </dgm:pt>
    <dgm:pt modelId="{FF709FC0-B831-4441-BEFB-97EDF163CEE4}" type="sibTrans" cxnId="{6D01E586-7E52-4CB5-BA71-2942562E0D54}">
      <dgm:prSet/>
      <dgm:spPr/>
      <dgm:t>
        <a:bodyPr/>
        <a:lstStyle/>
        <a:p>
          <a:endParaRPr lang="en-US"/>
        </a:p>
      </dgm:t>
    </dgm:pt>
    <dgm:pt modelId="{281CD017-B58D-4467-8172-729C3FC387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Where? Various adventure spots around the world</a:t>
          </a:r>
          <a:endParaRPr lang="en-US" dirty="0"/>
        </a:p>
      </dgm:t>
    </dgm:pt>
    <dgm:pt modelId="{BBD2453D-488D-404D-8A25-6F6B86DD00FD}" type="parTrans" cxnId="{D9F8585A-ED6C-4852-A717-F4E2DD1C1EFD}">
      <dgm:prSet/>
      <dgm:spPr/>
      <dgm:t>
        <a:bodyPr/>
        <a:lstStyle/>
        <a:p>
          <a:endParaRPr lang="en-US"/>
        </a:p>
      </dgm:t>
    </dgm:pt>
    <dgm:pt modelId="{BDB93597-2B7F-4DD4-8BF8-DEB53B1B888A}" type="sibTrans" cxnId="{D9F8585A-ED6C-4852-A717-F4E2DD1C1EFD}">
      <dgm:prSet/>
      <dgm:spPr/>
      <dgm:t>
        <a:bodyPr/>
        <a:lstStyle/>
        <a:p>
          <a:endParaRPr lang="en-US"/>
        </a:p>
      </dgm:t>
    </dgm:pt>
    <dgm:pt modelId="{B576D263-E716-4351-B934-6B8BF793028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When? Round the clock</a:t>
          </a:r>
          <a:endParaRPr lang="en-US" dirty="0"/>
        </a:p>
      </dgm:t>
    </dgm:pt>
    <dgm:pt modelId="{26BB8E15-8F6D-4788-A92D-4E0DDB4B656B}" type="parTrans" cxnId="{3751C8AE-836D-4754-9B9C-F6311D1B9229}">
      <dgm:prSet/>
      <dgm:spPr/>
      <dgm:t>
        <a:bodyPr/>
        <a:lstStyle/>
        <a:p>
          <a:endParaRPr lang="en-US"/>
        </a:p>
      </dgm:t>
    </dgm:pt>
    <dgm:pt modelId="{A7730A17-08E4-42F9-847D-99A6771D8A7F}" type="sibTrans" cxnId="{3751C8AE-836D-4754-9B9C-F6311D1B9229}">
      <dgm:prSet/>
      <dgm:spPr/>
      <dgm:t>
        <a:bodyPr/>
        <a:lstStyle/>
        <a:p>
          <a:endParaRPr lang="en-US"/>
        </a:p>
      </dgm:t>
    </dgm:pt>
    <dgm:pt modelId="{EC657E9C-6C09-4769-8DAF-9F9A253CC7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What? Social event network for trekkers</a:t>
          </a:r>
        </a:p>
      </dgm:t>
    </dgm:pt>
    <dgm:pt modelId="{527B39AD-E6F6-492C-B1D4-97940788144F}" type="parTrans" cxnId="{1EA2A83B-36E1-4CBF-89AA-371C102335CA}">
      <dgm:prSet/>
      <dgm:spPr/>
      <dgm:t>
        <a:bodyPr/>
        <a:lstStyle/>
        <a:p>
          <a:endParaRPr lang="en-IN"/>
        </a:p>
      </dgm:t>
    </dgm:pt>
    <dgm:pt modelId="{E2E27819-AD18-4722-81F7-A0D183BE2E09}" type="sibTrans" cxnId="{1EA2A83B-36E1-4CBF-89AA-371C102335CA}">
      <dgm:prSet/>
      <dgm:spPr/>
      <dgm:t>
        <a:bodyPr/>
        <a:lstStyle/>
        <a:p>
          <a:endParaRPr lang="en-IN"/>
        </a:p>
      </dgm:t>
    </dgm:pt>
    <dgm:pt modelId="{30A455C5-21F3-498F-954F-56198304B459}" type="pres">
      <dgm:prSet presAssocID="{C6FE1F78-CC04-43C8-8C76-61B0A7341CAD}" presName="root" presStyleCnt="0">
        <dgm:presLayoutVars>
          <dgm:dir/>
          <dgm:resizeHandles val="exact"/>
        </dgm:presLayoutVars>
      </dgm:prSet>
      <dgm:spPr/>
    </dgm:pt>
    <dgm:pt modelId="{0B7577A7-6114-4586-8813-01F487E22FC4}" type="pres">
      <dgm:prSet presAssocID="{EC657E9C-6C09-4769-8DAF-9F9A253CC7D4}" presName="compNode" presStyleCnt="0"/>
      <dgm:spPr/>
    </dgm:pt>
    <dgm:pt modelId="{07FD5659-6625-47C4-B938-F959B53F34BD}" type="pres">
      <dgm:prSet presAssocID="{EC657E9C-6C09-4769-8DAF-9F9A253CC7D4}" presName="bgRect" presStyleLbl="bgShp" presStyleIdx="0" presStyleCnt="4"/>
      <dgm:spPr/>
    </dgm:pt>
    <dgm:pt modelId="{BB2A8349-4419-4646-B46F-F487322E7EF0}" type="pres">
      <dgm:prSet presAssocID="{EC657E9C-6C09-4769-8DAF-9F9A253CC7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434CA247-025E-4257-BE6F-4E6EBFAEC803}" type="pres">
      <dgm:prSet presAssocID="{EC657E9C-6C09-4769-8DAF-9F9A253CC7D4}" presName="spaceRect" presStyleCnt="0"/>
      <dgm:spPr/>
    </dgm:pt>
    <dgm:pt modelId="{46E53265-0F0A-47C4-8BAC-65CEB379EFEA}" type="pres">
      <dgm:prSet presAssocID="{EC657E9C-6C09-4769-8DAF-9F9A253CC7D4}" presName="parTx" presStyleLbl="revTx" presStyleIdx="0" presStyleCnt="4">
        <dgm:presLayoutVars>
          <dgm:chMax val="0"/>
          <dgm:chPref val="0"/>
        </dgm:presLayoutVars>
      </dgm:prSet>
      <dgm:spPr/>
    </dgm:pt>
    <dgm:pt modelId="{8CE6D2D1-3740-4A61-8EB2-B590A1C8E0F5}" type="pres">
      <dgm:prSet presAssocID="{E2E27819-AD18-4722-81F7-A0D183BE2E09}" presName="sibTrans" presStyleCnt="0"/>
      <dgm:spPr/>
    </dgm:pt>
    <dgm:pt modelId="{61082EE6-632A-45FA-9403-016FD57A56C3}" type="pres">
      <dgm:prSet presAssocID="{B576D263-E716-4351-B934-6B8BF793028E}" presName="compNode" presStyleCnt="0"/>
      <dgm:spPr/>
    </dgm:pt>
    <dgm:pt modelId="{1E1347C5-EFB8-44F7-9FE2-F727A2955474}" type="pres">
      <dgm:prSet presAssocID="{B576D263-E716-4351-B934-6B8BF793028E}" presName="bgRect" presStyleLbl="bgShp" presStyleIdx="1" presStyleCnt="4"/>
      <dgm:spPr/>
    </dgm:pt>
    <dgm:pt modelId="{032A26EA-BC16-41FE-B153-366B97A0EA3D}" type="pres">
      <dgm:prSet presAssocID="{B576D263-E716-4351-B934-6B8BF79302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DD7F4F04-3B9A-46CF-AD88-0B5D90CE6931}" type="pres">
      <dgm:prSet presAssocID="{B576D263-E716-4351-B934-6B8BF793028E}" presName="spaceRect" presStyleCnt="0"/>
      <dgm:spPr/>
    </dgm:pt>
    <dgm:pt modelId="{1BF10711-4E01-42EB-9E47-F6E4BB6DFE95}" type="pres">
      <dgm:prSet presAssocID="{B576D263-E716-4351-B934-6B8BF793028E}" presName="parTx" presStyleLbl="revTx" presStyleIdx="1" presStyleCnt="4">
        <dgm:presLayoutVars>
          <dgm:chMax val="0"/>
          <dgm:chPref val="0"/>
        </dgm:presLayoutVars>
      </dgm:prSet>
      <dgm:spPr/>
    </dgm:pt>
    <dgm:pt modelId="{35E3C9D9-A10F-4B88-82C7-C9E64FD57EB7}" type="pres">
      <dgm:prSet presAssocID="{A7730A17-08E4-42F9-847D-99A6771D8A7F}" presName="sibTrans" presStyleCnt="0"/>
      <dgm:spPr/>
    </dgm:pt>
    <dgm:pt modelId="{BB12F7D0-CA7C-4D75-8D28-BC05E52713BD}" type="pres">
      <dgm:prSet presAssocID="{281CD017-B58D-4467-8172-729C3FC38704}" presName="compNode" presStyleCnt="0"/>
      <dgm:spPr/>
    </dgm:pt>
    <dgm:pt modelId="{8A93BE62-4472-4320-89C3-6A7DC41EC229}" type="pres">
      <dgm:prSet presAssocID="{281CD017-B58D-4467-8172-729C3FC38704}" presName="bgRect" presStyleLbl="bgShp" presStyleIdx="2" presStyleCnt="4"/>
      <dgm:spPr/>
    </dgm:pt>
    <dgm:pt modelId="{2AF33554-8F22-49CF-A91A-E539E6016D02}" type="pres">
      <dgm:prSet presAssocID="{281CD017-B58D-4467-8172-729C3FC387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5B5416CC-F2EE-43CD-8037-4C93111CD79D}" type="pres">
      <dgm:prSet presAssocID="{281CD017-B58D-4467-8172-729C3FC38704}" presName="spaceRect" presStyleCnt="0"/>
      <dgm:spPr/>
    </dgm:pt>
    <dgm:pt modelId="{7B52C09E-8DD5-43A0-A0E1-7FD104034724}" type="pres">
      <dgm:prSet presAssocID="{281CD017-B58D-4467-8172-729C3FC38704}" presName="parTx" presStyleLbl="revTx" presStyleIdx="2" presStyleCnt="4">
        <dgm:presLayoutVars>
          <dgm:chMax val="0"/>
          <dgm:chPref val="0"/>
        </dgm:presLayoutVars>
      </dgm:prSet>
      <dgm:spPr/>
    </dgm:pt>
    <dgm:pt modelId="{87B08D7F-2F9E-4FAA-88B2-68C0F7FE8B32}" type="pres">
      <dgm:prSet presAssocID="{BDB93597-2B7F-4DD4-8BF8-DEB53B1B888A}" presName="sibTrans" presStyleCnt="0"/>
      <dgm:spPr/>
    </dgm:pt>
    <dgm:pt modelId="{C53090A2-5050-46E1-A2CC-A77213030A9F}" type="pres">
      <dgm:prSet presAssocID="{539804EF-5FD5-4733-B692-140A572CE364}" presName="compNode" presStyleCnt="0"/>
      <dgm:spPr/>
    </dgm:pt>
    <dgm:pt modelId="{FFDF26E5-8DEE-4FB4-A083-65FAFBEA4659}" type="pres">
      <dgm:prSet presAssocID="{539804EF-5FD5-4733-B692-140A572CE364}" presName="bgRect" presStyleLbl="bgShp" presStyleIdx="3" presStyleCnt="4"/>
      <dgm:spPr/>
    </dgm:pt>
    <dgm:pt modelId="{E38DC072-8AF1-4331-8AC2-31ABE79A0EA4}" type="pres">
      <dgm:prSet presAssocID="{539804EF-5FD5-4733-B692-140A572CE3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1404C4D9-51B1-45C2-983E-2C0BE065A3B6}" type="pres">
      <dgm:prSet presAssocID="{539804EF-5FD5-4733-B692-140A572CE364}" presName="spaceRect" presStyleCnt="0"/>
      <dgm:spPr/>
    </dgm:pt>
    <dgm:pt modelId="{079693F9-AA70-4C45-81A7-D610F7BDA3FF}" type="pres">
      <dgm:prSet presAssocID="{539804EF-5FD5-4733-B692-140A572CE36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CB592B-E141-4D25-B071-B9B58D25EE61}" type="presOf" srcId="{EC657E9C-6C09-4769-8DAF-9F9A253CC7D4}" destId="{46E53265-0F0A-47C4-8BAC-65CEB379EFEA}" srcOrd="0" destOrd="0" presId="urn:microsoft.com/office/officeart/2018/2/layout/IconVerticalSolidList"/>
    <dgm:cxn modelId="{1EA2A83B-36E1-4CBF-89AA-371C102335CA}" srcId="{C6FE1F78-CC04-43C8-8C76-61B0A7341CAD}" destId="{EC657E9C-6C09-4769-8DAF-9F9A253CC7D4}" srcOrd="0" destOrd="0" parTransId="{527B39AD-E6F6-492C-B1D4-97940788144F}" sibTransId="{E2E27819-AD18-4722-81F7-A0D183BE2E09}"/>
    <dgm:cxn modelId="{E9D24663-7A91-4C51-94BD-46BCE4686293}" type="presOf" srcId="{B576D263-E716-4351-B934-6B8BF793028E}" destId="{1BF10711-4E01-42EB-9E47-F6E4BB6DFE95}" srcOrd="0" destOrd="0" presId="urn:microsoft.com/office/officeart/2018/2/layout/IconVerticalSolidList"/>
    <dgm:cxn modelId="{D9F8585A-ED6C-4852-A717-F4E2DD1C1EFD}" srcId="{C6FE1F78-CC04-43C8-8C76-61B0A7341CAD}" destId="{281CD017-B58D-4467-8172-729C3FC38704}" srcOrd="2" destOrd="0" parTransId="{BBD2453D-488D-404D-8A25-6F6B86DD00FD}" sibTransId="{BDB93597-2B7F-4DD4-8BF8-DEB53B1B888A}"/>
    <dgm:cxn modelId="{D7E25F7B-6B5C-4D4F-9D08-9F0C1B5554C1}" type="presOf" srcId="{281CD017-B58D-4467-8172-729C3FC38704}" destId="{7B52C09E-8DD5-43A0-A0E1-7FD104034724}" srcOrd="0" destOrd="0" presId="urn:microsoft.com/office/officeart/2018/2/layout/IconVerticalSolidList"/>
    <dgm:cxn modelId="{6D01E586-7E52-4CB5-BA71-2942562E0D54}" srcId="{C6FE1F78-CC04-43C8-8C76-61B0A7341CAD}" destId="{539804EF-5FD5-4733-B692-140A572CE364}" srcOrd="3" destOrd="0" parTransId="{5EBB1028-5FF7-4FB1-96EA-6679661DB063}" sibTransId="{FF709FC0-B831-4441-BEFB-97EDF163CEE4}"/>
    <dgm:cxn modelId="{36F9BD9E-DF29-4234-B18F-701A37D51839}" type="presOf" srcId="{C6FE1F78-CC04-43C8-8C76-61B0A7341CAD}" destId="{30A455C5-21F3-498F-954F-56198304B459}" srcOrd="0" destOrd="0" presId="urn:microsoft.com/office/officeart/2018/2/layout/IconVerticalSolidList"/>
    <dgm:cxn modelId="{3751C8AE-836D-4754-9B9C-F6311D1B9229}" srcId="{C6FE1F78-CC04-43C8-8C76-61B0A7341CAD}" destId="{B576D263-E716-4351-B934-6B8BF793028E}" srcOrd="1" destOrd="0" parTransId="{26BB8E15-8F6D-4788-A92D-4E0DDB4B656B}" sibTransId="{A7730A17-08E4-42F9-847D-99A6771D8A7F}"/>
    <dgm:cxn modelId="{08FD7FC7-2724-49E1-8365-1E6BCF276056}" type="presOf" srcId="{539804EF-5FD5-4733-B692-140A572CE364}" destId="{079693F9-AA70-4C45-81A7-D610F7BDA3FF}" srcOrd="0" destOrd="0" presId="urn:microsoft.com/office/officeart/2018/2/layout/IconVerticalSolidList"/>
    <dgm:cxn modelId="{E62CF774-9FB0-4B99-B6F1-961C7B9804BD}" type="presParOf" srcId="{30A455C5-21F3-498F-954F-56198304B459}" destId="{0B7577A7-6114-4586-8813-01F487E22FC4}" srcOrd="0" destOrd="0" presId="urn:microsoft.com/office/officeart/2018/2/layout/IconVerticalSolidList"/>
    <dgm:cxn modelId="{00F4DC37-5D38-4A12-9A20-4F5DA907562D}" type="presParOf" srcId="{0B7577A7-6114-4586-8813-01F487E22FC4}" destId="{07FD5659-6625-47C4-B938-F959B53F34BD}" srcOrd="0" destOrd="0" presId="urn:microsoft.com/office/officeart/2018/2/layout/IconVerticalSolidList"/>
    <dgm:cxn modelId="{9C629596-4C3A-4CD0-887C-F3B76040D108}" type="presParOf" srcId="{0B7577A7-6114-4586-8813-01F487E22FC4}" destId="{BB2A8349-4419-4646-B46F-F487322E7EF0}" srcOrd="1" destOrd="0" presId="urn:microsoft.com/office/officeart/2018/2/layout/IconVerticalSolidList"/>
    <dgm:cxn modelId="{7BE98783-C68B-4691-ACE7-B13B8906E1C4}" type="presParOf" srcId="{0B7577A7-6114-4586-8813-01F487E22FC4}" destId="{434CA247-025E-4257-BE6F-4E6EBFAEC803}" srcOrd="2" destOrd="0" presId="urn:microsoft.com/office/officeart/2018/2/layout/IconVerticalSolidList"/>
    <dgm:cxn modelId="{006CDEBF-CA2D-4503-9E94-DC59AA832945}" type="presParOf" srcId="{0B7577A7-6114-4586-8813-01F487E22FC4}" destId="{46E53265-0F0A-47C4-8BAC-65CEB379EFEA}" srcOrd="3" destOrd="0" presId="urn:microsoft.com/office/officeart/2018/2/layout/IconVerticalSolidList"/>
    <dgm:cxn modelId="{5741E36C-A874-4A88-B284-9E6C2CAA2445}" type="presParOf" srcId="{30A455C5-21F3-498F-954F-56198304B459}" destId="{8CE6D2D1-3740-4A61-8EB2-B590A1C8E0F5}" srcOrd="1" destOrd="0" presId="urn:microsoft.com/office/officeart/2018/2/layout/IconVerticalSolidList"/>
    <dgm:cxn modelId="{325214B8-E52E-417E-9F70-159AF63BE833}" type="presParOf" srcId="{30A455C5-21F3-498F-954F-56198304B459}" destId="{61082EE6-632A-45FA-9403-016FD57A56C3}" srcOrd="2" destOrd="0" presId="urn:microsoft.com/office/officeart/2018/2/layout/IconVerticalSolidList"/>
    <dgm:cxn modelId="{BE22A4FD-1B2A-4453-89AF-0040B7AB3B72}" type="presParOf" srcId="{61082EE6-632A-45FA-9403-016FD57A56C3}" destId="{1E1347C5-EFB8-44F7-9FE2-F727A2955474}" srcOrd="0" destOrd="0" presId="urn:microsoft.com/office/officeart/2018/2/layout/IconVerticalSolidList"/>
    <dgm:cxn modelId="{29CB957F-14D7-43C8-9491-86D5166724EF}" type="presParOf" srcId="{61082EE6-632A-45FA-9403-016FD57A56C3}" destId="{032A26EA-BC16-41FE-B153-366B97A0EA3D}" srcOrd="1" destOrd="0" presId="urn:microsoft.com/office/officeart/2018/2/layout/IconVerticalSolidList"/>
    <dgm:cxn modelId="{432381DB-562A-4F11-ACAB-79348B518AB3}" type="presParOf" srcId="{61082EE6-632A-45FA-9403-016FD57A56C3}" destId="{DD7F4F04-3B9A-46CF-AD88-0B5D90CE6931}" srcOrd="2" destOrd="0" presId="urn:microsoft.com/office/officeart/2018/2/layout/IconVerticalSolidList"/>
    <dgm:cxn modelId="{710F663D-EC52-4C67-B627-BA707AF50098}" type="presParOf" srcId="{61082EE6-632A-45FA-9403-016FD57A56C3}" destId="{1BF10711-4E01-42EB-9E47-F6E4BB6DFE95}" srcOrd="3" destOrd="0" presId="urn:microsoft.com/office/officeart/2018/2/layout/IconVerticalSolidList"/>
    <dgm:cxn modelId="{57ADE4FA-B658-4288-99D2-DF6347B7B58B}" type="presParOf" srcId="{30A455C5-21F3-498F-954F-56198304B459}" destId="{35E3C9D9-A10F-4B88-82C7-C9E64FD57EB7}" srcOrd="3" destOrd="0" presId="urn:microsoft.com/office/officeart/2018/2/layout/IconVerticalSolidList"/>
    <dgm:cxn modelId="{219E4BE7-3B55-48DC-9BC9-ECA25D81299C}" type="presParOf" srcId="{30A455C5-21F3-498F-954F-56198304B459}" destId="{BB12F7D0-CA7C-4D75-8D28-BC05E52713BD}" srcOrd="4" destOrd="0" presId="urn:microsoft.com/office/officeart/2018/2/layout/IconVerticalSolidList"/>
    <dgm:cxn modelId="{040E3576-8419-4B6E-8F0D-A3F1C2053C0B}" type="presParOf" srcId="{BB12F7D0-CA7C-4D75-8D28-BC05E52713BD}" destId="{8A93BE62-4472-4320-89C3-6A7DC41EC229}" srcOrd="0" destOrd="0" presId="urn:microsoft.com/office/officeart/2018/2/layout/IconVerticalSolidList"/>
    <dgm:cxn modelId="{686F68D4-B6ED-4110-BCF4-50A6F3D51102}" type="presParOf" srcId="{BB12F7D0-CA7C-4D75-8D28-BC05E52713BD}" destId="{2AF33554-8F22-49CF-A91A-E539E6016D02}" srcOrd="1" destOrd="0" presId="urn:microsoft.com/office/officeart/2018/2/layout/IconVerticalSolidList"/>
    <dgm:cxn modelId="{846B405C-0B56-4E56-823C-8D897682E25A}" type="presParOf" srcId="{BB12F7D0-CA7C-4D75-8D28-BC05E52713BD}" destId="{5B5416CC-F2EE-43CD-8037-4C93111CD79D}" srcOrd="2" destOrd="0" presId="urn:microsoft.com/office/officeart/2018/2/layout/IconVerticalSolidList"/>
    <dgm:cxn modelId="{8B5D4F12-9C7D-41C9-9470-7B29EB3974CC}" type="presParOf" srcId="{BB12F7D0-CA7C-4D75-8D28-BC05E52713BD}" destId="{7B52C09E-8DD5-43A0-A0E1-7FD104034724}" srcOrd="3" destOrd="0" presId="urn:microsoft.com/office/officeart/2018/2/layout/IconVerticalSolidList"/>
    <dgm:cxn modelId="{939E9D96-208E-4A02-95FA-908E3A55C598}" type="presParOf" srcId="{30A455C5-21F3-498F-954F-56198304B459}" destId="{87B08D7F-2F9E-4FAA-88B2-68C0F7FE8B32}" srcOrd="5" destOrd="0" presId="urn:microsoft.com/office/officeart/2018/2/layout/IconVerticalSolidList"/>
    <dgm:cxn modelId="{B928F12F-F941-4976-9498-778990D01512}" type="presParOf" srcId="{30A455C5-21F3-498F-954F-56198304B459}" destId="{C53090A2-5050-46E1-A2CC-A77213030A9F}" srcOrd="6" destOrd="0" presId="urn:microsoft.com/office/officeart/2018/2/layout/IconVerticalSolidList"/>
    <dgm:cxn modelId="{50FAEF5A-9AB8-47A5-9AEA-BBDA52B64D57}" type="presParOf" srcId="{C53090A2-5050-46E1-A2CC-A77213030A9F}" destId="{FFDF26E5-8DEE-4FB4-A083-65FAFBEA4659}" srcOrd="0" destOrd="0" presId="urn:microsoft.com/office/officeart/2018/2/layout/IconVerticalSolidList"/>
    <dgm:cxn modelId="{C0AA4233-BC0E-46AE-8A19-190A5FAF589B}" type="presParOf" srcId="{C53090A2-5050-46E1-A2CC-A77213030A9F}" destId="{E38DC072-8AF1-4331-8AC2-31ABE79A0EA4}" srcOrd="1" destOrd="0" presId="urn:microsoft.com/office/officeart/2018/2/layout/IconVerticalSolidList"/>
    <dgm:cxn modelId="{ACAC1EDC-B939-4372-908C-A75C5F900777}" type="presParOf" srcId="{C53090A2-5050-46E1-A2CC-A77213030A9F}" destId="{1404C4D9-51B1-45C2-983E-2C0BE065A3B6}" srcOrd="2" destOrd="0" presId="urn:microsoft.com/office/officeart/2018/2/layout/IconVerticalSolidList"/>
    <dgm:cxn modelId="{FB318182-D559-4E5E-A00A-65CE8210DBB9}" type="presParOf" srcId="{C53090A2-5050-46E1-A2CC-A77213030A9F}" destId="{079693F9-AA70-4C45-81A7-D610F7BDA3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368DB5-6515-47C2-9C70-9C1EFEE487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4FE0C-E322-4479-82D6-6BFE3D1BC4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Find other adventure lovers</a:t>
          </a:r>
        </a:p>
      </dgm:t>
    </dgm:pt>
    <dgm:pt modelId="{2F9271D5-5977-4FE0-8F84-3649B529E62B}" type="parTrans" cxnId="{CC7A62D3-A1F1-4470-9A4E-ADC1298EBBF6}">
      <dgm:prSet/>
      <dgm:spPr/>
      <dgm:t>
        <a:bodyPr/>
        <a:lstStyle/>
        <a:p>
          <a:endParaRPr lang="en-US"/>
        </a:p>
      </dgm:t>
    </dgm:pt>
    <dgm:pt modelId="{79A47DD4-1671-4C6F-B1E1-A46673795854}" type="sibTrans" cxnId="{CC7A62D3-A1F1-4470-9A4E-ADC1298EBB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D940A6-A1E0-4DD0-A88E-D1E9AD0EF2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Find adventure events by category</a:t>
          </a:r>
        </a:p>
      </dgm:t>
    </dgm:pt>
    <dgm:pt modelId="{737DD8C4-910E-4549-820C-610FA9925FAC}" type="parTrans" cxnId="{FF744745-EAC8-4922-9E01-C4177E94CAD7}">
      <dgm:prSet/>
      <dgm:spPr/>
      <dgm:t>
        <a:bodyPr/>
        <a:lstStyle/>
        <a:p>
          <a:endParaRPr lang="en-US"/>
        </a:p>
      </dgm:t>
    </dgm:pt>
    <dgm:pt modelId="{1DCC5B6D-3BB9-4362-9EB9-C7B736FE41FC}" type="sibTrans" cxnId="{FF744745-EAC8-4922-9E01-C4177E94CA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DCE126-18DE-4418-9214-EF33956EA4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Register for events</a:t>
          </a:r>
        </a:p>
      </dgm:t>
    </dgm:pt>
    <dgm:pt modelId="{9B4CA32C-3FA2-44A9-B182-B260472C2F2C}" type="parTrans" cxnId="{4F06616C-3852-4EEF-9699-7672D3A4200D}">
      <dgm:prSet/>
      <dgm:spPr/>
      <dgm:t>
        <a:bodyPr/>
        <a:lstStyle/>
        <a:p>
          <a:endParaRPr lang="en-US"/>
        </a:p>
      </dgm:t>
    </dgm:pt>
    <dgm:pt modelId="{D2AF10AF-C0DD-4AAB-AAC6-13BD884D7041}" type="sibTrans" cxnId="{4F06616C-3852-4EEF-9699-7672D3A420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6A0B66-0D2E-4DDB-BDCA-5A6CC54B3E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Unregister an event</a:t>
          </a:r>
        </a:p>
      </dgm:t>
    </dgm:pt>
    <dgm:pt modelId="{6FB6E507-0752-4F18-A326-15837A223D4C}" type="parTrans" cxnId="{D1013791-6FC3-4107-B97D-F49B0F71AD77}">
      <dgm:prSet/>
      <dgm:spPr/>
      <dgm:t>
        <a:bodyPr/>
        <a:lstStyle/>
        <a:p>
          <a:endParaRPr lang="en-US"/>
        </a:p>
      </dgm:t>
    </dgm:pt>
    <dgm:pt modelId="{EE8AE956-15A7-4626-86CB-4BAC0E742228}" type="sibTrans" cxnId="{D1013791-6FC3-4107-B97D-F49B0F71AD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924C97-9C32-4C68-887B-54F0AEFA34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Live weather for events</a:t>
          </a:r>
        </a:p>
      </dgm:t>
    </dgm:pt>
    <dgm:pt modelId="{1300E58E-518B-40BA-A71F-DF324E019C3A}" type="parTrans" cxnId="{2C9892A7-7A44-4978-926B-BD63766D31CB}">
      <dgm:prSet/>
      <dgm:spPr/>
      <dgm:t>
        <a:bodyPr/>
        <a:lstStyle/>
        <a:p>
          <a:endParaRPr lang="en-IN"/>
        </a:p>
      </dgm:t>
    </dgm:pt>
    <dgm:pt modelId="{CF571A10-47B0-4EB1-8D35-8676FC774061}" type="sibTrans" cxnId="{2C9892A7-7A44-4978-926B-BD63766D31CB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19D20BB2-7948-4B25-A58D-6D78F64385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Admin, Guide, Trekker concerns</a:t>
          </a:r>
        </a:p>
      </dgm:t>
    </dgm:pt>
    <dgm:pt modelId="{CBCF5C19-9814-4ECB-922B-BBC1A4211E34}" type="parTrans" cxnId="{4C277822-ED20-491D-8A08-F27298FC3EB6}">
      <dgm:prSet/>
      <dgm:spPr/>
      <dgm:t>
        <a:bodyPr/>
        <a:lstStyle/>
        <a:p>
          <a:endParaRPr lang="en-IN"/>
        </a:p>
      </dgm:t>
    </dgm:pt>
    <dgm:pt modelId="{13FCB10C-49CE-4D69-B221-A00281A1AD4A}" type="sibTrans" cxnId="{4C277822-ED20-491D-8A08-F27298FC3EB6}">
      <dgm:prSet/>
      <dgm:spPr/>
      <dgm:t>
        <a:bodyPr/>
        <a:lstStyle/>
        <a:p>
          <a:endParaRPr lang="en-IN"/>
        </a:p>
      </dgm:t>
    </dgm:pt>
    <dgm:pt modelId="{17CD413A-7291-4FDD-B10E-AE32E42D65AA}" type="pres">
      <dgm:prSet presAssocID="{99368DB5-6515-47C2-9C70-9C1EFEE4877A}" presName="root" presStyleCnt="0">
        <dgm:presLayoutVars>
          <dgm:dir/>
          <dgm:resizeHandles val="exact"/>
        </dgm:presLayoutVars>
      </dgm:prSet>
      <dgm:spPr/>
    </dgm:pt>
    <dgm:pt modelId="{11D7E1CA-2478-47AC-9198-5C61F3688E4A}" type="pres">
      <dgm:prSet presAssocID="{99368DB5-6515-47C2-9C70-9C1EFEE4877A}" presName="container" presStyleCnt="0">
        <dgm:presLayoutVars>
          <dgm:dir/>
          <dgm:resizeHandles val="exact"/>
        </dgm:presLayoutVars>
      </dgm:prSet>
      <dgm:spPr/>
    </dgm:pt>
    <dgm:pt modelId="{D4FC89AE-AE51-4813-966A-850A54A89B34}" type="pres">
      <dgm:prSet presAssocID="{59C4FE0C-E322-4479-82D6-6BFE3D1BC48B}" presName="compNode" presStyleCnt="0"/>
      <dgm:spPr/>
    </dgm:pt>
    <dgm:pt modelId="{9830CBD8-4AFA-47E6-8384-D032CB5AAFD1}" type="pres">
      <dgm:prSet presAssocID="{59C4FE0C-E322-4479-82D6-6BFE3D1BC48B}" presName="iconBgRect" presStyleLbl="bgShp" presStyleIdx="0" presStyleCnt="6"/>
      <dgm:spPr/>
    </dgm:pt>
    <dgm:pt modelId="{F015275E-F9CB-4DB0-BC0B-83FE844F580C}" type="pres">
      <dgm:prSet presAssocID="{59C4FE0C-E322-4479-82D6-6BFE3D1BC48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8E5F960D-31C3-448A-915D-0347A0E3564B}" type="pres">
      <dgm:prSet presAssocID="{59C4FE0C-E322-4479-82D6-6BFE3D1BC48B}" presName="spaceRect" presStyleCnt="0"/>
      <dgm:spPr/>
    </dgm:pt>
    <dgm:pt modelId="{CD4BB637-FE3D-4E1B-8454-08ED1CF3A32E}" type="pres">
      <dgm:prSet presAssocID="{59C4FE0C-E322-4479-82D6-6BFE3D1BC48B}" presName="textRect" presStyleLbl="revTx" presStyleIdx="0" presStyleCnt="6">
        <dgm:presLayoutVars>
          <dgm:chMax val="1"/>
          <dgm:chPref val="1"/>
        </dgm:presLayoutVars>
      </dgm:prSet>
      <dgm:spPr/>
    </dgm:pt>
    <dgm:pt modelId="{4E51C864-BF59-4D11-B980-ECF9CAB0EFF9}" type="pres">
      <dgm:prSet presAssocID="{79A47DD4-1671-4C6F-B1E1-A46673795854}" presName="sibTrans" presStyleLbl="sibTrans2D1" presStyleIdx="0" presStyleCnt="0"/>
      <dgm:spPr/>
    </dgm:pt>
    <dgm:pt modelId="{CB1A4A7A-4734-4874-A961-F181330B5202}" type="pres">
      <dgm:prSet presAssocID="{62D940A6-A1E0-4DD0-A88E-D1E9AD0EF2F8}" presName="compNode" presStyleCnt="0"/>
      <dgm:spPr/>
    </dgm:pt>
    <dgm:pt modelId="{43B25C98-15FD-40D0-A389-5BD98519D2CA}" type="pres">
      <dgm:prSet presAssocID="{62D940A6-A1E0-4DD0-A88E-D1E9AD0EF2F8}" presName="iconBgRect" presStyleLbl="bgShp" presStyleIdx="1" presStyleCnt="6"/>
      <dgm:spPr/>
    </dgm:pt>
    <dgm:pt modelId="{E26F6C9F-6823-43D8-81DE-82B3E3C7F7B7}" type="pres">
      <dgm:prSet presAssocID="{62D940A6-A1E0-4DD0-A88E-D1E9AD0EF2F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3D5D586-6AA4-4421-B83E-90666099BAA1}" type="pres">
      <dgm:prSet presAssocID="{62D940A6-A1E0-4DD0-A88E-D1E9AD0EF2F8}" presName="spaceRect" presStyleCnt="0"/>
      <dgm:spPr/>
    </dgm:pt>
    <dgm:pt modelId="{7BED631D-0D4D-43A2-93E8-5D1C8F7F806E}" type="pres">
      <dgm:prSet presAssocID="{62D940A6-A1E0-4DD0-A88E-D1E9AD0EF2F8}" presName="textRect" presStyleLbl="revTx" presStyleIdx="1" presStyleCnt="6">
        <dgm:presLayoutVars>
          <dgm:chMax val="1"/>
          <dgm:chPref val="1"/>
        </dgm:presLayoutVars>
      </dgm:prSet>
      <dgm:spPr/>
    </dgm:pt>
    <dgm:pt modelId="{9BE1E3D5-42AC-47EC-8B9D-56D6803DB364}" type="pres">
      <dgm:prSet presAssocID="{1DCC5B6D-3BB9-4362-9EB9-C7B736FE41FC}" presName="sibTrans" presStyleLbl="sibTrans2D1" presStyleIdx="0" presStyleCnt="0"/>
      <dgm:spPr/>
    </dgm:pt>
    <dgm:pt modelId="{2FAD11AE-9251-4FB7-ABCF-3A1919909BA1}" type="pres">
      <dgm:prSet presAssocID="{40DCE126-18DE-4418-9214-EF33956EA439}" presName="compNode" presStyleCnt="0"/>
      <dgm:spPr/>
    </dgm:pt>
    <dgm:pt modelId="{8FE35344-4B66-447A-8872-0AB6EF2AE612}" type="pres">
      <dgm:prSet presAssocID="{40DCE126-18DE-4418-9214-EF33956EA439}" presName="iconBgRect" presStyleLbl="bgShp" presStyleIdx="2" presStyleCnt="6"/>
      <dgm:spPr/>
    </dgm:pt>
    <dgm:pt modelId="{417AE50D-9830-40A4-B09F-26226F723E67}" type="pres">
      <dgm:prSet presAssocID="{40DCE126-18DE-4418-9214-EF33956EA43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3A88FF0-DEE8-4AFD-B2EC-3119042C9C11}" type="pres">
      <dgm:prSet presAssocID="{40DCE126-18DE-4418-9214-EF33956EA439}" presName="spaceRect" presStyleCnt="0"/>
      <dgm:spPr/>
    </dgm:pt>
    <dgm:pt modelId="{6F30C5AA-579E-4E5B-B9AF-2E9DB590CD71}" type="pres">
      <dgm:prSet presAssocID="{40DCE126-18DE-4418-9214-EF33956EA439}" presName="textRect" presStyleLbl="revTx" presStyleIdx="2" presStyleCnt="6">
        <dgm:presLayoutVars>
          <dgm:chMax val="1"/>
          <dgm:chPref val="1"/>
        </dgm:presLayoutVars>
      </dgm:prSet>
      <dgm:spPr/>
    </dgm:pt>
    <dgm:pt modelId="{0B82777B-213F-43FF-8456-55D5D82BB788}" type="pres">
      <dgm:prSet presAssocID="{D2AF10AF-C0DD-4AAB-AAC6-13BD884D7041}" presName="sibTrans" presStyleLbl="sibTrans2D1" presStyleIdx="0" presStyleCnt="0"/>
      <dgm:spPr/>
    </dgm:pt>
    <dgm:pt modelId="{9879240A-A45B-49EE-8FF2-2FDFA6930326}" type="pres">
      <dgm:prSet presAssocID="{BE6A0B66-0D2E-4DDB-BDCA-5A6CC54B3E9A}" presName="compNode" presStyleCnt="0"/>
      <dgm:spPr/>
    </dgm:pt>
    <dgm:pt modelId="{3C835A24-7921-41E5-88F3-A6A244A45DA9}" type="pres">
      <dgm:prSet presAssocID="{BE6A0B66-0D2E-4DDB-BDCA-5A6CC54B3E9A}" presName="iconBgRect" presStyleLbl="bgShp" presStyleIdx="3" presStyleCnt="6"/>
      <dgm:spPr/>
    </dgm:pt>
    <dgm:pt modelId="{D08DA308-8D56-462C-BB37-C70B19BCFED8}" type="pres">
      <dgm:prSet presAssocID="{BE6A0B66-0D2E-4DDB-BDCA-5A6CC54B3E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8272702-921B-441B-9D12-B9E111A8AC45}" type="pres">
      <dgm:prSet presAssocID="{BE6A0B66-0D2E-4DDB-BDCA-5A6CC54B3E9A}" presName="spaceRect" presStyleCnt="0"/>
      <dgm:spPr/>
    </dgm:pt>
    <dgm:pt modelId="{D57ACDC1-E0E5-462C-B9B5-E5C1BFD9B5E1}" type="pres">
      <dgm:prSet presAssocID="{BE6A0B66-0D2E-4DDB-BDCA-5A6CC54B3E9A}" presName="textRect" presStyleLbl="revTx" presStyleIdx="3" presStyleCnt="6">
        <dgm:presLayoutVars>
          <dgm:chMax val="1"/>
          <dgm:chPref val="1"/>
        </dgm:presLayoutVars>
      </dgm:prSet>
      <dgm:spPr/>
    </dgm:pt>
    <dgm:pt modelId="{1808F613-2178-4450-8BD1-3D8DAFE66EDB}" type="pres">
      <dgm:prSet presAssocID="{EE8AE956-15A7-4626-86CB-4BAC0E742228}" presName="sibTrans" presStyleLbl="sibTrans2D1" presStyleIdx="0" presStyleCnt="0"/>
      <dgm:spPr/>
    </dgm:pt>
    <dgm:pt modelId="{B018E919-05C3-4530-AB64-655D732D7657}" type="pres">
      <dgm:prSet presAssocID="{42924C97-9C32-4C68-887B-54F0AEFA3489}" presName="compNode" presStyleCnt="0"/>
      <dgm:spPr/>
    </dgm:pt>
    <dgm:pt modelId="{232C82C3-CC63-4FDB-9BD4-14095FF12E13}" type="pres">
      <dgm:prSet presAssocID="{42924C97-9C32-4C68-887B-54F0AEFA3489}" presName="iconBgRect" presStyleLbl="bgShp" presStyleIdx="4" presStyleCnt="6"/>
      <dgm:spPr/>
    </dgm:pt>
    <dgm:pt modelId="{7DBB6E35-B71B-4F29-A0D4-F6143D42E756}" type="pres">
      <dgm:prSet presAssocID="{42924C97-9C32-4C68-887B-54F0AEFA34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EAD9995-BB75-41B3-8017-10BC0EA83F24}" type="pres">
      <dgm:prSet presAssocID="{42924C97-9C32-4C68-887B-54F0AEFA3489}" presName="spaceRect" presStyleCnt="0"/>
      <dgm:spPr/>
    </dgm:pt>
    <dgm:pt modelId="{3EAAA0BB-CFB0-467F-8C64-7A8CC5E1AF7E}" type="pres">
      <dgm:prSet presAssocID="{42924C97-9C32-4C68-887B-54F0AEFA3489}" presName="textRect" presStyleLbl="revTx" presStyleIdx="4" presStyleCnt="6">
        <dgm:presLayoutVars>
          <dgm:chMax val="1"/>
          <dgm:chPref val="1"/>
        </dgm:presLayoutVars>
      </dgm:prSet>
      <dgm:spPr/>
    </dgm:pt>
    <dgm:pt modelId="{BFA9E13C-EE4E-4C1B-A68E-188EF3570FB9}" type="pres">
      <dgm:prSet presAssocID="{CF571A10-47B0-4EB1-8D35-8676FC774061}" presName="sibTrans" presStyleLbl="sibTrans2D1" presStyleIdx="0" presStyleCnt="0"/>
      <dgm:spPr/>
    </dgm:pt>
    <dgm:pt modelId="{5D0EAE02-E881-4E45-980A-DE4F90885CAC}" type="pres">
      <dgm:prSet presAssocID="{19D20BB2-7948-4B25-A58D-6D78F6438555}" presName="compNode" presStyleCnt="0"/>
      <dgm:spPr/>
    </dgm:pt>
    <dgm:pt modelId="{E8798C4F-2602-4BAA-ACBA-382BDE39CE25}" type="pres">
      <dgm:prSet presAssocID="{19D20BB2-7948-4B25-A58D-6D78F6438555}" presName="iconBgRect" presStyleLbl="bgShp" presStyleIdx="5" presStyleCnt="6"/>
      <dgm:spPr/>
    </dgm:pt>
    <dgm:pt modelId="{D0B3C155-CFBE-4256-814D-BEFCBA8C6BDB}" type="pres">
      <dgm:prSet presAssocID="{19D20BB2-7948-4B25-A58D-6D78F64385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EE920FC-FE22-4BB8-98E6-11F380ADEAA4}" type="pres">
      <dgm:prSet presAssocID="{19D20BB2-7948-4B25-A58D-6D78F6438555}" presName="spaceRect" presStyleCnt="0"/>
      <dgm:spPr/>
    </dgm:pt>
    <dgm:pt modelId="{5D95B570-2E3B-4EC5-B7CE-FB489D40CB54}" type="pres">
      <dgm:prSet presAssocID="{19D20BB2-7948-4B25-A58D-6D78F643855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AB98E0E-3A8F-402D-999F-1D1BE40A6614}" type="presOf" srcId="{BE6A0B66-0D2E-4DDB-BDCA-5A6CC54B3E9A}" destId="{D57ACDC1-E0E5-462C-B9B5-E5C1BFD9B5E1}" srcOrd="0" destOrd="0" presId="urn:microsoft.com/office/officeart/2018/2/layout/IconCircleList"/>
    <dgm:cxn modelId="{4C277822-ED20-491D-8A08-F27298FC3EB6}" srcId="{99368DB5-6515-47C2-9C70-9C1EFEE4877A}" destId="{19D20BB2-7948-4B25-A58D-6D78F6438555}" srcOrd="5" destOrd="0" parTransId="{CBCF5C19-9814-4ECB-922B-BBC1A4211E34}" sibTransId="{13FCB10C-49CE-4D69-B221-A00281A1AD4A}"/>
    <dgm:cxn modelId="{3F499D36-5D3C-445F-ABE3-C6299416894D}" type="presOf" srcId="{40DCE126-18DE-4418-9214-EF33956EA439}" destId="{6F30C5AA-579E-4E5B-B9AF-2E9DB590CD71}" srcOrd="0" destOrd="0" presId="urn:microsoft.com/office/officeart/2018/2/layout/IconCircleList"/>
    <dgm:cxn modelId="{FF744745-EAC8-4922-9E01-C4177E94CAD7}" srcId="{99368DB5-6515-47C2-9C70-9C1EFEE4877A}" destId="{62D940A6-A1E0-4DD0-A88E-D1E9AD0EF2F8}" srcOrd="1" destOrd="0" parTransId="{737DD8C4-910E-4549-820C-610FA9925FAC}" sibTransId="{1DCC5B6D-3BB9-4362-9EB9-C7B736FE41FC}"/>
    <dgm:cxn modelId="{4F06616C-3852-4EEF-9699-7672D3A4200D}" srcId="{99368DB5-6515-47C2-9C70-9C1EFEE4877A}" destId="{40DCE126-18DE-4418-9214-EF33956EA439}" srcOrd="2" destOrd="0" parTransId="{9B4CA32C-3FA2-44A9-B182-B260472C2F2C}" sibTransId="{D2AF10AF-C0DD-4AAB-AAC6-13BD884D7041}"/>
    <dgm:cxn modelId="{43DE5352-02A4-4271-8F0D-15E8678DFF15}" type="presOf" srcId="{42924C97-9C32-4C68-887B-54F0AEFA3489}" destId="{3EAAA0BB-CFB0-467F-8C64-7A8CC5E1AF7E}" srcOrd="0" destOrd="0" presId="urn:microsoft.com/office/officeart/2018/2/layout/IconCircleList"/>
    <dgm:cxn modelId="{3AFBCE80-5B27-48D7-9FEF-EC74D5A56ABA}" type="presOf" srcId="{EE8AE956-15A7-4626-86CB-4BAC0E742228}" destId="{1808F613-2178-4450-8BD1-3D8DAFE66EDB}" srcOrd="0" destOrd="0" presId="urn:microsoft.com/office/officeart/2018/2/layout/IconCircleList"/>
    <dgm:cxn modelId="{EDA0D980-9BD5-48AA-A4AC-1DA8A5A63100}" type="presOf" srcId="{62D940A6-A1E0-4DD0-A88E-D1E9AD0EF2F8}" destId="{7BED631D-0D4D-43A2-93E8-5D1C8F7F806E}" srcOrd="0" destOrd="0" presId="urn:microsoft.com/office/officeart/2018/2/layout/IconCircleList"/>
    <dgm:cxn modelId="{A4E24B8C-66D7-44E2-91D7-9AC8956200E9}" type="presOf" srcId="{CF571A10-47B0-4EB1-8D35-8676FC774061}" destId="{BFA9E13C-EE4E-4C1B-A68E-188EF3570FB9}" srcOrd="0" destOrd="0" presId="urn:microsoft.com/office/officeart/2018/2/layout/IconCircleList"/>
    <dgm:cxn modelId="{D1013791-6FC3-4107-B97D-F49B0F71AD77}" srcId="{99368DB5-6515-47C2-9C70-9C1EFEE4877A}" destId="{BE6A0B66-0D2E-4DDB-BDCA-5A6CC54B3E9A}" srcOrd="3" destOrd="0" parTransId="{6FB6E507-0752-4F18-A326-15837A223D4C}" sibTransId="{EE8AE956-15A7-4626-86CB-4BAC0E742228}"/>
    <dgm:cxn modelId="{EC4883A0-BA1A-4F31-9C6A-126891ED35BA}" type="presOf" srcId="{1DCC5B6D-3BB9-4362-9EB9-C7B736FE41FC}" destId="{9BE1E3D5-42AC-47EC-8B9D-56D6803DB364}" srcOrd="0" destOrd="0" presId="urn:microsoft.com/office/officeart/2018/2/layout/IconCircleList"/>
    <dgm:cxn modelId="{BD0571A2-3482-4C53-A787-46408FD78A31}" type="presOf" srcId="{19D20BB2-7948-4B25-A58D-6D78F6438555}" destId="{5D95B570-2E3B-4EC5-B7CE-FB489D40CB54}" srcOrd="0" destOrd="0" presId="urn:microsoft.com/office/officeart/2018/2/layout/IconCircleList"/>
    <dgm:cxn modelId="{2C9892A7-7A44-4978-926B-BD63766D31CB}" srcId="{99368DB5-6515-47C2-9C70-9C1EFEE4877A}" destId="{42924C97-9C32-4C68-887B-54F0AEFA3489}" srcOrd="4" destOrd="0" parTransId="{1300E58E-518B-40BA-A71F-DF324E019C3A}" sibTransId="{CF571A10-47B0-4EB1-8D35-8676FC774061}"/>
    <dgm:cxn modelId="{1F2DA0CA-B6FD-405D-B7B1-13035E4C759E}" type="presOf" srcId="{79A47DD4-1671-4C6F-B1E1-A46673795854}" destId="{4E51C864-BF59-4D11-B980-ECF9CAB0EFF9}" srcOrd="0" destOrd="0" presId="urn:microsoft.com/office/officeart/2018/2/layout/IconCircleList"/>
    <dgm:cxn modelId="{26CD9DCF-68FC-48A7-ABAF-7F768EB31791}" type="presOf" srcId="{59C4FE0C-E322-4479-82D6-6BFE3D1BC48B}" destId="{CD4BB637-FE3D-4E1B-8454-08ED1CF3A32E}" srcOrd="0" destOrd="0" presId="urn:microsoft.com/office/officeart/2018/2/layout/IconCircleList"/>
    <dgm:cxn modelId="{CC7A62D3-A1F1-4470-9A4E-ADC1298EBBF6}" srcId="{99368DB5-6515-47C2-9C70-9C1EFEE4877A}" destId="{59C4FE0C-E322-4479-82D6-6BFE3D1BC48B}" srcOrd="0" destOrd="0" parTransId="{2F9271D5-5977-4FE0-8F84-3649B529E62B}" sibTransId="{79A47DD4-1671-4C6F-B1E1-A46673795854}"/>
    <dgm:cxn modelId="{451BEFDB-AC05-4530-9B96-7BE71775E7BB}" type="presOf" srcId="{D2AF10AF-C0DD-4AAB-AAC6-13BD884D7041}" destId="{0B82777B-213F-43FF-8456-55D5D82BB788}" srcOrd="0" destOrd="0" presId="urn:microsoft.com/office/officeart/2018/2/layout/IconCircleList"/>
    <dgm:cxn modelId="{BBCB0BFD-C6E2-4FE3-9DAF-FF109EE99B3E}" type="presOf" srcId="{99368DB5-6515-47C2-9C70-9C1EFEE4877A}" destId="{17CD413A-7291-4FDD-B10E-AE32E42D65AA}" srcOrd="0" destOrd="0" presId="urn:microsoft.com/office/officeart/2018/2/layout/IconCircleList"/>
    <dgm:cxn modelId="{FF51BF33-2275-4669-AA1C-CA600803F001}" type="presParOf" srcId="{17CD413A-7291-4FDD-B10E-AE32E42D65AA}" destId="{11D7E1CA-2478-47AC-9198-5C61F3688E4A}" srcOrd="0" destOrd="0" presId="urn:microsoft.com/office/officeart/2018/2/layout/IconCircleList"/>
    <dgm:cxn modelId="{8E03DFBE-D0D1-40C7-AC6C-4F1A095C73DA}" type="presParOf" srcId="{11D7E1CA-2478-47AC-9198-5C61F3688E4A}" destId="{D4FC89AE-AE51-4813-966A-850A54A89B34}" srcOrd="0" destOrd="0" presId="urn:microsoft.com/office/officeart/2018/2/layout/IconCircleList"/>
    <dgm:cxn modelId="{6D4BF10D-1970-46DD-984F-9B74EAE6ACCD}" type="presParOf" srcId="{D4FC89AE-AE51-4813-966A-850A54A89B34}" destId="{9830CBD8-4AFA-47E6-8384-D032CB5AAFD1}" srcOrd="0" destOrd="0" presId="urn:microsoft.com/office/officeart/2018/2/layout/IconCircleList"/>
    <dgm:cxn modelId="{154D7E39-0703-40C6-9D7E-9892636BCF4C}" type="presParOf" srcId="{D4FC89AE-AE51-4813-966A-850A54A89B34}" destId="{F015275E-F9CB-4DB0-BC0B-83FE844F580C}" srcOrd="1" destOrd="0" presId="urn:microsoft.com/office/officeart/2018/2/layout/IconCircleList"/>
    <dgm:cxn modelId="{F62CDF45-5460-46E5-B9E8-521E2870C6EA}" type="presParOf" srcId="{D4FC89AE-AE51-4813-966A-850A54A89B34}" destId="{8E5F960D-31C3-448A-915D-0347A0E3564B}" srcOrd="2" destOrd="0" presId="urn:microsoft.com/office/officeart/2018/2/layout/IconCircleList"/>
    <dgm:cxn modelId="{E1FC8650-28B2-4688-A5E2-93533B42E70A}" type="presParOf" srcId="{D4FC89AE-AE51-4813-966A-850A54A89B34}" destId="{CD4BB637-FE3D-4E1B-8454-08ED1CF3A32E}" srcOrd="3" destOrd="0" presId="urn:microsoft.com/office/officeart/2018/2/layout/IconCircleList"/>
    <dgm:cxn modelId="{FDFEBD59-328C-418C-BE40-FA04E6DA324A}" type="presParOf" srcId="{11D7E1CA-2478-47AC-9198-5C61F3688E4A}" destId="{4E51C864-BF59-4D11-B980-ECF9CAB0EFF9}" srcOrd="1" destOrd="0" presId="urn:microsoft.com/office/officeart/2018/2/layout/IconCircleList"/>
    <dgm:cxn modelId="{1BA45848-F118-4A2E-B38C-5CF3034B03AB}" type="presParOf" srcId="{11D7E1CA-2478-47AC-9198-5C61F3688E4A}" destId="{CB1A4A7A-4734-4874-A961-F181330B5202}" srcOrd="2" destOrd="0" presId="urn:microsoft.com/office/officeart/2018/2/layout/IconCircleList"/>
    <dgm:cxn modelId="{A118CA48-01CC-4965-9FA2-F2CF1560C643}" type="presParOf" srcId="{CB1A4A7A-4734-4874-A961-F181330B5202}" destId="{43B25C98-15FD-40D0-A389-5BD98519D2CA}" srcOrd="0" destOrd="0" presId="urn:microsoft.com/office/officeart/2018/2/layout/IconCircleList"/>
    <dgm:cxn modelId="{37585111-F856-4E66-BE89-409D2796E6BF}" type="presParOf" srcId="{CB1A4A7A-4734-4874-A961-F181330B5202}" destId="{E26F6C9F-6823-43D8-81DE-82B3E3C7F7B7}" srcOrd="1" destOrd="0" presId="urn:microsoft.com/office/officeart/2018/2/layout/IconCircleList"/>
    <dgm:cxn modelId="{C1A5D68D-CE3F-402B-8B98-11D5B04D91FB}" type="presParOf" srcId="{CB1A4A7A-4734-4874-A961-F181330B5202}" destId="{63D5D586-6AA4-4421-B83E-90666099BAA1}" srcOrd="2" destOrd="0" presId="urn:microsoft.com/office/officeart/2018/2/layout/IconCircleList"/>
    <dgm:cxn modelId="{42DB4F35-407F-452F-9220-8FB3EA98B212}" type="presParOf" srcId="{CB1A4A7A-4734-4874-A961-F181330B5202}" destId="{7BED631D-0D4D-43A2-93E8-5D1C8F7F806E}" srcOrd="3" destOrd="0" presId="urn:microsoft.com/office/officeart/2018/2/layout/IconCircleList"/>
    <dgm:cxn modelId="{E2746705-6CBA-4E07-A1D9-DBAD49C6166E}" type="presParOf" srcId="{11D7E1CA-2478-47AC-9198-5C61F3688E4A}" destId="{9BE1E3D5-42AC-47EC-8B9D-56D6803DB364}" srcOrd="3" destOrd="0" presId="urn:microsoft.com/office/officeart/2018/2/layout/IconCircleList"/>
    <dgm:cxn modelId="{FE4A4E56-FE3B-4B2F-BB5E-B7255607FABC}" type="presParOf" srcId="{11D7E1CA-2478-47AC-9198-5C61F3688E4A}" destId="{2FAD11AE-9251-4FB7-ABCF-3A1919909BA1}" srcOrd="4" destOrd="0" presId="urn:microsoft.com/office/officeart/2018/2/layout/IconCircleList"/>
    <dgm:cxn modelId="{0FECF6DE-66EB-4638-8B9D-55B16F12A3AC}" type="presParOf" srcId="{2FAD11AE-9251-4FB7-ABCF-3A1919909BA1}" destId="{8FE35344-4B66-447A-8872-0AB6EF2AE612}" srcOrd="0" destOrd="0" presId="urn:microsoft.com/office/officeart/2018/2/layout/IconCircleList"/>
    <dgm:cxn modelId="{951DDFA3-2FB9-4AC7-BC67-C6E936C03DD2}" type="presParOf" srcId="{2FAD11AE-9251-4FB7-ABCF-3A1919909BA1}" destId="{417AE50D-9830-40A4-B09F-26226F723E67}" srcOrd="1" destOrd="0" presId="urn:microsoft.com/office/officeart/2018/2/layout/IconCircleList"/>
    <dgm:cxn modelId="{012EAD67-EAEF-4E56-9AB6-2B55E32E07C8}" type="presParOf" srcId="{2FAD11AE-9251-4FB7-ABCF-3A1919909BA1}" destId="{03A88FF0-DEE8-4AFD-B2EC-3119042C9C11}" srcOrd="2" destOrd="0" presId="urn:microsoft.com/office/officeart/2018/2/layout/IconCircleList"/>
    <dgm:cxn modelId="{801D42DA-2FBD-4241-834C-2543D1858498}" type="presParOf" srcId="{2FAD11AE-9251-4FB7-ABCF-3A1919909BA1}" destId="{6F30C5AA-579E-4E5B-B9AF-2E9DB590CD71}" srcOrd="3" destOrd="0" presId="urn:microsoft.com/office/officeart/2018/2/layout/IconCircleList"/>
    <dgm:cxn modelId="{BB39257C-CCBC-447B-A673-7259EC2AFA5B}" type="presParOf" srcId="{11D7E1CA-2478-47AC-9198-5C61F3688E4A}" destId="{0B82777B-213F-43FF-8456-55D5D82BB788}" srcOrd="5" destOrd="0" presId="urn:microsoft.com/office/officeart/2018/2/layout/IconCircleList"/>
    <dgm:cxn modelId="{5BFFAF0D-FB72-4E8E-BC46-B49CA4B80421}" type="presParOf" srcId="{11D7E1CA-2478-47AC-9198-5C61F3688E4A}" destId="{9879240A-A45B-49EE-8FF2-2FDFA6930326}" srcOrd="6" destOrd="0" presId="urn:microsoft.com/office/officeart/2018/2/layout/IconCircleList"/>
    <dgm:cxn modelId="{EE8771D3-DBF4-46A5-8030-679276284C31}" type="presParOf" srcId="{9879240A-A45B-49EE-8FF2-2FDFA6930326}" destId="{3C835A24-7921-41E5-88F3-A6A244A45DA9}" srcOrd="0" destOrd="0" presId="urn:microsoft.com/office/officeart/2018/2/layout/IconCircleList"/>
    <dgm:cxn modelId="{0DA56499-84BA-4253-B72B-662C0D6C28F5}" type="presParOf" srcId="{9879240A-A45B-49EE-8FF2-2FDFA6930326}" destId="{D08DA308-8D56-462C-BB37-C70B19BCFED8}" srcOrd="1" destOrd="0" presId="urn:microsoft.com/office/officeart/2018/2/layout/IconCircleList"/>
    <dgm:cxn modelId="{2A3AEA7B-C715-4541-9EC0-4FA904DDD5AD}" type="presParOf" srcId="{9879240A-A45B-49EE-8FF2-2FDFA6930326}" destId="{68272702-921B-441B-9D12-B9E111A8AC45}" srcOrd="2" destOrd="0" presId="urn:microsoft.com/office/officeart/2018/2/layout/IconCircleList"/>
    <dgm:cxn modelId="{E8E4CDF0-25B0-4747-B67C-F3EC9CAA37F8}" type="presParOf" srcId="{9879240A-A45B-49EE-8FF2-2FDFA6930326}" destId="{D57ACDC1-E0E5-462C-B9B5-E5C1BFD9B5E1}" srcOrd="3" destOrd="0" presId="urn:microsoft.com/office/officeart/2018/2/layout/IconCircleList"/>
    <dgm:cxn modelId="{C3FB6C68-E8D6-4D43-B6BC-8D90B8BA7A08}" type="presParOf" srcId="{11D7E1CA-2478-47AC-9198-5C61F3688E4A}" destId="{1808F613-2178-4450-8BD1-3D8DAFE66EDB}" srcOrd="7" destOrd="0" presId="urn:microsoft.com/office/officeart/2018/2/layout/IconCircleList"/>
    <dgm:cxn modelId="{0927F096-3C53-4BC2-B900-2D45CB79541C}" type="presParOf" srcId="{11D7E1CA-2478-47AC-9198-5C61F3688E4A}" destId="{B018E919-05C3-4530-AB64-655D732D7657}" srcOrd="8" destOrd="0" presId="urn:microsoft.com/office/officeart/2018/2/layout/IconCircleList"/>
    <dgm:cxn modelId="{A732CF1B-31EC-42C3-A653-BD7DA4B8D43F}" type="presParOf" srcId="{B018E919-05C3-4530-AB64-655D732D7657}" destId="{232C82C3-CC63-4FDB-9BD4-14095FF12E13}" srcOrd="0" destOrd="0" presId="urn:microsoft.com/office/officeart/2018/2/layout/IconCircleList"/>
    <dgm:cxn modelId="{3F86CC12-11E0-4964-8166-1F600A7A409A}" type="presParOf" srcId="{B018E919-05C3-4530-AB64-655D732D7657}" destId="{7DBB6E35-B71B-4F29-A0D4-F6143D42E756}" srcOrd="1" destOrd="0" presId="urn:microsoft.com/office/officeart/2018/2/layout/IconCircleList"/>
    <dgm:cxn modelId="{D2B0F41A-4AC6-473D-9068-EC9A375241D4}" type="presParOf" srcId="{B018E919-05C3-4530-AB64-655D732D7657}" destId="{2EAD9995-BB75-41B3-8017-10BC0EA83F24}" srcOrd="2" destOrd="0" presId="urn:microsoft.com/office/officeart/2018/2/layout/IconCircleList"/>
    <dgm:cxn modelId="{89ACEE1A-F8F5-448B-BCC4-ECCCF8ABF035}" type="presParOf" srcId="{B018E919-05C3-4530-AB64-655D732D7657}" destId="{3EAAA0BB-CFB0-467F-8C64-7A8CC5E1AF7E}" srcOrd="3" destOrd="0" presId="urn:microsoft.com/office/officeart/2018/2/layout/IconCircleList"/>
    <dgm:cxn modelId="{98B5B1B4-1921-4CAB-B6DB-2BDB4C63FE2C}" type="presParOf" srcId="{11D7E1CA-2478-47AC-9198-5C61F3688E4A}" destId="{BFA9E13C-EE4E-4C1B-A68E-188EF3570FB9}" srcOrd="9" destOrd="0" presId="urn:microsoft.com/office/officeart/2018/2/layout/IconCircleList"/>
    <dgm:cxn modelId="{5CF487F6-AEE7-4B3E-B423-48A3D4D2086F}" type="presParOf" srcId="{11D7E1CA-2478-47AC-9198-5C61F3688E4A}" destId="{5D0EAE02-E881-4E45-980A-DE4F90885CAC}" srcOrd="10" destOrd="0" presId="urn:microsoft.com/office/officeart/2018/2/layout/IconCircleList"/>
    <dgm:cxn modelId="{C59D6DEE-6FA3-4CD1-89D4-90CB24C25934}" type="presParOf" srcId="{5D0EAE02-E881-4E45-980A-DE4F90885CAC}" destId="{E8798C4F-2602-4BAA-ACBA-382BDE39CE25}" srcOrd="0" destOrd="0" presId="urn:microsoft.com/office/officeart/2018/2/layout/IconCircleList"/>
    <dgm:cxn modelId="{6B82E2E5-E957-4CEE-8C2C-45F7455C73CE}" type="presParOf" srcId="{5D0EAE02-E881-4E45-980A-DE4F90885CAC}" destId="{D0B3C155-CFBE-4256-814D-BEFCBA8C6BDB}" srcOrd="1" destOrd="0" presId="urn:microsoft.com/office/officeart/2018/2/layout/IconCircleList"/>
    <dgm:cxn modelId="{3B301E31-E200-4344-9BC9-4050DB781552}" type="presParOf" srcId="{5D0EAE02-E881-4E45-980A-DE4F90885CAC}" destId="{2EE920FC-FE22-4BB8-98E6-11F380ADEAA4}" srcOrd="2" destOrd="0" presId="urn:microsoft.com/office/officeart/2018/2/layout/IconCircleList"/>
    <dgm:cxn modelId="{A91AB780-E232-47D8-A94C-25B3334487E1}" type="presParOf" srcId="{5D0EAE02-E881-4E45-980A-DE4F90885CAC}" destId="{5D95B570-2E3B-4EC5-B7CE-FB489D40CB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2C7554-B7DD-4F3C-BF04-D4F9B537F1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379DB4-67E9-4871-B42C-6AC72ED793BB}">
      <dgm:prSet custT="1"/>
      <dgm:spPr/>
      <dgm:t>
        <a:bodyPr/>
        <a:lstStyle/>
        <a:p>
          <a:r>
            <a:rPr lang="en-IN" sz="2800"/>
            <a:t>Live chat</a:t>
          </a:r>
          <a:endParaRPr lang="en-US" sz="2800"/>
        </a:p>
      </dgm:t>
    </dgm:pt>
    <dgm:pt modelId="{2D67406F-9728-4C31-8597-1407F5ED4378}" type="parTrans" cxnId="{7E4482E9-8875-491A-A1DA-61BEA75F9DD4}">
      <dgm:prSet/>
      <dgm:spPr/>
      <dgm:t>
        <a:bodyPr/>
        <a:lstStyle/>
        <a:p>
          <a:endParaRPr lang="en-US"/>
        </a:p>
      </dgm:t>
    </dgm:pt>
    <dgm:pt modelId="{643677D7-A337-492E-819B-4E9DAA0C5F02}" type="sibTrans" cxnId="{7E4482E9-8875-491A-A1DA-61BEA75F9DD4}">
      <dgm:prSet/>
      <dgm:spPr/>
      <dgm:t>
        <a:bodyPr/>
        <a:lstStyle/>
        <a:p>
          <a:endParaRPr lang="en-US"/>
        </a:p>
      </dgm:t>
    </dgm:pt>
    <dgm:pt modelId="{348099A1-65E9-4755-9DE0-5B9653C13259}">
      <dgm:prSet custT="1"/>
      <dgm:spPr/>
      <dgm:t>
        <a:bodyPr/>
        <a:lstStyle/>
        <a:p>
          <a:r>
            <a:rPr lang="en-IN" sz="2800"/>
            <a:t>Advanced search</a:t>
          </a:r>
          <a:endParaRPr lang="en-US" sz="2800"/>
        </a:p>
      </dgm:t>
    </dgm:pt>
    <dgm:pt modelId="{8E76E823-1A10-4DB9-AD5E-9C874F784971}" type="parTrans" cxnId="{1326C625-BFB1-41AF-A636-FF4B74CE8A98}">
      <dgm:prSet/>
      <dgm:spPr/>
      <dgm:t>
        <a:bodyPr/>
        <a:lstStyle/>
        <a:p>
          <a:endParaRPr lang="en-US"/>
        </a:p>
      </dgm:t>
    </dgm:pt>
    <dgm:pt modelId="{6449699B-CC3B-4AAE-B3C6-15426C5A28F5}" type="sibTrans" cxnId="{1326C625-BFB1-41AF-A636-FF4B74CE8A98}">
      <dgm:prSet/>
      <dgm:spPr/>
      <dgm:t>
        <a:bodyPr/>
        <a:lstStyle/>
        <a:p>
          <a:endParaRPr lang="en-US"/>
        </a:p>
      </dgm:t>
    </dgm:pt>
    <dgm:pt modelId="{8E14EDD9-BF5D-4C85-9DB9-874325D17B95}">
      <dgm:prSet custT="1"/>
      <dgm:spPr/>
      <dgm:t>
        <a:bodyPr/>
        <a:lstStyle/>
        <a:p>
          <a:r>
            <a:rPr lang="en-IN" sz="2800"/>
            <a:t>Follow others</a:t>
          </a:r>
          <a:endParaRPr lang="en-US" sz="2800"/>
        </a:p>
      </dgm:t>
    </dgm:pt>
    <dgm:pt modelId="{EAFEABDB-136E-40BC-80EF-1029F1D3FC17}" type="parTrans" cxnId="{88DF8791-D55F-4E86-A346-4FA53C7B3D37}">
      <dgm:prSet/>
      <dgm:spPr/>
      <dgm:t>
        <a:bodyPr/>
        <a:lstStyle/>
        <a:p>
          <a:endParaRPr lang="en-US"/>
        </a:p>
      </dgm:t>
    </dgm:pt>
    <dgm:pt modelId="{05CEEF3F-7FD8-4AEA-97E4-30444FF5B3E3}" type="sibTrans" cxnId="{88DF8791-D55F-4E86-A346-4FA53C7B3D37}">
      <dgm:prSet/>
      <dgm:spPr/>
      <dgm:t>
        <a:bodyPr/>
        <a:lstStyle/>
        <a:p>
          <a:endParaRPr lang="en-US"/>
        </a:p>
      </dgm:t>
    </dgm:pt>
    <dgm:pt modelId="{378725C8-77FC-4945-9E4E-2341A837CBA5}">
      <dgm:prSet custT="1"/>
      <dgm:spPr/>
      <dgm:t>
        <a:bodyPr/>
        <a:lstStyle/>
        <a:p>
          <a:r>
            <a:rPr lang="en-IN" sz="2800"/>
            <a:t>Rate past events</a:t>
          </a:r>
          <a:endParaRPr lang="en-US" sz="2800"/>
        </a:p>
      </dgm:t>
    </dgm:pt>
    <dgm:pt modelId="{D3E1DE72-CD62-4A68-8E7E-04B90782244E}" type="parTrans" cxnId="{1FA5785F-993A-4682-8727-BAF24C19C64F}">
      <dgm:prSet/>
      <dgm:spPr/>
      <dgm:t>
        <a:bodyPr/>
        <a:lstStyle/>
        <a:p>
          <a:endParaRPr lang="en-US"/>
        </a:p>
      </dgm:t>
    </dgm:pt>
    <dgm:pt modelId="{79049021-3ADD-4AD7-9840-01D5258692BF}" type="sibTrans" cxnId="{1FA5785F-993A-4682-8727-BAF24C19C64F}">
      <dgm:prSet/>
      <dgm:spPr/>
      <dgm:t>
        <a:bodyPr/>
        <a:lstStyle/>
        <a:p>
          <a:endParaRPr lang="en-US"/>
        </a:p>
      </dgm:t>
    </dgm:pt>
    <dgm:pt modelId="{91494E34-2750-46CC-83A6-0F6AD8CF65F0}">
      <dgm:prSet custT="1"/>
      <dgm:spPr/>
      <dgm:t>
        <a:bodyPr/>
        <a:lstStyle/>
        <a:p>
          <a:r>
            <a:rPr lang="en-IN" sz="2800" dirty="0"/>
            <a:t>Google integration</a:t>
          </a:r>
          <a:endParaRPr lang="en-US" sz="2800" dirty="0"/>
        </a:p>
      </dgm:t>
    </dgm:pt>
    <dgm:pt modelId="{3A055F48-AC51-4D3D-BBA1-19E009AF3121}" type="parTrans" cxnId="{4BA76A5B-9465-40B4-ADC5-5EB42E647043}">
      <dgm:prSet/>
      <dgm:spPr/>
      <dgm:t>
        <a:bodyPr/>
        <a:lstStyle/>
        <a:p>
          <a:endParaRPr lang="en-US"/>
        </a:p>
      </dgm:t>
    </dgm:pt>
    <dgm:pt modelId="{B197E150-5F76-462E-85E7-5D6C16F0CF8C}" type="sibTrans" cxnId="{4BA76A5B-9465-40B4-ADC5-5EB42E647043}">
      <dgm:prSet/>
      <dgm:spPr/>
      <dgm:t>
        <a:bodyPr/>
        <a:lstStyle/>
        <a:p>
          <a:endParaRPr lang="en-US"/>
        </a:p>
      </dgm:t>
    </dgm:pt>
    <dgm:pt modelId="{0F12E0E6-8209-4DDA-8EF6-36CF1704DA31}">
      <dgm:prSet custT="1"/>
      <dgm:spPr/>
      <dgm:t>
        <a:bodyPr/>
        <a:lstStyle/>
        <a:p>
          <a:r>
            <a:rPr lang="en-IN" sz="2800"/>
            <a:t>Separate concerns for each type of user</a:t>
          </a:r>
          <a:endParaRPr lang="en-US" sz="2800"/>
        </a:p>
      </dgm:t>
    </dgm:pt>
    <dgm:pt modelId="{9C650BEF-1CBD-4844-BFEC-55F40EA2768A}" type="parTrans" cxnId="{C2D0069A-1D42-4FB2-86FC-D84742B98420}">
      <dgm:prSet/>
      <dgm:spPr/>
      <dgm:t>
        <a:bodyPr/>
        <a:lstStyle/>
        <a:p>
          <a:endParaRPr lang="en-US"/>
        </a:p>
      </dgm:t>
    </dgm:pt>
    <dgm:pt modelId="{997C3966-2C8A-4B8A-9BA4-289BAB4A6051}" type="sibTrans" cxnId="{C2D0069A-1D42-4FB2-86FC-D84742B98420}">
      <dgm:prSet/>
      <dgm:spPr/>
      <dgm:t>
        <a:bodyPr/>
        <a:lstStyle/>
        <a:p>
          <a:endParaRPr lang="en-US"/>
        </a:p>
      </dgm:t>
    </dgm:pt>
    <dgm:pt modelId="{D7851217-ABD5-4C02-8CA9-15C656FB9632}" type="pres">
      <dgm:prSet presAssocID="{AE2C7554-B7DD-4F3C-BF04-D4F9B537F112}" presName="root" presStyleCnt="0">
        <dgm:presLayoutVars>
          <dgm:dir/>
          <dgm:resizeHandles val="exact"/>
        </dgm:presLayoutVars>
      </dgm:prSet>
      <dgm:spPr/>
    </dgm:pt>
    <dgm:pt modelId="{4C86FAD4-11AA-4A64-8282-85CB931675D2}" type="pres">
      <dgm:prSet presAssocID="{AE2C7554-B7DD-4F3C-BF04-D4F9B537F112}" presName="container" presStyleCnt="0">
        <dgm:presLayoutVars>
          <dgm:dir/>
          <dgm:resizeHandles val="exact"/>
        </dgm:presLayoutVars>
      </dgm:prSet>
      <dgm:spPr/>
    </dgm:pt>
    <dgm:pt modelId="{4253B78C-E786-4675-A3F7-DFA718E28037}" type="pres">
      <dgm:prSet presAssocID="{18379DB4-67E9-4871-B42C-6AC72ED793BB}" presName="compNode" presStyleCnt="0"/>
      <dgm:spPr/>
    </dgm:pt>
    <dgm:pt modelId="{1A2840CE-5C3B-422D-84B0-F951F14AA37A}" type="pres">
      <dgm:prSet presAssocID="{18379DB4-67E9-4871-B42C-6AC72ED793BB}" presName="iconBgRect" presStyleLbl="bgShp" presStyleIdx="0" presStyleCnt="6"/>
      <dgm:spPr/>
    </dgm:pt>
    <dgm:pt modelId="{BE398B04-240A-43E2-A204-961417BF20BD}" type="pres">
      <dgm:prSet presAssocID="{18379DB4-67E9-4871-B42C-6AC72ED793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7C3595E-7428-4D86-918A-D0703B9172A6}" type="pres">
      <dgm:prSet presAssocID="{18379DB4-67E9-4871-B42C-6AC72ED793BB}" presName="spaceRect" presStyleCnt="0"/>
      <dgm:spPr/>
    </dgm:pt>
    <dgm:pt modelId="{07D91A91-DFB2-4B5C-A254-6186B85FDEED}" type="pres">
      <dgm:prSet presAssocID="{18379DB4-67E9-4871-B42C-6AC72ED793BB}" presName="textRect" presStyleLbl="revTx" presStyleIdx="0" presStyleCnt="6">
        <dgm:presLayoutVars>
          <dgm:chMax val="1"/>
          <dgm:chPref val="1"/>
        </dgm:presLayoutVars>
      </dgm:prSet>
      <dgm:spPr/>
    </dgm:pt>
    <dgm:pt modelId="{580C035B-B5D1-4805-9659-6FA91423024E}" type="pres">
      <dgm:prSet presAssocID="{643677D7-A337-492E-819B-4E9DAA0C5F02}" presName="sibTrans" presStyleLbl="sibTrans2D1" presStyleIdx="0" presStyleCnt="0"/>
      <dgm:spPr/>
    </dgm:pt>
    <dgm:pt modelId="{5F9B5D7D-F8ED-4577-8C16-1E7DFEE5D20D}" type="pres">
      <dgm:prSet presAssocID="{348099A1-65E9-4755-9DE0-5B9653C13259}" presName="compNode" presStyleCnt="0"/>
      <dgm:spPr/>
    </dgm:pt>
    <dgm:pt modelId="{AF6AC4DF-BD50-4D44-AB1F-0142946B8E78}" type="pres">
      <dgm:prSet presAssocID="{348099A1-65E9-4755-9DE0-5B9653C13259}" presName="iconBgRect" presStyleLbl="bgShp" presStyleIdx="1" presStyleCnt="6"/>
      <dgm:spPr/>
    </dgm:pt>
    <dgm:pt modelId="{A0F0D5EB-C0F6-4A5F-9672-04C6F84B38AF}" type="pres">
      <dgm:prSet presAssocID="{348099A1-65E9-4755-9DE0-5B9653C1325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966A90D-19E6-412C-8B12-D28B7BA4DB39}" type="pres">
      <dgm:prSet presAssocID="{348099A1-65E9-4755-9DE0-5B9653C13259}" presName="spaceRect" presStyleCnt="0"/>
      <dgm:spPr/>
    </dgm:pt>
    <dgm:pt modelId="{EB865567-8BAD-4F15-A90B-49249C884C6C}" type="pres">
      <dgm:prSet presAssocID="{348099A1-65E9-4755-9DE0-5B9653C13259}" presName="textRect" presStyleLbl="revTx" presStyleIdx="1" presStyleCnt="6">
        <dgm:presLayoutVars>
          <dgm:chMax val="1"/>
          <dgm:chPref val="1"/>
        </dgm:presLayoutVars>
      </dgm:prSet>
      <dgm:spPr/>
    </dgm:pt>
    <dgm:pt modelId="{1862C8AA-C0AA-4FA0-ADD7-BEF3E011D7C7}" type="pres">
      <dgm:prSet presAssocID="{6449699B-CC3B-4AAE-B3C6-15426C5A28F5}" presName="sibTrans" presStyleLbl="sibTrans2D1" presStyleIdx="0" presStyleCnt="0"/>
      <dgm:spPr/>
    </dgm:pt>
    <dgm:pt modelId="{B200F661-AF5A-454C-9B48-F642F17D49CA}" type="pres">
      <dgm:prSet presAssocID="{8E14EDD9-BF5D-4C85-9DB9-874325D17B95}" presName="compNode" presStyleCnt="0"/>
      <dgm:spPr/>
    </dgm:pt>
    <dgm:pt modelId="{D6D5EB88-81B7-4CF1-9C64-161EA7782527}" type="pres">
      <dgm:prSet presAssocID="{8E14EDD9-BF5D-4C85-9DB9-874325D17B95}" presName="iconBgRect" presStyleLbl="bgShp" presStyleIdx="2" presStyleCnt="6"/>
      <dgm:spPr/>
    </dgm:pt>
    <dgm:pt modelId="{03CAAEE0-882D-491C-AAA3-794613E792D1}" type="pres">
      <dgm:prSet presAssocID="{8E14EDD9-BF5D-4C85-9DB9-874325D17B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F1313B-42A2-41A8-8342-2C626F8D86E2}" type="pres">
      <dgm:prSet presAssocID="{8E14EDD9-BF5D-4C85-9DB9-874325D17B95}" presName="spaceRect" presStyleCnt="0"/>
      <dgm:spPr/>
    </dgm:pt>
    <dgm:pt modelId="{3AAD71A9-1381-4335-A234-6D338663330F}" type="pres">
      <dgm:prSet presAssocID="{8E14EDD9-BF5D-4C85-9DB9-874325D17B95}" presName="textRect" presStyleLbl="revTx" presStyleIdx="2" presStyleCnt="6">
        <dgm:presLayoutVars>
          <dgm:chMax val="1"/>
          <dgm:chPref val="1"/>
        </dgm:presLayoutVars>
      </dgm:prSet>
      <dgm:spPr/>
    </dgm:pt>
    <dgm:pt modelId="{8CC220C6-851C-4666-8E3E-D9587AF19D90}" type="pres">
      <dgm:prSet presAssocID="{05CEEF3F-7FD8-4AEA-97E4-30444FF5B3E3}" presName="sibTrans" presStyleLbl="sibTrans2D1" presStyleIdx="0" presStyleCnt="0"/>
      <dgm:spPr/>
    </dgm:pt>
    <dgm:pt modelId="{D8291AD0-C80B-43EF-92D9-D8CAC0632A46}" type="pres">
      <dgm:prSet presAssocID="{378725C8-77FC-4945-9E4E-2341A837CBA5}" presName="compNode" presStyleCnt="0"/>
      <dgm:spPr/>
    </dgm:pt>
    <dgm:pt modelId="{9DB329DF-01B2-4C6B-8FE7-A04A8305FB4A}" type="pres">
      <dgm:prSet presAssocID="{378725C8-77FC-4945-9E4E-2341A837CBA5}" presName="iconBgRect" presStyleLbl="bgShp" presStyleIdx="3" presStyleCnt="6"/>
      <dgm:spPr/>
    </dgm:pt>
    <dgm:pt modelId="{8287EE02-51F1-4838-A6B8-1E1BEA9563E4}" type="pres">
      <dgm:prSet presAssocID="{378725C8-77FC-4945-9E4E-2341A837CB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5A7D3B5-48B2-4F04-A126-5504AE8C3563}" type="pres">
      <dgm:prSet presAssocID="{378725C8-77FC-4945-9E4E-2341A837CBA5}" presName="spaceRect" presStyleCnt="0"/>
      <dgm:spPr/>
    </dgm:pt>
    <dgm:pt modelId="{ADB48469-7E27-4E33-87B6-CCB9940818BC}" type="pres">
      <dgm:prSet presAssocID="{378725C8-77FC-4945-9E4E-2341A837CBA5}" presName="textRect" presStyleLbl="revTx" presStyleIdx="3" presStyleCnt="6">
        <dgm:presLayoutVars>
          <dgm:chMax val="1"/>
          <dgm:chPref val="1"/>
        </dgm:presLayoutVars>
      </dgm:prSet>
      <dgm:spPr/>
    </dgm:pt>
    <dgm:pt modelId="{647C58A7-F960-4050-B920-5A117F74F206}" type="pres">
      <dgm:prSet presAssocID="{79049021-3ADD-4AD7-9840-01D5258692BF}" presName="sibTrans" presStyleLbl="sibTrans2D1" presStyleIdx="0" presStyleCnt="0"/>
      <dgm:spPr/>
    </dgm:pt>
    <dgm:pt modelId="{8724A293-D479-40B9-897D-09B792D4B54E}" type="pres">
      <dgm:prSet presAssocID="{91494E34-2750-46CC-83A6-0F6AD8CF65F0}" presName="compNode" presStyleCnt="0"/>
      <dgm:spPr/>
    </dgm:pt>
    <dgm:pt modelId="{F9F0C7F1-1C7A-4E8E-B662-52F20CE03B3B}" type="pres">
      <dgm:prSet presAssocID="{91494E34-2750-46CC-83A6-0F6AD8CF65F0}" presName="iconBgRect" presStyleLbl="bgShp" presStyleIdx="4" presStyleCnt="6"/>
      <dgm:spPr/>
    </dgm:pt>
    <dgm:pt modelId="{09A675D7-7D49-4AAC-8C85-70016602C353}" type="pres">
      <dgm:prSet presAssocID="{91494E34-2750-46CC-83A6-0F6AD8CF65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"/>
        </a:ext>
      </dgm:extLst>
    </dgm:pt>
    <dgm:pt modelId="{E582483B-FBF3-4E46-8F9F-174F9B2984A7}" type="pres">
      <dgm:prSet presAssocID="{91494E34-2750-46CC-83A6-0F6AD8CF65F0}" presName="spaceRect" presStyleCnt="0"/>
      <dgm:spPr/>
    </dgm:pt>
    <dgm:pt modelId="{5BDF75A6-9EBE-484E-9943-C304C8BAC96D}" type="pres">
      <dgm:prSet presAssocID="{91494E34-2750-46CC-83A6-0F6AD8CF65F0}" presName="textRect" presStyleLbl="revTx" presStyleIdx="4" presStyleCnt="6">
        <dgm:presLayoutVars>
          <dgm:chMax val="1"/>
          <dgm:chPref val="1"/>
        </dgm:presLayoutVars>
      </dgm:prSet>
      <dgm:spPr/>
    </dgm:pt>
    <dgm:pt modelId="{9CF71B68-BC65-40DD-9CB8-A22684AEC67B}" type="pres">
      <dgm:prSet presAssocID="{B197E150-5F76-462E-85E7-5D6C16F0CF8C}" presName="sibTrans" presStyleLbl="sibTrans2D1" presStyleIdx="0" presStyleCnt="0"/>
      <dgm:spPr/>
    </dgm:pt>
    <dgm:pt modelId="{C6858C63-D6B9-4AB9-B479-5515C06B38C9}" type="pres">
      <dgm:prSet presAssocID="{0F12E0E6-8209-4DDA-8EF6-36CF1704DA31}" presName="compNode" presStyleCnt="0"/>
      <dgm:spPr/>
    </dgm:pt>
    <dgm:pt modelId="{EB29D786-7621-4BE6-9E80-97D09A09C136}" type="pres">
      <dgm:prSet presAssocID="{0F12E0E6-8209-4DDA-8EF6-36CF1704DA31}" presName="iconBgRect" presStyleLbl="bgShp" presStyleIdx="5" presStyleCnt="6"/>
      <dgm:spPr/>
    </dgm:pt>
    <dgm:pt modelId="{5B9A728B-7A3D-4834-B19E-6D3AD8B83586}" type="pres">
      <dgm:prSet presAssocID="{0F12E0E6-8209-4DDA-8EF6-36CF1704DA3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B46BD00-695E-4EF5-919E-1F0BCC4B406C}" type="pres">
      <dgm:prSet presAssocID="{0F12E0E6-8209-4DDA-8EF6-36CF1704DA31}" presName="spaceRect" presStyleCnt="0"/>
      <dgm:spPr/>
    </dgm:pt>
    <dgm:pt modelId="{F1BCB41A-EEA9-48E4-812F-A702510DF906}" type="pres">
      <dgm:prSet presAssocID="{0F12E0E6-8209-4DDA-8EF6-36CF1704DA3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1FAF50D-0DE2-475D-9B8F-D9CA43DE1C5C}" type="presOf" srcId="{18379DB4-67E9-4871-B42C-6AC72ED793BB}" destId="{07D91A91-DFB2-4B5C-A254-6186B85FDEED}" srcOrd="0" destOrd="0" presId="urn:microsoft.com/office/officeart/2018/2/layout/IconCircleList"/>
    <dgm:cxn modelId="{2C1E9523-5BE6-4EFE-A285-050741C44C00}" type="presOf" srcId="{6449699B-CC3B-4AAE-B3C6-15426C5A28F5}" destId="{1862C8AA-C0AA-4FA0-ADD7-BEF3E011D7C7}" srcOrd="0" destOrd="0" presId="urn:microsoft.com/office/officeart/2018/2/layout/IconCircleList"/>
    <dgm:cxn modelId="{1326C625-BFB1-41AF-A636-FF4B74CE8A98}" srcId="{AE2C7554-B7DD-4F3C-BF04-D4F9B537F112}" destId="{348099A1-65E9-4755-9DE0-5B9653C13259}" srcOrd="1" destOrd="0" parTransId="{8E76E823-1A10-4DB9-AD5E-9C874F784971}" sibTransId="{6449699B-CC3B-4AAE-B3C6-15426C5A28F5}"/>
    <dgm:cxn modelId="{7BACBB26-4F3F-4013-91F0-0575EDD9F864}" type="presOf" srcId="{91494E34-2750-46CC-83A6-0F6AD8CF65F0}" destId="{5BDF75A6-9EBE-484E-9943-C304C8BAC96D}" srcOrd="0" destOrd="0" presId="urn:microsoft.com/office/officeart/2018/2/layout/IconCircleList"/>
    <dgm:cxn modelId="{DFB48A2A-2604-432D-9C9B-B896F41617DE}" type="presOf" srcId="{05CEEF3F-7FD8-4AEA-97E4-30444FF5B3E3}" destId="{8CC220C6-851C-4666-8E3E-D9587AF19D90}" srcOrd="0" destOrd="0" presId="urn:microsoft.com/office/officeart/2018/2/layout/IconCircleList"/>
    <dgm:cxn modelId="{033E1032-2B25-4679-9AFA-A048C28A5B80}" type="presOf" srcId="{79049021-3ADD-4AD7-9840-01D5258692BF}" destId="{647C58A7-F960-4050-B920-5A117F74F206}" srcOrd="0" destOrd="0" presId="urn:microsoft.com/office/officeart/2018/2/layout/IconCircleList"/>
    <dgm:cxn modelId="{4BA76A5B-9465-40B4-ADC5-5EB42E647043}" srcId="{AE2C7554-B7DD-4F3C-BF04-D4F9B537F112}" destId="{91494E34-2750-46CC-83A6-0F6AD8CF65F0}" srcOrd="4" destOrd="0" parTransId="{3A055F48-AC51-4D3D-BBA1-19E009AF3121}" sibTransId="{B197E150-5F76-462E-85E7-5D6C16F0CF8C}"/>
    <dgm:cxn modelId="{1FA5785F-993A-4682-8727-BAF24C19C64F}" srcId="{AE2C7554-B7DD-4F3C-BF04-D4F9B537F112}" destId="{378725C8-77FC-4945-9E4E-2341A837CBA5}" srcOrd="3" destOrd="0" parTransId="{D3E1DE72-CD62-4A68-8E7E-04B90782244E}" sibTransId="{79049021-3ADD-4AD7-9840-01D5258692BF}"/>
    <dgm:cxn modelId="{5D927C50-6254-4F83-BBEB-8787B6A4A0B2}" type="presOf" srcId="{B197E150-5F76-462E-85E7-5D6C16F0CF8C}" destId="{9CF71B68-BC65-40DD-9CB8-A22684AEC67B}" srcOrd="0" destOrd="0" presId="urn:microsoft.com/office/officeart/2018/2/layout/IconCircleList"/>
    <dgm:cxn modelId="{11861775-624E-4769-B3F2-C440C76D420C}" type="presOf" srcId="{378725C8-77FC-4945-9E4E-2341A837CBA5}" destId="{ADB48469-7E27-4E33-87B6-CCB9940818BC}" srcOrd="0" destOrd="0" presId="urn:microsoft.com/office/officeart/2018/2/layout/IconCircleList"/>
    <dgm:cxn modelId="{8A06AD82-0AD0-45F0-9883-1A2165BF2EBB}" type="presOf" srcId="{643677D7-A337-492E-819B-4E9DAA0C5F02}" destId="{580C035B-B5D1-4805-9659-6FA91423024E}" srcOrd="0" destOrd="0" presId="urn:microsoft.com/office/officeart/2018/2/layout/IconCircleList"/>
    <dgm:cxn modelId="{7B06928F-41BE-42F5-8F8A-5D19F20B7FD8}" type="presOf" srcId="{8E14EDD9-BF5D-4C85-9DB9-874325D17B95}" destId="{3AAD71A9-1381-4335-A234-6D338663330F}" srcOrd="0" destOrd="0" presId="urn:microsoft.com/office/officeart/2018/2/layout/IconCircleList"/>
    <dgm:cxn modelId="{88DF8791-D55F-4E86-A346-4FA53C7B3D37}" srcId="{AE2C7554-B7DD-4F3C-BF04-D4F9B537F112}" destId="{8E14EDD9-BF5D-4C85-9DB9-874325D17B95}" srcOrd="2" destOrd="0" parTransId="{EAFEABDB-136E-40BC-80EF-1029F1D3FC17}" sibTransId="{05CEEF3F-7FD8-4AEA-97E4-30444FF5B3E3}"/>
    <dgm:cxn modelId="{C2D0069A-1D42-4FB2-86FC-D84742B98420}" srcId="{AE2C7554-B7DD-4F3C-BF04-D4F9B537F112}" destId="{0F12E0E6-8209-4DDA-8EF6-36CF1704DA31}" srcOrd="5" destOrd="0" parTransId="{9C650BEF-1CBD-4844-BFEC-55F40EA2768A}" sibTransId="{997C3966-2C8A-4B8A-9BA4-289BAB4A6051}"/>
    <dgm:cxn modelId="{B7ACFA9A-7522-40AB-92BF-B582F0127497}" type="presOf" srcId="{348099A1-65E9-4755-9DE0-5B9653C13259}" destId="{EB865567-8BAD-4F15-A90B-49249C884C6C}" srcOrd="0" destOrd="0" presId="urn:microsoft.com/office/officeart/2018/2/layout/IconCircleList"/>
    <dgm:cxn modelId="{85A69CB8-5410-4D69-A453-7CDF4165C96B}" type="presOf" srcId="{AE2C7554-B7DD-4F3C-BF04-D4F9B537F112}" destId="{D7851217-ABD5-4C02-8CA9-15C656FB9632}" srcOrd="0" destOrd="0" presId="urn:microsoft.com/office/officeart/2018/2/layout/IconCircleList"/>
    <dgm:cxn modelId="{DD6B2BCB-4891-4579-BD2F-C21BA2E6D914}" type="presOf" srcId="{0F12E0E6-8209-4DDA-8EF6-36CF1704DA31}" destId="{F1BCB41A-EEA9-48E4-812F-A702510DF906}" srcOrd="0" destOrd="0" presId="urn:microsoft.com/office/officeart/2018/2/layout/IconCircleList"/>
    <dgm:cxn modelId="{7E4482E9-8875-491A-A1DA-61BEA75F9DD4}" srcId="{AE2C7554-B7DD-4F3C-BF04-D4F9B537F112}" destId="{18379DB4-67E9-4871-B42C-6AC72ED793BB}" srcOrd="0" destOrd="0" parTransId="{2D67406F-9728-4C31-8597-1407F5ED4378}" sibTransId="{643677D7-A337-492E-819B-4E9DAA0C5F02}"/>
    <dgm:cxn modelId="{541A0D18-6C81-4579-8D8F-A3E4A835009B}" type="presParOf" srcId="{D7851217-ABD5-4C02-8CA9-15C656FB9632}" destId="{4C86FAD4-11AA-4A64-8282-85CB931675D2}" srcOrd="0" destOrd="0" presId="urn:microsoft.com/office/officeart/2018/2/layout/IconCircleList"/>
    <dgm:cxn modelId="{1F2E6470-999F-41B7-9790-9484ACC3B7B9}" type="presParOf" srcId="{4C86FAD4-11AA-4A64-8282-85CB931675D2}" destId="{4253B78C-E786-4675-A3F7-DFA718E28037}" srcOrd="0" destOrd="0" presId="urn:microsoft.com/office/officeart/2018/2/layout/IconCircleList"/>
    <dgm:cxn modelId="{12C54460-EC54-40C1-B8CC-1683754D5114}" type="presParOf" srcId="{4253B78C-E786-4675-A3F7-DFA718E28037}" destId="{1A2840CE-5C3B-422D-84B0-F951F14AA37A}" srcOrd="0" destOrd="0" presId="urn:microsoft.com/office/officeart/2018/2/layout/IconCircleList"/>
    <dgm:cxn modelId="{EDCA8767-4C11-4E24-99A8-5FE68D38A359}" type="presParOf" srcId="{4253B78C-E786-4675-A3F7-DFA718E28037}" destId="{BE398B04-240A-43E2-A204-961417BF20BD}" srcOrd="1" destOrd="0" presId="urn:microsoft.com/office/officeart/2018/2/layout/IconCircleList"/>
    <dgm:cxn modelId="{CCB52011-5875-4879-9E0F-AE7A3812D972}" type="presParOf" srcId="{4253B78C-E786-4675-A3F7-DFA718E28037}" destId="{F7C3595E-7428-4D86-918A-D0703B9172A6}" srcOrd="2" destOrd="0" presId="urn:microsoft.com/office/officeart/2018/2/layout/IconCircleList"/>
    <dgm:cxn modelId="{9BAD8A58-8461-4E0F-958F-9F141B643F24}" type="presParOf" srcId="{4253B78C-E786-4675-A3F7-DFA718E28037}" destId="{07D91A91-DFB2-4B5C-A254-6186B85FDEED}" srcOrd="3" destOrd="0" presId="urn:microsoft.com/office/officeart/2018/2/layout/IconCircleList"/>
    <dgm:cxn modelId="{FFDE4AED-FB65-40F9-A8A2-B27E6362F72F}" type="presParOf" srcId="{4C86FAD4-11AA-4A64-8282-85CB931675D2}" destId="{580C035B-B5D1-4805-9659-6FA91423024E}" srcOrd="1" destOrd="0" presId="urn:microsoft.com/office/officeart/2018/2/layout/IconCircleList"/>
    <dgm:cxn modelId="{C0F12EAB-D15A-4FD5-9CFC-B573BBA0CFF5}" type="presParOf" srcId="{4C86FAD4-11AA-4A64-8282-85CB931675D2}" destId="{5F9B5D7D-F8ED-4577-8C16-1E7DFEE5D20D}" srcOrd="2" destOrd="0" presId="urn:microsoft.com/office/officeart/2018/2/layout/IconCircleList"/>
    <dgm:cxn modelId="{5F18338E-4CDD-40A6-AF4C-3821BF50F3DF}" type="presParOf" srcId="{5F9B5D7D-F8ED-4577-8C16-1E7DFEE5D20D}" destId="{AF6AC4DF-BD50-4D44-AB1F-0142946B8E78}" srcOrd="0" destOrd="0" presId="urn:microsoft.com/office/officeart/2018/2/layout/IconCircleList"/>
    <dgm:cxn modelId="{67A3ED85-326D-445A-A410-88A1878324EF}" type="presParOf" srcId="{5F9B5D7D-F8ED-4577-8C16-1E7DFEE5D20D}" destId="{A0F0D5EB-C0F6-4A5F-9672-04C6F84B38AF}" srcOrd="1" destOrd="0" presId="urn:microsoft.com/office/officeart/2018/2/layout/IconCircleList"/>
    <dgm:cxn modelId="{7074A5DC-7A62-46C5-AF93-4BFC53D2C0EE}" type="presParOf" srcId="{5F9B5D7D-F8ED-4577-8C16-1E7DFEE5D20D}" destId="{7966A90D-19E6-412C-8B12-D28B7BA4DB39}" srcOrd="2" destOrd="0" presId="urn:microsoft.com/office/officeart/2018/2/layout/IconCircleList"/>
    <dgm:cxn modelId="{33BCACAA-006B-489A-AE3E-5DCCCC88B5A9}" type="presParOf" srcId="{5F9B5D7D-F8ED-4577-8C16-1E7DFEE5D20D}" destId="{EB865567-8BAD-4F15-A90B-49249C884C6C}" srcOrd="3" destOrd="0" presId="urn:microsoft.com/office/officeart/2018/2/layout/IconCircleList"/>
    <dgm:cxn modelId="{01606E0F-04AF-4E35-B966-6D03F50B6394}" type="presParOf" srcId="{4C86FAD4-11AA-4A64-8282-85CB931675D2}" destId="{1862C8AA-C0AA-4FA0-ADD7-BEF3E011D7C7}" srcOrd="3" destOrd="0" presId="urn:microsoft.com/office/officeart/2018/2/layout/IconCircleList"/>
    <dgm:cxn modelId="{DAFA117B-A77D-473A-A6CB-82DF755E9EF7}" type="presParOf" srcId="{4C86FAD4-11AA-4A64-8282-85CB931675D2}" destId="{B200F661-AF5A-454C-9B48-F642F17D49CA}" srcOrd="4" destOrd="0" presId="urn:microsoft.com/office/officeart/2018/2/layout/IconCircleList"/>
    <dgm:cxn modelId="{6B6215E9-3112-44C2-8FC0-8740CC900112}" type="presParOf" srcId="{B200F661-AF5A-454C-9B48-F642F17D49CA}" destId="{D6D5EB88-81B7-4CF1-9C64-161EA7782527}" srcOrd="0" destOrd="0" presId="urn:microsoft.com/office/officeart/2018/2/layout/IconCircleList"/>
    <dgm:cxn modelId="{E858E624-947A-4A8D-AA94-3C1A45E3C93E}" type="presParOf" srcId="{B200F661-AF5A-454C-9B48-F642F17D49CA}" destId="{03CAAEE0-882D-491C-AAA3-794613E792D1}" srcOrd="1" destOrd="0" presId="urn:microsoft.com/office/officeart/2018/2/layout/IconCircleList"/>
    <dgm:cxn modelId="{4702EDA4-A138-4A78-8657-6B55F8A963DD}" type="presParOf" srcId="{B200F661-AF5A-454C-9B48-F642F17D49CA}" destId="{06F1313B-42A2-41A8-8342-2C626F8D86E2}" srcOrd="2" destOrd="0" presId="urn:microsoft.com/office/officeart/2018/2/layout/IconCircleList"/>
    <dgm:cxn modelId="{98DF55E9-E78F-4AE0-BCA0-05335689BCC1}" type="presParOf" srcId="{B200F661-AF5A-454C-9B48-F642F17D49CA}" destId="{3AAD71A9-1381-4335-A234-6D338663330F}" srcOrd="3" destOrd="0" presId="urn:microsoft.com/office/officeart/2018/2/layout/IconCircleList"/>
    <dgm:cxn modelId="{CE35DD46-6101-4EAB-951B-A357ACE43970}" type="presParOf" srcId="{4C86FAD4-11AA-4A64-8282-85CB931675D2}" destId="{8CC220C6-851C-4666-8E3E-D9587AF19D90}" srcOrd="5" destOrd="0" presId="urn:microsoft.com/office/officeart/2018/2/layout/IconCircleList"/>
    <dgm:cxn modelId="{90F081B2-EDF3-44A4-B39D-E358BE9C5E18}" type="presParOf" srcId="{4C86FAD4-11AA-4A64-8282-85CB931675D2}" destId="{D8291AD0-C80B-43EF-92D9-D8CAC0632A46}" srcOrd="6" destOrd="0" presId="urn:microsoft.com/office/officeart/2018/2/layout/IconCircleList"/>
    <dgm:cxn modelId="{43098733-2C4D-44F9-883F-B7D21CDF7B19}" type="presParOf" srcId="{D8291AD0-C80B-43EF-92D9-D8CAC0632A46}" destId="{9DB329DF-01B2-4C6B-8FE7-A04A8305FB4A}" srcOrd="0" destOrd="0" presId="urn:microsoft.com/office/officeart/2018/2/layout/IconCircleList"/>
    <dgm:cxn modelId="{A243F049-6B13-4291-9C7E-22C512906EBF}" type="presParOf" srcId="{D8291AD0-C80B-43EF-92D9-D8CAC0632A46}" destId="{8287EE02-51F1-4838-A6B8-1E1BEA9563E4}" srcOrd="1" destOrd="0" presId="urn:microsoft.com/office/officeart/2018/2/layout/IconCircleList"/>
    <dgm:cxn modelId="{78F456FB-D33C-48AD-ADD7-B53CA8E2B19D}" type="presParOf" srcId="{D8291AD0-C80B-43EF-92D9-D8CAC0632A46}" destId="{65A7D3B5-48B2-4F04-A126-5504AE8C3563}" srcOrd="2" destOrd="0" presId="urn:microsoft.com/office/officeart/2018/2/layout/IconCircleList"/>
    <dgm:cxn modelId="{4D58485E-2138-4E08-9DCE-72919B1065A7}" type="presParOf" srcId="{D8291AD0-C80B-43EF-92D9-D8CAC0632A46}" destId="{ADB48469-7E27-4E33-87B6-CCB9940818BC}" srcOrd="3" destOrd="0" presId="urn:microsoft.com/office/officeart/2018/2/layout/IconCircleList"/>
    <dgm:cxn modelId="{90C421AC-B880-413A-8369-0953A20F88E4}" type="presParOf" srcId="{4C86FAD4-11AA-4A64-8282-85CB931675D2}" destId="{647C58A7-F960-4050-B920-5A117F74F206}" srcOrd="7" destOrd="0" presId="urn:microsoft.com/office/officeart/2018/2/layout/IconCircleList"/>
    <dgm:cxn modelId="{16ADF8A0-72CF-4BED-9E42-FE34E2830F57}" type="presParOf" srcId="{4C86FAD4-11AA-4A64-8282-85CB931675D2}" destId="{8724A293-D479-40B9-897D-09B792D4B54E}" srcOrd="8" destOrd="0" presId="urn:microsoft.com/office/officeart/2018/2/layout/IconCircleList"/>
    <dgm:cxn modelId="{44BEE1DD-4B39-4802-8301-8A06E4F66F86}" type="presParOf" srcId="{8724A293-D479-40B9-897D-09B792D4B54E}" destId="{F9F0C7F1-1C7A-4E8E-B662-52F20CE03B3B}" srcOrd="0" destOrd="0" presId="urn:microsoft.com/office/officeart/2018/2/layout/IconCircleList"/>
    <dgm:cxn modelId="{BEEFCD0C-F3DD-48C1-98E6-4ECA63546897}" type="presParOf" srcId="{8724A293-D479-40B9-897D-09B792D4B54E}" destId="{09A675D7-7D49-4AAC-8C85-70016602C353}" srcOrd="1" destOrd="0" presId="urn:microsoft.com/office/officeart/2018/2/layout/IconCircleList"/>
    <dgm:cxn modelId="{A0B8709A-9685-4635-9C40-35F1ABB06404}" type="presParOf" srcId="{8724A293-D479-40B9-897D-09B792D4B54E}" destId="{E582483B-FBF3-4E46-8F9F-174F9B2984A7}" srcOrd="2" destOrd="0" presId="urn:microsoft.com/office/officeart/2018/2/layout/IconCircleList"/>
    <dgm:cxn modelId="{CB0C5DE1-2A82-4B8A-9ABA-EE5F91C3A8CA}" type="presParOf" srcId="{8724A293-D479-40B9-897D-09B792D4B54E}" destId="{5BDF75A6-9EBE-484E-9943-C304C8BAC96D}" srcOrd="3" destOrd="0" presId="urn:microsoft.com/office/officeart/2018/2/layout/IconCircleList"/>
    <dgm:cxn modelId="{D1143424-0C24-47D7-8EC2-B88D7930D0C4}" type="presParOf" srcId="{4C86FAD4-11AA-4A64-8282-85CB931675D2}" destId="{9CF71B68-BC65-40DD-9CB8-A22684AEC67B}" srcOrd="9" destOrd="0" presId="urn:microsoft.com/office/officeart/2018/2/layout/IconCircleList"/>
    <dgm:cxn modelId="{8CD1355B-3595-4C3D-B27A-7032464EBBC7}" type="presParOf" srcId="{4C86FAD4-11AA-4A64-8282-85CB931675D2}" destId="{C6858C63-D6B9-4AB9-B479-5515C06B38C9}" srcOrd="10" destOrd="0" presId="urn:microsoft.com/office/officeart/2018/2/layout/IconCircleList"/>
    <dgm:cxn modelId="{110C2E83-5700-4545-8DB2-CB1FAD63AE45}" type="presParOf" srcId="{C6858C63-D6B9-4AB9-B479-5515C06B38C9}" destId="{EB29D786-7621-4BE6-9E80-97D09A09C136}" srcOrd="0" destOrd="0" presId="urn:microsoft.com/office/officeart/2018/2/layout/IconCircleList"/>
    <dgm:cxn modelId="{B94F2824-A144-48EF-8586-2EEF8D0C4727}" type="presParOf" srcId="{C6858C63-D6B9-4AB9-B479-5515C06B38C9}" destId="{5B9A728B-7A3D-4834-B19E-6D3AD8B83586}" srcOrd="1" destOrd="0" presId="urn:microsoft.com/office/officeart/2018/2/layout/IconCircleList"/>
    <dgm:cxn modelId="{16E7FE5A-4FD9-4986-A400-6DFD0E062D6D}" type="presParOf" srcId="{C6858C63-D6B9-4AB9-B479-5515C06B38C9}" destId="{8B46BD00-695E-4EF5-919E-1F0BCC4B406C}" srcOrd="2" destOrd="0" presId="urn:microsoft.com/office/officeart/2018/2/layout/IconCircleList"/>
    <dgm:cxn modelId="{5B694FF6-C0FB-4DA3-93D5-CD08985219D6}" type="presParOf" srcId="{C6858C63-D6B9-4AB9-B479-5515C06B38C9}" destId="{F1BCB41A-EEA9-48E4-812F-A702510DF9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2C7554-B7DD-4F3C-BF04-D4F9B537F11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5E7138-E373-4EF2-A8DB-398830F8AA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800" dirty="0"/>
            <a:t>Advertisement</a:t>
          </a:r>
        </a:p>
      </dgm:t>
    </dgm:pt>
    <dgm:pt modelId="{3FBBF0AB-BF4C-4CA3-B0B4-1ECDE00701EB}" type="parTrans" cxnId="{BD384FA5-0511-4C22-B011-86CECD5D1561}">
      <dgm:prSet/>
      <dgm:spPr/>
      <dgm:t>
        <a:bodyPr/>
        <a:lstStyle/>
        <a:p>
          <a:endParaRPr lang="en-IN"/>
        </a:p>
      </dgm:t>
    </dgm:pt>
    <dgm:pt modelId="{4809F1F3-0C37-46B0-8FF3-311CA04C12D8}" type="sibTrans" cxnId="{BD384FA5-0511-4C22-B011-86CECD5D1561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CB193C28-716C-47F4-B425-DD0559AADE2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800" dirty="0"/>
            <a:t>Sponsorship</a:t>
          </a:r>
        </a:p>
      </dgm:t>
    </dgm:pt>
    <dgm:pt modelId="{FC0E62B9-CFBA-42FD-9920-AA1C4DB325FA}" type="parTrans" cxnId="{2B6A72A7-5E88-46E0-8DA2-43BD644361FE}">
      <dgm:prSet/>
      <dgm:spPr/>
      <dgm:t>
        <a:bodyPr/>
        <a:lstStyle/>
        <a:p>
          <a:endParaRPr lang="en-IN"/>
        </a:p>
      </dgm:t>
    </dgm:pt>
    <dgm:pt modelId="{BD492150-A03F-41BC-8EDE-2F3996F83359}" type="sibTrans" cxnId="{2B6A72A7-5E88-46E0-8DA2-43BD644361FE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1F662AF9-7798-4782-9760-F81F3EA9510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800" dirty="0"/>
            <a:t>Fundraise</a:t>
          </a:r>
        </a:p>
      </dgm:t>
    </dgm:pt>
    <dgm:pt modelId="{F5F87B30-1001-4A34-93D1-C70A0D9CEC8E}" type="parTrans" cxnId="{53DF8B12-6D01-43EF-B52B-21E45198923D}">
      <dgm:prSet/>
      <dgm:spPr/>
      <dgm:t>
        <a:bodyPr/>
        <a:lstStyle/>
        <a:p>
          <a:endParaRPr lang="en-IN"/>
        </a:p>
      </dgm:t>
    </dgm:pt>
    <dgm:pt modelId="{01303398-0A8B-40B5-A46D-D0B228C4D933}" type="sibTrans" cxnId="{53DF8B12-6D01-43EF-B52B-21E45198923D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87BA4A0B-7095-4473-BCD8-2262B032178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2800" dirty="0"/>
            <a:t>Event Sale</a:t>
          </a:r>
        </a:p>
      </dgm:t>
    </dgm:pt>
    <dgm:pt modelId="{DE530114-13EA-40DB-8C11-ABB571647668}" type="parTrans" cxnId="{4799D253-695A-4893-BB11-AF9FB1BD2E4D}">
      <dgm:prSet/>
      <dgm:spPr/>
      <dgm:t>
        <a:bodyPr/>
        <a:lstStyle/>
        <a:p>
          <a:endParaRPr lang="en-IN"/>
        </a:p>
      </dgm:t>
    </dgm:pt>
    <dgm:pt modelId="{96D8404E-5368-41E0-BD08-71363432CCC0}" type="sibTrans" cxnId="{4799D253-695A-4893-BB11-AF9FB1BD2E4D}">
      <dgm:prSet/>
      <dgm:spPr/>
      <dgm:t>
        <a:bodyPr/>
        <a:lstStyle/>
        <a:p>
          <a:endParaRPr lang="en-IN"/>
        </a:p>
      </dgm:t>
    </dgm:pt>
    <dgm:pt modelId="{D7851217-ABD5-4C02-8CA9-15C656FB9632}" type="pres">
      <dgm:prSet presAssocID="{AE2C7554-B7DD-4F3C-BF04-D4F9B537F112}" presName="root" presStyleCnt="0">
        <dgm:presLayoutVars>
          <dgm:dir/>
          <dgm:resizeHandles val="exact"/>
        </dgm:presLayoutVars>
      </dgm:prSet>
      <dgm:spPr/>
    </dgm:pt>
    <dgm:pt modelId="{4C86FAD4-11AA-4A64-8282-85CB931675D2}" type="pres">
      <dgm:prSet presAssocID="{AE2C7554-B7DD-4F3C-BF04-D4F9B537F112}" presName="container" presStyleCnt="0">
        <dgm:presLayoutVars>
          <dgm:dir/>
          <dgm:resizeHandles val="exact"/>
        </dgm:presLayoutVars>
      </dgm:prSet>
      <dgm:spPr/>
    </dgm:pt>
    <dgm:pt modelId="{93A164AD-0E86-4F50-9491-7AA776E65C45}" type="pres">
      <dgm:prSet presAssocID="{F25E7138-E373-4EF2-A8DB-398830F8AAB4}" presName="compNode" presStyleCnt="0"/>
      <dgm:spPr/>
    </dgm:pt>
    <dgm:pt modelId="{87C792B8-838F-48AD-9D58-E0E66B338DAE}" type="pres">
      <dgm:prSet presAssocID="{F25E7138-E373-4EF2-A8DB-398830F8AAB4}" presName="iconBgRect" presStyleLbl="bgShp" presStyleIdx="0" presStyleCnt="4"/>
      <dgm:spPr/>
    </dgm:pt>
    <dgm:pt modelId="{72F5286A-0A9E-4C48-837A-2F05E48E832F}" type="pres">
      <dgm:prSet presAssocID="{F25E7138-E373-4EF2-A8DB-398830F8AA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077F4FBF-C770-40ED-AE74-90593E29BA65}" type="pres">
      <dgm:prSet presAssocID="{F25E7138-E373-4EF2-A8DB-398830F8AAB4}" presName="spaceRect" presStyleCnt="0"/>
      <dgm:spPr/>
    </dgm:pt>
    <dgm:pt modelId="{19EA6C61-0611-4630-BB83-D297CCE76AE5}" type="pres">
      <dgm:prSet presAssocID="{F25E7138-E373-4EF2-A8DB-398830F8AAB4}" presName="textRect" presStyleLbl="revTx" presStyleIdx="0" presStyleCnt="4">
        <dgm:presLayoutVars>
          <dgm:chMax val="1"/>
          <dgm:chPref val="1"/>
        </dgm:presLayoutVars>
      </dgm:prSet>
      <dgm:spPr/>
    </dgm:pt>
    <dgm:pt modelId="{13EEB4D6-ABB3-49ED-A9F9-3F87FE31C283}" type="pres">
      <dgm:prSet presAssocID="{4809F1F3-0C37-46B0-8FF3-311CA04C12D8}" presName="sibTrans" presStyleLbl="sibTrans2D1" presStyleIdx="0" presStyleCnt="0"/>
      <dgm:spPr/>
    </dgm:pt>
    <dgm:pt modelId="{00B7B72F-0258-46FD-9C9F-4CD1B32AB5BD}" type="pres">
      <dgm:prSet presAssocID="{CB193C28-716C-47F4-B425-DD0559AADE28}" presName="compNode" presStyleCnt="0"/>
      <dgm:spPr/>
    </dgm:pt>
    <dgm:pt modelId="{91AC33EF-DE7A-47C1-B8F4-B991343A9EB5}" type="pres">
      <dgm:prSet presAssocID="{CB193C28-716C-47F4-B425-DD0559AADE28}" presName="iconBgRect" presStyleLbl="bgShp" presStyleIdx="1" presStyleCnt="4"/>
      <dgm:spPr/>
    </dgm:pt>
    <dgm:pt modelId="{0D05A1B0-EF32-4EFB-9487-4ECE797F3679}" type="pres">
      <dgm:prSet presAssocID="{CB193C28-716C-47F4-B425-DD0559AADE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DDB5FF7-51A8-4C99-B2E6-A2ACB06614CF}" type="pres">
      <dgm:prSet presAssocID="{CB193C28-716C-47F4-B425-DD0559AADE28}" presName="spaceRect" presStyleCnt="0"/>
      <dgm:spPr/>
    </dgm:pt>
    <dgm:pt modelId="{EB75FD76-8397-47B8-A6DD-FA3A89D36ED0}" type="pres">
      <dgm:prSet presAssocID="{CB193C28-716C-47F4-B425-DD0559AADE28}" presName="textRect" presStyleLbl="revTx" presStyleIdx="1" presStyleCnt="4">
        <dgm:presLayoutVars>
          <dgm:chMax val="1"/>
          <dgm:chPref val="1"/>
        </dgm:presLayoutVars>
      </dgm:prSet>
      <dgm:spPr/>
    </dgm:pt>
    <dgm:pt modelId="{A7B7A18A-9951-411F-80A7-A8DAE835923D}" type="pres">
      <dgm:prSet presAssocID="{BD492150-A03F-41BC-8EDE-2F3996F83359}" presName="sibTrans" presStyleLbl="sibTrans2D1" presStyleIdx="0" presStyleCnt="0"/>
      <dgm:spPr/>
    </dgm:pt>
    <dgm:pt modelId="{11E1F520-AB81-4652-A69E-0BB80D0CE58B}" type="pres">
      <dgm:prSet presAssocID="{1F662AF9-7798-4782-9760-F81F3EA95107}" presName="compNode" presStyleCnt="0"/>
      <dgm:spPr/>
    </dgm:pt>
    <dgm:pt modelId="{14CD1EEE-1695-45EE-BB60-19C0FDCED250}" type="pres">
      <dgm:prSet presAssocID="{1F662AF9-7798-4782-9760-F81F3EA95107}" presName="iconBgRect" presStyleLbl="bgShp" presStyleIdx="2" presStyleCnt="4"/>
      <dgm:spPr/>
    </dgm:pt>
    <dgm:pt modelId="{160D337B-6E10-4963-935B-091270C6BBD0}" type="pres">
      <dgm:prSet presAssocID="{1F662AF9-7798-4782-9760-F81F3EA951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251D4A06-5507-40FE-895C-CFF2F87203B4}" type="pres">
      <dgm:prSet presAssocID="{1F662AF9-7798-4782-9760-F81F3EA95107}" presName="spaceRect" presStyleCnt="0"/>
      <dgm:spPr/>
    </dgm:pt>
    <dgm:pt modelId="{8683CF5E-C379-422A-AD4C-5218A6F907DC}" type="pres">
      <dgm:prSet presAssocID="{1F662AF9-7798-4782-9760-F81F3EA95107}" presName="textRect" presStyleLbl="revTx" presStyleIdx="2" presStyleCnt="4">
        <dgm:presLayoutVars>
          <dgm:chMax val="1"/>
          <dgm:chPref val="1"/>
        </dgm:presLayoutVars>
      </dgm:prSet>
      <dgm:spPr/>
    </dgm:pt>
    <dgm:pt modelId="{B6992D13-1C01-441F-95E6-26AA669BB0BA}" type="pres">
      <dgm:prSet presAssocID="{01303398-0A8B-40B5-A46D-D0B228C4D933}" presName="sibTrans" presStyleLbl="sibTrans2D1" presStyleIdx="0" presStyleCnt="0"/>
      <dgm:spPr/>
    </dgm:pt>
    <dgm:pt modelId="{1F302F21-355B-481E-8D21-8AEB14C07400}" type="pres">
      <dgm:prSet presAssocID="{87BA4A0B-7095-4473-BCD8-2262B0321785}" presName="compNode" presStyleCnt="0"/>
      <dgm:spPr/>
    </dgm:pt>
    <dgm:pt modelId="{F71031A8-B022-4608-BCC8-ADC9FEB4D8D9}" type="pres">
      <dgm:prSet presAssocID="{87BA4A0B-7095-4473-BCD8-2262B0321785}" presName="iconBgRect" presStyleLbl="bgShp" presStyleIdx="3" presStyleCnt="4"/>
      <dgm:spPr/>
    </dgm:pt>
    <dgm:pt modelId="{F7366A64-6D17-47C9-B835-62985012867D}" type="pres">
      <dgm:prSet presAssocID="{87BA4A0B-7095-4473-BCD8-2262B03217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95F1029E-0334-44D7-9D85-625A7A148088}" type="pres">
      <dgm:prSet presAssocID="{87BA4A0B-7095-4473-BCD8-2262B0321785}" presName="spaceRect" presStyleCnt="0"/>
      <dgm:spPr/>
    </dgm:pt>
    <dgm:pt modelId="{1097251A-D9FD-494D-9706-78239C7FFEFD}" type="pres">
      <dgm:prSet presAssocID="{87BA4A0B-7095-4473-BCD8-2262B03217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DF8B12-6D01-43EF-B52B-21E45198923D}" srcId="{AE2C7554-B7DD-4F3C-BF04-D4F9B537F112}" destId="{1F662AF9-7798-4782-9760-F81F3EA95107}" srcOrd="2" destOrd="0" parTransId="{F5F87B30-1001-4A34-93D1-C70A0D9CEC8E}" sibTransId="{01303398-0A8B-40B5-A46D-D0B228C4D933}"/>
    <dgm:cxn modelId="{74915813-0A3B-48A9-BAFE-72BE0649AFEC}" type="presOf" srcId="{BD492150-A03F-41BC-8EDE-2F3996F83359}" destId="{A7B7A18A-9951-411F-80A7-A8DAE835923D}" srcOrd="0" destOrd="0" presId="urn:microsoft.com/office/officeart/2018/2/layout/IconCircleList"/>
    <dgm:cxn modelId="{ADDA5826-601B-4853-8022-971E58331843}" type="presOf" srcId="{87BA4A0B-7095-4473-BCD8-2262B0321785}" destId="{1097251A-D9FD-494D-9706-78239C7FFEFD}" srcOrd="0" destOrd="0" presId="urn:microsoft.com/office/officeart/2018/2/layout/IconCircleList"/>
    <dgm:cxn modelId="{98D37546-F307-4D11-BAE1-DC828FC3A80B}" type="presOf" srcId="{1F662AF9-7798-4782-9760-F81F3EA95107}" destId="{8683CF5E-C379-422A-AD4C-5218A6F907DC}" srcOrd="0" destOrd="0" presId="urn:microsoft.com/office/officeart/2018/2/layout/IconCircleList"/>
    <dgm:cxn modelId="{BB10D368-7912-43F8-A0F6-95AB4F267F68}" type="presOf" srcId="{4809F1F3-0C37-46B0-8FF3-311CA04C12D8}" destId="{13EEB4D6-ABB3-49ED-A9F9-3F87FE31C283}" srcOrd="0" destOrd="0" presId="urn:microsoft.com/office/officeart/2018/2/layout/IconCircleList"/>
    <dgm:cxn modelId="{4799D253-695A-4893-BB11-AF9FB1BD2E4D}" srcId="{AE2C7554-B7DD-4F3C-BF04-D4F9B537F112}" destId="{87BA4A0B-7095-4473-BCD8-2262B0321785}" srcOrd="3" destOrd="0" parTransId="{DE530114-13EA-40DB-8C11-ABB571647668}" sibTransId="{96D8404E-5368-41E0-BD08-71363432CCC0}"/>
    <dgm:cxn modelId="{1858D875-098D-4D43-93C7-21D4410ADB2B}" type="presOf" srcId="{CB193C28-716C-47F4-B425-DD0559AADE28}" destId="{EB75FD76-8397-47B8-A6DD-FA3A89D36ED0}" srcOrd="0" destOrd="0" presId="urn:microsoft.com/office/officeart/2018/2/layout/IconCircleList"/>
    <dgm:cxn modelId="{5A69E89D-B2C7-44A9-B281-DE9CFBB2FFC4}" type="presOf" srcId="{01303398-0A8B-40B5-A46D-D0B228C4D933}" destId="{B6992D13-1C01-441F-95E6-26AA669BB0BA}" srcOrd="0" destOrd="0" presId="urn:microsoft.com/office/officeart/2018/2/layout/IconCircleList"/>
    <dgm:cxn modelId="{526D85A2-BF90-48CA-B3E1-53F60D887BE7}" type="presOf" srcId="{F25E7138-E373-4EF2-A8DB-398830F8AAB4}" destId="{19EA6C61-0611-4630-BB83-D297CCE76AE5}" srcOrd="0" destOrd="0" presId="urn:microsoft.com/office/officeart/2018/2/layout/IconCircleList"/>
    <dgm:cxn modelId="{BD384FA5-0511-4C22-B011-86CECD5D1561}" srcId="{AE2C7554-B7DD-4F3C-BF04-D4F9B537F112}" destId="{F25E7138-E373-4EF2-A8DB-398830F8AAB4}" srcOrd="0" destOrd="0" parTransId="{3FBBF0AB-BF4C-4CA3-B0B4-1ECDE00701EB}" sibTransId="{4809F1F3-0C37-46B0-8FF3-311CA04C12D8}"/>
    <dgm:cxn modelId="{2B6A72A7-5E88-46E0-8DA2-43BD644361FE}" srcId="{AE2C7554-B7DD-4F3C-BF04-D4F9B537F112}" destId="{CB193C28-716C-47F4-B425-DD0559AADE28}" srcOrd="1" destOrd="0" parTransId="{FC0E62B9-CFBA-42FD-9920-AA1C4DB325FA}" sibTransId="{BD492150-A03F-41BC-8EDE-2F3996F83359}"/>
    <dgm:cxn modelId="{85A69CB8-5410-4D69-A453-7CDF4165C96B}" type="presOf" srcId="{AE2C7554-B7DD-4F3C-BF04-D4F9B537F112}" destId="{D7851217-ABD5-4C02-8CA9-15C656FB9632}" srcOrd="0" destOrd="0" presId="urn:microsoft.com/office/officeart/2018/2/layout/IconCircleList"/>
    <dgm:cxn modelId="{541A0D18-6C81-4579-8D8F-A3E4A835009B}" type="presParOf" srcId="{D7851217-ABD5-4C02-8CA9-15C656FB9632}" destId="{4C86FAD4-11AA-4A64-8282-85CB931675D2}" srcOrd="0" destOrd="0" presId="urn:microsoft.com/office/officeart/2018/2/layout/IconCircleList"/>
    <dgm:cxn modelId="{C4792185-FEA6-4CF5-959C-9BA7C8ECBF97}" type="presParOf" srcId="{4C86FAD4-11AA-4A64-8282-85CB931675D2}" destId="{93A164AD-0E86-4F50-9491-7AA776E65C45}" srcOrd="0" destOrd="0" presId="urn:microsoft.com/office/officeart/2018/2/layout/IconCircleList"/>
    <dgm:cxn modelId="{10BD66AC-2F8A-4710-AD5A-615D4FF49A9B}" type="presParOf" srcId="{93A164AD-0E86-4F50-9491-7AA776E65C45}" destId="{87C792B8-838F-48AD-9D58-E0E66B338DAE}" srcOrd="0" destOrd="0" presId="urn:microsoft.com/office/officeart/2018/2/layout/IconCircleList"/>
    <dgm:cxn modelId="{102465C1-6B8A-4717-BB84-B34240581030}" type="presParOf" srcId="{93A164AD-0E86-4F50-9491-7AA776E65C45}" destId="{72F5286A-0A9E-4C48-837A-2F05E48E832F}" srcOrd="1" destOrd="0" presId="urn:microsoft.com/office/officeart/2018/2/layout/IconCircleList"/>
    <dgm:cxn modelId="{FBFC1771-B5D1-403E-AF80-BA2FFD999712}" type="presParOf" srcId="{93A164AD-0E86-4F50-9491-7AA776E65C45}" destId="{077F4FBF-C770-40ED-AE74-90593E29BA65}" srcOrd="2" destOrd="0" presId="urn:microsoft.com/office/officeart/2018/2/layout/IconCircleList"/>
    <dgm:cxn modelId="{8226DA80-0EFD-4637-B351-CF7945B454B4}" type="presParOf" srcId="{93A164AD-0E86-4F50-9491-7AA776E65C45}" destId="{19EA6C61-0611-4630-BB83-D297CCE76AE5}" srcOrd="3" destOrd="0" presId="urn:microsoft.com/office/officeart/2018/2/layout/IconCircleList"/>
    <dgm:cxn modelId="{D18E9DB4-63F7-4E17-8452-E5CB7D7019A2}" type="presParOf" srcId="{4C86FAD4-11AA-4A64-8282-85CB931675D2}" destId="{13EEB4D6-ABB3-49ED-A9F9-3F87FE31C283}" srcOrd="1" destOrd="0" presId="urn:microsoft.com/office/officeart/2018/2/layout/IconCircleList"/>
    <dgm:cxn modelId="{96F16DB7-E1A8-4EE8-8270-227916AE23F6}" type="presParOf" srcId="{4C86FAD4-11AA-4A64-8282-85CB931675D2}" destId="{00B7B72F-0258-46FD-9C9F-4CD1B32AB5BD}" srcOrd="2" destOrd="0" presId="urn:microsoft.com/office/officeart/2018/2/layout/IconCircleList"/>
    <dgm:cxn modelId="{9BC03A2B-9076-447C-BC51-88764F70AA6C}" type="presParOf" srcId="{00B7B72F-0258-46FD-9C9F-4CD1B32AB5BD}" destId="{91AC33EF-DE7A-47C1-B8F4-B991343A9EB5}" srcOrd="0" destOrd="0" presId="urn:microsoft.com/office/officeart/2018/2/layout/IconCircleList"/>
    <dgm:cxn modelId="{61E3606E-140F-4D23-954D-DB99995BC6A8}" type="presParOf" srcId="{00B7B72F-0258-46FD-9C9F-4CD1B32AB5BD}" destId="{0D05A1B0-EF32-4EFB-9487-4ECE797F3679}" srcOrd="1" destOrd="0" presId="urn:microsoft.com/office/officeart/2018/2/layout/IconCircleList"/>
    <dgm:cxn modelId="{84C6AF1B-0912-45DC-96D8-9AAB1CBBBAF9}" type="presParOf" srcId="{00B7B72F-0258-46FD-9C9F-4CD1B32AB5BD}" destId="{CDDB5FF7-51A8-4C99-B2E6-A2ACB06614CF}" srcOrd="2" destOrd="0" presId="urn:microsoft.com/office/officeart/2018/2/layout/IconCircleList"/>
    <dgm:cxn modelId="{059EDFE8-4030-491C-9921-372BF742643C}" type="presParOf" srcId="{00B7B72F-0258-46FD-9C9F-4CD1B32AB5BD}" destId="{EB75FD76-8397-47B8-A6DD-FA3A89D36ED0}" srcOrd="3" destOrd="0" presId="urn:microsoft.com/office/officeart/2018/2/layout/IconCircleList"/>
    <dgm:cxn modelId="{4341AA0D-3ED7-40A5-93B7-2BAE6EA1E5F9}" type="presParOf" srcId="{4C86FAD4-11AA-4A64-8282-85CB931675D2}" destId="{A7B7A18A-9951-411F-80A7-A8DAE835923D}" srcOrd="3" destOrd="0" presId="urn:microsoft.com/office/officeart/2018/2/layout/IconCircleList"/>
    <dgm:cxn modelId="{DB73A460-3C72-4061-B0A6-0BCAC0D8A332}" type="presParOf" srcId="{4C86FAD4-11AA-4A64-8282-85CB931675D2}" destId="{11E1F520-AB81-4652-A69E-0BB80D0CE58B}" srcOrd="4" destOrd="0" presId="urn:microsoft.com/office/officeart/2018/2/layout/IconCircleList"/>
    <dgm:cxn modelId="{E3A22945-7E26-49AB-89EC-351863BF2D7B}" type="presParOf" srcId="{11E1F520-AB81-4652-A69E-0BB80D0CE58B}" destId="{14CD1EEE-1695-45EE-BB60-19C0FDCED250}" srcOrd="0" destOrd="0" presId="urn:microsoft.com/office/officeart/2018/2/layout/IconCircleList"/>
    <dgm:cxn modelId="{0471496A-CCC1-4509-AD73-1708F291B1D4}" type="presParOf" srcId="{11E1F520-AB81-4652-A69E-0BB80D0CE58B}" destId="{160D337B-6E10-4963-935B-091270C6BBD0}" srcOrd="1" destOrd="0" presId="urn:microsoft.com/office/officeart/2018/2/layout/IconCircleList"/>
    <dgm:cxn modelId="{90B3CCC4-F928-42A4-BB63-B43546F81967}" type="presParOf" srcId="{11E1F520-AB81-4652-A69E-0BB80D0CE58B}" destId="{251D4A06-5507-40FE-895C-CFF2F87203B4}" srcOrd="2" destOrd="0" presId="urn:microsoft.com/office/officeart/2018/2/layout/IconCircleList"/>
    <dgm:cxn modelId="{92F831CB-EC62-4FBC-B93C-E34A55C1A0AE}" type="presParOf" srcId="{11E1F520-AB81-4652-A69E-0BB80D0CE58B}" destId="{8683CF5E-C379-422A-AD4C-5218A6F907DC}" srcOrd="3" destOrd="0" presId="urn:microsoft.com/office/officeart/2018/2/layout/IconCircleList"/>
    <dgm:cxn modelId="{E93DBA61-FDEF-47A9-9CD8-0524B74970C9}" type="presParOf" srcId="{4C86FAD4-11AA-4A64-8282-85CB931675D2}" destId="{B6992D13-1C01-441F-95E6-26AA669BB0BA}" srcOrd="5" destOrd="0" presId="urn:microsoft.com/office/officeart/2018/2/layout/IconCircleList"/>
    <dgm:cxn modelId="{9C32DC80-E10E-490B-B518-3BBE5B08B41B}" type="presParOf" srcId="{4C86FAD4-11AA-4A64-8282-85CB931675D2}" destId="{1F302F21-355B-481E-8D21-8AEB14C07400}" srcOrd="6" destOrd="0" presId="urn:microsoft.com/office/officeart/2018/2/layout/IconCircleList"/>
    <dgm:cxn modelId="{62E3DC25-3357-4DC6-A31C-A30A2964235F}" type="presParOf" srcId="{1F302F21-355B-481E-8D21-8AEB14C07400}" destId="{F71031A8-B022-4608-BCC8-ADC9FEB4D8D9}" srcOrd="0" destOrd="0" presId="urn:microsoft.com/office/officeart/2018/2/layout/IconCircleList"/>
    <dgm:cxn modelId="{E94EB134-4C28-4390-9C07-4770B231448C}" type="presParOf" srcId="{1F302F21-355B-481E-8D21-8AEB14C07400}" destId="{F7366A64-6D17-47C9-B835-62985012867D}" srcOrd="1" destOrd="0" presId="urn:microsoft.com/office/officeart/2018/2/layout/IconCircleList"/>
    <dgm:cxn modelId="{B0DFE804-ACE9-4831-A791-842A03EEF14D}" type="presParOf" srcId="{1F302F21-355B-481E-8D21-8AEB14C07400}" destId="{95F1029E-0334-44D7-9D85-625A7A148088}" srcOrd="2" destOrd="0" presId="urn:microsoft.com/office/officeart/2018/2/layout/IconCircleList"/>
    <dgm:cxn modelId="{3BD2B67E-EE00-4331-A538-22856E222E95}" type="presParOf" srcId="{1F302F21-355B-481E-8D21-8AEB14C07400}" destId="{1097251A-D9FD-494D-9706-78239C7FFE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2B05D2-BC67-4A0B-BCFB-47F1BE77A602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78827C-117F-40D0-98C3-12AD556C824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000" dirty="0"/>
            <a:t>Strength</a:t>
          </a:r>
        </a:p>
      </dgm:t>
    </dgm:pt>
    <dgm:pt modelId="{5F510A4D-8E71-4185-89CA-4820E8390262}" type="parTrans" cxnId="{31828C42-D772-443A-8088-7A4BEB9BE89F}">
      <dgm:prSet/>
      <dgm:spPr/>
      <dgm:t>
        <a:bodyPr/>
        <a:lstStyle/>
        <a:p>
          <a:endParaRPr lang="en-IN"/>
        </a:p>
      </dgm:t>
    </dgm:pt>
    <dgm:pt modelId="{1087B2FE-B3D7-4669-A68C-F825FA0CD9A0}" type="sibTrans" cxnId="{31828C42-D772-443A-8088-7A4BEB9BE89F}">
      <dgm:prSet/>
      <dgm:spPr/>
      <dgm:t>
        <a:bodyPr/>
        <a:lstStyle/>
        <a:p>
          <a:endParaRPr lang="en-IN"/>
        </a:p>
      </dgm:t>
    </dgm:pt>
    <dgm:pt modelId="{E1AA5854-CFCB-41DB-A3EB-3C6F9138DAB9}">
      <dgm:prSet phldrT="[Text]" custT="1"/>
      <dgm:spPr/>
      <dgm:t>
        <a:bodyPr/>
        <a:lstStyle/>
        <a:p>
          <a:r>
            <a:rPr lang="en-IN" sz="1600" dirty="0"/>
            <a:t>Piggy back</a:t>
          </a:r>
        </a:p>
      </dgm:t>
    </dgm:pt>
    <dgm:pt modelId="{63B1F9AA-A515-4BA7-AE79-C57D4D6C52FF}" type="parTrans" cxnId="{4358E6C9-BA4E-4EE8-A901-1146C704EC8D}">
      <dgm:prSet/>
      <dgm:spPr/>
      <dgm:t>
        <a:bodyPr/>
        <a:lstStyle/>
        <a:p>
          <a:endParaRPr lang="en-IN"/>
        </a:p>
      </dgm:t>
    </dgm:pt>
    <dgm:pt modelId="{702248FD-5CA2-4C8A-B16C-5966E8C42844}" type="sibTrans" cxnId="{4358E6C9-BA4E-4EE8-A901-1146C704EC8D}">
      <dgm:prSet/>
      <dgm:spPr/>
      <dgm:t>
        <a:bodyPr/>
        <a:lstStyle/>
        <a:p>
          <a:endParaRPr lang="en-IN"/>
        </a:p>
      </dgm:t>
    </dgm:pt>
    <dgm:pt modelId="{966FB97C-98BF-48EC-BCA2-8EE933DA601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000" dirty="0"/>
            <a:t>Weakness</a:t>
          </a:r>
        </a:p>
      </dgm:t>
    </dgm:pt>
    <dgm:pt modelId="{8F53D3BE-DF50-4944-AB33-69952AB02881}" type="parTrans" cxnId="{307FFFE6-3B5E-4405-9078-BCE7420C43C7}">
      <dgm:prSet/>
      <dgm:spPr/>
      <dgm:t>
        <a:bodyPr/>
        <a:lstStyle/>
        <a:p>
          <a:endParaRPr lang="en-IN"/>
        </a:p>
      </dgm:t>
    </dgm:pt>
    <dgm:pt modelId="{98F791EA-E98F-4EC1-8AA1-4191EF955EED}" type="sibTrans" cxnId="{307FFFE6-3B5E-4405-9078-BCE7420C43C7}">
      <dgm:prSet/>
      <dgm:spPr/>
      <dgm:t>
        <a:bodyPr/>
        <a:lstStyle/>
        <a:p>
          <a:endParaRPr lang="en-IN"/>
        </a:p>
      </dgm:t>
    </dgm:pt>
    <dgm:pt modelId="{69E07D4D-49EF-44E2-BF6A-ACC7C8B3DDBC}">
      <dgm:prSet phldrT="[Text]" custT="1"/>
      <dgm:spPr/>
      <dgm:t>
        <a:bodyPr/>
        <a:lstStyle/>
        <a:p>
          <a:r>
            <a:rPr lang="en-IN" sz="1600" dirty="0"/>
            <a:t>Competitiveness</a:t>
          </a:r>
        </a:p>
      </dgm:t>
    </dgm:pt>
    <dgm:pt modelId="{E3A25581-8144-4ECC-A1EA-A82932B38D1F}" type="parTrans" cxnId="{D32C849E-184F-497F-A0FD-5E6126C36235}">
      <dgm:prSet/>
      <dgm:spPr/>
      <dgm:t>
        <a:bodyPr/>
        <a:lstStyle/>
        <a:p>
          <a:endParaRPr lang="en-IN"/>
        </a:p>
      </dgm:t>
    </dgm:pt>
    <dgm:pt modelId="{4C1B9405-1F50-42CC-82B3-A79E5A98C91B}" type="sibTrans" cxnId="{D32C849E-184F-497F-A0FD-5E6126C36235}">
      <dgm:prSet/>
      <dgm:spPr/>
      <dgm:t>
        <a:bodyPr/>
        <a:lstStyle/>
        <a:p>
          <a:endParaRPr lang="en-IN"/>
        </a:p>
      </dgm:t>
    </dgm:pt>
    <dgm:pt modelId="{4B282251-F7C1-4B60-87F0-FA11E16F744C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000" dirty="0"/>
            <a:t>Threat</a:t>
          </a:r>
        </a:p>
      </dgm:t>
    </dgm:pt>
    <dgm:pt modelId="{70BB2ECF-EE71-4D05-880F-46672A74B2F0}" type="parTrans" cxnId="{98EC8C0A-3164-4D18-8AEC-699A3420AB10}">
      <dgm:prSet/>
      <dgm:spPr/>
      <dgm:t>
        <a:bodyPr/>
        <a:lstStyle/>
        <a:p>
          <a:endParaRPr lang="en-IN"/>
        </a:p>
      </dgm:t>
    </dgm:pt>
    <dgm:pt modelId="{C7CBB44F-9E62-4691-82D5-F311DD1BA737}" type="sibTrans" cxnId="{98EC8C0A-3164-4D18-8AEC-699A3420AB10}">
      <dgm:prSet/>
      <dgm:spPr/>
      <dgm:t>
        <a:bodyPr/>
        <a:lstStyle/>
        <a:p>
          <a:endParaRPr lang="en-IN"/>
        </a:p>
      </dgm:t>
    </dgm:pt>
    <dgm:pt modelId="{CAC67D4A-D66C-467B-BDF0-66E9903F9C03}">
      <dgm:prSet phldrT="[Text]" custT="1"/>
      <dgm:spPr/>
      <dgm:t>
        <a:bodyPr/>
        <a:lstStyle/>
        <a:p>
          <a:r>
            <a:rPr lang="en-IN" sz="1600" dirty="0"/>
            <a:t>Privacy concerns</a:t>
          </a:r>
        </a:p>
      </dgm:t>
    </dgm:pt>
    <dgm:pt modelId="{B827D556-3876-47D6-8B9F-BF9010CEEB18}" type="parTrans" cxnId="{EF79239D-158D-48AC-8AF4-85E3E6581AE8}">
      <dgm:prSet/>
      <dgm:spPr/>
      <dgm:t>
        <a:bodyPr/>
        <a:lstStyle/>
        <a:p>
          <a:endParaRPr lang="en-IN"/>
        </a:p>
      </dgm:t>
    </dgm:pt>
    <dgm:pt modelId="{B9AC50A3-F755-4783-8166-87711D57C516}" type="sibTrans" cxnId="{EF79239D-158D-48AC-8AF4-85E3E6581AE8}">
      <dgm:prSet/>
      <dgm:spPr/>
      <dgm:t>
        <a:bodyPr/>
        <a:lstStyle/>
        <a:p>
          <a:endParaRPr lang="en-IN"/>
        </a:p>
      </dgm:t>
    </dgm:pt>
    <dgm:pt modelId="{20AC3176-703B-43A7-B4DC-169D547A06C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2000" dirty="0"/>
            <a:t>Opportunity</a:t>
          </a:r>
        </a:p>
      </dgm:t>
    </dgm:pt>
    <dgm:pt modelId="{EDD87149-5DA0-46CD-A73E-CDAB42727CCA}" type="parTrans" cxnId="{525E8D6B-AE98-4366-9B09-57420B04031C}">
      <dgm:prSet/>
      <dgm:spPr/>
      <dgm:t>
        <a:bodyPr/>
        <a:lstStyle/>
        <a:p>
          <a:endParaRPr lang="en-IN"/>
        </a:p>
      </dgm:t>
    </dgm:pt>
    <dgm:pt modelId="{BD745679-FC02-41C7-A47F-62965FF1C1CF}" type="sibTrans" cxnId="{525E8D6B-AE98-4366-9B09-57420B04031C}">
      <dgm:prSet/>
      <dgm:spPr/>
      <dgm:t>
        <a:bodyPr/>
        <a:lstStyle/>
        <a:p>
          <a:endParaRPr lang="en-IN"/>
        </a:p>
      </dgm:t>
    </dgm:pt>
    <dgm:pt modelId="{10F0C4FF-1F60-438C-8004-9DBD922646BA}">
      <dgm:prSet phldrT="[Text]" custT="1"/>
      <dgm:spPr/>
      <dgm:t>
        <a:bodyPr/>
        <a:lstStyle/>
        <a:p>
          <a:r>
            <a:rPr lang="en-IN" sz="1600" dirty="0"/>
            <a:t>Search based events</a:t>
          </a:r>
        </a:p>
      </dgm:t>
    </dgm:pt>
    <dgm:pt modelId="{C3584DB0-F423-40EF-9F13-50E03EB75FB1}" type="parTrans" cxnId="{CA12ABF5-DA19-4C4E-9BF8-895553A9737F}">
      <dgm:prSet/>
      <dgm:spPr/>
      <dgm:t>
        <a:bodyPr/>
        <a:lstStyle/>
        <a:p>
          <a:endParaRPr lang="en-IN"/>
        </a:p>
      </dgm:t>
    </dgm:pt>
    <dgm:pt modelId="{2839BB54-595A-468D-83E7-90574C616F0B}" type="sibTrans" cxnId="{CA12ABF5-DA19-4C4E-9BF8-895553A9737F}">
      <dgm:prSet/>
      <dgm:spPr/>
      <dgm:t>
        <a:bodyPr/>
        <a:lstStyle/>
        <a:p>
          <a:endParaRPr lang="en-IN"/>
        </a:p>
      </dgm:t>
    </dgm:pt>
    <dgm:pt modelId="{AC734881-6885-43D2-B172-8CDBFF28BC58}">
      <dgm:prSet phldrT="[Text]" custT="1"/>
      <dgm:spPr/>
      <dgm:t>
        <a:bodyPr/>
        <a:lstStyle/>
        <a:p>
          <a:r>
            <a:rPr lang="en-IN" sz="1600" dirty="0"/>
            <a:t>Live integration</a:t>
          </a:r>
        </a:p>
      </dgm:t>
    </dgm:pt>
    <dgm:pt modelId="{13437379-3F4D-47A2-9706-9359D002B39A}" type="parTrans" cxnId="{7AF8A8A3-C491-4D6E-A8EC-AF2C7C2E33D4}">
      <dgm:prSet/>
      <dgm:spPr/>
      <dgm:t>
        <a:bodyPr/>
        <a:lstStyle/>
        <a:p>
          <a:endParaRPr lang="en-IN"/>
        </a:p>
      </dgm:t>
    </dgm:pt>
    <dgm:pt modelId="{F48938D1-9113-488D-8F65-676E75A3A87C}" type="sibTrans" cxnId="{7AF8A8A3-C491-4D6E-A8EC-AF2C7C2E33D4}">
      <dgm:prSet/>
      <dgm:spPr/>
      <dgm:t>
        <a:bodyPr/>
        <a:lstStyle/>
        <a:p>
          <a:endParaRPr lang="en-IN"/>
        </a:p>
      </dgm:t>
    </dgm:pt>
    <dgm:pt modelId="{E35BC0A4-5D1C-427B-9E27-B3BCCC1D6DDC}">
      <dgm:prSet phldrT="[Text]" custT="1"/>
      <dgm:spPr/>
      <dgm:t>
        <a:bodyPr/>
        <a:lstStyle/>
        <a:p>
          <a:r>
            <a:rPr lang="en-IN" sz="1600" dirty="0"/>
            <a:t>Fellow trekkers</a:t>
          </a:r>
        </a:p>
      </dgm:t>
    </dgm:pt>
    <dgm:pt modelId="{759CF164-26D6-4F79-87C6-D28295521E4C}" type="parTrans" cxnId="{9370F350-B961-411F-B3A5-0E7B6C5241D4}">
      <dgm:prSet/>
      <dgm:spPr/>
      <dgm:t>
        <a:bodyPr/>
        <a:lstStyle/>
        <a:p>
          <a:endParaRPr lang="en-IN"/>
        </a:p>
      </dgm:t>
    </dgm:pt>
    <dgm:pt modelId="{595BE434-5DDA-49BF-8B23-07EE4DBF2836}" type="sibTrans" cxnId="{9370F350-B961-411F-B3A5-0E7B6C5241D4}">
      <dgm:prSet/>
      <dgm:spPr/>
      <dgm:t>
        <a:bodyPr/>
        <a:lstStyle/>
        <a:p>
          <a:endParaRPr lang="en-IN"/>
        </a:p>
      </dgm:t>
    </dgm:pt>
    <dgm:pt modelId="{D1F1B8F6-0DAD-4388-A65E-731C58E5F749}">
      <dgm:prSet phldrT="[Text]" custT="1"/>
      <dgm:spPr/>
      <dgm:t>
        <a:bodyPr/>
        <a:lstStyle/>
        <a:p>
          <a:r>
            <a:rPr lang="en-IN" sz="1600" dirty="0"/>
            <a:t>Scalability</a:t>
          </a:r>
        </a:p>
      </dgm:t>
    </dgm:pt>
    <dgm:pt modelId="{468EFE2F-BA66-48CE-B1C5-A61FDB2EDF16}" type="parTrans" cxnId="{94BD11C0-8464-41CA-AE6F-9684BD543ECD}">
      <dgm:prSet/>
      <dgm:spPr/>
      <dgm:t>
        <a:bodyPr/>
        <a:lstStyle/>
        <a:p>
          <a:endParaRPr lang="en-IN"/>
        </a:p>
      </dgm:t>
    </dgm:pt>
    <dgm:pt modelId="{57D9C4CF-7044-47FB-9E40-4F684FC8CD39}" type="sibTrans" cxnId="{94BD11C0-8464-41CA-AE6F-9684BD543ECD}">
      <dgm:prSet/>
      <dgm:spPr/>
      <dgm:t>
        <a:bodyPr/>
        <a:lstStyle/>
        <a:p>
          <a:endParaRPr lang="en-IN"/>
        </a:p>
      </dgm:t>
    </dgm:pt>
    <dgm:pt modelId="{74722ADD-FF21-4110-8B09-618646225A2D}">
      <dgm:prSet phldrT="[Text]" custT="1"/>
      <dgm:spPr/>
      <dgm:t>
        <a:bodyPr/>
        <a:lstStyle/>
        <a:p>
          <a:r>
            <a:rPr lang="en-IN" sz="1600" dirty="0"/>
            <a:t>Global</a:t>
          </a:r>
        </a:p>
      </dgm:t>
    </dgm:pt>
    <dgm:pt modelId="{6F7026CA-0137-482F-85C8-4B45DB22F728}" type="parTrans" cxnId="{2329F81D-3752-441F-809C-37DF55A91FD5}">
      <dgm:prSet/>
      <dgm:spPr/>
      <dgm:t>
        <a:bodyPr/>
        <a:lstStyle/>
        <a:p>
          <a:endParaRPr lang="en-IN"/>
        </a:p>
      </dgm:t>
    </dgm:pt>
    <dgm:pt modelId="{8D84BDB6-287C-410C-851B-7C5C73E188DE}" type="sibTrans" cxnId="{2329F81D-3752-441F-809C-37DF55A91FD5}">
      <dgm:prSet/>
      <dgm:spPr/>
      <dgm:t>
        <a:bodyPr/>
        <a:lstStyle/>
        <a:p>
          <a:endParaRPr lang="en-IN"/>
        </a:p>
      </dgm:t>
    </dgm:pt>
    <dgm:pt modelId="{9EE18F41-2715-4365-83F7-D8894013364E}">
      <dgm:prSet phldrT="[Text]" custT="1"/>
      <dgm:spPr/>
      <dgm:t>
        <a:bodyPr/>
        <a:lstStyle/>
        <a:p>
          <a:r>
            <a:rPr lang="en-IN" sz="1600" dirty="0"/>
            <a:t>Sponsorship</a:t>
          </a:r>
        </a:p>
      </dgm:t>
    </dgm:pt>
    <dgm:pt modelId="{64B703F9-66CD-433C-B0EC-C1B7BB009DB3}" type="parTrans" cxnId="{F6BA6AEB-7F40-4DB0-8B8E-C2F53121B1C7}">
      <dgm:prSet/>
      <dgm:spPr/>
      <dgm:t>
        <a:bodyPr/>
        <a:lstStyle/>
        <a:p>
          <a:endParaRPr lang="en-IN"/>
        </a:p>
      </dgm:t>
    </dgm:pt>
    <dgm:pt modelId="{65D11967-1F0F-4FF9-8FC1-EB41B1A447FB}" type="sibTrans" cxnId="{F6BA6AEB-7F40-4DB0-8B8E-C2F53121B1C7}">
      <dgm:prSet/>
      <dgm:spPr/>
      <dgm:t>
        <a:bodyPr/>
        <a:lstStyle/>
        <a:p>
          <a:endParaRPr lang="en-IN"/>
        </a:p>
      </dgm:t>
    </dgm:pt>
    <dgm:pt modelId="{D5382696-B8AC-4868-839B-8805063CEBFA}">
      <dgm:prSet phldrT="[Text]" custT="1"/>
      <dgm:spPr/>
      <dgm:t>
        <a:bodyPr/>
        <a:lstStyle/>
        <a:p>
          <a:r>
            <a:rPr lang="en-IN" sz="1600" dirty="0"/>
            <a:t>Easy replication</a:t>
          </a:r>
        </a:p>
      </dgm:t>
    </dgm:pt>
    <dgm:pt modelId="{B9C27B3A-EEB0-4253-B9CF-C1EFE948E37E}" type="parTrans" cxnId="{EF74A05A-4D99-4912-BFC4-B4EA74CC22FB}">
      <dgm:prSet/>
      <dgm:spPr/>
      <dgm:t>
        <a:bodyPr/>
        <a:lstStyle/>
        <a:p>
          <a:endParaRPr lang="en-IN"/>
        </a:p>
      </dgm:t>
    </dgm:pt>
    <dgm:pt modelId="{9E8C7133-8C5E-4AB0-894D-4AC1AC6B4504}" type="sibTrans" cxnId="{EF74A05A-4D99-4912-BFC4-B4EA74CC22FB}">
      <dgm:prSet/>
      <dgm:spPr/>
      <dgm:t>
        <a:bodyPr/>
        <a:lstStyle/>
        <a:p>
          <a:endParaRPr lang="en-IN"/>
        </a:p>
      </dgm:t>
    </dgm:pt>
    <dgm:pt modelId="{8C40B4D1-7421-44F9-BCA8-2F679635E445}">
      <dgm:prSet phldrT="[Text]" custT="1"/>
      <dgm:spPr/>
      <dgm:t>
        <a:bodyPr/>
        <a:lstStyle/>
        <a:p>
          <a:r>
            <a:rPr lang="en-IN" sz="1600" dirty="0"/>
            <a:t>Hard moderation</a:t>
          </a:r>
        </a:p>
      </dgm:t>
    </dgm:pt>
    <dgm:pt modelId="{68ED39C8-42AC-48BB-9FBE-FBA92408F5E7}" type="parTrans" cxnId="{EAB22CB5-6C0D-4519-AD7D-750E78A48260}">
      <dgm:prSet/>
      <dgm:spPr/>
      <dgm:t>
        <a:bodyPr/>
        <a:lstStyle/>
        <a:p>
          <a:endParaRPr lang="en-IN"/>
        </a:p>
      </dgm:t>
    </dgm:pt>
    <dgm:pt modelId="{94E9FAE4-92CE-4C54-B044-54F406860804}" type="sibTrans" cxnId="{EAB22CB5-6C0D-4519-AD7D-750E78A48260}">
      <dgm:prSet/>
      <dgm:spPr/>
      <dgm:t>
        <a:bodyPr/>
        <a:lstStyle/>
        <a:p>
          <a:endParaRPr lang="en-IN"/>
        </a:p>
      </dgm:t>
    </dgm:pt>
    <dgm:pt modelId="{A7396F74-22A4-4968-8501-C52EA2003D04}">
      <dgm:prSet phldrT="[Text]" custT="1"/>
      <dgm:spPr/>
      <dgm:t>
        <a:bodyPr/>
        <a:lstStyle/>
        <a:p>
          <a:r>
            <a:rPr lang="en-IN" sz="1600" dirty="0"/>
            <a:t>Large audience</a:t>
          </a:r>
        </a:p>
      </dgm:t>
    </dgm:pt>
    <dgm:pt modelId="{68C81BBF-E884-4E58-A5A2-430F9E5A5D08}" type="parTrans" cxnId="{C054AFB4-99F5-48E5-B879-3ED9886018A2}">
      <dgm:prSet/>
      <dgm:spPr/>
      <dgm:t>
        <a:bodyPr/>
        <a:lstStyle/>
        <a:p>
          <a:endParaRPr lang="en-IN"/>
        </a:p>
      </dgm:t>
    </dgm:pt>
    <dgm:pt modelId="{5672B87F-26BC-4678-B09A-C4C2D0E0A6F3}" type="sibTrans" cxnId="{C054AFB4-99F5-48E5-B879-3ED9886018A2}">
      <dgm:prSet/>
      <dgm:spPr/>
      <dgm:t>
        <a:bodyPr/>
        <a:lstStyle/>
        <a:p>
          <a:endParaRPr lang="en-IN"/>
        </a:p>
      </dgm:t>
    </dgm:pt>
    <dgm:pt modelId="{48F70F04-1789-44CF-8C1B-B0993ADB3BF4}">
      <dgm:prSet phldrT="[Text]" custT="1"/>
      <dgm:spPr/>
      <dgm:t>
        <a:bodyPr/>
        <a:lstStyle/>
        <a:p>
          <a:r>
            <a:rPr lang="en-IN" sz="1600" dirty="0"/>
            <a:t>Outreach</a:t>
          </a:r>
        </a:p>
      </dgm:t>
    </dgm:pt>
    <dgm:pt modelId="{05343443-E2D4-4DA7-AED8-696834443C05}" type="parTrans" cxnId="{ECF7F4BA-33EC-4098-B673-4B2E2F981D65}">
      <dgm:prSet/>
      <dgm:spPr/>
      <dgm:t>
        <a:bodyPr/>
        <a:lstStyle/>
        <a:p>
          <a:endParaRPr lang="en-IN"/>
        </a:p>
      </dgm:t>
    </dgm:pt>
    <dgm:pt modelId="{C3ACA00D-C697-4A49-90FF-3D1AEA0C3ADB}" type="sibTrans" cxnId="{ECF7F4BA-33EC-4098-B673-4B2E2F981D65}">
      <dgm:prSet/>
      <dgm:spPr/>
      <dgm:t>
        <a:bodyPr/>
        <a:lstStyle/>
        <a:p>
          <a:endParaRPr lang="en-IN"/>
        </a:p>
      </dgm:t>
    </dgm:pt>
    <dgm:pt modelId="{56A32EA2-167C-4278-881C-BB0D53100DCC}" type="pres">
      <dgm:prSet presAssocID="{3D2B05D2-BC67-4A0B-BCFB-47F1BE77A60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DC7277E1-C78C-4E65-A3EE-EE5EC37B40D9}" type="pres">
      <dgm:prSet presAssocID="{3D2B05D2-BC67-4A0B-BCFB-47F1BE77A602}" presName="children" presStyleCnt="0"/>
      <dgm:spPr/>
    </dgm:pt>
    <dgm:pt modelId="{B2F030EE-2F7D-490B-9F05-81FA43AFAFD1}" type="pres">
      <dgm:prSet presAssocID="{3D2B05D2-BC67-4A0B-BCFB-47F1BE77A602}" presName="child1group" presStyleCnt="0"/>
      <dgm:spPr/>
    </dgm:pt>
    <dgm:pt modelId="{4B587FB9-C299-4C24-BD87-FA83E9CFE50A}" type="pres">
      <dgm:prSet presAssocID="{3D2B05D2-BC67-4A0B-BCFB-47F1BE77A602}" presName="child1" presStyleLbl="bgAcc1" presStyleIdx="0" presStyleCnt="4"/>
      <dgm:spPr/>
    </dgm:pt>
    <dgm:pt modelId="{1FD036BB-4CF8-47CF-83C3-4F2646DBFE99}" type="pres">
      <dgm:prSet presAssocID="{3D2B05D2-BC67-4A0B-BCFB-47F1BE77A602}" presName="child1Text" presStyleLbl="bgAcc1" presStyleIdx="0" presStyleCnt="4">
        <dgm:presLayoutVars>
          <dgm:bulletEnabled val="1"/>
        </dgm:presLayoutVars>
      </dgm:prSet>
      <dgm:spPr/>
    </dgm:pt>
    <dgm:pt modelId="{91E92C1F-7FA0-4BCD-A112-E6BFE3ABA1AF}" type="pres">
      <dgm:prSet presAssocID="{3D2B05D2-BC67-4A0B-BCFB-47F1BE77A602}" presName="child2group" presStyleCnt="0"/>
      <dgm:spPr/>
    </dgm:pt>
    <dgm:pt modelId="{BAB3E0B3-8696-4B16-964C-4C9EBEA55299}" type="pres">
      <dgm:prSet presAssocID="{3D2B05D2-BC67-4A0B-BCFB-47F1BE77A602}" presName="child2" presStyleLbl="bgAcc1" presStyleIdx="1" presStyleCnt="4"/>
      <dgm:spPr/>
    </dgm:pt>
    <dgm:pt modelId="{2E958AAD-1BE6-4890-B9FA-0254E168321C}" type="pres">
      <dgm:prSet presAssocID="{3D2B05D2-BC67-4A0B-BCFB-47F1BE77A602}" presName="child2Text" presStyleLbl="bgAcc1" presStyleIdx="1" presStyleCnt="4">
        <dgm:presLayoutVars>
          <dgm:bulletEnabled val="1"/>
        </dgm:presLayoutVars>
      </dgm:prSet>
      <dgm:spPr/>
    </dgm:pt>
    <dgm:pt modelId="{0F59985F-6C21-4052-8DF3-C4852C1F01B3}" type="pres">
      <dgm:prSet presAssocID="{3D2B05D2-BC67-4A0B-BCFB-47F1BE77A602}" presName="child3group" presStyleCnt="0"/>
      <dgm:spPr/>
    </dgm:pt>
    <dgm:pt modelId="{81A480F0-1734-4C45-ADDC-BB1FE9768E69}" type="pres">
      <dgm:prSet presAssocID="{3D2B05D2-BC67-4A0B-BCFB-47F1BE77A602}" presName="child3" presStyleLbl="bgAcc1" presStyleIdx="2" presStyleCnt="4" custScaleX="96377" custScaleY="96198"/>
      <dgm:spPr/>
    </dgm:pt>
    <dgm:pt modelId="{E39BB84C-5894-402C-A4A0-D5732CEFA3D6}" type="pres">
      <dgm:prSet presAssocID="{3D2B05D2-BC67-4A0B-BCFB-47F1BE77A602}" presName="child3Text" presStyleLbl="bgAcc1" presStyleIdx="2" presStyleCnt="4">
        <dgm:presLayoutVars>
          <dgm:bulletEnabled val="1"/>
        </dgm:presLayoutVars>
      </dgm:prSet>
      <dgm:spPr/>
    </dgm:pt>
    <dgm:pt modelId="{D24BB236-981B-431A-8D68-0546CB76466B}" type="pres">
      <dgm:prSet presAssocID="{3D2B05D2-BC67-4A0B-BCFB-47F1BE77A602}" presName="child4group" presStyleCnt="0"/>
      <dgm:spPr/>
    </dgm:pt>
    <dgm:pt modelId="{6283B0D1-2FCB-4297-B551-0855801604D7}" type="pres">
      <dgm:prSet presAssocID="{3D2B05D2-BC67-4A0B-BCFB-47F1BE77A602}" presName="child4" presStyleLbl="bgAcc1" presStyleIdx="3" presStyleCnt="4" custScaleX="94209" custScaleY="93347"/>
      <dgm:spPr/>
    </dgm:pt>
    <dgm:pt modelId="{E353D3C1-EF57-40B4-A235-937C207EAD66}" type="pres">
      <dgm:prSet presAssocID="{3D2B05D2-BC67-4A0B-BCFB-47F1BE77A602}" presName="child4Text" presStyleLbl="bgAcc1" presStyleIdx="3" presStyleCnt="4">
        <dgm:presLayoutVars>
          <dgm:bulletEnabled val="1"/>
        </dgm:presLayoutVars>
      </dgm:prSet>
      <dgm:spPr/>
    </dgm:pt>
    <dgm:pt modelId="{688E284C-01DF-4736-A9DF-672A077B0DB8}" type="pres">
      <dgm:prSet presAssocID="{3D2B05D2-BC67-4A0B-BCFB-47F1BE77A602}" presName="childPlaceholder" presStyleCnt="0"/>
      <dgm:spPr/>
    </dgm:pt>
    <dgm:pt modelId="{A792DD1E-A1DE-4B69-881A-A75F94A940F1}" type="pres">
      <dgm:prSet presAssocID="{3D2B05D2-BC67-4A0B-BCFB-47F1BE77A602}" presName="circle" presStyleCnt="0"/>
      <dgm:spPr/>
    </dgm:pt>
    <dgm:pt modelId="{3653F261-CD4D-49CF-AD43-7AA7C19B3063}" type="pres">
      <dgm:prSet presAssocID="{3D2B05D2-BC67-4A0B-BCFB-47F1BE77A60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3E85000-2162-470B-849C-B15F5526D607}" type="pres">
      <dgm:prSet presAssocID="{3D2B05D2-BC67-4A0B-BCFB-47F1BE77A60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66A7576-2AA7-445C-8C69-37E393F6A9B6}" type="pres">
      <dgm:prSet presAssocID="{3D2B05D2-BC67-4A0B-BCFB-47F1BE77A60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3675EB9-4B63-4D06-907B-3E4FFC61FC37}" type="pres">
      <dgm:prSet presAssocID="{3D2B05D2-BC67-4A0B-BCFB-47F1BE77A60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C8425B7-8882-46B5-92DB-8D6D49751F63}" type="pres">
      <dgm:prSet presAssocID="{3D2B05D2-BC67-4A0B-BCFB-47F1BE77A602}" presName="quadrantPlaceholder" presStyleCnt="0"/>
      <dgm:spPr/>
    </dgm:pt>
    <dgm:pt modelId="{917EE728-C5F9-4C20-A48B-598EB0B27895}" type="pres">
      <dgm:prSet presAssocID="{3D2B05D2-BC67-4A0B-BCFB-47F1BE77A602}" presName="center1" presStyleLbl="fgShp" presStyleIdx="0" presStyleCnt="2"/>
      <dgm:spPr/>
    </dgm:pt>
    <dgm:pt modelId="{8059E087-68D6-447A-B1EF-C0E931C9D86B}" type="pres">
      <dgm:prSet presAssocID="{3D2B05D2-BC67-4A0B-BCFB-47F1BE77A602}" presName="center2" presStyleLbl="fgShp" presStyleIdx="1" presStyleCnt="2"/>
      <dgm:spPr/>
    </dgm:pt>
  </dgm:ptLst>
  <dgm:cxnLst>
    <dgm:cxn modelId="{0A555809-BF57-4E09-B787-CDD00F349615}" type="presOf" srcId="{D5382696-B8AC-4868-839B-8805063CEBFA}" destId="{E39BB84C-5894-402C-A4A0-D5732CEFA3D6}" srcOrd="1" destOrd="1" presId="urn:microsoft.com/office/officeart/2005/8/layout/cycle4"/>
    <dgm:cxn modelId="{98EC8C0A-3164-4D18-8AEC-699A3420AB10}" srcId="{3D2B05D2-BC67-4A0B-BCFB-47F1BE77A602}" destId="{4B282251-F7C1-4B60-87F0-FA11E16F744C}" srcOrd="2" destOrd="0" parTransId="{70BB2ECF-EE71-4D05-880F-46672A74B2F0}" sibTransId="{C7CBB44F-9E62-4691-82D5-F311DD1BA737}"/>
    <dgm:cxn modelId="{260C1F16-A9E4-4662-BECC-D8AFA776377B}" type="presOf" srcId="{74722ADD-FF21-4110-8B09-618646225A2D}" destId="{6283B0D1-2FCB-4297-B551-0855801604D7}" srcOrd="0" destOrd="1" presId="urn:microsoft.com/office/officeart/2005/8/layout/cycle4"/>
    <dgm:cxn modelId="{5FA6FF1A-ED3C-4A5A-8C86-4F5F850AE247}" type="presOf" srcId="{10F0C4FF-1F60-438C-8004-9DBD922646BA}" destId="{E353D3C1-EF57-40B4-A235-937C207EAD66}" srcOrd="1" destOrd="0" presId="urn:microsoft.com/office/officeart/2005/8/layout/cycle4"/>
    <dgm:cxn modelId="{2329F81D-3752-441F-809C-37DF55A91FD5}" srcId="{20AC3176-703B-43A7-B4DC-169D547A06CD}" destId="{74722ADD-FF21-4110-8B09-618646225A2D}" srcOrd="1" destOrd="0" parTransId="{6F7026CA-0137-482F-85C8-4B45DB22F728}" sibTransId="{8D84BDB6-287C-410C-851B-7C5C73E188DE}"/>
    <dgm:cxn modelId="{4601FB27-5F6C-48F8-8B9B-5AC31B8C9E66}" type="presOf" srcId="{9EE18F41-2715-4365-83F7-D8894013364E}" destId="{6283B0D1-2FCB-4297-B551-0855801604D7}" srcOrd="0" destOrd="2" presId="urn:microsoft.com/office/officeart/2005/8/layout/cycle4"/>
    <dgm:cxn modelId="{F2B0D62F-7782-4980-BD66-250623255C38}" type="presOf" srcId="{6478827C-117F-40D0-98C3-12AD556C824D}" destId="{3653F261-CD4D-49CF-AD43-7AA7C19B3063}" srcOrd="0" destOrd="0" presId="urn:microsoft.com/office/officeart/2005/8/layout/cycle4"/>
    <dgm:cxn modelId="{0741B635-37F6-4828-8A24-B3E664F55CAB}" type="presOf" srcId="{A7396F74-22A4-4968-8501-C52EA2003D04}" destId="{4B587FB9-C299-4C24-BD87-FA83E9CFE50A}" srcOrd="0" destOrd="3" presId="urn:microsoft.com/office/officeart/2005/8/layout/cycle4"/>
    <dgm:cxn modelId="{C6877E36-A31D-45A5-B977-50B5B7DB6D00}" type="presOf" srcId="{48F70F04-1789-44CF-8C1B-B0993ADB3BF4}" destId="{2E958AAD-1BE6-4890-B9FA-0254E168321C}" srcOrd="1" destOrd="1" presId="urn:microsoft.com/office/officeart/2005/8/layout/cycle4"/>
    <dgm:cxn modelId="{11E2C95F-B24A-4046-B8C2-AA07AE5B29FB}" type="presOf" srcId="{966FB97C-98BF-48EC-BCA2-8EE933DA6010}" destId="{53E85000-2162-470B-849C-B15F5526D607}" srcOrd="0" destOrd="0" presId="urn:microsoft.com/office/officeart/2005/8/layout/cycle4"/>
    <dgm:cxn modelId="{31828C42-D772-443A-8088-7A4BEB9BE89F}" srcId="{3D2B05D2-BC67-4A0B-BCFB-47F1BE77A602}" destId="{6478827C-117F-40D0-98C3-12AD556C824D}" srcOrd="0" destOrd="0" parTransId="{5F510A4D-8E71-4185-89CA-4820E8390262}" sibTransId="{1087B2FE-B3D7-4669-A68C-F825FA0CD9A0}"/>
    <dgm:cxn modelId="{CAE65064-61C4-4CF7-B4EF-70A34572BD36}" type="presOf" srcId="{E1AA5854-CFCB-41DB-A3EB-3C6F9138DAB9}" destId="{4B587FB9-C299-4C24-BD87-FA83E9CFE50A}" srcOrd="0" destOrd="0" presId="urn:microsoft.com/office/officeart/2005/8/layout/cycle4"/>
    <dgm:cxn modelId="{25445A46-0C7A-4D9D-B45B-13EC9E6E11F0}" type="presOf" srcId="{E1AA5854-CFCB-41DB-A3EB-3C6F9138DAB9}" destId="{1FD036BB-4CF8-47CF-83C3-4F2646DBFE99}" srcOrd="1" destOrd="0" presId="urn:microsoft.com/office/officeart/2005/8/layout/cycle4"/>
    <dgm:cxn modelId="{525E8D6B-AE98-4366-9B09-57420B04031C}" srcId="{3D2B05D2-BC67-4A0B-BCFB-47F1BE77A602}" destId="{20AC3176-703B-43A7-B4DC-169D547A06CD}" srcOrd="3" destOrd="0" parTransId="{EDD87149-5DA0-46CD-A73E-CDAB42727CCA}" sibTransId="{BD745679-FC02-41C7-A47F-62965FF1C1CF}"/>
    <dgm:cxn modelId="{9370F350-B961-411F-B3A5-0E7B6C5241D4}" srcId="{6478827C-117F-40D0-98C3-12AD556C824D}" destId="{E35BC0A4-5D1C-427B-9E27-B3BCCC1D6DDC}" srcOrd="2" destOrd="0" parTransId="{759CF164-26D6-4F79-87C6-D28295521E4C}" sibTransId="{595BE434-5DDA-49BF-8B23-07EE4DBF2836}"/>
    <dgm:cxn modelId="{FD5C5F52-5E53-4BA2-8FDE-0BF72C2C3B4C}" type="presOf" srcId="{CAC67D4A-D66C-467B-BDF0-66E9903F9C03}" destId="{81A480F0-1734-4C45-ADDC-BB1FE9768E69}" srcOrd="0" destOrd="0" presId="urn:microsoft.com/office/officeart/2005/8/layout/cycle4"/>
    <dgm:cxn modelId="{98AA3A75-95C3-4F74-B177-8D3593D153F6}" type="presOf" srcId="{D5382696-B8AC-4868-839B-8805063CEBFA}" destId="{81A480F0-1734-4C45-ADDC-BB1FE9768E69}" srcOrd="0" destOrd="1" presId="urn:microsoft.com/office/officeart/2005/8/layout/cycle4"/>
    <dgm:cxn modelId="{0E0AD976-B25E-4DFD-8831-00144E335102}" type="presOf" srcId="{9EE18F41-2715-4365-83F7-D8894013364E}" destId="{E353D3C1-EF57-40B4-A235-937C207EAD66}" srcOrd="1" destOrd="2" presId="urn:microsoft.com/office/officeart/2005/8/layout/cycle4"/>
    <dgm:cxn modelId="{D8FB1C58-AF29-4F1D-A624-2257BBAE6C4A}" type="presOf" srcId="{4B282251-F7C1-4B60-87F0-FA11E16F744C}" destId="{266A7576-2AA7-445C-8C69-37E393F6A9B6}" srcOrd="0" destOrd="0" presId="urn:microsoft.com/office/officeart/2005/8/layout/cycle4"/>
    <dgm:cxn modelId="{EF74A05A-4D99-4912-BFC4-B4EA74CC22FB}" srcId="{4B282251-F7C1-4B60-87F0-FA11E16F744C}" destId="{D5382696-B8AC-4868-839B-8805063CEBFA}" srcOrd="1" destOrd="0" parTransId="{B9C27B3A-EEB0-4253-B9CF-C1EFE948E37E}" sibTransId="{9E8C7133-8C5E-4AB0-894D-4AC1AC6B4504}"/>
    <dgm:cxn modelId="{2AE2A67C-ABBA-4DB9-B018-2FAF27ADAD8C}" type="presOf" srcId="{20AC3176-703B-43A7-B4DC-169D547A06CD}" destId="{83675EB9-4B63-4D06-907B-3E4FFC61FC37}" srcOrd="0" destOrd="0" presId="urn:microsoft.com/office/officeart/2005/8/layout/cycle4"/>
    <dgm:cxn modelId="{12300F7E-F8A0-43D0-A77C-671982D8A750}" type="presOf" srcId="{69E07D4D-49EF-44E2-BF6A-ACC7C8B3DDBC}" destId="{2E958AAD-1BE6-4890-B9FA-0254E168321C}" srcOrd="1" destOrd="0" presId="urn:microsoft.com/office/officeart/2005/8/layout/cycle4"/>
    <dgm:cxn modelId="{E8E1287E-0AA5-4A53-9DA2-38280B9832E2}" type="presOf" srcId="{69E07D4D-49EF-44E2-BF6A-ACC7C8B3DDBC}" destId="{BAB3E0B3-8696-4B16-964C-4C9EBEA55299}" srcOrd="0" destOrd="0" presId="urn:microsoft.com/office/officeart/2005/8/layout/cycle4"/>
    <dgm:cxn modelId="{2B68A18E-149E-49AC-9DCB-A874D1D2898D}" type="presOf" srcId="{8C40B4D1-7421-44F9-BCA8-2F679635E445}" destId="{E39BB84C-5894-402C-A4A0-D5732CEFA3D6}" srcOrd="1" destOrd="2" presId="urn:microsoft.com/office/officeart/2005/8/layout/cycle4"/>
    <dgm:cxn modelId="{12DE598F-BEF7-4E68-8E33-C81E2F776F86}" type="presOf" srcId="{E35BC0A4-5D1C-427B-9E27-B3BCCC1D6DDC}" destId="{4B587FB9-C299-4C24-BD87-FA83E9CFE50A}" srcOrd="0" destOrd="2" presId="urn:microsoft.com/office/officeart/2005/8/layout/cycle4"/>
    <dgm:cxn modelId="{1DD81D91-4BA2-42B9-BF0F-A5DFA812A1D8}" type="presOf" srcId="{AC734881-6885-43D2-B172-8CDBFF28BC58}" destId="{4B587FB9-C299-4C24-BD87-FA83E9CFE50A}" srcOrd="0" destOrd="1" presId="urn:microsoft.com/office/officeart/2005/8/layout/cycle4"/>
    <dgm:cxn modelId="{D7E19796-5772-4F87-9EE7-862F58D51AC9}" type="presOf" srcId="{3D2B05D2-BC67-4A0B-BCFB-47F1BE77A602}" destId="{56A32EA2-167C-4278-881C-BB0D53100DCC}" srcOrd="0" destOrd="0" presId="urn:microsoft.com/office/officeart/2005/8/layout/cycle4"/>
    <dgm:cxn modelId="{82435799-4093-4571-A348-929FF63AF458}" type="presOf" srcId="{CAC67D4A-D66C-467B-BDF0-66E9903F9C03}" destId="{E39BB84C-5894-402C-A4A0-D5732CEFA3D6}" srcOrd="1" destOrd="0" presId="urn:microsoft.com/office/officeart/2005/8/layout/cycle4"/>
    <dgm:cxn modelId="{A53DBA9A-12F2-4EA4-9939-1298A67AEE8F}" type="presOf" srcId="{74722ADD-FF21-4110-8B09-618646225A2D}" destId="{E353D3C1-EF57-40B4-A235-937C207EAD66}" srcOrd="1" destOrd="1" presId="urn:microsoft.com/office/officeart/2005/8/layout/cycle4"/>
    <dgm:cxn modelId="{EF79239D-158D-48AC-8AF4-85E3E6581AE8}" srcId="{4B282251-F7C1-4B60-87F0-FA11E16F744C}" destId="{CAC67D4A-D66C-467B-BDF0-66E9903F9C03}" srcOrd="0" destOrd="0" parTransId="{B827D556-3876-47D6-8B9F-BF9010CEEB18}" sibTransId="{B9AC50A3-F755-4783-8166-87711D57C516}"/>
    <dgm:cxn modelId="{D32C849E-184F-497F-A0FD-5E6126C36235}" srcId="{966FB97C-98BF-48EC-BCA2-8EE933DA6010}" destId="{69E07D4D-49EF-44E2-BF6A-ACC7C8B3DDBC}" srcOrd="0" destOrd="0" parTransId="{E3A25581-8144-4ECC-A1EA-A82932B38D1F}" sibTransId="{4C1B9405-1F50-42CC-82B3-A79E5A98C91B}"/>
    <dgm:cxn modelId="{A6E7D5A0-F075-4E36-9F9B-C767D04C433F}" type="presOf" srcId="{D1F1B8F6-0DAD-4388-A65E-731C58E5F749}" destId="{2E958AAD-1BE6-4890-B9FA-0254E168321C}" srcOrd="1" destOrd="2" presId="urn:microsoft.com/office/officeart/2005/8/layout/cycle4"/>
    <dgm:cxn modelId="{7AF8A8A3-C491-4D6E-A8EC-AF2C7C2E33D4}" srcId="{6478827C-117F-40D0-98C3-12AD556C824D}" destId="{AC734881-6885-43D2-B172-8CDBFF28BC58}" srcOrd="1" destOrd="0" parTransId="{13437379-3F4D-47A2-9706-9359D002B39A}" sibTransId="{F48938D1-9113-488D-8F65-676E75A3A87C}"/>
    <dgm:cxn modelId="{4BC96CA7-5334-4C65-A60A-DF43AFD9F9D5}" type="presOf" srcId="{D1F1B8F6-0DAD-4388-A65E-731C58E5F749}" destId="{BAB3E0B3-8696-4B16-964C-4C9EBEA55299}" srcOrd="0" destOrd="2" presId="urn:microsoft.com/office/officeart/2005/8/layout/cycle4"/>
    <dgm:cxn modelId="{0E3881A8-396D-4100-B2F9-3239D171F504}" type="presOf" srcId="{8C40B4D1-7421-44F9-BCA8-2F679635E445}" destId="{81A480F0-1734-4C45-ADDC-BB1FE9768E69}" srcOrd="0" destOrd="2" presId="urn:microsoft.com/office/officeart/2005/8/layout/cycle4"/>
    <dgm:cxn modelId="{C054AFB4-99F5-48E5-B879-3ED9886018A2}" srcId="{6478827C-117F-40D0-98C3-12AD556C824D}" destId="{A7396F74-22A4-4968-8501-C52EA2003D04}" srcOrd="3" destOrd="0" parTransId="{68C81BBF-E884-4E58-A5A2-430F9E5A5D08}" sibTransId="{5672B87F-26BC-4678-B09A-C4C2D0E0A6F3}"/>
    <dgm:cxn modelId="{EAB22CB5-6C0D-4519-AD7D-750E78A48260}" srcId="{4B282251-F7C1-4B60-87F0-FA11E16F744C}" destId="{8C40B4D1-7421-44F9-BCA8-2F679635E445}" srcOrd="2" destOrd="0" parTransId="{68ED39C8-42AC-48BB-9FBE-FBA92408F5E7}" sibTransId="{94E9FAE4-92CE-4C54-B044-54F406860804}"/>
    <dgm:cxn modelId="{ECF7F4BA-33EC-4098-B673-4B2E2F981D65}" srcId="{966FB97C-98BF-48EC-BCA2-8EE933DA6010}" destId="{48F70F04-1789-44CF-8C1B-B0993ADB3BF4}" srcOrd="1" destOrd="0" parTransId="{05343443-E2D4-4DA7-AED8-696834443C05}" sibTransId="{C3ACA00D-C697-4A49-90FF-3D1AEA0C3ADB}"/>
    <dgm:cxn modelId="{94BD11C0-8464-41CA-AE6F-9684BD543ECD}" srcId="{966FB97C-98BF-48EC-BCA2-8EE933DA6010}" destId="{D1F1B8F6-0DAD-4388-A65E-731C58E5F749}" srcOrd="2" destOrd="0" parTransId="{468EFE2F-BA66-48CE-B1C5-A61FDB2EDF16}" sibTransId="{57D9C4CF-7044-47FB-9E40-4F684FC8CD39}"/>
    <dgm:cxn modelId="{09903BC4-05EE-4BB8-9EF9-3A0EC6F8026B}" type="presOf" srcId="{AC734881-6885-43D2-B172-8CDBFF28BC58}" destId="{1FD036BB-4CF8-47CF-83C3-4F2646DBFE99}" srcOrd="1" destOrd="1" presId="urn:microsoft.com/office/officeart/2005/8/layout/cycle4"/>
    <dgm:cxn modelId="{4358E6C9-BA4E-4EE8-A901-1146C704EC8D}" srcId="{6478827C-117F-40D0-98C3-12AD556C824D}" destId="{E1AA5854-CFCB-41DB-A3EB-3C6F9138DAB9}" srcOrd="0" destOrd="0" parTransId="{63B1F9AA-A515-4BA7-AE79-C57D4D6C52FF}" sibTransId="{702248FD-5CA2-4C8A-B16C-5966E8C42844}"/>
    <dgm:cxn modelId="{BF5B3EDA-F3D1-4106-A497-E3E57384D42D}" type="presOf" srcId="{10F0C4FF-1F60-438C-8004-9DBD922646BA}" destId="{6283B0D1-2FCB-4297-B551-0855801604D7}" srcOrd="0" destOrd="0" presId="urn:microsoft.com/office/officeart/2005/8/layout/cycle4"/>
    <dgm:cxn modelId="{88D3F7DE-8070-47CF-91B2-347E3AA83D3A}" type="presOf" srcId="{E35BC0A4-5D1C-427B-9E27-B3BCCC1D6DDC}" destId="{1FD036BB-4CF8-47CF-83C3-4F2646DBFE99}" srcOrd="1" destOrd="2" presId="urn:microsoft.com/office/officeart/2005/8/layout/cycle4"/>
    <dgm:cxn modelId="{307FFFE6-3B5E-4405-9078-BCE7420C43C7}" srcId="{3D2B05D2-BC67-4A0B-BCFB-47F1BE77A602}" destId="{966FB97C-98BF-48EC-BCA2-8EE933DA6010}" srcOrd="1" destOrd="0" parTransId="{8F53D3BE-DF50-4944-AB33-69952AB02881}" sibTransId="{98F791EA-E98F-4EC1-8AA1-4191EF955EED}"/>
    <dgm:cxn modelId="{F6BA6AEB-7F40-4DB0-8B8E-C2F53121B1C7}" srcId="{20AC3176-703B-43A7-B4DC-169D547A06CD}" destId="{9EE18F41-2715-4365-83F7-D8894013364E}" srcOrd="2" destOrd="0" parTransId="{64B703F9-66CD-433C-B0EC-C1B7BB009DB3}" sibTransId="{65D11967-1F0F-4FF9-8FC1-EB41B1A447FB}"/>
    <dgm:cxn modelId="{D3237BEF-F22F-4B87-9382-3339D14C0830}" type="presOf" srcId="{A7396F74-22A4-4968-8501-C52EA2003D04}" destId="{1FD036BB-4CF8-47CF-83C3-4F2646DBFE99}" srcOrd="1" destOrd="3" presId="urn:microsoft.com/office/officeart/2005/8/layout/cycle4"/>
    <dgm:cxn modelId="{CA12ABF5-DA19-4C4E-9BF8-895553A9737F}" srcId="{20AC3176-703B-43A7-B4DC-169D547A06CD}" destId="{10F0C4FF-1F60-438C-8004-9DBD922646BA}" srcOrd="0" destOrd="0" parTransId="{C3584DB0-F423-40EF-9F13-50E03EB75FB1}" sibTransId="{2839BB54-595A-468D-83E7-90574C616F0B}"/>
    <dgm:cxn modelId="{646907FB-E123-43F2-8C73-24C212C2A46F}" type="presOf" srcId="{48F70F04-1789-44CF-8C1B-B0993ADB3BF4}" destId="{BAB3E0B3-8696-4B16-964C-4C9EBEA55299}" srcOrd="0" destOrd="1" presId="urn:microsoft.com/office/officeart/2005/8/layout/cycle4"/>
    <dgm:cxn modelId="{7757C807-C8DB-46B0-8311-5418169B4EE1}" type="presParOf" srcId="{56A32EA2-167C-4278-881C-BB0D53100DCC}" destId="{DC7277E1-C78C-4E65-A3EE-EE5EC37B40D9}" srcOrd="0" destOrd="0" presId="urn:microsoft.com/office/officeart/2005/8/layout/cycle4"/>
    <dgm:cxn modelId="{6985279D-DFCE-43E2-93A0-7815C63E2715}" type="presParOf" srcId="{DC7277E1-C78C-4E65-A3EE-EE5EC37B40D9}" destId="{B2F030EE-2F7D-490B-9F05-81FA43AFAFD1}" srcOrd="0" destOrd="0" presId="urn:microsoft.com/office/officeart/2005/8/layout/cycle4"/>
    <dgm:cxn modelId="{A6B5455E-B983-4832-A6C7-CDF4FAF87F18}" type="presParOf" srcId="{B2F030EE-2F7D-490B-9F05-81FA43AFAFD1}" destId="{4B587FB9-C299-4C24-BD87-FA83E9CFE50A}" srcOrd="0" destOrd="0" presId="urn:microsoft.com/office/officeart/2005/8/layout/cycle4"/>
    <dgm:cxn modelId="{49519E5C-1AB1-4C49-AB0C-855C2CE124E3}" type="presParOf" srcId="{B2F030EE-2F7D-490B-9F05-81FA43AFAFD1}" destId="{1FD036BB-4CF8-47CF-83C3-4F2646DBFE99}" srcOrd="1" destOrd="0" presId="urn:microsoft.com/office/officeart/2005/8/layout/cycle4"/>
    <dgm:cxn modelId="{26C66176-B993-4762-B614-F7D90F71DDAF}" type="presParOf" srcId="{DC7277E1-C78C-4E65-A3EE-EE5EC37B40D9}" destId="{91E92C1F-7FA0-4BCD-A112-E6BFE3ABA1AF}" srcOrd="1" destOrd="0" presId="urn:microsoft.com/office/officeart/2005/8/layout/cycle4"/>
    <dgm:cxn modelId="{50D5B237-E2E9-468E-BDDE-52DFA560C503}" type="presParOf" srcId="{91E92C1F-7FA0-4BCD-A112-E6BFE3ABA1AF}" destId="{BAB3E0B3-8696-4B16-964C-4C9EBEA55299}" srcOrd="0" destOrd="0" presId="urn:microsoft.com/office/officeart/2005/8/layout/cycle4"/>
    <dgm:cxn modelId="{EF286009-90B8-4F5A-8E0F-92E66993994D}" type="presParOf" srcId="{91E92C1F-7FA0-4BCD-A112-E6BFE3ABA1AF}" destId="{2E958AAD-1BE6-4890-B9FA-0254E168321C}" srcOrd="1" destOrd="0" presId="urn:microsoft.com/office/officeart/2005/8/layout/cycle4"/>
    <dgm:cxn modelId="{BDB3CEB8-3EB2-4984-8417-79ADCAA7A935}" type="presParOf" srcId="{DC7277E1-C78C-4E65-A3EE-EE5EC37B40D9}" destId="{0F59985F-6C21-4052-8DF3-C4852C1F01B3}" srcOrd="2" destOrd="0" presId="urn:microsoft.com/office/officeart/2005/8/layout/cycle4"/>
    <dgm:cxn modelId="{670287A3-B0BD-4B27-BDE2-440A471A93AB}" type="presParOf" srcId="{0F59985F-6C21-4052-8DF3-C4852C1F01B3}" destId="{81A480F0-1734-4C45-ADDC-BB1FE9768E69}" srcOrd="0" destOrd="0" presId="urn:microsoft.com/office/officeart/2005/8/layout/cycle4"/>
    <dgm:cxn modelId="{9A480055-A306-44DA-865E-CEB1A9956791}" type="presParOf" srcId="{0F59985F-6C21-4052-8DF3-C4852C1F01B3}" destId="{E39BB84C-5894-402C-A4A0-D5732CEFA3D6}" srcOrd="1" destOrd="0" presId="urn:microsoft.com/office/officeart/2005/8/layout/cycle4"/>
    <dgm:cxn modelId="{B2212F85-92AF-4E8C-8643-8901542A50DA}" type="presParOf" srcId="{DC7277E1-C78C-4E65-A3EE-EE5EC37B40D9}" destId="{D24BB236-981B-431A-8D68-0546CB76466B}" srcOrd="3" destOrd="0" presId="urn:microsoft.com/office/officeart/2005/8/layout/cycle4"/>
    <dgm:cxn modelId="{45E70AC0-B147-4DFE-BE8F-3F497E7BA608}" type="presParOf" srcId="{D24BB236-981B-431A-8D68-0546CB76466B}" destId="{6283B0D1-2FCB-4297-B551-0855801604D7}" srcOrd="0" destOrd="0" presId="urn:microsoft.com/office/officeart/2005/8/layout/cycle4"/>
    <dgm:cxn modelId="{8D8E61D3-FE2B-40CA-8F40-CE09966AAB04}" type="presParOf" srcId="{D24BB236-981B-431A-8D68-0546CB76466B}" destId="{E353D3C1-EF57-40B4-A235-937C207EAD66}" srcOrd="1" destOrd="0" presId="urn:microsoft.com/office/officeart/2005/8/layout/cycle4"/>
    <dgm:cxn modelId="{6E1F5218-C34F-4BCD-9967-98DE10925877}" type="presParOf" srcId="{DC7277E1-C78C-4E65-A3EE-EE5EC37B40D9}" destId="{688E284C-01DF-4736-A9DF-672A077B0DB8}" srcOrd="4" destOrd="0" presId="urn:microsoft.com/office/officeart/2005/8/layout/cycle4"/>
    <dgm:cxn modelId="{3506DE23-F3DA-4929-A7B5-4DD5DAA56195}" type="presParOf" srcId="{56A32EA2-167C-4278-881C-BB0D53100DCC}" destId="{A792DD1E-A1DE-4B69-881A-A75F94A940F1}" srcOrd="1" destOrd="0" presId="urn:microsoft.com/office/officeart/2005/8/layout/cycle4"/>
    <dgm:cxn modelId="{78456544-EBC2-40BD-B39C-3B7F5052D972}" type="presParOf" srcId="{A792DD1E-A1DE-4B69-881A-A75F94A940F1}" destId="{3653F261-CD4D-49CF-AD43-7AA7C19B3063}" srcOrd="0" destOrd="0" presId="urn:microsoft.com/office/officeart/2005/8/layout/cycle4"/>
    <dgm:cxn modelId="{D5000664-FD13-4473-818C-81BFBD866B6E}" type="presParOf" srcId="{A792DD1E-A1DE-4B69-881A-A75F94A940F1}" destId="{53E85000-2162-470B-849C-B15F5526D607}" srcOrd="1" destOrd="0" presId="urn:microsoft.com/office/officeart/2005/8/layout/cycle4"/>
    <dgm:cxn modelId="{30861182-04FD-48BF-9B4F-7BEA9E5403A6}" type="presParOf" srcId="{A792DD1E-A1DE-4B69-881A-A75F94A940F1}" destId="{266A7576-2AA7-445C-8C69-37E393F6A9B6}" srcOrd="2" destOrd="0" presId="urn:microsoft.com/office/officeart/2005/8/layout/cycle4"/>
    <dgm:cxn modelId="{36607664-7E69-4160-A3DC-C20FA2057829}" type="presParOf" srcId="{A792DD1E-A1DE-4B69-881A-A75F94A940F1}" destId="{83675EB9-4B63-4D06-907B-3E4FFC61FC37}" srcOrd="3" destOrd="0" presId="urn:microsoft.com/office/officeart/2005/8/layout/cycle4"/>
    <dgm:cxn modelId="{A0962B12-298C-4EE7-9D54-85588A059A52}" type="presParOf" srcId="{A792DD1E-A1DE-4B69-881A-A75F94A940F1}" destId="{1C8425B7-8882-46B5-92DB-8D6D49751F63}" srcOrd="4" destOrd="0" presId="urn:microsoft.com/office/officeart/2005/8/layout/cycle4"/>
    <dgm:cxn modelId="{DCBA2C38-C6CE-417C-931C-C602F48CCEAE}" type="presParOf" srcId="{56A32EA2-167C-4278-881C-BB0D53100DCC}" destId="{917EE728-C5F9-4C20-A48B-598EB0B27895}" srcOrd="2" destOrd="0" presId="urn:microsoft.com/office/officeart/2005/8/layout/cycle4"/>
    <dgm:cxn modelId="{D2FFC581-81B0-4DAE-BC2E-9920313E2A97}" type="presParOf" srcId="{56A32EA2-167C-4278-881C-BB0D53100DCC}" destId="{8059E087-68D6-447A-B1EF-C0E931C9D86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D0D031-2791-464C-85D6-4E5829EDFF7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445EDC-7247-4A75-B187-A4428010C58B}">
      <dgm:prSet custT="1"/>
      <dgm:spPr/>
      <dgm:t>
        <a:bodyPr/>
        <a:lstStyle/>
        <a:p>
          <a:r>
            <a:rPr lang="en-IN" sz="2400" b="1" dirty="0"/>
            <a:t>Vaishnavi</a:t>
          </a:r>
          <a:r>
            <a:rPr lang="en-IN" sz="2400" dirty="0"/>
            <a:t> – UI design &amp; development</a:t>
          </a:r>
          <a:endParaRPr lang="en-US" sz="2400" dirty="0"/>
        </a:p>
      </dgm:t>
    </dgm:pt>
    <dgm:pt modelId="{9DFB2535-9AFF-4986-9611-4E0868C12B38}" type="parTrans" cxnId="{9518059A-6578-49EB-8300-63FF2A1D5B7C}">
      <dgm:prSet/>
      <dgm:spPr/>
      <dgm:t>
        <a:bodyPr/>
        <a:lstStyle/>
        <a:p>
          <a:endParaRPr lang="en-US"/>
        </a:p>
      </dgm:t>
    </dgm:pt>
    <dgm:pt modelId="{B9CD988B-66D6-404B-8351-1C2F13D3FE70}" type="sibTrans" cxnId="{9518059A-6578-49EB-8300-63FF2A1D5B7C}">
      <dgm:prSet/>
      <dgm:spPr/>
      <dgm:t>
        <a:bodyPr/>
        <a:lstStyle/>
        <a:p>
          <a:endParaRPr lang="en-US"/>
        </a:p>
      </dgm:t>
    </dgm:pt>
    <dgm:pt modelId="{36795DB5-1099-4E69-AE58-F2D629EF9B9E}">
      <dgm:prSet custT="1"/>
      <dgm:spPr/>
      <dgm:t>
        <a:bodyPr/>
        <a:lstStyle/>
        <a:p>
          <a:r>
            <a:rPr lang="en-IN" sz="2400" b="1" dirty="0"/>
            <a:t>Trevor</a:t>
          </a:r>
          <a:r>
            <a:rPr lang="en-IN" sz="2400" dirty="0"/>
            <a:t> – GitHub maintenance &amp; Database creation</a:t>
          </a:r>
          <a:endParaRPr lang="en-US" sz="2400" dirty="0"/>
        </a:p>
      </dgm:t>
    </dgm:pt>
    <dgm:pt modelId="{78C8DBAE-E4DB-4295-A3AF-0859F76F3461}" type="parTrans" cxnId="{2C9CDE42-F92C-4F26-B3C9-3827EEBAD748}">
      <dgm:prSet/>
      <dgm:spPr/>
      <dgm:t>
        <a:bodyPr/>
        <a:lstStyle/>
        <a:p>
          <a:endParaRPr lang="en-US"/>
        </a:p>
      </dgm:t>
    </dgm:pt>
    <dgm:pt modelId="{57E501C4-FE8C-4272-AEB0-17885D1E3FA8}" type="sibTrans" cxnId="{2C9CDE42-F92C-4F26-B3C9-3827EEBAD748}">
      <dgm:prSet/>
      <dgm:spPr/>
      <dgm:t>
        <a:bodyPr/>
        <a:lstStyle/>
        <a:p>
          <a:endParaRPr lang="en-US"/>
        </a:p>
      </dgm:t>
    </dgm:pt>
    <dgm:pt modelId="{DDAD61EE-6C0D-441A-9410-832E28512917}">
      <dgm:prSet custT="1"/>
      <dgm:spPr/>
      <dgm:t>
        <a:bodyPr/>
        <a:lstStyle/>
        <a:p>
          <a:r>
            <a:rPr lang="en-IN" sz="2400" b="1" dirty="0"/>
            <a:t>Jenal</a:t>
          </a:r>
          <a:r>
            <a:rPr lang="en-IN" sz="2400" dirty="0"/>
            <a:t> – Database access &amp; maintenance</a:t>
          </a:r>
          <a:endParaRPr lang="en-US" sz="2400" dirty="0"/>
        </a:p>
      </dgm:t>
    </dgm:pt>
    <dgm:pt modelId="{66D5DF8E-3F01-40D0-A22D-ABC42699CDEB}" type="parTrans" cxnId="{DDE9CF6A-6B35-43AA-9B78-7A6534AB3C84}">
      <dgm:prSet/>
      <dgm:spPr/>
      <dgm:t>
        <a:bodyPr/>
        <a:lstStyle/>
        <a:p>
          <a:endParaRPr lang="en-US"/>
        </a:p>
      </dgm:t>
    </dgm:pt>
    <dgm:pt modelId="{C93862C1-D5E3-4B0D-8619-A5C18E8CCD91}" type="sibTrans" cxnId="{DDE9CF6A-6B35-43AA-9B78-7A6534AB3C84}">
      <dgm:prSet/>
      <dgm:spPr/>
      <dgm:t>
        <a:bodyPr/>
        <a:lstStyle/>
        <a:p>
          <a:endParaRPr lang="en-US"/>
        </a:p>
      </dgm:t>
    </dgm:pt>
    <dgm:pt modelId="{D1D67B0E-8976-4009-9B85-97DCA2C5DAAF}">
      <dgm:prSet custT="1"/>
      <dgm:spPr/>
      <dgm:t>
        <a:bodyPr/>
        <a:lstStyle/>
        <a:p>
          <a:r>
            <a:rPr lang="en-IN" sz="2400" b="1" dirty="0"/>
            <a:t>Chirag</a:t>
          </a:r>
          <a:r>
            <a:rPr lang="en-IN" sz="2400" dirty="0"/>
            <a:t> – Project structure &amp; Middleware coding</a:t>
          </a:r>
          <a:endParaRPr lang="en-US" sz="2400" dirty="0"/>
        </a:p>
      </dgm:t>
    </dgm:pt>
    <dgm:pt modelId="{A3FBB40E-C812-41A3-873F-82A4FAA4D93B}" type="parTrans" cxnId="{B25124E6-7283-46DC-9E3A-71C5FEA326DA}">
      <dgm:prSet/>
      <dgm:spPr/>
      <dgm:t>
        <a:bodyPr/>
        <a:lstStyle/>
        <a:p>
          <a:endParaRPr lang="en-US"/>
        </a:p>
      </dgm:t>
    </dgm:pt>
    <dgm:pt modelId="{0DB394B2-B7BC-4FE0-9025-3E6F00419755}" type="sibTrans" cxnId="{B25124E6-7283-46DC-9E3A-71C5FEA326DA}">
      <dgm:prSet/>
      <dgm:spPr/>
      <dgm:t>
        <a:bodyPr/>
        <a:lstStyle/>
        <a:p>
          <a:endParaRPr lang="en-US"/>
        </a:p>
      </dgm:t>
    </dgm:pt>
    <dgm:pt modelId="{805B3603-9ECF-47F1-86AC-638AA9186873}">
      <dgm:prSet custT="1"/>
      <dgm:spPr/>
      <dgm:t>
        <a:bodyPr/>
        <a:lstStyle/>
        <a:p>
          <a:r>
            <a:rPr lang="en-IN" sz="2400" b="1" dirty="0"/>
            <a:t>Shreya</a:t>
          </a:r>
          <a:r>
            <a:rPr lang="en-IN" sz="2400" dirty="0"/>
            <a:t> – Quality Assurance, Accessibility &amp; Peer Testing</a:t>
          </a:r>
          <a:endParaRPr lang="en-US" sz="2400" dirty="0"/>
        </a:p>
      </dgm:t>
    </dgm:pt>
    <dgm:pt modelId="{27E5E439-DD5D-4FBE-8DC0-891BF5DCD059}" type="parTrans" cxnId="{FFF4FA0E-F4F1-4FDC-91E7-7EEC20593C20}">
      <dgm:prSet/>
      <dgm:spPr/>
      <dgm:t>
        <a:bodyPr/>
        <a:lstStyle/>
        <a:p>
          <a:endParaRPr lang="en-US"/>
        </a:p>
      </dgm:t>
    </dgm:pt>
    <dgm:pt modelId="{E27847C7-A547-46F4-AC1A-ABEF94C69934}" type="sibTrans" cxnId="{FFF4FA0E-F4F1-4FDC-91E7-7EEC20593C20}">
      <dgm:prSet/>
      <dgm:spPr/>
      <dgm:t>
        <a:bodyPr/>
        <a:lstStyle/>
        <a:p>
          <a:endParaRPr lang="en-US"/>
        </a:p>
      </dgm:t>
    </dgm:pt>
    <dgm:pt modelId="{2615A9F0-1A35-4604-B39B-850D4DCB6607}" type="pres">
      <dgm:prSet presAssocID="{48D0D031-2791-464C-85D6-4E5829EDFF7E}" presName="root" presStyleCnt="0">
        <dgm:presLayoutVars>
          <dgm:dir/>
          <dgm:resizeHandles val="exact"/>
        </dgm:presLayoutVars>
      </dgm:prSet>
      <dgm:spPr/>
    </dgm:pt>
    <dgm:pt modelId="{B38FA2C1-F716-489F-9A88-2FAF9F21AC0D}" type="pres">
      <dgm:prSet presAssocID="{48D0D031-2791-464C-85D6-4E5829EDFF7E}" presName="container" presStyleCnt="0">
        <dgm:presLayoutVars>
          <dgm:dir/>
          <dgm:resizeHandles val="exact"/>
        </dgm:presLayoutVars>
      </dgm:prSet>
      <dgm:spPr/>
    </dgm:pt>
    <dgm:pt modelId="{7F8B7AF4-CFF3-47F8-B76A-AA456A4EB6D9}" type="pres">
      <dgm:prSet presAssocID="{FB445EDC-7247-4A75-B187-A4428010C58B}" presName="compNode" presStyleCnt="0"/>
      <dgm:spPr/>
    </dgm:pt>
    <dgm:pt modelId="{31747ABC-4CE3-40E6-8809-9BC96AAD714E}" type="pres">
      <dgm:prSet presAssocID="{FB445EDC-7247-4A75-B187-A4428010C58B}" presName="iconBgRect" presStyleLbl="bgShp" presStyleIdx="0" presStyleCnt="5"/>
      <dgm:spPr/>
    </dgm:pt>
    <dgm:pt modelId="{3DE9F1A6-2A38-4C6F-B90F-C662A01839B1}" type="pres">
      <dgm:prSet presAssocID="{FB445EDC-7247-4A75-B187-A4428010C5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92EE05E-1FB8-4BBC-854F-3E03453D312F}" type="pres">
      <dgm:prSet presAssocID="{FB445EDC-7247-4A75-B187-A4428010C58B}" presName="spaceRect" presStyleCnt="0"/>
      <dgm:spPr/>
    </dgm:pt>
    <dgm:pt modelId="{E9CDEB72-A51D-4CDA-96EA-142AA3F65E1A}" type="pres">
      <dgm:prSet presAssocID="{FB445EDC-7247-4A75-B187-A4428010C58B}" presName="textRect" presStyleLbl="revTx" presStyleIdx="0" presStyleCnt="5">
        <dgm:presLayoutVars>
          <dgm:chMax val="1"/>
          <dgm:chPref val="1"/>
        </dgm:presLayoutVars>
      </dgm:prSet>
      <dgm:spPr/>
    </dgm:pt>
    <dgm:pt modelId="{85B14689-EF2E-4C03-BD8F-37A45966E7D3}" type="pres">
      <dgm:prSet presAssocID="{B9CD988B-66D6-404B-8351-1C2F13D3FE70}" presName="sibTrans" presStyleLbl="sibTrans2D1" presStyleIdx="0" presStyleCnt="0"/>
      <dgm:spPr/>
    </dgm:pt>
    <dgm:pt modelId="{F76B041C-7A3F-43F6-AA30-ACD06D300C7E}" type="pres">
      <dgm:prSet presAssocID="{36795DB5-1099-4E69-AE58-F2D629EF9B9E}" presName="compNode" presStyleCnt="0"/>
      <dgm:spPr/>
    </dgm:pt>
    <dgm:pt modelId="{186E2F45-5CF0-418C-B76D-73C6E682000B}" type="pres">
      <dgm:prSet presAssocID="{36795DB5-1099-4E69-AE58-F2D629EF9B9E}" presName="iconBgRect" presStyleLbl="bgShp" presStyleIdx="1" presStyleCnt="5"/>
      <dgm:spPr/>
    </dgm:pt>
    <dgm:pt modelId="{E9780343-DB04-4325-9070-B7B049112624}" type="pres">
      <dgm:prSet presAssocID="{36795DB5-1099-4E69-AE58-F2D629EF9B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23CC7F-1AD4-4933-8A9B-0C6AF2BFED66}" type="pres">
      <dgm:prSet presAssocID="{36795DB5-1099-4E69-AE58-F2D629EF9B9E}" presName="spaceRect" presStyleCnt="0"/>
      <dgm:spPr/>
    </dgm:pt>
    <dgm:pt modelId="{5B51A04A-132D-45E9-A00A-7ACE8D054186}" type="pres">
      <dgm:prSet presAssocID="{36795DB5-1099-4E69-AE58-F2D629EF9B9E}" presName="textRect" presStyleLbl="revTx" presStyleIdx="1" presStyleCnt="5">
        <dgm:presLayoutVars>
          <dgm:chMax val="1"/>
          <dgm:chPref val="1"/>
        </dgm:presLayoutVars>
      </dgm:prSet>
      <dgm:spPr/>
    </dgm:pt>
    <dgm:pt modelId="{61E20D41-EDFB-4FFD-95F6-160367E3D6CD}" type="pres">
      <dgm:prSet presAssocID="{57E501C4-FE8C-4272-AEB0-17885D1E3FA8}" presName="sibTrans" presStyleLbl="sibTrans2D1" presStyleIdx="0" presStyleCnt="0"/>
      <dgm:spPr/>
    </dgm:pt>
    <dgm:pt modelId="{5ABFA2D7-4849-475B-AAA6-3596C9F9EA1D}" type="pres">
      <dgm:prSet presAssocID="{DDAD61EE-6C0D-441A-9410-832E28512917}" presName="compNode" presStyleCnt="0"/>
      <dgm:spPr/>
    </dgm:pt>
    <dgm:pt modelId="{AE00991A-4982-492B-87B6-4293F0FC9CA7}" type="pres">
      <dgm:prSet presAssocID="{DDAD61EE-6C0D-441A-9410-832E28512917}" presName="iconBgRect" presStyleLbl="bgShp" presStyleIdx="2" presStyleCnt="5"/>
      <dgm:spPr/>
    </dgm:pt>
    <dgm:pt modelId="{BC5D2BE9-9C59-4F35-9E51-57F639A3B7F6}" type="pres">
      <dgm:prSet presAssocID="{DDAD61EE-6C0D-441A-9410-832E285129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D2443DA-FA14-46B9-A5BE-C2364BF9FD8E}" type="pres">
      <dgm:prSet presAssocID="{DDAD61EE-6C0D-441A-9410-832E28512917}" presName="spaceRect" presStyleCnt="0"/>
      <dgm:spPr/>
    </dgm:pt>
    <dgm:pt modelId="{F2C8B612-C689-40DF-81B4-1240A5637A67}" type="pres">
      <dgm:prSet presAssocID="{DDAD61EE-6C0D-441A-9410-832E28512917}" presName="textRect" presStyleLbl="revTx" presStyleIdx="2" presStyleCnt="5">
        <dgm:presLayoutVars>
          <dgm:chMax val="1"/>
          <dgm:chPref val="1"/>
        </dgm:presLayoutVars>
      </dgm:prSet>
      <dgm:spPr/>
    </dgm:pt>
    <dgm:pt modelId="{E512FA7F-88FC-484F-88DC-32B018DDF00D}" type="pres">
      <dgm:prSet presAssocID="{C93862C1-D5E3-4B0D-8619-A5C18E8CCD91}" presName="sibTrans" presStyleLbl="sibTrans2D1" presStyleIdx="0" presStyleCnt="0"/>
      <dgm:spPr/>
    </dgm:pt>
    <dgm:pt modelId="{E6DC655A-7D95-4752-B85E-FC0145CD1E0D}" type="pres">
      <dgm:prSet presAssocID="{D1D67B0E-8976-4009-9B85-97DCA2C5DAAF}" presName="compNode" presStyleCnt="0"/>
      <dgm:spPr/>
    </dgm:pt>
    <dgm:pt modelId="{FBAEAC6F-B010-49B7-93FD-56E9B4A35E98}" type="pres">
      <dgm:prSet presAssocID="{D1D67B0E-8976-4009-9B85-97DCA2C5DAAF}" presName="iconBgRect" presStyleLbl="bgShp" presStyleIdx="3" presStyleCnt="5"/>
      <dgm:spPr/>
    </dgm:pt>
    <dgm:pt modelId="{E16FE6D6-8F52-4B41-9A88-4720A0DA24CB}" type="pres">
      <dgm:prSet presAssocID="{D1D67B0E-8976-4009-9B85-97DCA2C5DA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58B7A78-0D9C-470B-9F34-B823D1FE0D00}" type="pres">
      <dgm:prSet presAssocID="{D1D67B0E-8976-4009-9B85-97DCA2C5DAAF}" presName="spaceRect" presStyleCnt="0"/>
      <dgm:spPr/>
    </dgm:pt>
    <dgm:pt modelId="{5EA712FC-A8A0-448D-A8BF-4D1AA00F05C8}" type="pres">
      <dgm:prSet presAssocID="{D1D67B0E-8976-4009-9B85-97DCA2C5DAAF}" presName="textRect" presStyleLbl="revTx" presStyleIdx="3" presStyleCnt="5">
        <dgm:presLayoutVars>
          <dgm:chMax val="1"/>
          <dgm:chPref val="1"/>
        </dgm:presLayoutVars>
      </dgm:prSet>
      <dgm:spPr/>
    </dgm:pt>
    <dgm:pt modelId="{56857C3F-9AD0-456B-8628-F543408FDD92}" type="pres">
      <dgm:prSet presAssocID="{0DB394B2-B7BC-4FE0-9025-3E6F00419755}" presName="sibTrans" presStyleLbl="sibTrans2D1" presStyleIdx="0" presStyleCnt="0"/>
      <dgm:spPr/>
    </dgm:pt>
    <dgm:pt modelId="{3A0270ED-88EB-4CDB-995C-51A66A1F4560}" type="pres">
      <dgm:prSet presAssocID="{805B3603-9ECF-47F1-86AC-638AA9186873}" presName="compNode" presStyleCnt="0"/>
      <dgm:spPr/>
    </dgm:pt>
    <dgm:pt modelId="{1EA90F92-39F1-478C-9A47-26C0A963289D}" type="pres">
      <dgm:prSet presAssocID="{805B3603-9ECF-47F1-86AC-638AA9186873}" presName="iconBgRect" presStyleLbl="bgShp" presStyleIdx="4" presStyleCnt="5"/>
      <dgm:spPr/>
    </dgm:pt>
    <dgm:pt modelId="{6FF9B4AE-7698-4C0F-A284-E63DC1300B17}" type="pres">
      <dgm:prSet presAssocID="{805B3603-9ECF-47F1-86AC-638AA91868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C498D26-457A-44A2-A019-3D97663B3AAD}" type="pres">
      <dgm:prSet presAssocID="{805B3603-9ECF-47F1-86AC-638AA9186873}" presName="spaceRect" presStyleCnt="0"/>
      <dgm:spPr/>
    </dgm:pt>
    <dgm:pt modelId="{BFFA6952-40EF-44F0-AA6C-4394F8BBA5FE}" type="pres">
      <dgm:prSet presAssocID="{805B3603-9ECF-47F1-86AC-638AA91868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1FC6706-6F06-49E4-A0B2-C54CDACBC520}" type="presOf" srcId="{DDAD61EE-6C0D-441A-9410-832E28512917}" destId="{F2C8B612-C689-40DF-81B4-1240A5637A67}" srcOrd="0" destOrd="0" presId="urn:microsoft.com/office/officeart/2018/2/layout/IconCircleList"/>
    <dgm:cxn modelId="{FFF4FA0E-F4F1-4FDC-91E7-7EEC20593C20}" srcId="{48D0D031-2791-464C-85D6-4E5829EDFF7E}" destId="{805B3603-9ECF-47F1-86AC-638AA9186873}" srcOrd="4" destOrd="0" parTransId="{27E5E439-DD5D-4FBE-8DC0-891BF5DCD059}" sibTransId="{E27847C7-A547-46F4-AC1A-ABEF94C69934}"/>
    <dgm:cxn modelId="{71DEFF1E-7526-4F4C-AA87-232FD6B67E53}" type="presOf" srcId="{0DB394B2-B7BC-4FE0-9025-3E6F00419755}" destId="{56857C3F-9AD0-456B-8628-F543408FDD92}" srcOrd="0" destOrd="0" presId="urn:microsoft.com/office/officeart/2018/2/layout/IconCircleList"/>
    <dgm:cxn modelId="{80B24526-0224-4885-9387-5C6C64CC8EE9}" type="presOf" srcId="{48D0D031-2791-464C-85D6-4E5829EDFF7E}" destId="{2615A9F0-1A35-4604-B39B-850D4DCB6607}" srcOrd="0" destOrd="0" presId="urn:microsoft.com/office/officeart/2018/2/layout/IconCircleList"/>
    <dgm:cxn modelId="{2C9CDE42-F92C-4F26-B3C9-3827EEBAD748}" srcId="{48D0D031-2791-464C-85D6-4E5829EDFF7E}" destId="{36795DB5-1099-4E69-AE58-F2D629EF9B9E}" srcOrd="1" destOrd="0" parTransId="{78C8DBAE-E4DB-4295-A3AF-0859F76F3461}" sibTransId="{57E501C4-FE8C-4272-AEB0-17885D1E3FA8}"/>
    <dgm:cxn modelId="{DDE9CF6A-6B35-43AA-9B78-7A6534AB3C84}" srcId="{48D0D031-2791-464C-85D6-4E5829EDFF7E}" destId="{DDAD61EE-6C0D-441A-9410-832E28512917}" srcOrd="2" destOrd="0" parTransId="{66D5DF8E-3F01-40D0-A22D-ABC42699CDEB}" sibTransId="{C93862C1-D5E3-4B0D-8619-A5C18E8CCD91}"/>
    <dgm:cxn modelId="{9F1BFF6F-5A32-499E-98B9-05965641F6D4}" type="presOf" srcId="{36795DB5-1099-4E69-AE58-F2D629EF9B9E}" destId="{5B51A04A-132D-45E9-A00A-7ACE8D054186}" srcOrd="0" destOrd="0" presId="urn:microsoft.com/office/officeart/2018/2/layout/IconCircleList"/>
    <dgm:cxn modelId="{A3D61780-4E5F-422E-B932-E655B3A1EFB4}" type="presOf" srcId="{57E501C4-FE8C-4272-AEB0-17885D1E3FA8}" destId="{61E20D41-EDFB-4FFD-95F6-160367E3D6CD}" srcOrd="0" destOrd="0" presId="urn:microsoft.com/office/officeart/2018/2/layout/IconCircleList"/>
    <dgm:cxn modelId="{B612E98E-527A-4C32-91FB-C46295D63179}" type="presOf" srcId="{B9CD988B-66D6-404B-8351-1C2F13D3FE70}" destId="{85B14689-EF2E-4C03-BD8F-37A45966E7D3}" srcOrd="0" destOrd="0" presId="urn:microsoft.com/office/officeart/2018/2/layout/IconCircleList"/>
    <dgm:cxn modelId="{CF02A697-5F32-4C38-AFDB-A8BFB94C1AD7}" type="presOf" srcId="{C93862C1-D5E3-4B0D-8619-A5C18E8CCD91}" destId="{E512FA7F-88FC-484F-88DC-32B018DDF00D}" srcOrd="0" destOrd="0" presId="urn:microsoft.com/office/officeart/2018/2/layout/IconCircleList"/>
    <dgm:cxn modelId="{9518059A-6578-49EB-8300-63FF2A1D5B7C}" srcId="{48D0D031-2791-464C-85D6-4E5829EDFF7E}" destId="{FB445EDC-7247-4A75-B187-A4428010C58B}" srcOrd="0" destOrd="0" parTransId="{9DFB2535-9AFF-4986-9611-4E0868C12B38}" sibTransId="{B9CD988B-66D6-404B-8351-1C2F13D3FE70}"/>
    <dgm:cxn modelId="{0A0730AD-07FD-4DA1-BF50-91424CA11665}" type="presOf" srcId="{FB445EDC-7247-4A75-B187-A4428010C58B}" destId="{E9CDEB72-A51D-4CDA-96EA-142AA3F65E1A}" srcOrd="0" destOrd="0" presId="urn:microsoft.com/office/officeart/2018/2/layout/IconCircleList"/>
    <dgm:cxn modelId="{F4DC20E1-90B8-45CB-94C0-A2F7769D9AB9}" type="presOf" srcId="{D1D67B0E-8976-4009-9B85-97DCA2C5DAAF}" destId="{5EA712FC-A8A0-448D-A8BF-4D1AA00F05C8}" srcOrd="0" destOrd="0" presId="urn:microsoft.com/office/officeart/2018/2/layout/IconCircleList"/>
    <dgm:cxn modelId="{B25124E6-7283-46DC-9E3A-71C5FEA326DA}" srcId="{48D0D031-2791-464C-85D6-4E5829EDFF7E}" destId="{D1D67B0E-8976-4009-9B85-97DCA2C5DAAF}" srcOrd="3" destOrd="0" parTransId="{A3FBB40E-C812-41A3-873F-82A4FAA4D93B}" sibTransId="{0DB394B2-B7BC-4FE0-9025-3E6F00419755}"/>
    <dgm:cxn modelId="{5EDE90F1-9820-4A0B-8E8B-C2AD768B31BF}" type="presOf" srcId="{805B3603-9ECF-47F1-86AC-638AA9186873}" destId="{BFFA6952-40EF-44F0-AA6C-4394F8BBA5FE}" srcOrd="0" destOrd="0" presId="urn:microsoft.com/office/officeart/2018/2/layout/IconCircleList"/>
    <dgm:cxn modelId="{7B91C29E-F3AA-4EA7-BAC0-8D48F72A0007}" type="presParOf" srcId="{2615A9F0-1A35-4604-B39B-850D4DCB6607}" destId="{B38FA2C1-F716-489F-9A88-2FAF9F21AC0D}" srcOrd="0" destOrd="0" presId="urn:microsoft.com/office/officeart/2018/2/layout/IconCircleList"/>
    <dgm:cxn modelId="{6C18A7BD-2A56-432A-A5FA-47E192375709}" type="presParOf" srcId="{B38FA2C1-F716-489F-9A88-2FAF9F21AC0D}" destId="{7F8B7AF4-CFF3-47F8-B76A-AA456A4EB6D9}" srcOrd="0" destOrd="0" presId="urn:microsoft.com/office/officeart/2018/2/layout/IconCircleList"/>
    <dgm:cxn modelId="{360B0114-9A1B-4DCA-BBDF-03530D63E13E}" type="presParOf" srcId="{7F8B7AF4-CFF3-47F8-B76A-AA456A4EB6D9}" destId="{31747ABC-4CE3-40E6-8809-9BC96AAD714E}" srcOrd="0" destOrd="0" presId="urn:microsoft.com/office/officeart/2018/2/layout/IconCircleList"/>
    <dgm:cxn modelId="{F0A93BE6-5ED7-478D-9C19-1CDDC28EBD64}" type="presParOf" srcId="{7F8B7AF4-CFF3-47F8-B76A-AA456A4EB6D9}" destId="{3DE9F1A6-2A38-4C6F-B90F-C662A01839B1}" srcOrd="1" destOrd="0" presId="urn:microsoft.com/office/officeart/2018/2/layout/IconCircleList"/>
    <dgm:cxn modelId="{46F41F54-E239-4FCD-A921-0541F1E2E695}" type="presParOf" srcId="{7F8B7AF4-CFF3-47F8-B76A-AA456A4EB6D9}" destId="{992EE05E-1FB8-4BBC-854F-3E03453D312F}" srcOrd="2" destOrd="0" presId="urn:microsoft.com/office/officeart/2018/2/layout/IconCircleList"/>
    <dgm:cxn modelId="{5D30681B-B3EB-40F3-8CB6-9AAC31067D60}" type="presParOf" srcId="{7F8B7AF4-CFF3-47F8-B76A-AA456A4EB6D9}" destId="{E9CDEB72-A51D-4CDA-96EA-142AA3F65E1A}" srcOrd="3" destOrd="0" presId="urn:microsoft.com/office/officeart/2018/2/layout/IconCircleList"/>
    <dgm:cxn modelId="{638623FC-9C82-421A-8A5A-144C378D61B4}" type="presParOf" srcId="{B38FA2C1-F716-489F-9A88-2FAF9F21AC0D}" destId="{85B14689-EF2E-4C03-BD8F-37A45966E7D3}" srcOrd="1" destOrd="0" presId="urn:microsoft.com/office/officeart/2018/2/layout/IconCircleList"/>
    <dgm:cxn modelId="{CF8C86A3-827A-4D57-A372-33BB6F51914E}" type="presParOf" srcId="{B38FA2C1-F716-489F-9A88-2FAF9F21AC0D}" destId="{F76B041C-7A3F-43F6-AA30-ACD06D300C7E}" srcOrd="2" destOrd="0" presId="urn:microsoft.com/office/officeart/2018/2/layout/IconCircleList"/>
    <dgm:cxn modelId="{CCB78629-4C31-4034-B606-0111019740D1}" type="presParOf" srcId="{F76B041C-7A3F-43F6-AA30-ACD06D300C7E}" destId="{186E2F45-5CF0-418C-B76D-73C6E682000B}" srcOrd="0" destOrd="0" presId="urn:microsoft.com/office/officeart/2018/2/layout/IconCircleList"/>
    <dgm:cxn modelId="{B1B09E2B-C28D-44DD-99D9-F9F7A3DE2AC8}" type="presParOf" srcId="{F76B041C-7A3F-43F6-AA30-ACD06D300C7E}" destId="{E9780343-DB04-4325-9070-B7B049112624}" srcOrd="1" destOrd="0" presId="urn:microsoft.com/office/officeart/2018/2/layout/IconCircleList"/>
    <dgm:cxn modelId="{3F25EF82-36BB-4E1C-BFF0-DBF1AF43CE98}" type="presParOf" srcId="{F76B041C-7A3F-43F6-AA30-ACD06D300C7E}" destId="{AA23CC7F-1AD4-4933-8A9B-0C6AF2BFED66}" srcOrd="2" destOrd="0" presId="urn:microsoft.com/office/officeart/2018/2/layout/IconCircleList"/>
    <dgm:cxn modelId="{5E8B19A5-2289-4C47-B075-4E380AEBE133}" type="presParOf" srcId="{F76B041C-7A3F-43F6-AA30-ACD06D300C7E}" destId="{5B51A04A-132D-45E9-A00A-7ACE8D054186}" srcOrd="3" destOrd="0" presId="urn:microsoft.com/office/officeart/2018/2/layout/IconCircleList"/>
    <dgm:cxn modelId="{1F2B4074-8140-4A92-9390-9BFDAC6903F5}" type="presParOf" srcId="{B38FA2C1-F716-489F-9A88-2FAF9F21AC0D}" destId="{61E20D41-EDFB-4FFD-95F6-160367E3D6CD}" srcOrd="3" destOrd="0" presId="urn:microsoft.com/office/officeart/2018/2/layout/IconCircleList"/>
    <dgm:cxn modelId="{F865B10D-BD14-445C-836F-8269104FED2B}" type="presParOf" srcId="{B38FA2C1-F716-489F-9A88-2FAF9F21AC0D}" destId="{5ABFA2D7-4849-475B-AAA6-3596C9F9EA1D}" srcOrd="4" destOrd="0" presId="urn:microsoft.com/office/officeart/2018/2/layout/IconCircleList"/>
    <dgm:cxn modelId="{6394E23E-BEF9-4C84-B4EF-7243EFA7F7A4}" type="presParOf" srcId="{5ABFA2D7-4849-475B-AAA6-3596C9F9EA1D}" destId="{AE00991A-4982-492B-87B6-4293F0FC9CA7}" srcOrd="0" destOrd="0" presId="urn:microsoft.com/office/officeart/2018/2/layout/IconCircleList"/>
    <dgm:cxn modelId="{48F546E5-7CF3-4256-A8E9-888D9540EAFD}" type="presParOf" srcId="{5ABFA2D7-4849-475B-AAA6-3596C9F9EA1D}" destId="{BC5D2BE9-9C59-4F35-9E51-57F639A3B7F6}" srcOrd="1" destOrd="0" presId="urn:microsoft.com/office/officeart/2018/2/layout/IconCircleList"/>
    <dgm:cxn modelId="{67F16ADE-4317-4AA7-84E9-5BD0EEBF4602}" type="presParOf" srcId="{5ABFA2D7-4849-475B-AAA6-3596C9F9EA1D}" destId="{7D2443DA-FA14-46B9-A5BE-C2364BF9FD8E}" srcOrd="2" destOrd="0" presId="urn:microsoft.com/office/officeart/2018/2/layout/IconCircleList"/>
    <dgm:cxn modelId="{8EC87039-A633-4C87-8E58-D1A78283E83A}" type="presParOf" srcId="{5ABFA2D7-4849-475B-AAA6-3596C9F9EA1D}" destId="{F2C8B612-C689-40DF-81B4-1240A5637A67}" srcOrd="3" destOrd="0" presId="urn:microsoft.com/office/officeart/2018/2/layout/IconCircleList"/>
    <dgm:cxn modelId="{D682239F-2E1A-446D-BB28-4A4EB617ED27}" type="presParOf" srcId="{B38FA2C1-F716-489F-9A88-2FAF9F21AC0D}" destId="{E512FA7F-88FC-484F-88DC-32B018DDF00D}" srcOrd="5" destOrd="0" presId="urn:microsoft.com/office/officeart/2018/2/layout/IconCircleList"/>
    <dgm:cxn modelId="{7AD0C9D8-3C27-4708-959B-26B80FFF6787}" type="presParOf" srcId="{B38FA2C1-F716-489F-9A88-2FAF9F21AC0D}" destId="{E6DC655A-7D95-4752-B85E-FC0145CD1E0D}" srcOrd="6" destOrd="0" presId="urn:microsoft.com/office/officeart/2018/2/layout/IconCircleList"/>
    <dgm:cxn modelId="{356B625D-5B23-4A32-88E7-42AE15FE02F7}" type="presParOf" srcId="{E6DC655A-7D95-4752-B85E-FC0145CD1E0D}" destId="{FBAEAC6F-B010-49B7-93FD-56E9B4A35E98}" srcOrd="0" destOrd="0" presId="urn:microsoft.com/office/officeart/2018/2/layout/IconCircleList"/>
    <dgm:cxn modelId="{AD008082-90B2-4E6D-8789-FC785BCA336B}" type="presParOf" srcId="{E6DC655A-7D95-4752-B85E-FC0145CD1E0D}" destId="{E16FE6D6-8F52-4B41-9A88-4720A0DA24CB}" srcOrd="1" destOrd="0" presId="urn:microsoft.com/office/officeart/2018/2/layout/IconCircleList"/>
    <dgm:cxn modelId="{77952210-CF3A-47F7-A63D-B830D6D21A00}" type="presParOf" srcId="{E6DC655A-7D95-4752-B85E-FC0145CD1E0D}" destId="{D58B7A78-0D9C-470B-9F34-B823D1FE0D00}" srcOrd="2" destOrd="0" presId="urn:microsoft.com/office/officeart/2018/2/layout/IconCircleList"/>
    <dgm:cxn modelId="{AFA6C430-9CAC-465D-AF90-49DF2AFB0CFE}" type="presParOf" srcId="{E6DC655A-7D95-4752-B85E-FC0145CD1E0D}" destId="{5EA712FC-A8A0-448D-A8BF-4D1AA00F05C8}" srcOrd="3" destOrd="0" presId="urn:microsoft.com/office/officeart/2018/2/layout/IconCircleList"/>
    <dgm:cxn modelId="{8CE23118-E386-4AA7-A760-CDAC5294437D}" type="presParOf" srcId="{B38FA2C1-F716-489F-9A88-2FAF9F21AC0D}" destId="{56857C3F-9AD0-456B-8628-F543408FDD92}" srcOrd="7" destOrd="0" presId="urn:microsoft.com/office/officeart/2018/2/layout/IconCircleList"/>
    <dgm:cxn modelId="{556EE77D-AB3A-4FAA-8B27-8D2A345CF983}" type="presParOf" srcId="{B38FA2C1-F716-489F-9A88-2FAF9F21AC0D}" destId="{3A0270ED-88EB-4CDB-995C-51A66A1F4560}" srcOrd="8" destOrd="0" presId="urn:microsoft.com/office/officeart/2018/2/layout/IconCircleList"/>
    <dgm:cxn modelId="{3547C453-A4D9-4EA1-9F75-14779AD1B6B9}" type="presParOf" srcId="{3A0270ED-88EB-4CDB-995C-51A66A1F4560}" destId="{1EA90F92-39F1-478C-9A47-26C0A963289D}" srcOrd="0" destOrd="0" presId="urn:microsoft.com/office/officeart/2018/2/layout/IconCircleList"/>
    <dgm:cxn modelId="{EE0BB1FE-A8B2-4E7D-AC19-A3DAF0336CF4}" type="presParOf" srcId="{3A0270ED-88EB-4CDB-995C-51A66A1F4560}" destId="{6FF9B4AE-7698-4C0F-A284-E63DC1300B17}" srcOrd="1" destOrd="0" presId="urn:microsoft.com/office/officeart/2018/2/layout/IconCircleList"/>
    <dgm:cxn modelId="{68A333E1-DC77-4C62-8E94-45823B54E844}" type="presParOf" srcId="{3A0270ED-88EB-4CDB-995C-51A66A1F4560}" destId="{3C498D26-457A-44A2-A019-3D97663B3AAD}" srcOrd="2" destOrd="0" presId="urn:microsoft.com/office/officeart/2018/2/layout/IconCircleList"/>
    <dgm:cxn modelId="{944E42AD-8888-4FD4-AB3C-1A3918CC11BB}" type="presParOf" srcId="{3A0270ED-88EB-4CDB-995C-51A66A1F4560}" destId="{BFFA6952-40EF-44F0-AA6C-4394F8BBA5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81D72-6362-4E89-AA4C-347D3D15FD76}">
      <dsp:nvSpPr>
        <dsp:cNvPr id="0" name=""/>
        <dsp:cNvSpPr/>
      </dsp:nvSpPr>
      <dsp:spPr>
        <a:xfrm>
          <a:off x="412143" y="894112"/>
          <a:ext cx="670781" cy="670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597D-0FA9-46BE-9636-04F1E5FC8450}">
      <dsp:nvSpPr>
        <dsp:cNvPr id="0" name=""/>
        <dsp:cNvSpPr/>
      </dsp:nvSpPr>
      <dsp:spPr>
        <a:xfrm>
          <a:off x="2221" y="1837325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Goals &amp; Objectives</a:t>
          </a:r>
          <a:endParaRPr lang="en-US" sz="1900" kern="1200" dirty="0"/>
        </a:p>
      </dsp:txBody>
      <dsp:txXfrm>
        <a:off x="2221" y="1837325"/>
        <a:ext cx="1490624" cy="596250"/>
      </dsp:txXfrm>
    </dsp:sp>
    <dsp:sp modelId="{E6FCA7E3-6C97-455D-AEA7-F2943D5B4321}">
      <dsp:nvSpPr>
        <dsp:cNvPr id="0" name=""/>
        <dsp:cNvSpPr/>
      </dsp:nvSpPr>
      <dsp:spPr>
        <a:xfrm>
          <a:off x="2163627" y="894112"/>
          <a:ext cx="670781" cy="670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FB00F-AB17-4E2A-B6A9-6D61E5E2AABF}">
      <dsp:nvSpPr>
        <dsp:cNvPr id="0" name=""/>
        <dsp:cNvSpPr/>
      </dsp:nvSpPr>
      <dsp:spPr>
        <a:xfrm>
          <a:off x="1753705" y="1837325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4 W’s of the Project</a:t>
          </a:r>
          <a:endParaRPr lang="en-US" sz="1900" kern="1200" dirty="0"/>
        </a:p>
      </dsp:txBody>
      <dsp:txXfrm>
        <a:off x="1753705" y="1837325"/>
        <a:ext cx="1490624" cy="596250"/>
      </dsp:txXfrm>
    </dsp:sp>
    <dsp:sp modelId="{CD8090E9-266D-490E-BCB8-69E86DA38CF8}">
      <dsp:nvSpPr>
        <dsp:cNvPr id="0" name=""/>
        <dsp:cNvSpPr/>
      </dsp:nvSpPr>
      <dsp:spPr>
        <a:xfrm>
          <a:off x="3915112" y="894112"/>
          <a:ext cx="670781" cy="670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E507E1-D687-4C0B-A337-D70A1CFF9464}">
      <dsp:nvSpPr>
        <dsp:cNvPr id="0" name=""/>
        <dsp:cNvSpPr/>
      </dsp:nvSpPr>
      <dsp:spPr>
        <a:xfrm>
          <a:off x="3505190" y="1837325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Core Features</a:t>
          </a:r>
          <a:endParaRPr lang="en-US" sz="1900" kern="1200" dirty="0"/>
        </a:p>
      </dsp:txBody>
      <dsp:txXfrm>
        <a:off x="3505190" y="1837325"/>
        <a:ext cx="1490624" cy="596250"/>
      </dsp:txXfrm>
    </dsp:sp>
    <dsp:sp modelId="{D9B2BA38-5008-4F1C-A676-261FBAB423F2}">
      <dsp:nvSpPr>
        <dsp:cNvPr id="0" name=""/>
        <dsp:cNvSpPr/>
      </dsp:nvSpPr>
      <dsp:spPr>
        <a:xfrm>
          <a:off x="5666596" y="894112"/>
          <a:ext cx="670781" cy="6707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089D7-4259-4744-944B-F502BE224567}">
      <dsp:nvSpPr>
        <dsp:cNvPr id="0" name=""/>
        <dsp:cNvSpPr/>
      </dsp:nvSpPr>
      <dsp:spPr>
        <a:xfrm>
          <a:off x="5256674" y="1837325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Enhancements</a:t>
          </a:r>
          <a:endParaRPr lang="en-US" sz="1900" kern="1200"/>
        </a:p>
      </dsp:txBody>
      <dsp:txXfrm>
        <a:off x="5256674" y="1837325"/>
        <a:ext cx="1490624" cy="596250"/>
      </dsp:txXfrm>
    </dsp:sp>
    <dsp:sp modelId="{FF0C7AA9-5323-4BA6-BD49-D302459C7173}">
      <dsp:nvSpPr>
        <dsp:cNvPr id="0" name=""/>
        <dsp:cNvSpPr/>
      </dsp:nvSpPr>
      <dsp:spPr>
        <a:xfrm>
          <a:off x="1287885" y="2806232"/>
          <a:ext cx="670781" cy="6707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17000" r="-17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0812C-C1EA-4841-87B1-BFB427A8FF16}">
      <dsp:nvSpPr>
        <dsp:cNvPr id="0" name=""/>
        <dsp:cNvSpPr/>
      </dsp:nvSpPr>
      <dsp:spPr>
        <a:xfrm>
          <a:off x="877963" y="3749445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Profit Potential</a:t>
          </a:r>
        </a:p>
      </dsp:txBody>
      <dsp:txXfrm>
        <a:off x="877963" y="3749445"/>
        <a:ext cx="1490624" cy="596250"/>
      </dsp:txXfrm>
    </dsp:sp>
    <dsp:sp modelId="{FDAC8731-B1CF-4697-A17F-2465120D9F44}">
      <dsp:nvSpPr>
        <dsp:cNvPr id="0" name=""/>
        <dsp:cNvSpPr/>
      </dsp:nvSpPr>
      <dsp:spPr>
        <a:xfrm>
          <a:off x="3039369" y="2806232"/>
          <a:ext cx="670781" cy="67078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DBCF5-692B-44DA-B442-1257BE1A5D68}">
      <dsp:nvSpPr>
        <dsp:cNvPr id="0" name=""/>
        <dsp:cNvSpPr/>
      </dsp:nvSpPr>
      <dsp:spPr>
        <a:xfrm>
          <a:off x="2629448" y="3749445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SWOT Analysis</a:t>
          </a:r>
          <a:endParaRPr lang="en-US" sz="1900" kern="1200" dirty="0"/>
        </a:p>
      </dsp:txBody>
      <dsp:txXfrm>
        <a:off x="2629448" y="3749445"/>
        <a:ext cx="1490624" cy="596250"/>
      </dsp:txXfrm>
    </dsp:sp>
    <dsp:sp modelId="{CB3B2858-5EDB-4D9D-9BB1-DF2C2F091C4E}">
      <dsp:nvSpPr>
        <dsp:cNvPr id="0" name=""/>
        <dsp:cNvSpPr/>
      </dsp:nvSpPr>
      <dsp:spPr>
        <a:xfrm>
          <a:off x="4790854" y="2806232"/>
          <a:ext cx="670781" cy="67078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D12C1-2DCB-46EA-BA09-A40DF0DB367A}">
      <dsp:nvSpPr>
        <dsp:cNvPr id="0" name=""/>
        <dsp:cNvSpPr/>
      </dsp:nvSpPr>
      <dsp:spPr>
        <a:xfrm>
          <a:off x="4380932" y="3749445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Team Information</a:t>
          </a:r>
          <a:endParaRPr lang="en-US" sz="1900" kern="1200" dirty="0"/>
        </a:p>
      </dsp:txBody>
      <dsp:txXfrm>
        <a:off x="4380932" y="3749445"/>
        <a:ext cx="1490624" cy="59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339D5-2D8C-4EEA-B621-185B5F16B66E}">
      <dsp:nvSpPr>
        <dsp:cNvPr id="0" name=""/>
        <dsp:cNvSpPr/>
      </dsp:nvSpPr>
      <dsp:spPr>
        <a:xfrm>
          <a:off x="0" y="851468"/>
          <a:ext cx="6749521" cy="1571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D2B35-78D9-46A1-8349-8EDB2AF1CEA9}">
      <dsp:nvSpPr>
        <dsp:cNvPr id="0" name=""/>
        <dsp:cNvSpPr/>
      </dsp:nvSpPr>
      <dsp:spPr>
        <a:xfrm>
          <a:off x="475512" y="1205155"/>
          <a:ext cx="864568" cy="864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6110-2B15-4A3D-A098-752D742A6244}">
      <dsp:nvSpPr>
        <dsp:cNvPr id="0" name=""/>
        <dsp:cNvSpPr/>
      </dsp:nvSpPr>
      <dsp:spPr>
        <a:xfrm>
          <a:off x="1815593" y="851468"/>
          <a:ext cx="4933927" cy="1571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Application for adventure events </a:t>
          </a:r>
        </a:p>
      </dsp:txBody>
      <dsp:txXfrm>
        <a:off x="1815593" y="851468"/>
        <a:ext cx="4933927" cy="1571942"/>
      </dsp:txXfrm>
    </dsp:sp>
    <dsp:sp modelId="{13A20E21-F1EF-4E87-81ED-E94B4637EA8F}">
      <dsp:nvSpPr>
        <dsp:cNvPr id="0" name=""/>
        <dsp:cNvSpPr/>
      </dsp:nvSpPr>
      <dsp:spPr>
        <a:xfrm>
          <a:off x="0" y="2816396"/>
          <a:ext cx="6749521" cy="1571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ABF5A-25F4-4FFA-ABB6-02EF37F70722}">
      <dsp:nvSpPr>
        <dsp:cNvPr id="0" name=""/>
        <dsp:cNvSpPr/>
      </dsp:nvSpPr>
      <dsp:spPr>
        <a:xfrm>
          <a:off x="475512" y="3170083"/>
          <a:ext cx="864568" cy="864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08F4-BC38-4A06-8F29-0CFB8AF3E929}">
      <dsp:nvSpPr>
        <dsp:cNvPr id="0" name=""/>
        <dsp:cNvSpPr/>
      </dsp:nvSpPr>
      <dsp:spPr>
        <a:xfrm>
          <a:off x="1815593" y="2816396"/>
          <a:ext cx="4933927" cy="1571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64" tIns="166364" rIns="166364" bIns="1663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Social network for adventurers</a:t>
          </a:r>
          <a:br>
            <a:rPr lang="en-US" sz="2500" kern="1200" dirty="0"/>
          </a:br>
          <a:endParaRPr lang="en-US" sz="2500" kern="1200" dirty="0"/>
        </a:p>
      </dsp:txBody>
      <dsp:txXfrm>
        <a:off x="1815593" y="2816396"/>
        <a:ext cx="4933927" cy="1571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D5659-6625-47C4-B938-F959B53F34BD}">
      <dsp:nvSpPr>
        <dsp:cNvPr id="0" name=""/>
        <dsp:cNvSpPr/>
      </dsp:nvSpPr>
      <dsp:spPr>
        <a:xfrm>
          <a:off x="0" y="2174"/>
          <a:ext cx="6749521" cy="11022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A8349-4419-4646-B46F-F487322E7EF0}">
      <dsp:nvSpPr>
        <dsp:cNvPr id="0" name=""/>
        <dsp:cNvSpPr/>
      </dsp:nvSpPr>
      <dsp:spPr>
        <a:xfrm>
          <a:off x="333416" y="250170"/>
          <a:ext cx="606210" cy="606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53265-0F0A-47C4-8BAC-65CEB379EFEA}">
      <dsp:nvSpPr>
        <dsp:cNvPr id="0" name=""/>
        <dsp:cNvSpPr/>
      </dsp:nvSpPr>
      <dsp:spPr>
        <a:xfrm>
          <a:off x="1273043" y="2174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What? Social event network for trekkers</a:t>
          </a:r>
        </a:p>
      </dsp:txBody>
      <dsp:txXfrm>
        <a:off x="1273043" y="2174"/>
        <a:ext cx="5476477" cy="1102201"/>
      </dsp:txXfrm>
    </dsp:sp>
    <dsp:sp modelId="{1E1347C5-EFB8-44F7-9FE2-F727A2955474}">
      <dsp:nvSpPr>
        <dsp:cNvPr id="0" name=""/>
        <dsp:cNvSpPr/>
      </dsp:nvSpPr>
      <dsp:spPr>
        <a:xfrm>
          <a:off x="0" y="1379926"/>
          <a:ext cx="6749521" cy="11022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A26EA-BC16-41FE-B153-366B97A0EA3D}">
      <dsp:nvSpPr>
        <dsp:cNvPr id="0" name=""/>
        <dsp:cNvSpPr/>
      </dsp:nvSpPr>
      <dsp:spPr>
        <a:xfrm>
          <a:off x="333416" y="1627922"/>
          <a:ext cx="606210" cy="606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0711-4E01-42EB-9E47-F6E4BB6DFE95}">
      <dsp:nvSpPr>
        <dsp:cNvPr id="0" name=""/>
        <dsp:cNvSpPr/>
      </dsp:nvSpPr>
      <dsp:spPr>
        <a:xfrm>
          <a:off x="1273043" y="1379926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When? Round the clock</a:t>
          </a:r>
          <a:endParaRPr lang="en-US" sz="2200" kern="1200" dirty="0"/>
        </a:p>
      </dsp:txBody>
      <dsp:txXfrm>
        <a:off x="1273043" y="1379926"/>
        <a:ext cx="5476477" cy="1102201"/>
      </dsp:txXfrm>
    </dsp:sp>
    <dsp:sp modelId="{8A93BE62-4472-4320-89C3-6A7DC41EC229}">
      <dsp:nvSpPr>
        <dsp:cNvPr id="0" name=""/>
        <dsp:cNvSpPr/>
      </dsp:nvSpPr>
      <dsp:spPr>
        <a:xfrm>
          <a:off x="0" y="2757679"/>
          <a:ext cx="6749521" cy="11022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33554-8F22-49CF-A91A-E539E6016D02}">
      <dsp:nvSpPr>
        <dsp:cNvPr id="0" name=""/>
        <dsp:cNvSpPr/>
      </dsp:nvSpPr>
      <dsp:spPr>
        <a:xfrm>
          <a:off x="333416" y="3005674"/>
          <a:ext cx="606210" cy="606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2C09E-8DD5-43A0-A0E1-7FD104034724}">
      <dsp:nvSpPr>
        <dsp:cNvPr id="0" name=""/>
        <dsp:cNvSpPr/>
      </dsp:nvSpPr>
      <dsp:spPr>
        <a:xfrm>
          <a:off x="1273043" y="2757679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Where? Various adventure spots around the world</a:t>
          </a:r>
          <a:endParaRPr lang="en-US" sz="2200" kern="1200" dirty="0"/>
        </a:p>
      </dsp:txBody>
      <dsp:txXfrm>
        <a:off x="1273043" y="2757679"/>
        <a:ext cx="5476477" cy="1102201"/>
      </dsp:txXfrm>
    </dsp:sp>
    <dsp:sp modelId="{FFDF26E5-8DEE-4FB4-A083-65FAFBEA4659}">
      <dsp:nvSpPr>
        <dsp:cNvPr id="0" name=""/>
        <dsp:cNvSpPr/>
      </dsp:nvSpPr>
      <dsp:spPr>
        <a:xfrm>
          <a:off x="0" y="4135431"/>
          <a:ext cx="6749521" cy="11022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8DC072-8AF1-4331-8AC2-31ABE79A0EA4}">
      <dsp:nvSpPr>
        <dsp:cNvPr id="0" name=""/>
        <dsp:cNvSpPr/>
      </dsp:nvSpPr>
      <dsp:spPr>
        <a:xfrm>
          <a:off x="333416" y="4383426"/>
          <a:ext cx="606210" cy="606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693F9-AA70-4C45-81A7-D610F7BDA3FF}">
      <dsp:nvSpPr>
        <dsp:cNvPr id="0" name=""/>
        <dsp:cNvSpPr/>
      </dsp:nvSpPr>
      <dsp:spPr>
        <a:xfrm>
          <a:off x="1273043" y="4135431"/>
          <a:ext cx="5476477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Who? Adventure lovers and those who want to reach other adventurers</a:t>
          </a:r>
          <a:endParaRPr lang="en-US" sz="2200" kern="1200" dirty="0"/>
        </a:p>
      </dsp:txBody>
      <dsp:txXfrm>
        <a:off x="1273043" y="4135431"/>
        <a:ext cx="5476477" cy="1102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CBD8-4AFA-47E6-8384-D032CB5AAFD1}">
      <dsp:nvSpPr>
        <dsp:cNvPr id="0" name=""/>
        <dsp:cNvSpPr/>
      </dsp:nvSpPr>
      <dsp:spPr>
        <a:xfrm>
          <a:off x="28875" y="400274"/>
          <a:ext cx="885908" cy="885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5275E-F9CB-4DB0-BC0B-83FE844F580C}">
      <dsp:nvSpPr>
        <dsp:cNvPr id="0" name=""/>
        <dsp:cNvSpPr/>
      </dsp:nvSpPr>
      <dsp:spPr>
        <a:xfrm>
          <a:off x="214915" y="586315"/>
          <a:ext cx="513826" cy="513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BB637-FE3D-4E1B-8454-08ED1CF3A32E}">
      <dsp:nvSpPr>
        <dsp:cNvPr id="0" name=""/>
        <dsp:cNvSpPr/>
      </dsp:nvSpPr>
      <dsp:spPr>
        <a:xfrm>
          <a:off x="1104620" y="400274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 other adventure lovers</a:t>
          </a:r>
        </a:p>
      </dsp:txBody>
      <dsp:txXfrm>
        <a:off x="1104620" y="400274"/>
        <a:ext cx="2088212" cy="885908"/>
      </dsp:txXfrm>
    </dsp:sp>
    <dsp:sp modelId="{43B25C98-15FD-40D0-A389-5BD98519D2CA}">
      <dsp:nvSpPr>
        <dsp:cNvPr id="0" name=""/>
        <dsp:cNvSpPr/>
      </dsp:nvSpPr>
      <dsp:spPr>
        <a:xfrm>
          <a:off x="3556688" y="400274"/>
          <a:ext cx="885908" cy="885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F6C9F-6823-43D8-81DE-82B3E3C7F7B7}">
      <dsp:nvSpPr>
        <dsp:cNvPr id="0" name=""/>
        <dsp:cNvSpPr/>
      </dsp:nvSpPr>
      <dsp:spPr>
        <a:xfrm>
          <a:off x="3742728" y="586315"/>
          <a:ext cx="513826" cy="513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D631D-0D4D-43A2-93E8-5D1C8F7F806E}">
      <dsp:nvSpPr>
        <dsp:cNvPr id="0" name=""/>
        <dsp:cNvSpPr/>
      </dsp:nvSpPr>
      <dsp:spPr>
        <a:xfrm>
          <a:off x="4632433" y="400274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Find adventure events by category</a:t>
          </a:r>
        </a:p>
      </dsp:txBody>
      <dsp:txXfrm>
        <a:off x="4632433" y="400274"/>
        <a:ext cx="2088212" cy="885908"/>
      </dsp:txXfrm>
    </dsp:sp>
    <dsp:sp modelId="{8FE35344-4B66-447A-8872-0AB6EF2AE612}">
      <dsp:nvSpPr>
        <dsp:cNvPr id="0" name=""/>
        <dsp:cNvSpPr/>
      </dsp:nvSpPr>
      <dsp:spPr>
        <a:xfrm>
          <a:off x="28875" y="2176949"/>
          <a:ext cx="885908" cy="885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AE50D-9830-40A4-B09F-26226F723E67}">
      <dsp:nvSpPr>
        <dsp:cNvPr id="0" name=""/>
        <dsp:cNvSpPr/>
      </dsp:nvSpPr>
      <dsp:spPr>
        <a:xfrm>
          <a:off x="214915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5AA-579E-4E5B-B9AF-2E9DB590CD71}">
      <dsp:nvSpPr>
        <dsp:cNvPr id="0" name=""/>
        <dsp:cNvSpPr/>
      </dsp:nvSpPr>
      <dsp:spPr>
        <a:xfrm>
          <a:off x="1104620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Register for events</a:t>
          </a:r>
        </a:p>
      </dsp:txBody>
      <dsp:txXfrm>
        <a:off x="1104620" y="2176949"/>
        <a:ext cx="2088212" cy="885908"/>
      </dsp:txXfrm>
    </dsp:sp>
    <dsp:sp modelId="{3C835A24-7921-41E5-88F3-A6A244A45DA9}">
      <dsp:nvSpPr>
        <dsp:cNvPr id="0" name=""/>
        <dsp:cNvSpPr/>
      </dsp:nvSpPr>
      <dsp:spPr>
        <a:xfrm>
          <a:off x="3556688" y="2176949"/>
          <a:ext cx="885908" cy="885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DA308-8D56-462C-BB37-C70B19BCFED8}">
      <dsp:nvSpPr>
        <dsp:cNvPr id="0" name=""/>
        <dsp:cNvSpPr/>
      </dsp:nvSpPr>
      <dsp:spPr>
        <a:xfrm>
          <a:off x="3742728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ACDC1-E0E5-462C-B9B5-E5C1BFD9B5E1}">
      <dsp:nvSpPr>
        <dsp:cNvPr id="0" name=""/>
        <dsp:cNvSpPr/>
      </dsp:nvSpPr>
      <dsp:spPr>
        <a:xfrm>
          <a:off x="4632433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Unregister an event</a:t>
          </a:r>
        </a:p>
      </dsp:txBody>
      <dsp:txXfrm>
        <a:off x="4632433" y="2176949"/>
        <a:ext cx="2088212" cy="885908"/>
      </dsp:txXfrm>
    </dsp:sp>
    <dsp:sp modelId="{232C82C3-CC63-4FDB-9BD4-14095FF12E13}">
      <dsp:nvSpPr>
        <dsp:cNvPr id="0" name=""/>
        <dsp:cNvSpPr/>
      </dsp:nvSpPr>
      <dsp:spPr>
        <a:xfrm>
          <a:off x="28875" y="3953625"/>
          <a:ext cx="885908" cy="885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B6E35-B71B-4F29-A0D4-F6143D42E756}">
      <dsp:nvSpPr>
        <dsp:cNvPr id="0" name=""/>
        <dsp:cNvSpPr/>
      </dsp:nvSpPr>
      <dsp:spPr>
        <a:xfrm>
          <a:off x="214915" y="4139666"/>
          <a:ext cx="513826" cy="513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AA0BB-CFB0-467F-8C64-7A8CC5E1AF7E}">
      <dsp:nvSpPr>
        <dsp:cNvPr id="0" name=""/>
        <dsp:cNvSpPr/>
      </dsp:nvSpPr>
      <dsp:spPr>
        <a:xfrm>
          <a:off x="1104620" y="3953625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Live weather for events</a:t>
          </a:r>
        </a:p>
      </dsp:txBody>
      <dsp:txXfrm>
        <a:off x="1104620" y="3953625"/>
        <a:ext cx="2088212" cy="885908"/>
      </dsp:txXfrm>
    </dsp:sp>
    <dsp:sp modelId="{E8798C4F-2602-4BAA-ACBA-382BDE39CE25}">
      <dsp:nvSpPr>
        <dsp:cNvPr id="0" name=""/>
        <dsp:cNvSpPr/>
      </dsp:nvSpPr>
      <dsp:spPr>
        <a:xfrm>
          <a:off x="3556688" y="3953625"/>
          <a:ext cx="885908" cy="885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3C155-CFBE-4256-814D-BEFCBA8C6BDB}">
      <dsp:nvSpPr>
        <dsp:cNvPr id="0" name=""/>
        <dsp:cNvSpPr/>
      </dsp:nvSpPr>
      <dsp:spPr>
        <a:xfrm>
          <a:off x="3742728" y="4139666"/>
          <a:ext cx="513826" cy="5138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5B570-2E3B-4EC5-B7CE-FB489D40CB54}">
      <dsp:nvSpPr>
        <dsp:cNvPr id="0" name=""/>
        <dsp:cNvSpPr/>
      </dsp:nvSpPr>
      <dsp:spPr>
        <a:xfrm>
          <a:off x="4632433" y="3953625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Admin, Guide, Trekker concerns</a:t>
          </a:r>
        </a:p>
      </dsp:txBody>
      <dsp:txXfrm>
        <a:off x="4632433" y="3953625"/>
        <a:ext cx="2088212" cy="885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840CE-5C3B-422D-84B0-F951F14AA37A}">
      <dsp:nvSpPr>
        <dsp:cNvPr id="0" name=""/>
        <dsp:cNvSpPr/>
      </dsp:nvSpPr>
      <dsp:spPr>
        <a:xfrm>
          <a:off x="28875" y="400274"/>
          <a:ext cx="885908" cy="885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98B04-240A-43E2-A204-961417BF20BD}">
      <dsp:nvSpPr>
        <dsp:cNvPr id="0" name=""/>
        <dsp:cNvSpPr/>
      </dsp:nvSpPr>
      <dsp:spPr>
        <a:xfrm>
          <a:off x="214915" y="586315"/>
          <a:ext cx="513826" cy="513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91A91-DFB2-4B5C-A254-6186B85FDEED}">
      <dsp:nvSpPr>
        <dsp:cNvPr id="0" name=""/>
        <dsp:cNvSpPr/>
      </dsp:nvSpPr>
      <dsp:spPr>
        <a:xfrm>
          <a:off x="1104620" y="400274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Live chat</a:t>
          </a:r>
          <a:endParaRPr lang="en-US" sz="2800" kern="1200"/>
        </a:p>
      </dsp:txBody>
      <dsp:txXfrm>
        <a:off x="1104620" y="400274"/>
        <a:ext cx="2088212" cy="885908"/>
      </dsp:txXfrm>
    </dsp:sp>
    <dsp:sp modelId="{AF6AC4DF-BD50-4D44-AB1F-0142946B8E78}">
      <dsp:nvSpPr>
        <dsp:cNvPr id="0" name=""/>
        <dsp:cNvSpPr/>
      </dsp:nvSpPr>
      <dsp:spPr>
        <a:xfrm>
          <a:off x="3556688" y="400274"/>
          <a:ext cx="885908" cy="885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0D5EB-C0F6-4A5F-9672-04C6F84B38AF}">
      <dsp:nvSpPr>
        <dsp:cNvPr id="0" name=""/>
        <dsp:cNvSpPr/>
      </dsp:nvSpPr>
      <dsp:spPr>
        <a:xfrm>
          <a:off x="3742728" y="586315"/>
          <a:ext cx="513826" cy="513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65567-8BAD-4F15-A90B-49249C884C6C}">
      <dsp:nvSpPr>
        <dsp:cNvPr id="0" name=""/>
        <dsp:cNvSpPr/>
      </dsp:nvSpPr>
      <dsp:spPr>
        <a:xfrm>
          <a:off x="4632433" y="400274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Advanced search</a:t>
          </a:r>
          <a:endParaRPr lang="en-US" sz="2800" kern="1200"/>
        </a:p>
      </dsp:txBody>
      <dsp:txXfrm>
        <a:off x="4632433" y="400274"/>
        <a:ext cx="2088212" cy="885908"/>
      </dsp:txXfrm>
    </dsp:sp>
    <dsp:sp modelId="{D6D5EB88-81B7-4CF1-9C64-161EA7782527}">
      <dsp:nvSpPr>
        <dsp:cNvPr id="0" name=""/>
        <dsp:cNvSpPr/>
      </dsp:nvSpPr>
      <dsp:spPr>
        <a:xfrm>
          <a:off x="28875" y="2176949"/>
          <a:ext cx="885908" cy="885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AAEE0-882D-491C-AAA3-794613E792D1}">
      <dsp:nvSpPr>
        <dsp:cNvPr id="0" name=""/>
        <dsp:cNvSpPr/>
      </dsp:nvSpPr>
      <dsp:spPr>
        <a:xfrm>
          <a:off x="214915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D71A9-1381-4335-A234-6D338663330F}">
      <dsp:nvSpPr>
        <dsp:cNvPr id="0" name=""/>
        <dsp:cNvSpPr/>
      </dsp:nvSpPr>
      <dsp:spPr>
        <a:xfrm>
          <a:off x="1104620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Follow others</a:t>
          </a:r>
          <a:endParaRPr lang="en-US" sz="2800" kern="1200"/>
        </a:p>
      </dsp:txBody>
      <dsp:txXfrm>
        <a:off x="1104620" y="2176949"/>
        <a:ext cx="2088212" cy="885908"/>
      </dsp:txXfrm>
    </dsp:sp>
    <dsp:sp modelId="{9DB329DF-01B2-4C6B-8FE7-A04A8305FB4A}">
      <dsp:nvSpPr>
        <dsp:cNvPr id="0" name=""/>
        <dsp:cNvSpPr/>
      </dsp:nvSpPr>
      <dsp:spPr>
        <a:xfrm>
          <a:off x="3556688" y="2176949"/>
          <a:ext cx="885908" cy="885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7EE02-51F1-4838-A6B8-1E1BEA9563E4}">
      <dsp:nvSpPr>
        <dsp:cNvPr id="0" name=""/>
        <dsp:cNvSpPr/>
      </dsp:nvSpPr>
      <dsp:spPr>
        <a:xfrm>
          <a:off x="3742728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48469-7E27-4E33-87B6-CCB9940818BC}">
      <dsp:nvSpPr>
        <dsp:cNvPr id="0" name=""/>
        <dsp:cNvSpPr/>
      </dsp:nvSpPr>
      <dsp:spPr>
        <a:xfrm>
          <a:off x="4632433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Rate past events</a:t>
          </a:r>
          <a:endParaRPr lang="en-US" sz="2800" kern="1200"/>
        </a:p>
      </dsp:txBody>
      <dsp:txXfrm>
        <a:off x="4632433" y="2176949"/>
        <a:ext cx="2088212" cy="885908"/>
      </dsp:txXfrm>
    </dsp:sp>
    <dsp:sp modelId="{F9F0C7F1-1C7A-4E8E-B662-52F20CE03B3B}">
      <dsp:nvSpPr>
        <dsp:cNvPr id="0" name=""/>
        <dsp:cNvSpPr/>
      </dsp:nvSpPr>
      <dsp:spPr>
        <a:xfrm>
          <a:off x="28875" y="3953625"/>
          <a:ext cx="885908" cy="885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675D7-7D49-4AAC-8C85-70016602C353}">
      <dsp:nvSpPr>
        <dsp:cNvPr id="0" name=""/>
        <dsp:cNvSpPr/>
      </dsp:nvSpPr>
      <dsp:spPr>
        <a:xfrm>
          <a:off x="214915" y="4139666"/>
          <a:ext cx="513826" cy="513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F75A6-9EBE-484E-9943-C304C8BAC96D}">
      <dsp:nvSpPr>
        <dsp:cNvPr id="0" name=""/>
        <dsp:cNvSpPr/>
      </dsp:nvSpPr>
      <dsp:spPr>
        <a:xfrm>
          <a:off x="1104620" y="3953625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Google integration</a:t>
          </a:r>
          <a:endParaRPr lang="en-US" sz="2800" kern="1200" dirty="0"/>
        </a:p>
      </dsp:txBody>
      <dsp:txXfrm>
        <a:off x="1104620" y="3953625"/>
        <a:ext cx="2088212" cy="885908"/>
      </dsp:txXfrm>
    </dsp:sp>
    <dsp:sp modelId="{EB29D786-7621-4BE6-9E80-97D09A09C136}">
      <dsp:nvSpPr>
        <dsp:cNvPr id="0" name=""/>
        <dsp:cNvSpPr/>
      </dsp:nvSpPr>
      <dsp:spPr>
        <a:xfrm>
          <a:off x="3556688" y="3953625"/>
          <a:ext cx="885908" cy="885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A728B-7A3D-4834-B19E-6D3AD8B83586}">
      <dsp:nvSpPr>
        <dsp:cNvPr id="0" name=""/>
        <dsp:cNvSpPr/>
      </dsp:nvSpPr>
      <dsp:spPr>
        <a:xfrm>
          <a:off x="3742728" y="4139666"/>
          <a:ext cx="513826" cy="5138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B41A-EEA9-48E4-812F-A702510DF906}">
      <dsp:nvSpPr>
        <dsp:cNvPr id="0" name=""/>
        <dsp:cNvSpPr/>
      </dsp:nvSpPr>
      <dsp:spPr>
        <a:xfrm>
          <a:off x="4632433" y="3953625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Separate concerns for each type of user</a:t>
          </a:r>
          <a:endParaRPr lang="en-US" sz="2800" kern="1200"/>
        </a:p>
      </dsp:txBody>
      <dsp:txXfrm>
        <a:off x="4632433" y="3953625"/>
        <a:ext cx="2088212" cy="8859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792B8-838F-48AD-9D58-E0E66B338DAE}">
      <dsp:nvSpPr>
        <dsp:cNvPr id="0" name=""/>
        <dsp:cNvSpPr/>
      </dsp:nvSpPr>
      <dsp:spPr>
        <a:xfrm>
          <a:off x="65121" y="1192627"/>
          <a:ext cx="981892" cy="9818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5286A-0A9E-4C48-837A-2F05E48E832F}">
      <dsp:nvSpPr>
        <dsp:cNvPr id="0" name=""/>
        <dsp:cNvSpPr/>
      </dsp:nvSpPr>
      <dsp:spPr>
        <a:xfrm>
          <a:off x="271319" y="1398824"/>
          <a:ext cx="569497" cy="569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6C61-0611-4630-BB83-D297CCE76AE5}">
      <dsp:nvSpPr>
        <dsp:cNvPr id="0" name=""/>
        <dsp:cNvSpPr/>
      </dsp:nvSpPr>
      <dsp:spPr>
        <a:xfrm>
          <a:off x="1257420" y="1192627"/>
          <a:ext cx="2314461" cy="98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Advertisement</a:t>
          </a:r>
        </a:p>
      </dsp:txBody>
      <dsp:txXfrm>
        <a:off x="1257420" y="1192627"/>
        <a:ext cx="2314461" cy="981892"/>
      </dsp:txXfrm>
    </dsp:sp>
    <dsp:sp modelId="{91AC33EF-DE7A-47C1-B8F4-B991343A9EB5}">
      <dsp:nvSpPr>
        <dsp:cNvPr id="0" name=""/>
        <dsp:cNvSpPr/>
      </dsp:nvSpPr>
      <dsp:spPr>
        <a:xfrm>
          <a:off x="3975159" y="1192627"/>
          <a:ext cx="981892" cy="98189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5A1B0-EF32-4EFB-9487-4ECE797F3679}">
      <dsp:nvSpPr>
        <dsp:cNvPr id="0" name=""/>
        <dsp:cNvSpPr/>
      </dsp:nvSpPr>
      <dsp:spPr>
        <a:xfrm>
          <a:off x="4181356" y="1398824"/>
          <a:ext cx="569497" cy="569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5FD76-8397-47B8-A6DD-FA3A89D36ED0}">
      <dsp:nvSpPr>
        <dsp:cNvPr id="0" name=""/>
        <dsp:cNvSpPr/>
      </dsp:nvSpPr>
      <dsp:spPr>
        <a:xfrm>
          <a:off x="5167457" y="1192627"/>
          <a:ext cx="2314461" cy="98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Sponsorship</a:t>
          </a:r>
        </a:p>
      </dsp:txBody>
      <dsp:txXfrm>
        <a:off x="5167457" y="1192627"/>
        <a:ext cx="2314461" cy="981892"/>
      </dsp:txXfrm>
    </dsp:sp>
    <dsp:sp modelId="{14CD1EEE-1695-45EE-BB60-19C0FDCED250}">
      <dsp:nvSpPr>
        <dsp:cNvPr id="0" name=""/>
        <dsp:cNvSpPr/>
      </dsp:nvSpPr>
      <dsp:spPr>
        <a:xfrm>
          <a:off x="65121" y="3065287"/>
          <a:ext cx="981892" cy="9818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D337B-6E10-4963-935B-091270C6BBD0}">
      <dsp:nvSpPr>
        <dsp:cNvPr id="0" name=""/>
        <dsp:cNvSpPr/>
      </dsp:nvSpPr>
      <dsp:spPr>
        <a:xfrm>
          <a:off x="271319" y="3271485"/>
          <a:ext cx="569497" cy="5694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3CF5E-C379-422A-AD4C-5218A6F907DC}">
      <dsp:nvSpPr>
        <dsp:cNvPr id="0" name=""/>
        <dsp:cNvSpPr/>
      </dsp:nvSpPr>
      <dsp:spPr>
        <a:xfrm>
          <a:off x="1257420" y="3065287"/>
          <a:ext cx="2314461" cy="98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Fundraise</a:t>
          </a:r>
        </a:p>
      </dsp:txBody>
      <dsp:txXfrm>
        <a:off x="1257420" y="3065287"/>
        <a:ext cx="2314461" cy="981892"/>
      </dsp:txXfrm>
    </dsp:sp>
    <dsp:sp modelId="{F71031A8-B022-4608-BCC8-ADC9FEB4D8D9}">
      <dsp:nvSpPr>
        <dsp:cNvPr id="0" name=""/>
        <dsp:cNvSpPr/>
      </dsp:nvSpPr>
      <dsp:spPr>
        <a:xfrm>
          <a:off x="3975159" y="3065287"/>
          <a:ext cx="981892" cy="9818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66A64-6D17-47C9-B835-62985012867D}">
      <dsp:nvSpPr>
        <dsp:cNvPr id="0" name=""/>
        <dsp:cNvSpPr/>
      </dsp:nvSpPr>
      <dsp:spPr>
        <a:xfrm>
          <a:off x="4181356" y="3271485"/>
          <a:ext cx="569497" cy="5694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7251A-D9FD-494D-9706-78239C7FFEFD}">
      <dsp:nvSpPr>
        <dsp:cNvPr id="0" name=""/>
        <dsp:cNvSpPr/>
      </dsp:nvSpPr>
      <dsp:spPr>
        <a:xfrm>
          <a:off x="5167457" y="3065287"/>
          <a:ext cx="2314461" cy="981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Event Sale</a:t>
          </a:r>
        </a:p>
      </dsp:txBody>
      <dsp:txXfrm>
        <a:off x="5167457" y="3065287"/>
        <a:ext cx="2314461" cy="9818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480F0-1734-4C45-ADDC-BB1FE9768E69}">
      <dsp:nvSpPr>
        <dsp:cNvPr id="0" name=""/>
        <dsp:cNvSpPr/>
      </dsp:nvSpPr>
      <dsp:spPr>
        <a:xfrm>
          <a:off x="4237429" y="4116204"/>
          <a:ext cx="2475554" cy="1600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Privacy concerns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Easy replication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Hard moderation</a:t>
          </a:r>
        </a:p>
      </dsp:txBody>
      <dsp:txXfrm>
        <a:off x="5015256" y="4551519"/>
        <a:ext cx="1662568" cy="1130144"/>
      </dsp:txXfrm>
    </dsp:sp>
    <dsp:sp modelId="{6283B0D1-2FCB-4297-B551-0855801604D7}">
      <dsp:nvSpPr>
        <dsp:cNvPr id="0" name=""/>
        <dsp:cNvSpPr/>
      </dsp:nvSpPr>
      <dsp:spPr>
        <a:xfrm>
          <a:off x="74374" y="4139923"/>
          <a:ext cx="2419867" cy="15531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Search based events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Global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Sponsorship</a:t>
          </a:r>
        </a:p>
      </dsp:txBody>
      <dsp:txXfrm>
        <a:off x="108492" y="4562336"/>
        <a:ext cx="1625671" cy="1096650"/>
      </dsp:txXfrm>
    </dsp:sp>
    <dsp:sp modelId="{BAB3E0B3-8696-4B16-964C-4C9EBEA55299}">
      <dsp:nvSpPr>
        <dsp:cNvPr id="0" name=""/>
        <dsp:cNvSpPr/>
      </dsp:nvSpPr>
      <dsp:spPr>
        <a:xfrm>
          <a:off x="4190899" y="548828"/>
          <a:ext cx="2568615" cy="1663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Competitiveness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Outreach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Scalability</a:t>
          </a:r>
        </a:p>
      </dsp:txBody>
      <dsp:txXfrm>
        <a:off x="4998034" y="585378"/>
        <a:ext cx="1724930" cy="1174810"/>
      </dsp:txXfrm>
    </dsp:sp>
    <dsp:sp modelId="{4B587FB9-C299-4C24-BD87-FA83E9CFE50A}">
      <dsp:nvSpPr>
        <dsp:cNvPr id="0" name=""/>
        <dsp:cNvSpPr/>
      </dsp:nvSpPr>
      <dsp:spPr>
        <a:xfrm>
          <a:off x="0" y="548828"/>
          <a:ext cx="2568615" cy="1663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Piggy back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Live integration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Fellow trekkers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Large audience</a:t>
          </a:r>
        </a:p>
      </dsp:txBody>
      <dsp:txXfrm>
        <a:off x="36550" y="585378"/>
        <a:ext cx="1724930" cy="1174810"/>
      </dsp:txXfrm>
    </dsp:sp>
    <dsp:sp modelId="{3653F261-CD4D-49CF-AD43-7AA7C19B3063}">
      <dsp:nvSpPr>
        <dsp:cNvPr id="0" name=""/>
        <dsp:cNvSpPr/>
      </dsp:nvSpPr>
      <dsp:spPr>
        <a:xfrm>
          <a:off x="1076322" y="845206"/>
          <a:ext cx="2251438" cy="2251438"/>
        </a:xfrm>
        <a:prstGeom prst="pieWedge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Strength</a:t>
          </a:r>
        </a:p>
      </dsp:txBody>
      <dsp:txXfrm>
        <a:off x="1735753" y="1504637"/>
        <a:ext cx="1592007" cy="1592007"/>
      </dsp:txXfrm>
    </dsp:sp>
    <dsp:sp modelId="{53E85000-2162-470B-849C-B15F5526D607}">
      <dsp:nvSpPr>
        <dsp:cNvPr id="0" name=""/>
        <dsp:cNvSpPr/>
      </dsp:nvSpPr>
      <dsp:spPr>
        <a:xfrm rot="5400000">
          <a:off x="3431753" y="845206"/>
          <a:ext cx="2251438" cy="2251438"/>
        </a:xfrm>
        <a:prstGeom prst="pieWedge">
          <a:avLst/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Weakness</a:t>
          </a:r>
        </a:p>
      </dsp:txBody>
      <dsp:txXfrm rot="-5400000">
        <a:off x="3431753" y="1504637"/>
        <a:ext cx="1592007" cy="1592007"/>
      </dsp:txXfrm>
    </dsp:sp>
    <dsp:sp modelId="{266A7576-2AA7-445C-8C69-37E393F6A9B6}">
      <dsp:nvSpPr>
        <dsp:cNvPr id="0" name=""/>
        <dsp:cNvSpPr/>
      </dsp:nvSpPr>
      <dsp:spPr>
        <a:xfrm rot="10800000">
          <a:off x="3431753" y="3200637"/>
          <a:ext cx="2251438" cy="2251438"/>
        </a:xfrm>
        <a:prstGeom prst="pieWedge">
          <a:avLst/>
        </a:prstGeom>
        <a:solidFill>
          <a:schemeClr val="accent1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Threat</a:t>
          </a:r>
        </a:p>
      </dsp:txBody>
      <dsp:txXfrm rot="10800000">
        <a:off x="3431753" y="3200637"/>
        <a:ext cx="1592007" cy="1592007"/>
      </dsp:txXfrm>
    </dsp:sp>
    <dsp:sp modelId="{83675EB9-4B63-4D06-907B-3E4FFC61FC37}">
      <dsp:nvSpPr>
        <dsp:cNvPr id="0" name=""/>
        <dsp:cNvSpPr/>
      </dsp:nvSpPr>
      <dsp:spPr>
        <a:xfrm rot="16200000">
          <a:off x="1076322" y="3200637"/>
          <a:ext cx="2251438" cy="2251438"/>
        </a:xfrm>
        <a:prstGeom prst="pieWedge">
          <a:avLst/>
        </a:prstGeom>
        <a:gradFill rotWithShape="1">
          <a:gsLst>
            <a:gs pos="0">
              <a:schemeClr val="accent1">
                <a:tint val="60000"/>
                <a:lumMod val="104000"/>
              </a:schemeClr>
            </a:gs>
            <a:gs pos="100000">
              <a:schemeClr val="accent1"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tint val="60000"/>
            </a:schemeClr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Opportunity</a:t>
          </a:r>
        </a:p>
      </dsp:txBody>
      <dsp:txXfrm rot="5400000">
        <a:off x="1735753" y="3200637"/>
        <a:ext cx="1592007" cy="1592007"/>
      </dsp:txXfrm>
    </dsp:sp>
    <dsp:sp modelId="{917EE728-C5F9-4C20-A48B-598EB0B27895}">
      <dsp:nvSpPr>
        <dsp:cNvPr id="0" name=""/>
        <dsp:cNvSpPr/>
      </dsp:nvSpPr>
      <dsp:spPr>
        <a:xfrm>
          <a:off x="2991085" y="2680675"/>
          <a:ext cx="777344" cy="67595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9E087-68D6-447A-B1EF-C0E931C9D86B}">
      <dsp:nvSpPr>
        <dsp:cNvPr id="0" name=""/>
        <dsp:cNvSpPr/>
      </dsp:nvSpPr>
      <dsp:spPr>
        <a:xfrm rot="10800000">
          <a:off x="2991085" y="2940656"/>
          <a:ext cx="777344" cy="675951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47ABC-4CE3-40E6-8809-9BC96AAD714E}">
      <dsp:nvSpPr>
        <dsp:cNvPr id="0" name=""/>
        <dsp:cNvSpPr/>
      </dsp:nvSpPr>
      <dsp:spPr>
        <a:xfrm>
          <a:off x="28875" y="400274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9F1A6-2A38-4C6F-B90F-C662A01839B1}">
      <dsp:nvSpPr>
        <dsp:cNvPr id="0" name=""/>
        <dsp:cNvSpPr/>
      </dsp:nvSpPr>
      <dsp:spPr>
        <a:xfrm>
          <a:off x="214915" y="586315"/>
          <a:ext cx="513826" cy="513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DEB72-A51D-4CDA-96EA-142AA3F65E1A}">
      <dsp:nvSpPr>
        <dsp:cNvPr id="0" name=""/>
        <dsp:cNvSpPr/>
      </dsp:nvSpPr>
      <dsp:spPr>
        <a:xfrm>
          <a:off x="1104620" y="400274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Vaishnavi</a:t>
          </a:r>
          <a:r>
            <a:rPr lang="en-IN" sz="2400" kern="1200" dirty="0"/>
            <a:t> – UI design &amp; development</a:t>
          </a:r>
          <a:endParaRPr lang="en-US" sz="2400" kern="1200" dirty="0"/>
        </a:p>
      </dsp:txBody>
      <dsp:txXfrm>
        <a:off x="1104620" y="400274"/>
        <a:ext cx="2088212" cy="885908"/>
      </dsp:txXfrm>
    </dsp:sp>
    <dsp:sp modelId="{186E2F45-5CF0-418C-B76D-73C6E682000B}">
      <dsp:nvSpPr>
        <dsp:cNvPr id="0" name=""/>
        <dsp:cNvSpPr/>
      </dsp:nvSpPr>
      <dsp:spPr>
        <a:xfrm>
          <a:off x="3556688" y="400274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80343-DB04-4325-9070-B7B049112624}">
      <dsp:nvSpPr>
        <dsp:cNvPr id="0" name=""/>
        <dsp:cNvSpPr/>
      </dsp:nvSpPr>
      <dsp:spPr>
        <a:xfrm>
          <a:off x="3742728" y="586315"/>
          <a:ext cx="513826" cy="513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1A04A-132D-45E9-A00A-7ACE8D054186}">
      <dsp:nvSpPr>
        <dsp:cNvPr id="0" name=""/>
        <dsp:cNvSpPr/>
      </dsp:nvSpPr>
      <dsp:spPr>
        <a:xfrm>
          <a:off x="4632433" y="400274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Trevor</a:t>
          </a:r>
          <a:r>
            <a:rPr lang="en-IN" sz="2400" kern="1200" dirty="0"/>
            <a:t> – GitHub maintenance &amp; Database creation</a:t>
          </a:r>
          <a:endParaRPr lang="en-US" sz="2400" kern="1200" dirty="0"/>
        </a:p>
      </dsp:txBody>
      <dsp:txXfrm>
        <a:off x="4632433" y="400274"/>
        <a:ext cx="2088212" cy="885908"/>
      </dsp:txXfrm>
    </dsp:sp>
    <dsp:sp modelId="{AE00991A-4982-492B-87B6-4293F0FC9CA7}">
      <dsp:nvSpPr>
        <dsp:cNvPr id="0" name=""/>
        <dsp:cNvSpPr/>
      </dsp:nvSpPr>
      <dsp:spPr>
        <a:xfrm>
          <a:off x="28875" y="2176949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2BE9-9C59-4F35-9E51-57F639A3B7F6}">
      <dsp:nvSpPr>
        <dsp:cNvPr id="0" name=""/>
        <dsp:cNvSpPr/>
      </dsp:nvSpPr>
      <dsp:spPr>
        <a:xfrm>
          <a:off x="214915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8B612-C689-40DF-81B4-1240A5637A67}">
      <dsp:nvSpPr>
        <dsp:cNvPr id="0" name=""/>
        <dsp:cNvSpPr/>
      </dsp:nvSpPr>
      <dsp:spPr>
        <a:xfrm>
          <a:off x="1104620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Jenal</a:t>
          </a:r>
          <a:r>
            <a:rPr lang="en-IN" sz="2400" kern="1200" dirty="0"/>
            <a:t> – Database access &amp; maintenance</a:t>
          </a:r>
          <a:endParaRPr lang="en-US" sz="2400" kern="1200" dirty="0"/>
        </a:p>
      </dsp:txBody>
      <dsp:txXfrm>
        <a:off x="1104620" y="2176949"/>
        <a:ext cx="2088212" cy="885908"/>
      </dsp:txXfrm>
    </dsp:sp>
    <dsp:sp modelId="{FBAEAC6F-B010-49B7-93FD-56E9B4A35E98}">
      <dsp:nvSpPr>
        <dsp:cNvPr id="0" name=""/>
        <dsp:cNvSpPr/>
      </dsp:nvSpPr>
      <dsp:spPr>
        <a:xfrm>
          <a:off x="3556688" y="2176949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FE6D6-8F52-4B41-9A88-4720A0DA24CB}">
      <dsp:nvSpPr>
        <dsp:cNvPr id="0" name=""/>
        <dsp:cNvSpPr/>
      </dsp:nvSpPr>
      <dsp:spPr>
        <a:xfrm>
          <a:off x="3742728" y="2362990"/>
          <a:ext cx="513826" cy="513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712FC-A8A0-448D-A8BF-4D1AA00F05C8}">
      <dsp:nvSpPr>
        <dsp:cNvPr id="0" name=""/>
        <dsp:cNvSpPr/>
      </dsp:nvSpPr>
      <dsp:spPr>
        <a:xfrm>
          <a:off x="4632433" y="2176949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Chirag</a:t>
          </a:r>
          <a:r>
            <a:rPr lang="en-IN" sz="2400" kern="1200" dirty="0"/>
            <a:t> – Project structure &amp; Middleware coding</a:t>
          </a:r>
          <a:endParaRPr lang="en-US" sz="2400" kern="1200" dirty="0"/>
        </a:p>
      </dsp:txBody>
      <dsp:txXfrm>
        <a:off x="4632433" y="2176949"/>
        <a:ext cx="2088212" cy="885908"/>
      </dsp:txXfrm>
    </dsp:sp>
    <dsp:sp modelId="{1EA90F92-39F1-478C-9A47-26C0A963289D}">
      <dsp:nvSpPr>
        <dsp:cNvPr id="0" name=""/>
        <dsp:cNvSpPr/>
      </dsp:nvSpPr>
      <dsp:spPr>
        <a:xfrm>
          <a:off x="28875" y="3953625"/>
          <a:ext cx="885908" cy="885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9B4AE-7698-4C0F-A284-E63DC1300B17}">
      <dsp:nvSpPr>
        <dsp:cNvPr id="0" name=""/>
        <dsp:cNvSpPr/>
      </dsp:nvSpPr>
      <dsp:spPr>
        <a:xfrm>
          <a:off x="214915" y="4139666"/>
          <a:ext cx="513826" cy="5138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A6952-40EF-44F0-AA6C-4394F8BBA5FE}">
      <dsp:nvSpPr>
        <dsp:cNvPr id="0" name=""/>
        <dsp:cNvSpPr/>
      </dsp:nvSpPr>
      <dsp:spPr>
        <a:xfrm>
          <a:off x="1104620" y="3953625"/>
          <a:ext cx="2088212" cy="885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Shreya</a:t>
          </a:r>
          <a:r>
            <a:rPr lang="en-IN" sz="2400" kern="1200" dirty="0"/>
            <a:t> – Quality Assurance, Accessibility &amp; Peer Testing</a:t>
          </a:r>
          <a:endParaRPr lang="en-US" sz="2400" kern="1200" dirty="0"/>
        </a:p>
      </dsp:txBody>
      <dsp:txXfrm>
        <a:off x="1104620" y="3953625"/>
        <a:ext cx="2088212" cy="88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9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19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4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3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1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598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1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5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7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69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8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7FFFD9-F43D-4E06-A4E5-C96C1D48F2F8}" type="datetimeFigureOut">
              <a:rPr lang="en-IN" smtClean="0"/>
              <a:t>20-11-2019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0422A8-EE02-4B28-9C30-70FCAABFA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5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5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67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B6598-E908-4091-8E63-103CAEC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72F0C-9D09-4058-8A93-6D36661DF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2950028" cy="5222117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By,</a:t>
            </a:r>
          </a:p>
          <a:p>
            <a:pPr algn="l"/>
            <a:r>
              <a:rPr lang="en-IN" dirty="0"/>
              <a:t>CS 546 B</a:t>
            </a:r>
          </a:p>
          <a:p>
            <a:pPr algn="l"/>
            <a:r>
              <a:rPr lang="en-IN" dirty="0"/>
              <a:t>Group 10</a:t>
            </a:r>
          </a:p>
        </p:txBody>
      </p:sp>
      <p:cxnSp>
        <p:nvCxnSpPr>
          <p:cNvPr id="74" name="Straight Connector 69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5AAD33-FF1B-4849-8913-1A3089C2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9" y="993697"/>
            <a:ext cx="6158754" cy="487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AD82C-6909-4389-BB2C-75E14956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0662-ADA3-4EFC-8312-A4C4B841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2885" y="821265"/>
            <a:ext cx="295002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Thank you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6FF1A-89BE-40F6-A1C5-9F7DAAB3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Contents</a:t>
            </a: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5AA8548-C885-4B67-AD9C-B5AE4B057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894603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29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FD0B8-7956-4F90-90FD-C2615D7D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Goals &amp; Objectives</a:t>
            </a: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9F75B97-A213-43CC-9AFE-F33E4B1BE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179852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25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B2223-4064-43E2-9968-58EC4730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4 W’s of the Project</a:t>
            </a: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BE0EF9B-85B5-46BB-BB33-0755A4DD5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121082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3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2FA29-C9ED-439C-8B52-AB20C101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Core Features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56C97E-380D-48ED-86F0-7DDD6E891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85192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40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830-DC10-47F6-B5FE-F38887F3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229" y="1528762"/>
            <a:ext cx="3352325" cy="392359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Enhancements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66783-962E-4BA9-9288-935337FE8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892871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5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04830-DC10-47F6-B5FE-F38887F3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Profit Potential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266783-962E-4BA9-9288-935337FE8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2926"/>
              </p:ext>
            </p:extLst>
          </p:nvPr>
        </p:nvGraphicFramePr>
        <p:xfrm>
          <a:off x="300994" y="643468"/>
          <a:ext cx="754704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60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47280D-9DF4-4EC0-870E-F5799F7AD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37">
            <a:extLst>
              <a:ext uri="{FF2B5EF4-FFF2-40B4-BE49-F238E27FC236}">
                <a16:creationId xmlns:a16="http://schemas.microsoft.com/office/drawing/2014/main" id="{7ED3A13C-2CCC-4715-A54F-87795E0CE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2"/>
            <a:ext cx="8005382" cy="6857999"/>
          </a:xfrm>
          <a:custGeom>
            <a:avLst/>
            <a:gdLst>
              <a:gd name="connsiteX0" fmla="*/ 0 w 8005382"/>
              <a:gd name="connsiteY0" fmla="*/ 0 h 6857999"/>
              <a:gd name="connsiteX1" fmla="*/ 7723450 w 8005382"/>
              <a:gd name="connsiteY1" fmla="*/ 0 h 6857999"/>
              <a:gd name="connsiteX2" fmla="*/ 6859850 w 8005382"/>
              <a:gd name="connsiteY2" fmla="*/ 5223932 h 6857999"/>
              <a:gd name="connsiteX3" fmla="*/ 8005382 w 8005382"/>
              <a:gd name="connsiteY3" fmla="*/ 6857999 h 6857999"/>
              <a:gd name="connsiteX4" fmla="*/ 0 w 800538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5382" h="6857999">
                <a:moveTo>
                  <a:pt x="0" y="0"/>
                </a:moveTo>
                <a:lnTo>
                  <a:pt x="7723450" y="0"/>
                </a:lnTo>
                <a:lnTo>
                  <a:pt x="6859850" y="5223932"/>
                </a:lnTo>
                <a:lnTo>
                  <a:pt x="8005382" y="6857999"/>
                </a:lnTo>
                <a:lnTo>
                  <a:pt x="0" y="6857999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6C0892-83F6-4C98-B806-06627C73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42930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6E9889C-BAC7-429B-86C0-2D7736A39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4616D5-1F3D-4B55-BA27-B53B5637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6883E9B-59DA-4777-AC43-55F9164D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5442FF4-005F-4930-92FB-6594E29C4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48BA981-E918-4543-BE19-51E03C571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03A6AFED-BD81-4CCC-AADE-1E8923376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D42CF4-6EDB-46E3-B4F1-D854488F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rgbClr val="000000"/>
                </a:solidFill>
              </a:rPr>
              <a:t>SWOT Analysis</a:t>
            </a:r>
          </a:p>
        </p:txBody>
      </p:sp>
      <p:pic>
        <p:nvPicPr>
          <p:cNvPr id="27" name="Content Placeholder 26" descr="Financial">
            <a:extLst>
              <a:ext uri="{FF2B5EF4-FFF2-40B4-BE49-F238E27FC236}">
                <a16:creationId xmlns:a16="http://schemas.microsoft.com/office/drawing/2014/main" id="{C7C8333E-9D9F-427B-B8F5-C23C2B1C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5551" y="2827667"/>
            <a:ext cx="1191698" cy="1058533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C966B4-4F82-43BD-9D42-AD1CFCED1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311528"/>
              </p:ext>
            </p:extLst>
          </p:nvPr>
        </p:nvGraphicFramePr>
        <p:xfrm>
          <a:off x="223104" y="241540"/>
          <a:ext cx="6759515" cy="629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1399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33CFA-7923-4542-8940-02618A69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715808" cy="43779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Team information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C0114D-516B-4A9F-A460-BBB5E7797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80689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77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Corbel</vt:lpstr>
      <vt:lpstr>Parallax</vt:lpstr>
      <vt:lpstr> </vt:lpstr>
      <vt:lpstr>Contents</vt:lpstr>
      <vt:lpstr>Goals &amp; Objectives</vt:lpstr>
      <vt:lpstr>4 W’s of the Project</vt:lpstr>
      <vt:lpstr>Core Features</vt:lpstr>
      <vt:lpstr>Enhancements</vt:lpstr>
      <vt:lpstr>Profit Potential</vt:lpstr>
      <vt:lpstr>SWOT Analysis</vt:lpstr>
      <vt:lpstr>Team information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TREK THE WORLD</dc:title>
  <dc:creator>Vaishnavi Gopalakrishnan</dc:creator>
  <cp:lastModifiedBy>Vaishnavi Gopalakrishnan</cp:lastModifiedBy>
  <cp:revision>10</cp:revision>
  <dcterms:created xsi:type="dcterms:W3CDTF">2019-11-20T19:54:45Z</dcterms:created>
  <dcterms:modified xsi:type="dcterms:W3CDTF">2019-11-21T05:18:31Z</dcterms:modified>
</cp:coreProperties>
</file>