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296" r:id="rId6"/>
    <p:sldId id="306" r:id="rId7"/>
    <p:sldId id="307" r:id="rId8"/>
    <p:sldId id="317" r:id="rId9"/>
    <p:sldId id="318" r:id="rId10"/>
    <p:sldId id="309" r:id="rId11"/>
    <p:sldId id="319" r:id="rId12"/>
    <p:sldId id="321" r:id="rId13"/>
    <p:sldId id="314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5" d="100"/>
          <a:sy n="85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057603" TargetMode="External"/><Relationship Id="rId2" Type="http://schemas.openxmlformats.org/officeDocument/2006/relationships/hyperlink" Target="https://in.mathworks.com/matlabcentral/answers/825-speech-recognition-coding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ieeexplore.ieee.org/document/92545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5" y="2706624"/>
            <a:ext cx="6794199" cy="1181795"/>
          </a:xfrm>
        </p:spPr>
        <p:txBody>
          <a:bodyPr/>
          <a:lstStyle/>
          <a:p>
            <a:r>
              <a:rPr lang="en-US" sz="2800" b="1" dirty="0"/>
              <a:t>VOICE RECORDER &amp; SPEECH PROCESSING IN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22FCD-5B36-6381-0AAC-4602FE6BF509}"/>
              </a:ext>
            </a:extLst>
          </p:cNvPr>
          <p:cNvSpPr txBox="1"/>
          <p:nvPr/>
        </p:nvSpPr>
        <p:spPr>
          <a:xfrm>
            <a:off x="5877018" y="4546146"/>
            <a:ext cx="19087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PRESENTED BY</a:t>
            </a:r>
          </a:p>
          <a:p>
            <a:r>
              <a:rPr lang="en-US" sz="1600" b="1" dirty="0">
                <a:latin typeface="+mj-lt"/>
              </a:rPr>
              <a:t>SHREYA V</a:t>
            </a:r>
          </a:p>
          <a:p>
            <a:r>
              <a:rPr lang="en-US" sz="1600" b="1" dirty="0">
                <a:latin typeface="+mj-lt"/>
              </a:rPr>
              <a:t>21ECR191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1"/>
            <a:ext cx="8852826" cy="2507787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2994212"/>
            <a:ext cx="8705089" cy="1427505"/>
          </a:xfrm>
        </p:spPr>
        <p:txBody>
          <a:bodyPr/>
          <a:lstStyle/>
          <a:p>
            <a:pPr algn="l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</a:rPr>
              <a:t>Voice processing is a very deep subject.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</a:rPr>
              <a:t>It is rooted deeply in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</a:rPr>
              <a:t>advanced mathematics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</a:rPr>
              <a:t>and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</a:rPr>
              <a:t>signal processing techniques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</a:rPr>
              <a:t>.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</a:rPr>
              <a:t>This Mini project can be seen as a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</a:rPr>
              <a:t>gateway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</a:rPr>
              <a:t> or entry level for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</a:rPr>
              <a:t>speech processing applications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</a:rPr>
              <a:t>.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203DA-AF2A-113B-E4DA-01155D4CC27E}"/>
              </a:ext>
            </a:extLst>
          </p:cNvPr>
          <p:cNvSpPr txBox="1"/>
          <p:nvPr/>
        </p:nvSpPr>
        <p:spPr>
          <a:xfrm>
            <a:off x="7521388" y="1783976"/>
            <a:ext cx="4150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LINKS 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https://in.mathworks.com/matlabcentral/answers/825-speech-recognition-coding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https://ieeexplore.ieee.org/document/6057603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https://ieeexplore.ieee.org/document/925457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Procedure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Outputs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Conclusion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459115"/>
            <a:ext cx="7744968" cy="2539013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form of </a:t>
            </a: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everyday life.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 to high technological </a:t>
            </a: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telecommunication systems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 signal processing: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signal Analysis in terms of </a:t>
            </a: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sinusoidal components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 frequencies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(the Fourier domain).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MATLAB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Tool used to </a:t>
            </a: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 audio signal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analyse it’s </a:t>
            </a: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frequency components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solidFill>
                <a:srgbClr val="22222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6BDC4-0826-8192-F8C2-3488634AFC9A}"/>
              </a:ext>
            </a:extLst>
          </p:cNvPr>
          <p:cNvSpPr txBox="1"/>
          <p:nvPr/>
        </p:nvSpPr>
        <p:spPr>
          <a:xfrm>
            <a:off x="1485900" y="1706563"/>
            <a:ext cx="9582150" cy="406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213360" lvl="0" indent="-28575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14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</a:t>
            </a:r>
            <a:r>
              <a:rPr lang="en-IN" sz="1600" b="1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 recorder object</a:t>
            </a: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600" kern="100" dirty="0">
              <a:solidFill>
                <a:srgbClr val="222222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213360" lvl="0" indent="-28575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1600" kern="1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</a:t>
            </a:r>
            <a:r>
              <a:rPr lang="en-IN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record or </a:t>
            </a:r>
            <a:r>
              <a:rPr lang="en-IN" sz="16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 blocking </a:t>
            </a:r>
            <a:r>
              <a:rPr lang="en-IN" sz="16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Create a </a:t>
            </a:r>
            <a:r>
              <a:rPr lang="en-IN" sz="1600" b="1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array </a:t>
            </a: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corresponding to the signal data using the </a:t>
            </a:r>
            <a:r>
              <a:rPr lang="en-IN" sz="1600" b="1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audio data method</a:t>
            </a: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FFT </a:t>
            </a: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recorded audio signal is plotted using </a:t>
            </a:r>
            <a:r>
              <a:rPr lang="en-IN" sz="1600" b="1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‘fft’ </a:t>
            </a: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Convolution </a:t>
            </a: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recorded audio signal is plotted using </a:t>
            </a:r>
            <a:r>
              <a:rPr lang="en-IN" sz="1600" b="1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‘conv’ </a:t>
            </a: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function. </a:t>
            </a:r>
            <a:r>
              <a:rPr lang="en-IN" sz="1600" kern="100" dirty="0">
                <a:solidFill>
                  <a:srgbClr val="21212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213360" lvl="0" indent="-28575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1600" b="1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FIR </a:t>
            </a: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600" b="1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IIR filters </a:t>
            </a: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recorded audio signal is plotted by taking in the </a:t>
            </a:r>
            <a:r>
              <a:rPr lang="en-IN" sz="1600" b="1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 off frequency as the input.</a:t>
            </a:r>
            <a:r>
              <a:rPr lang="en-IN" sz="1600" u="none" strike="noStrike" kern="100" dirty="0">
                <a:solidFill>
                  <a:srgbClr val="21212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600" u="none" strike="noStrike" kern="10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600" kern="100" dirty="0">
                <a:solidFill>
                  <a:srgbClr val="21212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endParaRPr lang="en-IN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6BDC4-0826-8192-F8C2-3488634AFC9A}"/>
              </a:ext>
            </a:extLst>
          </p:cNvPr>
          <p:cNvSpPr txBox="1"/>
          <p:nvPr/>
        </p:nvSpPr>
        <p:spPr>
          <a:xfrm>
            <a:off x="1409700" y="1458913"/>
            <a:ext cx="9582150" cy="532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RECORD AN AUDIO:</a:t>
            </a: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Fs=8000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 Sampling frequency in hertz.</a:t>
            </a: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Nseconds=input("Enter the duration to record "); 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period to record an audio is taken as input.</a:t>
            </a:r>
            <a:endParaRPr lang="en-IN" sz="1600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recorder=audiorecorder(Fs,nbits,ch);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start recording the audio.</a:t>
            </a:r>
            <a:endParaRPr lang="en-IN" sz="1600" kern="100" dirty="0">
              <a:solidFill>
                <a:srgbClr val="21212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recordblocking(recorder,Nseconds); 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stop recording in the defined time.</a:t>
            </a:r>
            <a:endParaRPr lang="en-IN" sz="1600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x=getaudiodata(recorder,datatype); </a:t>
            </a:r>
            <a:r>
              <a:rPr lang="en-IN" sz="1600" b="1" kern="100" dirty="0">
                <a:solidFill>
                  <a:srgbClr val="21212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rgbClr val="21212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 of recorded audio to numeric array</a:t>
            </a: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audiowrite('test.wav',x,Fs);   </a:t>
            </a:r>
            <a:r>
              <a:rPr lang="en-I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recorded audi</a:t>
            </a:r>
            <a:r>
              <a:rPr lang="en-IN" kern="1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 is written in a file “test”.</a:t>
            </a:r>
            <a:endParaRPr lang="en-IN" kern="1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[x,Fs] = audioread('test.wav’); </a:t>
            </a:r>
            <a:r>
              <a:rPr lang="en-I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recorded audio is given as the parameters of the plot.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endParaRPr lang="en-IN" sz="1600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endParaRPr lang="en-IN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4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6BDC4-0826-8192-F8C2-3488634AFC9A}"/>
              </a:ext>
            </a:extLst>
          </p:cNvPr>
          <p:cNvSpPr txBox="1"/>
          <p:nvPr/>
        </p:nvSpPr>
        <p:spPr>
          <a:xfrm>
            <a:off x="1409700" y="1458913"/>
            <a:ext cx="9582150" cy="345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IN" b="1" u="sng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PLOT IT’S FFT &amp; CONVOLUTION</a:t>
            </a:r>
            <a:r>
              <a:rPr lang="en-IN" sz="1800" b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[data, fs] = audioread('test.wav’);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numeric array of audi</a:t>
            </a:r>
            <a:r>
              <a:rPr lang="en-I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 is fed into ‘data’.</a:t>
            </a:r>
            <a:endParaRPr lang="en-IN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data_fft = fft(data);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FFT of ‘data’ is obtained using the function ‘fft’.</a:t>
            </a: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plot(abs(data_fft(:,1))) 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‘Magnitude’ </a:t>
            </a:r>
            <a:r>
              <a:rPr lang="en-I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 the fft of data is plotted.</a:t>
            </a:r>
            <a:endParaRPr lang="en-IN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out=conv(selected_t,selected_x); 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‘Convolution is performed using ‘conv’ function.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endParaRPr lang="en-IN" sz="1600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endParaRPr lang="en-IN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95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01709E-92BD-9373-2C38-2C437304C33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2996" y="561626"/>
            <a:ext cx="5107940" cy="1962118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DDC7D-1A6C-BBA4-FCC0-54B86772E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OUTPUT</a:t>
            </a:r>
            <a:endParaRPr lang="en-IN" sz="6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83170B-0346-1015-208F-ED92A2E36C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5195" y="3155950"/>
            <a:ext cx="538574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6BDC4-0826-8192-F8C2-3488634AFC9A}"/>
              </a:ext>
            </a:extLst>
          </p:cNvPr>
          <p:cNvSpPr txBox="1"/>
          <p:nvPr/>
        </p:nvSpPr>
        <p:spPr>
          <a:xfrm>
            <a:off x="1409700" y="1458913"/>
            <a:ext cx="9464488" cy="527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r>
              <a:rPr lang="en-IN" sz="1800" b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IN" b="1" u="sng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PLOT THE DESIGNED  FIR BAND PASS &amp; IIR FILTERS</a:t>
            </a:r>
            <a:r>
              <a:rPr lang="en-IN" sz="1800" b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3655" indent="-6350">
              <a:lnSpc>
                <a:spcPct val="107000"/>
              </a:lnSpc>
              <a:spcAft>
                <a:spcPts val="970"/>
              </a:spcAft>
            </a:pPr>
            <a:r>
              <a:rPr lang="en-IN" sz="1800" b="1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[y,Fs] = audioread('test.wav’);  </a:t>
            </a:r>
            <a:r>
              <a:rPr lang="en-I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recorded audio is read.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3655" indent="-6350">
              <a:lnSpc>
                <a:spcPct val="107000"/>
              </a:lnSpc>
              <a:spcAft>
                <a:spcPts val="1005"/>
              </a:spcAft>
            </a:pPr>
            <a:r>
              <a:rPr lang="en-IN" sz="1800" b="1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 = 300;  </a:t>
            </a:r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Fh = 3400; 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Lower cut off frequency and higher cut off frequency is set. </a:t>
            </a:r>
          </a:p>
          <a:p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Wc = [Fl Fh].Fs;  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Wc is determined here.</a:t>
            </a:r>
          </a:p>
          <a:p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bbp = fir1(256, Wc, 'band’);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Band pass filter is designed.</a:t>
            </a:r>
          </a:p>
          <a:p>
            <a:endParaRPr lang="en-IN" sz="1800" b="1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 (1:length(bbp), bbp) </a:t>
            </a:r>
          </a:p>
          <a:p>
            <a:endParaRPr lang="en-IN" sz="1800" b="1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freqz(bbp,1) outbp = filter(bbp,1,y);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convert the components from </a:t>
            </a:r>
            <a:r>
              <a:rPr lang="en-I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laplace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domain to Z – domain.</a:t>
            </a:r>
          </a:p>
          <a:p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IN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audiowrite('filtered_audio.wav',outbp,Fs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  The desired audio signal in the given range of frequency is written in the same file.</a:t>
            </a:r>
            <a:endParaRPr lang="en-IN" sz="1800" u="sng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endParaRPr lang="en-IN" sz="1600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13360" lvl="0" algn="l" fontAlgn="base">
              <a:lnSpc>
                <a:spcPct val="109000"/>
              </a:lnSpc>
              <a:spcAft>
                <a:spcPts val="1665"/>
              </a:spcAft>
              <a:buClr>
                <a:srgbClr val="212121"/>
              </a:buClr>
              <a:buSzPts val="1200"/>
            </a:pPr>
            <a:endParaRPr lang="en-IN" kern="100" dirty="0">
              <a:solidFill>
                <a:srgbClr val="21212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2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DDC7D-1A6C-BBA4-FCC0-54B86772E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OUTPUT</a:t>
            </a:r>
            <a:endParaRPr lang="en-IN" sz="6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0AA9D-7A7D-0C04-6055-B0E64DD9D5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21680" y="216408"/>
            <a:ext cx="4748784" cy="2874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FDE65D-D3BC-ECE7-C8B7-1CA32D7AEE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21680" y="3387915"/>
            <a:ext cx="4684775" cy="32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{9F7C4BB0-382F-41D9-8D69-52AB59A4D748}tf56410444_win32</Template>
  <TotalTime>90</TotalTime>
  <Words>636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Times New Roman</vt:lpstr>
      <vt:lpstr>Wingdings</vt:lpstr>
      <vt:lpstr>Office Theme</vt:lpstr>
      <vt:lpstr>VOICE RECORDER &amp; SPEECH PROCESSING IN MATLAB</vt:lpstr>
      <vt:lpstr>Agenda</vt:lpstr>
      <vt:lpstr>Introduction</vt:lpstr>
      <vt:lpstr>Procedure</vt:lpstr>
      <vt:lpstr>Program</vt:lpstr>
      <vt:lpstr>Program</vt:lpstr>
      <vt:lpstr>PowerPoint Presentation</vt:lpstr>
      <vt:lpstr>Program</vt:lpstr>
      <vt:lpstr>PowerPoint Presentation</vt:lpstr>
      <vt:lpstr>CONCLUSION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RECORDER &amp; SPEECH PROCESSING IN MATLAB</dc:title>
  <dc:creator>Shreya Viswanathan</dc:creator>
  <cp:lastModifiedBy>Shreya Viswanathan</cp:lastModifiedBy>
  <cp:revision>1</cp:revision>
  <dcterms:created xsi:type="dcterms:W3CDTF">2023-11-04T06:08:10Z</dcterms:created>
  <dcterms:modified xsi:type="dcterms:W3CDTF">2023-11-04T07:38:44Z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