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>
        <p:scale>
          <a:sx n="69" d="100"/>
          <a:sy n="69" d="100"/>
        </p:scale>
        <p:origin x="-139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DD1C13B-6C40-4F87-8FC8-EA479A673C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07283-5050-414E-A86A-DD2BFDE05F3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543" y="0"/>
            <a:ext cx="10332640" cy="8494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99592" y="188640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DECODE" pitchFamily="2" charset="0"/>
              </a:rPr>
              <a:t>A Restaurant Case Study 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DECODE" pitchFamily="2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7236297" y="5877272"/>
            <a:ext cx="1800199" cy="432048"/>
          </a:xfrm>
          <a:prstGeom prst="flowChartTerminator">
            <a:avLst/>
          </a:prstGeom>
          <a:solidFill>
            <a:schemeClr val="tx1"/>
          </a:solidFill>
          <a:ln w="28575">
            <a:solidFill>
              <a:schemeClr val="accent3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i="1" dirty="0" smtClean="0">
                <a:solidFill>
                  <a:schemeClr val="bg1"/>
                </a:solidFill>
                <a:latin typeface="Candara" pitchFamily="34" charset="0"/>
              </a:rPr>
              <a:t>@</a:t>
            </a:r>
            <a:r>
              <a:rPr lang="en-IN" sz="1050" b="1" i="1" dirty="0" err="1" smtClean="0">
                <a:solidFill>
                  <a:schemeClr val="bg1"/>
                </a:solidFill>
                <a:latin typeface="Candara" pitchFamily="34" charset="0"/>
              </a:rPr>
              <a:t>shreya_sonalinkedrnc</a:t>
            </a:r>
            <a:endParaRPr lang="en-IN" sz="1050" b="1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243</TotalTime>
  <Words>6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2023-07-28T16:02:07Z</dcterms:created>
  <dcterms:modified xsi:type="dcterms:W3CDTF">2023-07-28T20:08:44Z</dcterms:modified>
</cp:coreProperties>
</file>