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3"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F2F0"/>
    <a:srgbClr val="D3B8D9"/>
    <a:srgbClr val="D9A9AA"/>
    <a:srgbClr val="F7DB05"/>
    <a:srgbClr val="333F54"/>
    <a:srgbClr val="733535"/>
    <a:srgbClr val="2B0C0C"/>
    <a:srgbClr val="F5D3CE"/>
    <a:srgbClr val="E9FFDB"/>
    <a:srgbClr val="D5FF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2AA874-92B4-476B-A731-D3337146BA7A}" v="13" dt="2023-06-28T18:33:48.992"/>
    <p1510:client id="{079C37D0-212E-43A9-8D24-163AAF2E6384}" v="149" dt="2023-07-23T16:25:34.572"/>
    <p1510:client id="{3C84361B-17C1-477B-BB5A-02E04D1FD4C5}" v="1308" dt="2023-06-27T20:09:39.193"/>
    <p1510:client id="{5313F466-01E2-45C9-B23A-D353581305A2}" v="534" dt="2023-06-26T17:12:45.194"/>
    <p1510:client id="{78C64EF0-6067-4E7D-A12B-0B9B78EC8A57}" v="71" dt="2023-07-06T15:08:53.840"/>
    <p1510:client id="{986BB76E-AC33-44EF-8A21-9C79EEBFCD93}" v="3" dt="2023-07-13T09:11:10.676"/>
    <p1510:client id="{A3706A80-A88E-473D-9E87-D4DD1993E7A0}" v="2" dt="2023-07-21T15:20:54.144"/>
    <p1510:client id="{B64CD5D0-BDE6-4E7F-96CC-C3B9F544107E}" v="145" dt="2023-07-02T14:49:55.352"/>
    <p1510:client id="{C1A5A80C-5235-4D22-851A-A02D3C5B4985}" v="9919" dt="2023-07-01T22:17:30.591"/>
    <p1510:client id="{CE945E43-0B1F-4EDE-8046-00F2CD4D52F2}" v="3" dt="2023-07-24T09:37:39.093"/>
    <p1510:client id="{D927A409-1F46-44A3-900E-629B41A74027}" v="648" dt="2023-06-30T19:07:08.895"/>
    <p1510:client id="{E9495023-FB21-4BA7-BDC3-86F90EF21B98}" v="3" dt="2023-07-24T15:24:34.496"/>
    <p1510:client id="{EA175EFC-061F-4997-AA94-1B6C7234FC31}" v="257" dt="2023-06-26T19:06:06.084"/>
    <p1510:client id="{F15531EA-2326-4C16-B6D8-02ED694EFA8D}" v="370" dt="2023-06-30T16:18:32.168"/>
    <p1510:client id="{F1A120A8-C3E3-423F-9CE7-6F79689ED3EB}" v="11" dt="2023-07-23T15:32:17.601"/>
    <p1510:client id="{FCAAA5EA-DDE3-4560-BCC8-FC891BB6E172}" v="25" dt="2023-07-24T08:41:35.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079C37D0-212E-43A9-8D24-163AAF2E6384}"/>
    <pc:docChg chg="modSld">
      <pc:chgData name="" userId="" providerId="" clId="Web-{079C37D0-212E-43A9-8D24-163AAF2E6384}" dt="2023-07-23T16:08:16.447" v="0"/>
      <pc:docMkLst>
        <pc:docMk/>
      </pc:docMkLst>
      <pc:sldChg chg="delSp">
        <pc:chgData name="" userId="" providerId="" clId="Web-{079C37D0-212E-43A9-8D24-163AAF2E6384}" dt="2023-07-23T16:08:16.447" v="0"/>
        <pc:sldMkLst>
          <pc:docMk/>
          <pc:sldMk cId="109857222" sldId="256"/>
        </pc:sldMkLst>
        <pc:spChg chg="del">
          <ac:chgData name="" userId="" providerId="" clId="Web-{079C37D0-212E-43A9-8D24-163AAF2E6384}" dt="2023-07-23T16:08:16.447" v="0"/>
          <ac:spMkLst>
            <pc:docMk/>
            <pc:sldMk cId="109857222" sldId="256"/>
            <ac:spMk id="6" creationId="{6D94C54E-E832-7726-789C-DD83F7AEAB49}"/>
          </ac:spMkLst>
        </pc:spChg>
      </pc:sldChg>
    </pc:docChg>
  </pc:docChgLst>
  <pc:docChgLst>
    <pc:chgData name="Shreya Sonal" userId="0d3f8f8400124ae5" providerId="Windows Live" clId="Web-{E9495023-FB21-4BA7-BDC3-86F90EF21B98}"/>
    <pc:docChg chg="modSld">
      <pc:chgData name="Shreya Sonal" userId="0d3f8f8400124ae5" providerId="Windows Live" clId="Web-{E9495023-FB21-4BA7-BDC3-86F90EF21B98}" dt="2023-07-24T15:24:41.746" v="3" actId="14100"/>
      <pc:docMkLst>
        <pc:docMk/>
      </pc:docMkLst>
      <pc:sldChg chg="delAnim">
        <pc:chgData name="Shreya Sonal" userId="0d3f8f8400124ae5" providerId="Windows Live" clId="Web-{E9495023-FB21-4BA7-BDC3-86F90EF21B98}" dt="2023-07-24T15:10:01.258" v="0"/>
        <pc:sldMkLst>
          <pc:docMk/>
          <pc:sldMk cId="67991830" sldId="257"/>
        </pc:sldMkLst>
      </pc:sldChg>
      <pc:sldChg chg="delSp modSp">
        <pc:chgData name="Shreya Sonal" userId="0d3f8f8400124ae5" providerId="Windows Live" clId="Web-{E9495023-FB21-4BA7-BDC3-86F90EF21B98}" dt="2023-07-24T15:24:41.746" v="3" actId="14100"/>
        <pc:sldMkLst>
          <pc:docMk/>
          <pc:sldMk cId="1509998008" sldId="258"/>
        </pc:sldMkLst>
        <pc:graphicFrameChg chg="mod">
          <ac:chgData name="Shreya Sonal" userId="0d3f8f8400124ae5" providerId="Windows Live" clId="Web-{E9495023-FB21-4BA7-BDC3-86F90EF21B98}" dt="2023-07-24T15:24:41.746" v="3" actId="14100"/>
          <ac:graphicFrameMkLst>
            <pc:docMk/>
            <pc:sldMk cId="1509998008" sldId="258"/>
            <ac:graphicFrameMk id="936" creationId="{E81DC794-4251-8194-1B9F-D33DF56C67A3}"/>
          </ac:graphicFrameMkLst>
        </pc:graphicFrameChg>
        <pc:picChg chg="del">
          <ac:chgData name="Shreya Sonal" userId="0d3f8f8400124ae5" providerId="Windows Live" clId="Web-{E9495023-FB21-4BA7-BDC3-86F90EF21B98}" dt="2023-07-24T15:24:34.496" v="2"/>
          <ac:picMkLst>
            <pc:docMk/>
            <pc:sldMk cId="1509998008" sldId="258"/>
            <ac:picMk id="910" creationId="{AD0B39C3-9D83-7A23-0B7E-C7D94D17CEF4}"/>
          </ac:picMkLst>
        </pc:picChg>
        <pc:picChg chg="del">
          <ac:chgData name="Shreya Sonal" userId="0d3f8f8400124ae5" providerId="Windows Live" clId="Web-{E9495023-FB21-4BA7-BDC3-86F90EF21B98}" dt="2023-07-24T15:24:32.137" v="1"/>
          <ac:picMkLst>
            <pc:docMk/>
            <pc:sldMk cId="1509998008" sldId="258"/>
            <ac:picMk id="912" creationId="{C323571E-3682-2D50-365B-477174CC0D54}"/>
          </ac:picMkLst>
        </pc:picChg>
      </pc:sldChg>
    </pc:docChg>
  </pc:docChgLst>
  <pc:docChgLst>
    <pc:chgData name="Shreya Sonal" userId="0d3f8f8400124ae5" providerId="Windows Live" clId="Web-{FCAAA5EA-DDE3-4560-BCC8-FC891BB6E172}"/>
    <pc:docChg chg="modSld modMainMaster">
      <pc:chgData name="Shreya Sonal" userId="0d3f8f8400124ae5" providerId="Windows Live" clId="Web-{FCAAA5EA-DDE3-4560-BCC8-FC891BB6E172}" dt="2023-07-24T08:41:35.911" v="24"/>
      <pc:docMkLst>
        <pc:docMk/>
      </pc:docMkLst>
      <pc:sldChg chg="modTransition">
        <pc:chgData name="Shreya Sonal" userId="0d3f8f8400124ae5" providerId="Windows Live" clId="Web-{FCAAA5EA-DDE3-4560-BCC8-FC891BB6E172}" dt="2023-07-24T08:40:43.144" v="18"/>
        <pc:sldMkLst>
          <pc:docMk/>
          <pc:sldMk cId="109857222" sldId="256"/>
        </pc:sldMkLst>
      </pc:sldChg>
      <pc:sldChg chg="modTransition modAnim">
        <pc:chgData name="Shreya Sonal" userId="0d3f8f8400124ae5" providerId="Windows Live" clId="Web-{FCAAA5EA-DDE3-4560-BCC8-FC891BB6E172}" dt="2023-07-24T08:41:35.911" v="24"/>
        <pc:sldMkLst>
          <pc:docMk/>
          <pc:sldMk cId="67991830" sldId="257"/>
        </pc:sldMkLst>
      </pc:sldChg>
      <pc:sldChg chg="modTransition">
        <pc:chgData name="Shreya Sonal" userId="0d3f8f8400124ae5" providerId="Windows Live" clId="Web-{FCAAA5EA-DDE3-4560-BCC8-FC891BB6E172}" dt="2023-07-24T08:40:43.144" v="18"/>
        <pc:sldMkLst>
          <pc:docMk/>
          <pc:sldMk cId="1509998008" sldId="258"/>
        </pc:sldMkLst>
      </pc:sldChg>
      <pc:sldChg chg="modTransition">
        <pc:chgData name="Shreya Sonal" userId="0d3f8f8400124ae5" providerId="Windows Live" clId="Web-{FCAAA5EA-DDE3-4560-BCC8-FC891BB6E172}" dt="2023-07-24T08:40:43.144" v="18"/>
        <pc:sldMkLst>
          <pc:docMk/>
          <pc:sldMk cId="3982447797" sldId="259"/>
        </pc:sldMkLst>
      </pc:sldChg>
      <pc:sldChg chg="modTransition">
        <pc:chgData name="Shreya Sonal" userId="0d3f8f8400124ae5" providerId="Windows Live" clId="Web-{FCAAA5EA-DDE3-4560-BCC8-FC891BB6E172}" dt="2023-07-24T08:40:43.144" v="18"/>
        <pc:sldMkLst>
          <pc:docMk/>
          <pc:sldMk cId="2830881411" sldId="260"/>
        </pc:sldMkLst>
      </pc:sldChg>
      <pc:sldChg chg="modTransition">
        <pc:chgData name="Shreya Sonal" userId="0d3f8f8400124ae5" providerId="Windows Live" clId="Web-{FCAAA5EA-DDE3-4560-BCC8-FC891BB6E172}" dt="2023-07-24T08:40:43.144" v="18"/>
        <pc:sldMkLst>
          <pc:docMk/>
          <pc:sldMk cId="4171354510" sldId="261"/>
        </pc:sldMkLst>
      </pc:sldChg>
      <pc:sldChg chg="modTransition">
        <pc:chgData name="Shreya Sonal" userId="0d3f8f8400124ae5" providerId="Windows Live" clId="Web-{FCAAA5EA-DDE3-4560-BCC8-FC891BB6E172}" dt="2023-07-24T08:40:43.144" v="18"/>
        <pc:sldMkLst>
          <pc:docMk/>
          <pc:sldMk cId="3176711274" sldId="263"/>
        </pc:sldMkLst>
      </pc:sldChg>
      <pc:sldChg chg="modTransition">
        <pc:chgData name="Shreya Sonal" userId="0d3f8f8400124ae5" providerId="Windows Live" clId="Web-{FCAAA5EA-DDE3-4560-BCC8-FC891BB6E172}" dt="2023-07-24T08:40:43.144" v="18"/>
        <pc:sldMkLst>
          <pc:docMk/>
          <pc:sldMk cId="3870576029" sldId="264"/>
        </pc:sldMkLst>
      </pc:sldChg>
      <pc:sldChg chg="modTransition">
        <pc:chgData name="Shreya Sonal" userId="0d3f8f8400124ae5" providerId="Windows Live" clId="Web-{FCAAA5EA-DDE3-4560-BCC8-FC891BB6E172}" dt="2023-07-24T08:40:43.144" v="18"/>
        <pc:sldMkLst>
          <pc:docMk/>
          <pc:sldMk cId="3903714289" sldId="266"/>
        </pc:sldMkLst>
      </pc:sldChg>
      <pc:sldMasterChg chg="modTransition modSldLayout">
        <pc:chgData name="Shreya Sonal" userId="0d3f8f8400124ae5" providerId="Windows Live" clId="Web-{FCAAA5EA-DDE3-4560-BCC8-FC891BB6E172}" dt="2023-07-24T08:40:43.144" v="18"/>
        <pc:sldMasterMkLst>
          <pc:docMk/>
          <pc:sldMasterMk cId="2460954070" sldId="2147483660"/>
        </pc:sldMasterMkLst>
        <pc:sldLayoutChg chg="modTransition">
          <pc:chgData name="Shreya Sonal" userId="0d3f8f8400124ae5" providerId="Windows Live" clId="Web-{FCAAA5EA-DDE3-4560-BCC8-FC891BB6E172}" dt="2023-07-24T08:40:43.144" v="18"/>
          <pc:sldLayoutMkLst>
            <pc:docMk/>
            <pc:sldMasterMk cId="2460954070" sldId="2147483660"/>
            <pc:sldLayoutMk cId="2385387890" sldId="2147483661"/>
          </pc:sldLayoutMkLst>
        </pc:sldLayoutChg>
        <pc:sldLayoutChg chg="modTransition">
          <pc:chgData name="Shreya Sonal" userId="0d3f8f8400124ae5" providerId="Windows Live" clId="Web-{FCAAA5EA-DDE3-4560-BCC8-FC891BB6E172}" dt="2023-07-24T08:40:43.144" v="18"/>
          <pc:sldLayoutMkLst>
            <pc:docMk/>
            <pc:sldMasterMk cId="2460954070" sldId="2147483660"/>
            <pc:sldLayoutMk cId="949138452" sldId="2147483662"/>
          </pc:sldLayoutMkLst>
        </pc:sldLayoutChg>
        <pc:sldLayoutChg chg="modTransition">
          <pc:chgData name="Shreya Sonal" userId="0d3f8f8400124ae5" providerId="Windows Live" clId="Web-{FCAAA5EA-DDE3-4560-BCC8-FC891BB6E172}" dt="2023-07-24T08:40:43.144" v="18"/>
          <pc:sldLayoutMkLst>
            <pc:docMk/>
            <pc:sldMasterMk cId="2460954070" sldId="2147483660"/>
            <pc:sldLayoutMk cId="2591524520" sldId="2147483663"/>
          </pc:sldLayoutMkLst>
        </pc:sldLayoutChg>
        <pc:sldLayoutChg chg="modTransition">
          <pc:chgData name="Shreya Sonal" userId="0d3f8f8400124ae5" providerId="Windows Live" clId="Web-{FCAAA5EA-DDE3-4560-BCC8-FC891BB6E172}" dt="2023-07-24T08:40:43.144" v="18"/>
          <pc:sldLayoutMkLst>
            <pc:docMk/>
            <pc:sldMasterMk cId="2460954070" sldId="2147483660"/>
            <pc:sldLayoutMk cId="1203092039" sldId="2147483664"/>
          </pc:sldLayoutMkLst>
        </pc:sldLayoutChg>
        <pc:sldLayoutChg chg="modTransition">
          <pc:chgData name="Shreya Sonal" userId="0d3f8f8400124ae5" providerId="Windows Live" clId="Web-{FCAAA5EA-DDE3-4560-BCC8-FC891BB6E172}" dt="2023-07-24T08:40:43.144" v="18"/>
          <pc:sldLayoutMkLst>
            <pc:docMk/>
            <pc:sldMasterMk cId="2460954070" sldId="2147483660"/>
            <pc:sldLayoutMk cId="3733172339" sldId="2147483665"/>
          </pc:sldLayoutMkLst>
        </pc:sldLayoutChg>
        <pc:sldLayoutChg chg="modTransition">
          <pc:chgData name="Shreya Sonal" userId="0d3f8f8400124ae5" providerId="Windows Live" clId="Web-{FCAAA5EA-DDE3-4560-BCC8-FC891BB6E172}" dt="2023-07-24T08:40:43.144" v="18"/>
          <pc:sldLayoutMkLst>
            <pc:docMk/>
            <pc:sldMasterMk cId="2460954070" sldId="2147483660"/>
            <pc:sldLayoutMk cId="3210312558" sldId="2147483666"/>
          </pc:sldLayoutMkLst>
        </pc:sldLayoutChg>
        <pc:sldLayoutChg chg="modTransition">
          <pc:chgData name="Shreya Sonal" userId="0d3f8f8400124ae5" providerId="Windows Live" clId="Web-{FCAAA5EA-DDE3-4560-BCC8-FC891BB6E172}" dt="2023-07-24T08:40:43.144" v="18"/>
          <pc:sldLayoutMkLst>
            <pc:docMk/>
            <pc:sldMasterMk cId="2460954070" sldId="2147483660"/>
            <pc:sldLayoutMk cId="3146388984" sldId="2147483667"/>
          </pc:sldLayoutMkLst>
        </pc:sldLayoutChg>
        <pc:sldLayoutChg chg="modTransition">
          <pc:chgData name="Shreya Sonal" userId="0d3f8f8400124ae5" providerId="Windows Live" clId="Web-{FCAAA5EA-DDE3-4560-BCC8-FC891BB6E172}" dt="2023-07-24T08:40:43.144" v="18"/>
          <pc:sldLayoutMkLst>
            <pc:docMk/>
            <pc:sldMasterMk cId="2460954070" sldId="2147483660"/>
            <pc:sldLayoutMk cId="3171841454" sldId="2147483668"/>
          </pc:sldLayoutMkLst>
        </pc:sldLayoutChg>
        <pc:sldLayoutChg chg="modTransition">
          <pc:chgData name="Shreya Sonal" userId="0d3f8f8400124ae5" providerId="Windows Live" clId="Web-{FCAAA5EA-DDE3-4560-BCC8-FC891BB6E172}" dt="2023-07-24T08:40:43.144" v="18"/>
          <pc:sldLayoutMkLst>
            <pc:docMk/>
            <pc:sldMasterMk cId="2460954070" sldId="2147483660"/>
            <pc:sldLayoutMk cId="1718958274" sldId="2147483669"/>
          </pc:sldLayoutMkLst>
        </pc:sldLayoutChg>
        <pc:sldLayoutChg chg="modTransition">
          <pc:chgData name="Shreya Sonal" userId="0d3f8f8400124ae5" providerId="Windows Live" clId="Web-{FCAAA5EA-DDE3-4560-BCC8-FC891BB6E172}" dt="2023-07-24T08:40:43.144" v="18"/>
          <pc:sldLayoutMkLst>
            <pc:docMk/>
            <pc:sldMasterMk cId="2460954070" sldId="2147483660"/>
            <pc:sldLayoutMk cId="2202905451" sldId="2147483670"/>
          </pc:sldLayoutMkLst>
        </pc:sldLayoutChg>
        <pc:sldLayoutChg chg="modTransition">
          <pc:chgData name="Shreya Sonal" userId="0d3f8f8400124ae5" providerId="Windows Live" clId="Web-{FCAAA5EA-DDE3-4560-BCC8-FC891BB6E172}" dt="2023-07-24T08:40:43.144" v="18"/>
          <pc:sldLayoutMkLst>
            <pc:docMk/>
            <pc:sldMasterMk cId="2460954070" sldId="2147483660"/>
            <pc:sldLayoutMk cId="3479445657" sldId="2147483671"/>
          </pc:sldLayoutMkLst>
        </pc:sldLayoutChg>
      </pc:sldMasterChg>
    </pc:docChg>
  </pc:docChgLst>
  <pc:docChgLst>
    <pc:chgData name="Shreya Sonal" userId="0d3f8f8400124ae5" providerId="Windows Live" clId="Web-{079C37D0-212E-43A9-8D24-163AAF2E6384}"/>
    <pc:docChg chg="modSld">
      <pc:chgData name="Shreya Sonal" userId="0d3f8f8400124ae5" providerId="Windows Live" clId="Web-{079C37D0-212E-43A9-8D24-163AAF2E6384}" dt="2023-07-23T16:25:34.572" v="120"/>
      <pc:docMkLst>
        <pc:docMk/>
      </pc:docMkLst>
      <pc:sldChg chg="addSp modSp">
        <pc:chgData name="Shreya Sonal" userId="0d3f8f8400124ae5" providerId="Windows Live" clId="Web-{079C37D0-212E-43A9-8D24-163AAF2E6384}" dt="2023-07-23T16:09:00.151" v="2" actId="1076"/>
        <pc:sldMkLst>
          <pc:docMk/>
          <pc:sldMk cId="109857222" sldId="256"/>
        </pc:sldMkLst>
        <pc:spChg chg="add mod">
          <ac:chgData name="Shreya Sonal" userId="0d3f8f8400124ae5" providerId="Windows Live" clId="Web-{079C37D0-212E-43A9-8D24-163AAF2E6384}" dt="2023-07-23T16:09:00.151" v="2" actId="1076"/>
          <ac:spMkLst>
            <pc:docMk/>
            <pc:sldMk cId="109857222" sldId="256"/>
            <ac:spMk id="26" creationId="{7CDC28E5-5398-1063-D8D3-27886967FC56}"/>
          </ac:spMkLst>
        </pc:spChg>
      </pc:sldChg>
      <pc:sldChg chg="addSp delSp modSp">
        <pc:chgData name="Shreya Sonal" userId="0d3f8f8400124ae5" providerId="Windows Live" clId="Web-{079C37D0-212E-43A9-8D24-163AAF2E6384}" dt="2023-07-23T16:20:26.169" v="76" actId="1076"/>
        <pc:sldMkLst>
          <pc:docMk/>
          <pc:sldMk cId="67991830" sldId="257"/>
        </pc:sldMkLst>
        <pc:spChg chg="mod topLvl">
          <ac:chgData name="Shreya Sonal" userId="0d3f8f8400124ae5" providerId="Windows Live" clId="Web-{079C37D0-212E-43A9-8D24-163AAF2E6384}" dt="2023-07-23T16:20:00.450" v="71" actId="14100"/>
          <ac:spMkLst>
            <pc:docMk/>
            <pc:sldMk cId="67991830" sldId="257"/>
            <ac:spMk id="5" creationId="{F3B33FB3-D2BA-6CB4-B5F2-39BA1A77C4FB}"/>
          </ac:spMkLst>
        </pc:spChg>
        <pc:spChg chg="mod">
          <ac:chgData name="Shreya Sonal" userId="0d3f8f8400124ae5" providerId="Windows Live" clId="Web-{079C37D0-212E-43A9-8D24-163AAF2E6384}" dt="2023-07-23T16:20:26.153" v="75" actId="1076"/>
          <ac:spMkLst>
            <pc:docMk/>
            <pc:sldMk cId="67991830" sldId="257"/>
            <ac:spMk id="7" creationId="{BB489248-EFF5-008A-F388-EB7B39336E0C}"/>
          </ac:spMkLst>
        </pc:spChg>
        <pc:spChg chg="mod">
          <ac:chgData name="Shreya Sonal" userId="0d3f8f8400124ae5" providerId="Windows Live" clId="Web-{079C37D0-212E-43A9-8D24-163AAF2E6384}" dt="2023-07-23T16:20:26.169" v="76" actId="1076"/>
          <ac:spMkLst>
            <pc:docMk/>
            <pc:sldMk cId="67991830" sldId="257"/>
            <ac:spMk id="12" creationId="{9FD192FB-D251-EF13-DDD5-84CB9F7DDC0D}"/>
          </ac:spMkLst>
        </pc:spChg>
        <pc:spChg chg="del mod topLvl">
          <ac:chgData name="Shreya Sonal" userId="0d3f8f8400124ae5" providerId="Windows Live" clId="Web-{079C37D0-212E-43A9-8D24-163AAF2E6384}" dt="2023-07-23T16:19:28.887" v="68"/>
          <ac:spMkLst>
            <pc:docMk/>
            <pc:sldMk cId="67991830" sldId="257"/>
            <ac:spMk id="15" creationId="{7217A514-67BB-B98F-2F92-B699CA9F725C}"/>
          </ac:spMkLst>
        </pc:spChg>
        <pc:spChg chg="add del">
          <ac:chgData name="Shreya Sonal" userId="0d3f8f8400124ae5" providerId="Windows Live" clId="Web-{079C37D0-212E-43A9-8D24-163AAF2E6384}" dt="2023-07-23T16:09:23.152" v="5"/>
          <ac:spMkLst>
            <pc:docMk/>
            <pc:sldMk cId="67991830" sldId="257"/>
            <ac:spMk id="20" creationId="{7CDC28E5-5398-1063-D8D3-27886967FC56}"/>
          </ac:spMkLst>
        </pc:spChg>
        <pc:spChg chg="del">
          <ac:chgData name="Shreya Sonal" userId="0d3f8f8400124ae5" providerId="Windows Live" clId="Web-{079C37D0-212E-43A9-8D24-163AAF2E6384}" dt="2023-07-23T16:09:19.371" v="3"/>
          <ac:spMkLst>
            <pc:docMk/>
            <pc:sldMk cId="67991830" sldId="257"/>
            <ac:spMk id="28" creationId="{3C2F5404-99C4-060B-72B5-35BEAC66FA29}"/>
          </ac:spMkLst>
        </pc:spChg>
        <pc:spChg chg="add mod">
          <ac:chgData name="Shreya Sonal" userId="0d3f8f8400124ae5" providerId="Windows Live" clId="Web-{079C37D0-212E-43A9-8D24-163AAF2E6384}" dt="2023-07-23T16:09:39.809" v="8" actId="1076"/>
          <ac:spMkLst>
            <pc:docMk/>
            <pc:sldMk cId="67991830" sldId="257"/>
            <ac:spMk id="32" creationId="{7DC97B1E-61E9-349D-12C5-8A78C09326B8}"/>
          </ac:spMkLst>
        </pc:spChg>
        <pc:spChg chg="add">
          <ac:chgData name="Shreya Sonal" userId="0d3f8f8400124ae5" providerId="Windows Live" clId="Web-{079C37D0-212E-43A9-8D24-163AAF2E6384}" dt="2023-07-23T16:19:29.777" v="69"/>
          <ac:spMkLst>
            <pc:docMk/>
            <pc:sldMk cId="67991830" sldId="257"/>
            <ac:spMk id="41" creationId="{744FA23B-4D35-943E-8F6D-10577B26F2A4}"/>
          </ac:spMkLst>
        </pc:spChg>
        <pc:grpChg chg="add del">
          <ac:chgData name="Shreya Sonal" userId="0d3f8f8400124ae5" providerId="Windows Live" clId="Web-{079C37D0-212E-43A9-8D24-163AAF2E6384}" dt="2023-07-23T16:19:28.887" v="68"/>
          <ac:grpSpMkLst>
            <pc:docMk/>
            <pc:sldMk cId="67991830" sldId="257"/>
            <ac:grpSpMk id="33" creationId="{E3CF3879-05BC-9C57-2630-6128BE68AF70}"/>
          </ac:grpSpMkLst>
        </pc:grpChg>
      </pc:sldChg>
      <pc:sldChg chg="addSp delSp modSp">
        <pc:chgData name="Shreya Sonal" userId="0d3f8f8400124ae5" providerId="Windows Live" clId="Web-{079C37D0-212E-43A9-8D24-163AAF2E6384}" dt="2023-07-23T16:23:57.539" v="106"/>
        <pc:sldMkLst>
          <pc:docMk/>
          <pc:sldMk cId="1509998008" sldId="258"/>
        </pc:sldMkLst>
        <pc:spChg chg="del">
          <ac:chgData name="Shreya Sonal" userId="0d3f8f8400124ae5" providerId="Windows Live" clId="Web-{079C37D0-212E-43A9-8D24-163AAF2E6384}" dt="2023-07-23T16:10:09.012" v="11"/>
          <ac:spMkLst>
            <pc:docMk/>
            <pc:sldMk cId="1509998008" sldId="258"/>
            <ac:spMk id="5" creationId="{F3B33FB3-D2BA-6CB4-B5F2-39BA1A77C4FB}"/>
          </ac:spMkLst>
        </pc:spChg>
        <pc:spChg chg="del">
          <ac:chgData name="Shreya Sonal" userId="0d3f8f8400124ae5" providerId="Windows Live" clId="Web-{079C37D0-212E-43A9-8D24-163AAF2E6384}" dt="2023-07-23T16:21:12.364" v="78"/>
          <ac:spMkLst>
            <pc:docMk/>
            <pc:sldMk cId="1509998008" sldId="258"/>
            <ac:spMk id="7" creationId="{BB489248-EFF5-008A-F388-EB7B39336E0C}"/>
          </ac:spMkLst>
        </pc:spChg>
        <pc:spChg chg="del">
          <ac:chgData name="Shreya Sonal" userId="0d3f8f8400124ae5" providerId="Windows Live" clId="Web-{079C37D0-212E-43A9-8D24-163AAF2E6384}" dt="2023-07-23T16:20:32.909" v="77"/>
          <ac:spMkLst>
            <pc:docMk/>
            <pc:sldMk cId="1509998008" sldId="258"/>
            <ac:spMk id="12" creationId="{9FD192FB-D251-EF13-DDD5-84CB9F7DDC0D}"/>
          </ac:spMkLst>
        </pc:spChg>
        <pc:spChg chg="del">
          <ac:chgData name="Shreya Sonal" userId="0d3f8f8400124ae5" providerId="Windows Live" clId="Web-{079C37D0-212E-43A9-8D24-163AAF2E6384}" dt="2023-07-23T16:10:13.075" v="12"/>
          <ac:spMkLst>
            <pc:docMk/>
            <pc:sldMk cId="1509998008" sldId="258"/>
            <ac:spMk id="15" creationId="{7217A514-67BB-B98F-2F92-B699CA9F725C}"/>
          </ac:spMkLst>
        </pc:spChg>
        <pc:spChg chg="topLvl">
          <ac:chgData name="Shreya Sonal" userId="0d3f8f8400124ae5" providerId="Windows Live" clId="Web-{079C37D0-212E-43A9-8D24-163AAF2E6384}" dt="2023-07-23T16:19:20.465" v="66"/>
          <ac:spMkLst>
            <pc:docMk/>
            <pc:sldMk cId="1509998008" sldId="258"/>
            <ac:spMk id="23" creationId="{DFC82AE0-3DAA-998E-AD8E-6A96D9AF2FBB}"/>
          </ac:spMkLst>
        </pc:spChg>
        <pc:spChg chg="del mod topLvl">
          <ac:chgData name="Shreya Sonal" userId="0d3f8f8400124ae5" providerId="Windows Live" clId="Web-{079C37D0-212E-43A9-8D24-163AAF2E6384}" dt="2023-07-23T16:19:20.465" v="66"/>
          <ac:spMkLst>
            <pc:docMk/>
            <pc:sldMk cId="1509998008" sldId="258"/>
            <ac:spMk id="24" creationId="{768B2FED-CC0D-9A74-D899-699CF90E6B38}"/>
          </ac:spMkLst>
        </pc:spChg>
        <pc:spChg chg="add">
          <ac:chgData name="Shreya Sonal" userId="0d3f8f8400124ae5" providerId="Windows Live" clId="Web-{079C37D0-212E-43A9-8D24-163AAF2E6384}" dt="2023-07-23T16:19:21.699" v="67"/>
          <ac:spMkLst>
            <pc:docMk/>
            <pc:sldMk cId="1509998008" sldId="258"/>
            <ac:spMk id="27" creationId="{8ACEA0E6-1BE7-BC0C-27F8-8FCC17513908}"/>
          </ac:spMkLst>
        </pc:spChg>
        <pc:spChg chg="del">
          <ac:chgData name="Shreya Sonal" userId="0d3f8f8400124ae5" providerId="Windows Live" clId="Web-{079C37D0-212E-43A9-8D24-163AAF2E6384}" dt="2023-07-23T16:23:56.492" v="105"/>
          <ac:spMkLst>
            <pc:docMk/>
            <pc:sldMk cId="1509998008" sldId="258"/>
            <ac:spMk id="28" creationId="{55A3FB2D-A3F1-4379-038C-72B833F3EAD9}"/>
          </ac:spMkLst>
        </pc:spChg>
        <pc:spChg chg="add">
          <ac:chgData name="Shreya Sonal" userId="0d3f8f8400124ae5" providerId="Windows Live" clId="Web-{079C37D0-212E-43A9-8D24-163AAF2E6384}" dt="2023-07-23T16:21:14.004" v="79"/>
          <ac:spMkLst>
            <pc:docMk/>
            <pc:sldMk cId="1509998008" sldId="258"/>
            <ac:spMk id="30" creationId="{79097427-B567-8718-920E-84F6ADE91E9F}"/>
          </ac:spMkLst>
        </pc:spChg>
        <pc:spChg chg="add">
          <ac:chgData name="Shreya Sonal" userId="0d3f8f8400124ae5" providerId="Windows Live" clId="Web-{079C37D0-212E-43A9-8D24-163AAF2E6384}" dt="2023-07-23T16:21:14.036" v="80"/>
          <ac:spMkLst>
            <pc:docMk/>
            <pc:sldMk cId="1509998008" sldId="258"/>
            <ac:spMk id="32" creationId="{E2378DB3-D4E1-9BF5-EAA7-F96919C45928}"/>
          </ac:spMkLst>
        </pc:spChg>
        <pc:spChg chg="add">
          <ac:chgData name="Shreya Sonal" userId="0d3f8f8400124ae5" providerId="Windows Live" clId="Web-{079C37D0-212E-43A9-8D24-163AAF2E6384}" dt="2023-07-23T16:23:57.539" v="106"/>
          <ac:spMkLst>
            <pc:docMk/>
            <pc:sldMk cId="1509998008" sldId="258"/>
            <ac:spMk id="34" creationId="{5027C79F-3713-7C5E-657B-E1F758F04E58}"/>
          </ac:spMkLst>
        </pc:spChg>
        <pc:grpChg chg="add del">
          <ac:chgData name="Shreya Sonal" userId="0d3f8f8400124ae5" providerId="Windows Live" clId="Web-{079C37D0-212E-43A9-8D24-163AAF2E6384}" dt="2023-07-23T16:19:20.465" v="66"/>
          <ac:grpSpMkLst>
            <pc:docMk/>
            <pc:sldMk cId="1509998008" sldId="258"/>
            <ac:grpSpMk id="25" creationId="{51569367-1EFC-72D5-7BF5-9FEF0514F66A}"/>
          </ac:grpSpMkLst>
        </pc:grpChg>
        <pc:picChg chg="del">
          <ac:chgData name="Shreya Sonal" userId="0d3f8f8400124ae5" providerId="Windows Live" clId="Web-{079C37D0-212E-43A9-8D24-163AAF2E6384}" dt="2023-07-23T16:09:46.762" v="9"/>
          <ac:picMkLst>
            <pc:docMk/>
            <pc:sldMk cId="1509998008" sldId="258"/>
            <ac:picMk id="20" creationId="{220704B0-1666-E5D6-19D5-20C221897DB9}"/>
          </ac:picMkLst>
        </pc:picChg>
        <pc:picChg chg="mod">
          <ac:chgData name="Shreya Sonal" userId="0d3f8f8400124ae5" providerId="Windows Live" clId="Web-{079C37D0-212E-43A9-8D24-163AAF2E6384}" dt="2023-07-23T16:21:44.177" v="84" actId="14100"/>
          <ac:picMkLst>
            <pc:docMk/>
            <pc:sldMk cId="1509998008" sldId="258"/>
            <ac:picMk id="910" creationId="{AD0B39C3-9D83-7A23-0B7E-C7D94D17CEF4}"/>
          </ac:picMkLst>
        </pc:picChg>
      </pc:sldChg>
      <pc:sldChg chg="addSp delSp modSp">
        <pc:chgData name="Shreya Sonal" userId="0d3f8f8400124ae5" providerId="Windows Live" clId="Web-{079C37D0-212E-43A9-8D24-163AAF2E6384}" dt="2023-07-23T16:24:08.774" v="108"/>
        <pc:sldMkLst>
          <pc:docMk/>
          <pc:sldMk cId="3982447797" sldId="259"/>
        </pc:sldMkLst>
        <pc:spChg chg="del">
          <ac:chgData name="Shreya Sonal" userId="0d3f8f8400124ae5" providerId="Windows Live" clId="Web-{079C37D0-212E-43A9-8D24-163AAF2E6384}" dt="2023-07-23T16:10:42.294" v="16"/>
          <ac:spMkLst>
            <pc:docMk/>
            <pc:sldMk cId="3982447797" sldId="259"/>
            <ac:spMk id="5" creationId="{F3B33FB3-D2BA-6CB4-B5F2-39BA1A77C4FB}"/>
          </ac:spMkLst>
        </pc:spChg>
        <pc:spChg chg="del">
          <ac:chgData name="Shreya Sonal" userId="0d3f8f8400124ae5" providerId="Windows Live" clId="Web-{079C37D0-212E-43A9-8D24-163AAF2E6384}" dt="2023-07-23T16:24:07.555" v="107"/>
          <ac:spMkLst>
            <pc:docMk/>
            <pc:sldMk cId="3982447797" sldId="259"/>
            <ac:spMk id="6" creationId="{66BF2D7E-9994-7587-3628-CE79D9D3AAB1}"/>
          </ac:spMkLst>
        </pc:spChg>
        <pc:spChg chg="del">
          <ac:chgData name="Shreya Sonal" userId="0d3f8f8400124ae5" providerId="Windows Live" clId="Web-{079C37D0-212E-43A9-8D24-163AAF2E6384}" dt="2023-07-23T16:21:55.771" v="86"/>
          <ac:spMkLst>
            <pc:docMk/>
            <pc:sldMk cId="3982447797" sldId="259"/>
            <ac:spMk id="7" creationId="{BB489248-EFF5-008A-F388-EB7B39336E0C}"/>
          </ac:spMkLst>
        </pc:spChg>
        <pc:spChg chg="del">
          <ac:chgData name="Shreya Sonal" userId="0d3f8f8400124ae5" providerId="Windows Live" clId="Web-{079C37D0-212E-43A9-8D24-163AAF2E6384}" dt="2023-07-23T16:21:53.583" v="85"/>
          <ac:spMkLst>
            <pc:docMk/>
            <pc:sldMk cId="3982447797" sldId="259"/>
            <ac:spMk id="12" creationId="{9FD192FB-D251-EF13-DDD5-84CB9F7DDC0D}"/>
          </ac:spMkLst>
        </pc:spChg>
        <pc:spChg chg="del">
          <ac:chgData name="Shreya Sonal" userId="0d3f8f8400124ae5" providerId="Windows Live" clId="Web-{079C37D0-212E-43A9-8D24-163AAF2E6384}" dt="2023-07-23T16:10:42.294" v="15"/>
          <ac:spMkLst>
            <pc:docMk/>
            <pc:sldMk cId="3982447797" sldId="259"/>
            <ac:spMk id="15" creationId="{7217A514-67BB-B98F-2F92-B699CA9F725C}"/>
          </ac:spMkLst>
        </pc:spChg>
        <pc:spChg chg="topLvl">
          <ac:chgData name="Shreya Sonal" userId="0d3f8f8400124ae5" providerId="Windows Live" clId="Web-{079C37D0-212E-43A9-8D24-163AAF2E6384}" dt="2023-07-23T16:19:08.652" v="63"/>
          <ac:spMkLst>
            <pc:docMk/>
            <pc:sldMk cId="3982447797" sldId="259"/>
            <ac:spMk id="21" creationId="{3F7FDDA7-0864-63BE-867E-64BAFEB4CCEC}"/>
          </ac:spMkLst>
        </pc:spChg>
        <pc:spChg chg="del mod topLvl">
          <ac:chgData name="Shreya Sonal" userId="0d3f8f8400124ae5" providerId="Windows Live" clId="Web-{079C37D0-212E-43A9-8D24-163AAF2E6384}" dt="2023-07-23T16:19:08.652" v="63"/>
          <ac:spMkLst>
            <pc:docMk/>
            <pc:sldMk cId="3982447797" sldId="259"/>
            <ac:spMk id="22" creationId="{17D9F7B2-8B1B-7A05-E8E3-D459912BF94E}"/>
          </ac:spMkLst>
        </pc:spChg>
        <pc:spChg chg="add">
          <ac:chgData name="Shreya Sonal" userId="0d3f8f8400124ae5" providerId="Windows Live" clId="Web-{079C37D0-212E-43A9-8D24-163AAF2E6384}" dt="2023-07-23T16:19:10.105" v="64"/>
          <ac:spMkLst>
            <pc:docMk/>
            <pc:sldMk cId="3982447797" sldId="259"/>
            <ac:spMk id="31" creationId="{42D1DAED-39AE-D39E-940F-6DB5C545887C}"/>
          </ac:spMkLst>
        </pc:spChg>
        <pc:spChg chg="add">
          <ac:chgData name="Shreya Sonal" userId="0d3f8f8400124ae5" providerId="Windows Live" clId="Web-{079C37D0-212E-43A9-8D24-163AAF2E6384}" dt="2023-07-23T16:21:56.958" v="87"/>
          <ac:spMkLst>
            <pc:docMk/>
            <pc:sldMk cId="3982447797" sldId="259"/>
            <ac:spMk id="33" creationId="{D3541CA3-E0E0-61C9-9FBD-CD4297EB4A98}"/>
          </ac:spMkLst>
        </pc:spChg>
        <pc:spChg chg="add">
          <ac:chgData name="Shreya Sonal" userId="0d3f8f8400124ae5" providerId="Windows Live" clId="Web-{079C37D0-212E-43A9-8D24-163AAF2E6384}" dt="2023-07-23T16:21:56.990" v="88"/>
          <ac:spMkLst>
            <pc:docMk/>
            <pc:sldMk cId="3982447797" sldId="259"/>
            <ac:spMk id="35" creationId="{DF007F37-7C86-1FAA-EF41-A96149FDCDA9}"/>
          </ac:spMkLst>
        </pc:spChg>
        <pc:spChg chg="add">
          <ac:chgData name="Shreya Sonal" userId="0d3f8f8400124ae5" providerId="Windows Live" clId="Web-{079C37D0-212E-43A9-8D24-163AAF2E6384}" dt="2023-07-23T16:24:08.774" v="108"/>
          <ac:spMkLst>
            <pc:docMk/>
            <pc:sldMk cId="3982447797" sldId="259"/>
            <ac:spMk id="37" creationId="{07022FBD-DACC-6435-5451-D0F0FE3EA67D}"/>
          </ac:spMkLst>
        </pc:spChg>
        <pc:grpChg chg="add del">
          <ac:chgData name="Shreya Sonal" userId="0d3f8f8400124ae5" providerId="Windows Live" clId="Web-{079C37D0-212E-43A9-8D24-163AAF2E6384}" dt="2023-07-23T16:19:08.652" v="63"/>
          <ac:grpSpMkLst>
            <pc:docMk/>
            <pc:sldMk cId="3982447797" sldId="259"/>
            <ac:grpSpMk id="29" creationId="{42638C89-0B95-5B43-C057-696B4EAC7174}"/>
          </ac:grpSpMkLst>
        </pc:grpChg>
        <pc:picChg chg="del">
          <ac:chgData name="Shreya Sonal" userId="0d3f8f8400124ae5" providerId="Windows Live" clId="Web-{079C37D0-212E-43A9-8D24-163AAF2E6384}" dt="2023-07-23T16:10:42.294" v="14"/>
          <ac:picMkLst>
            <pc:docMk/>
            <pc:sldMk cId="3982447797" sldId="259"/>
            <ac:picMk id="20" creationId="{220704B0-1666-E5D6-19D5-20C221897DB9}"/>
          </ac:picMkLst>
        </pc:picChg>
      </pc:sldChg>
      <pc:sldChg chg="addSp delSp modSp">
        <pc:chgData name="Shreya Sonal" userId="0d3f8f8400124ae5" providerId="Windows Live" clId="Web-{079C37D0-212E-43A9-8D24-163AAF2E6384}" dt="2023-07-23T16:24:30.868" v="112" actId="1076"/>
        <pc:sldMkLst>
          <pc:docMk/>
          <pc:sldMk cId="2830881411" sldId="260"/>
        </pc:sldMkLst>
        <pc:spChg chg="del">
          <ac:chgData name="Shreya Sonal" userId="0d3f8f8400124ae5" providerId="Windows Live" clId="Web-{079C37D0-212E-43A9-8D24-163AAF2E6384}" dt="2023-07-23T16:10:55.716" v="20"/>
          <ac:spMkLst>
            <pc:docMk/>
            <pc:sldMk cId="2830881411" sldId="260"/>
            <ac:spMk id="5" creationId="{F3B33FB3-D2BA-6CB4-B5F2-39BA1A77C4FB}"/>
          </ac:spMkLst>
        </pc:spChg>
        <pc:spChg chg="del">
          <ac:chgData name="Shreya Sonal" userId="0d3f8f8400124ae5" providerId="Windows Live" clId="Web-{079C37D0-212E-43A9-8D24-163AAF2E6384}" dt="2023-07-23T16:22:04.724" v="90"/>
          <ac:spMkLst>
            <pc:docMk/>
            <pc:sldMk cId="2830881411" sldId="260"/>
            <ac:spMk id="7" creationId="{BB489248-EFF5-008A-F388-EB7B39336E0C}"/>
          </ac:spMkLst>
        </pc:spChg>
        <pc:spChg chg="del">
          <ac:chgData name="Shreya Sonal" userId="0d3f8f8400124ae5" providerId="Windows Live" clId="Web-{079C37D0-212E-43A9-8D24-163AAF2E6384}" dt="2023-07-23T16:22:02.787" v="89"/>
          <ac:spMkLst>
            <pc:docMk/>
            <pc:sldMk cId="2830881411" sldId="260"/>
            <ac:spMk id="12" creationId="{9FD192FB-D251-EF13-DDD5-84CB9F7DDC0D}"/>
          </ac:spMkLst>
        </pc:spChg>
        <pc:spChg chg="del">
          <ac:chgData name="Shreya Sonal" userId="0d3f8f8400124ae5" providerId="Windows Live" clId="Web-{079C37D0-212E-43A9-8D24-163AAF2E6384}" dt="2023-07-23T16:10:55.716" v="19"/>
          <ac:spMkLst>
            <pc:docMk/>
            <pc:sldMk cId="2830881411" sldId="260"/>
            <ac:spMk id="15" creationId="{7217A514-67BB-B98F-2F92-B699CA9F725C}"/>
          </ac:spMkLst>
        </pc:spChg>
        <pc:spChg chg="del">
          <ac:chgData name="Shreya Sonal" userId="0d3f8f8400124ae5" providerId="Windows Live" clId="Web-{079C37D0-212E-43A9-8D24-163AAF2E6384}" dt="2023-07-23T16:24:17.805" v="109"/>
          <ac:spMkLst>
            <pc:docMk/>
            <pc:sldMk cId="2830881411" sldId="260"/>
            <ac:spMk id="22" creationId="{16696910-7015-5B49-2E12-51FA8E8F949F}"/>
          </ac:spMkLst>
        </pc:spChg>
        <pc:spChg chg="topLvl">
          <ac:chgData name="Shreya Sonal" userId="0d3f8f8400124ae5" providerId="Windows Live" clId="Web-{079C37D0-212E-43A9-8D24-163AAF2E6384}" dt="2023-07-23T16:18:57.824" v="61"/>
          <ac:spMkLst>
            <pc:docMk/>
            <pc:sldMk cId="2830881411" sldId="260"/>
            <ac:spMk id="25" creationId="{A07CB820-166C-FA34-6586-B79D4FA7F0F6}"/>
          </ac:spMkLst>
        </pc:spChg>
        <pc:spChg chg="del mod topLvl">
          <ac:chgData name="Shreya Sonal" userId="0d3f8f8400124ae5" providerId="Windows Live" clId="Web-{079C37D0-212E-43A9-8D24-163AAF2E6384}" dt="2023-07-23T16:18:57.824" v="61"/>
          <ac:spMkLst>
            <pc:docMk/>
            <pc:sldMk cId="2830881411" sldId="260"/>
            <ac:spMk id="30" creationId="{D5C085F9-14B3-CF9A-0E01-04ACD9F97764}"/>
          </ac:spMkLst>
        </pc:spChg>
        <pc:spChg chg="add">
          <ac:chgData name="Shreya Sonal" userId="0d3f8f8400124ae5" providerId="Windows Live" clId="Web-{079C37D0-212E-43A9-8D24-163AAF2E6384}" dt="2023-07-23T16:18:58.511" v="62"/>
          <ac:spMkLst>
            <pc:docMk/>
            <pc:sldMk cId="2830881411" sldId="260"/>
            <ac:spMk id="34" creationId="{98DDB8D4-715E-0CFF-F56C-0AE54E255231}"/>
          </ac:spMkLst>
        </pc:spChg>
        <pc:spChg chg="add">
          <ac:chgData name="Shreya Sonal" userId="0d3f8f8400124ae5" providerId="Windows Live" clId="Web-{079C37D0-212E-43A9-8D24-163AAF2E6384}" dt="2023-07-23T16:22:05.818" v="91"/>
          <ac:spMkLst>
            <pc:docMk/>
            <pc:sldMk cId="2830881411" sldId="260"/>
            <ac:spMk id="36" creationId="{9F83CD33-405A-CF95-31BA-0056C33E007B}"/>
          </ac:spMkLst>
        </pc:spChg>
        <pc:spChg chg="add">
          <ac:chgData name="Shreya Sonal" userId="0d3f8f8400124ae5" providerId="Windows Live" clId="Web-{079C37D0-212E-43A9-8D24-163AAF2E6384}" dt="2023-07-23T16:22:05.834" v="92"/>
          <ac:spMkLst>
            <pc:docMk/>
            <pc:sldMk cId="2830881411" sldId="260"/>
            <ac:spMk id="38" creationId="{7901B820-41FF-3EFE-4AF9-EC8545EF9C80}"/>
          </ac:spMkLst>
        </pc:spChg>
        <pc:spChg chg="add mod">
          <ac:chgData name="Shreya Sonal" userId="0d3f8f8400124ae5" providerId="Windows Live" clId="Web-{079C37D0-212E-43A9-8D24-163AAF2E6384}" dt="2023-07-23T16:24:30.868" v="112" actId="1076"/>
          <ac:spMkLst>
            <pc:docMk/>
            <pc:sldMk cId="2830881411" sldId="260"/>
            <ac:spMk id="41" creationId="{FFFED092-7016-32EE-214E-CAD38F80837E}"/>
          </ac:spMkLst>
        </pc:spChg>
        <pc:grpChg chg="add del">
          <ac:chgData name="Shreya Sonal" userId="0d3f8f8400124ae5" providerId="Windows Live" clId="Web-{079C37D0-212E-43A9-8D24-163AAF2E6384}" dt="2023-07-23T16:18:57.824" v="61"/>
          <ac:grpSpMkLst>
            <pc:docMk/>
            <pc:sldMk cId="2830881411" sldId="260"/>
            <ac:grpSpMk id="31" creationId="{81D63C29-FB02-4F8D-98E2-E2EDC904F431}"/>
          </ac:grpSpMkLst>
        </pc:grpChg>
        <pc:picChg chg="del">
          <ac:chgData name="Shreya Sonal" userId="0d3f8f8400124ae5" providerId="Windows Live" clId="Web-{079C37D0-212E-43A9-8D24-163AAF2E6384}" dt="2023-07-23T16:10:55.716" v="18"/>
          <ac:picMkLst>
            <pc:docMk/>
            <pc:sldMk cId="2830881411" sldId="260"/>
            <ac:picMk id="20" creationId="{220704B0-1666-E5D6-19D5-20C221897DB9}"/>
          </ac:picMkLst>
        </pc:picChg>
      </pc:sldChg>
      <pc:sldChg chg="addSp delSp modSp">
        <pc:chgData name="Shreya Sonal" userId="0d3f8f8400124ae5" providerId="Windows Live" clId="Web-{079C37D0-212E-43A9-8D24-163AAF2E6384}" dt="2023-07-23T16:25:00.697" v="114"/>
        <pc:sldMkLst>
          <pc:docMk/>
          <pc:sldMk cId="4171354510" sldId="261"/>
        </pc:sldMkLst>
        <pc:spChg chg="del">
          <ac:chgData name="Shreya Sonal" userId="0d3f8f8400124ae5" providerId="Windows Live" clId="Web-{079C37D0-212E-43A9-8D24-163AAF2E6384}" dt="2023-07-23T16:11:10.408" v="24"/>
          <ac:spMkLst>
            <pc:docMk/>
            <pc:sldMk cId="4171354510" sldId="261"/>
            <ac:spMk id="5" creationId="{F3B33FB3-D2BA-6CB4-B5F2-39BA1A77C4FB}"/>
          </ac:spMkLst>
        </pc:spChg>
        <pc:spChg chg="del">
          <ac:chgData name="Shreya Sonal" userId="0d3f8f8400124ae5" providerId="Windows Live" clId="Web-{079C37D0-212E-43A9-8D24-163AAF2E6384}" dt="2023-07-23T16:22:16.162" v="94"/>
          <ac:spMkLst>
            <pc:docMk/>
            <pc:sldMk cId="4171354510" sldId="261"/>
            <ac:spMk id="7" creationId="{BB489248-EFF5-008A-F388-EB7B39336E0C}"/>
          </ac:spMkLst>
        </pc:spChg>
        <pc:spChg chg="del">
          <ac:chgData name="Shreya Sonal" userId="0d3f8f8400124ae5" providerId="Windows Live" clId="Web-{079C37D0-212E-43A9-8D24-163AAF2E6384}" dt="2023-07-23T16:22:16.162" v="93"/>
          <ac:spMkLst>
            <pc:docMk/>
            <pc:sldMk cId="4171354510" sldId="261"/>
            <ac:spMk id="12" creationId="{9FD192FB-D251-EF13-DDD5-84CB9F7DDC0D}"/>
          </ac:spMkLst>
        </pc:spChg>
        <pc:spChg chg="del">
          <ac:chgData name="Shreya Sonal" userId="0d3f8f8400124ae5" providerId="Windows Live" clId="Web-{079C37D0-212E-43A9-8D24-163AAF2E6384}" dt="2023-07-23T16:11:10.408" v="23"/>
          <ac:spMkLst>
            <pc:docMk/>
            <pc:sldMk cId="4171354510" sldId="261"/>
            <ac:spMk id="15" creationId="{7217A514-67BB-B98F-2F92-B699CA9F725C}"/>
          </ac:spMkLst>
        </pc:spChg>
        <pc:spChg chg="del">
          <ac:chgData name="Shreya Sonal" userId="0d3f8f8400124ae5" providerId="Windows Live" clId="Web-{079C37D0-212E-43A9-8D24-163AAF2E6384}" dt="2023-07-23T16:24:59.447" v="113"/>
          <ac:spMkLst>
            <pc:docMk/>
            <pc:sldMk cId="4171354510" sldId="261"/>
            <ac:spMk id="25" creationId="{56058F2C-6B66-6F20-B9FB-C5E902903943}"/>
          </ac:spMkLst>
        </pc:spChg>
        <pc:spChg chg="topLvl">
          <ac:chgData name="Shreya Sonal" userId="0d3f8f8400124ae5" providerId="Windows Live" clId="Web-{079C37D0-212E-43A9-8D24-163AAF2E6384}" dt="2023-07-23T16:18:35.901" v="59"/>
          <ac:spMkLst>
            <pc:docMk/>
            <pc:sldMk cId="4171354510" sldId="261"/>
            <ac:spMk id="30" creationId="{3BF0CF6B-BC5D-73AF-B5F3-7207E2BE63F1}"/>
          </ac:spMkLst>
        </pc:spChg>
        <pc:spChg chg="del mod topLvl">
          <ac:chgData name="Shreya Sonal" userId="0d3f8f8400124ae5" providerId="Windows Live" clId="Web-{079C37D0-212E-43A9-8D24-163AAF2E6384}" dt="2023-07-23T16:18:35.901" v="59"/>
          <ac:spMkLst>
            <pc:docMk/>
            <pc:sldMk cId="4171354510" sldId="261"/>
            <ac:spMk id="56" creationId="{2244CE7D-F9E1-FCCB-8B0D-CF9154ADABB0}"/>
          </ac:spMkLst>
        </pc:spChg>
        <pc:spChg chg="add">
          <ac:chgData name="Shreya Sonal" userId="0d3f8f8400124ae5" providerId="Windows Live" clId="Web-{079C37D0-212E-43A9-8D24-163AAF2E6384}" dt="2023-07-23T16:18:36.714" v="60"/>
          <ac:spMkLst>
            <pc:docMk/>
            <pc:sldMk cId="4171354510" sldId="261"/>
            <ac:spMk id="59" creationId="{816455F8-2144-76B8-09E0-B65731EC761F}"/>
          </ac:spMkLst>
        </pc:spChg>
        <pc:spChg chg="add">
          <ac:chgData name="Shreya Sonal" userId="0d3f8f8400124ae5" providerId="Windows Live" clId="Web-{079C37D0-212E-43A9-8D24-163AAF2E6384}" dt="2023-07-23T16:22:17.162" v="95"/>
          <ac:spMkLst>
            <pc:docMk/>
            <pc:sldMk cId="4171354510" sldId="261"/>
            <ac:spMk id="61" creationId="{B5C58CD7-ABAE-CDBD-C673-8386B9B9BFBE}"/>
          </ac:spMkLst>
        </pc:spChg>
        <pc:spChg chg="add">
          <ac:chgData name="Shreya Sonal" userId="0d3f8f8400124ae5" providerId="Windows Live" clId="Web-{079C37D0-212E-43A9-8D24-163AAF2E6384}" dt="2023-07-23T16:22:17.193" v="96"/>
          <ac:spMkLst>
            <pc:docMk/>
            <pc:sldMk cId="4171354510" sldId="261"/>
            <ac:spMk id="63" creationId="{C2422D4B-B933-1B98-80DF-E5E7A5313B19}"/>
          </ac:spMkLst>
        </pc:spChg>
        <pc:spChg chg="add">
          <ac:chgData name="Shreya Sonal" userId="0d3f8f8400124ae5" providerId="Windows Live" clId="Web-{079C37D0-212E-43A9-8D24-163AAF2E6384}" dt="2023-07-23T16:25:00.697" v="114"/>
          <ac:spMkLst>
            <pc:docMk/>
            <pc:sldMk cId="4171354510" sldId="261"/>
            <ac:spMk id="65" creationId="{137ABE9C-3786-F45E-D129-15E4C6DD59E7}"/>
          </ac:spMkLst>
        </pc:spChg>
        <pc:grpChg chg="add del">
          <ac:chgData name="Shreya Sonal" userId="0d3f8f8400124ae5" providerId="Windows Live" clId="Web-{079C37D0-212E-43A9-8D24-163AAF2E6384}" dt="2023-07-23T16:18:35.901" v="59"/>
          <ac:grpSpMkLst>
            <pc:docMk/>
            <pc:sldMk cId="4171354510" sldId="261"/>
            <ac:grpSpMk id="57" creationId="{0BB8FEE8-76B2-A31A-DD1E-A0BC766D7507}"/>
          </ac:grpSpMkLst>
        </pc:grpChg>
        <pc:picChg chg="del">
          <ac:chgData name="Shreya Sonal" userId="0d3f8f8400124ae5" providerId="Windows Live" clId="Web-{079C37D0-212E-43A9-8D24-163AAF2E6384}" dt="2023-07-23T16:11:10.408" v="22"/>
          <ac:picMkLst>
            <pc:docMk/>
            <pc:sldMk cId="4171354510" sldId="261"/>
            <ac:picMk id="20" creationId="{220704B0-1666-E5D6-19D5-20C221897DB9}"/>
          </ac:picMkLst>
        </pc:picChg>
      </pc:sldChg>
      <pc:sldChg chg="addSp delSp modSp">
        <pc:chgData name="Shreya Sonal" userId="0d3f8f8400124ae5" providerId="Windows Live" clId="Web-{079C37D0-212E-43A9-8D24-163AAF2E6384}" dt="2023-07-23T16:25:22.916" v="118"/>
        <pc:sldMkLst>
          <pc:docMk/>
          <pc:sldMk cId="3176711274" sldId="263"/>
        </pc:sldMkLst>
        <pc:spChg chg="del">
          <ac:chgData name="Shreya Sonal" userId="0d3f8f8400124ae5" providerId="Windows Live" clId="Web-{079C37D0-212E-43A9-8D24-163AAF2E6384}" dt="2023-07-23T16:11:27.939" v="32"/>
          <ac:spMkLst>
            <pc:docMk/>
            <pc:sldMk cId="3176711274" sldId="263"/>
            <ac:spMk id="5" creationId="{F3B33FB3-D2BA-6CB4-B5F2-39BA1A77C4FB}"/>
          </ac:spMkLst>
        </pc:spChg>
        <pc:spChg chg="del">
          <ac:chgData name="Shreya Sonal" userId="0d3f8f8400124ae5" providerId="Windows Live" clId="Web-{079C37D0-212E-43A9-8D24-163AAF2E6384}" dt="2023-07-23T16:25:21.775" v="117"/>
          <ac:spMkLst>
            <pc:docMk/>
            <pc:sldMk cId="3176711274" sldId="263"/>
            <ac:spMk id="6" creationId="{F96B0E78-7E01-72D7-851A-49EB0E29C85D}"/>
          </ac:spMkLst>
        </pc:spChg>
        <pc:spChg chg="del">
          <ac:chgData name="Shreya Sonal" userId="0d3f8f8400124ae5" providerId="Windows Live" clId="Web-{079C37D0-212E-43A9-8D24-163AAF2E6384}" dt="2023-07-23T16:22:30.631" v="102"/>
          <ac:spMkLst>
            <pc:docMk/>
            <pc:sldMk cId="3176711274" sldId="263"/>
            <ac:spMk id="7" creationId="{BB489248-EFF5-008A-F388-EB7B39336E0C}"/>
          </ac:spMkLst>
        </pc:spChg>
        <pc:spChg chg="del mod">
          <ac:chgData name="Shreya Sonal" userId="0d3f8f8400124ae5" providerId="Windows Live" clId="Web-{079C37D0-212E-43A9-8D24-163AAF2E6384}" dt="2023-07-23T16:22:30.631" v="101"/>
          <ac:spMkLst>
            <pc:docMk/>
            <pc:sldMk cId="3176711274" sldId="263"/>
            <ac:spMk id="12" creationId="{9FD192FB-D251-EF13-DDD5-84CB9F7DDC0D}"/>
          </ac:spMkLst>
        </pc:spChg>
        <pc:spChg chg="del">
          <ac:chgData name="Shreya Sonal" userId="0d3f8f8400124ae5" providerId="Windows Live" clId="Web-{079C37D0-212E-43A9-8D24-163AAF2E6384}" dt="2023-07-23T16:11:27.939" v="31"/>
          <ac:spMkLst>
            <pc:docMk/>
            <pc:sldMk cId="3176711274" sldId="263"/>
            <ac:spMk id="15" creationId="{7217A514-67BB-B98F-2F92-B699CA9F725C}"/>
          </ac:spMkLst>
        </pc:spChg>
        <pc:spChg chg="mod">
          <ac:chgData name="Shreya Sonal" userId="0d3f8f8400124ae5" providerId="Windows Live" clId="Web-{079C37D0-212E-43A9-8D24-163AAF2E6384}" dt="2023-07-23T16:16:45.805" v="49" actId="14100"/>
          <ac:spMkLst>
            <pc:docMk/>
            <pc:sldMk cId="3176711274" sldId="263"/>
            <ac:spMk id="22" creationId="{7B718D8C-4B32-2388-8E78-E9407067172B}"/>
          </ac:spMkLst>
        </pc:spChg>
        <pc:spChg chg="add">
          <ac:chgData name="Shreya Sonal" userId="0d3f8f8400124ae5" providerId="Windows Live" clId="Web-{079C37D0-212E-43A9-8D24-163AAF2E6384}" dt="2023-07-23T16:22:31.475" v="103"/>
          <ac:spMkLst>
            <pc:docMk/>
            <pc:sldMk cId="3176711274" sldId="263"/>
            <ac:spMk id="31" creationId="{25D07881-7EE2-0F22-7DD5-29F4CC97BCA1}"/>
          </ac:spMkLst>
        </pc:spChg>
        <pc:spChg chg="add">
          <ac:chgData name="Shreya Sonal" userId="0d3f8f8400124ae5" providerId="Windows Live" clId="Web-{079C37D0-212E-43A9-8D24-163AAF2E6384}" dt="2023-07-23T16:22:31.490" v="104"/>
          <ac:spMkLst>
            <pc:docMk/>
            <pc:sldMk cId="3176711274" sldId="263"/>
            <ac:spMk id="33" creationId="{24834C2D-E5CF-F4EB-B4B5-B9508D0D92BC}"/>
          </ac:spMkLst>
        </pc:spChg>
        <pc:spChg chg="add">
          <ac:chgData name="Shreya Sonal" userId="0d3f8f8400124ae5" providerId="Windows Live" clId="Web-{079C37D0-212E-43A9-8D24-163AAF2E6384}" dt="2023-07-23T16:25:22.916" v="118"/>
          <ac:spMkLst>
            <pc:docMk/>
            <pc:sldMk cId="3176711274" sldId="263"/>
            <ac:spMk id="35" creationId="{ECBF4BAF-C6B5-E116-FCEE-278D1508C4BC}"/>
          </ac:spMkLst>
        </pc:spChg>
        <pc:grpChg chg="add">
          <ac:chgData name="Shreya Sonal" userId="0d3f8f8400124ae5" providerId="Windows Live" clId="Web-{079C37D0-212E-43A9-8D24-163AAF2E6384}" dt="2023-07-23T16:11:28.736" v="33"/>
          <ac:grpSpMkLst>
            <pc:docMk/>
            <pc:sldMk cId="3176711274" sldId="263"/>
            <ac:grpSpMk id="29" creationId="{96955FB8-28EA-9E79-0493-77A8DD863C79}"/>
          </ac:grpSpMkLst>
        </pc:grpChg>
        <pc:picChg chg="del">
          <ac:chgData name="Shreya Sonal" userId="0d3f8f8400124ae5" providerId="Windows Live" clId="Web-{079C37D0-212E-43A9-8D24-163AAF2E6384}" dt="2023-07-23T16:11:27.939" v="30"/>
          <ac:picMkLst>
            <pc:docMk/>
            <pc:sldMk cId="3176711274" sldId="263"/>
            <ac:picMk id="20" creationId="{220704B0-1666-E5D6-19D5-20C221897DB9}"/>
          </ac:picMkLst>
        </pc:picChg>
      </pc:sldChg>
      <pc:sldChg chg="addSp delSp modSp">
        <pc:chgData name="Shreya Sonal" userId="0d3f8f8400124ae5" providerId="Windows Live" clId="Web-{079C37D0-212E-43A9-8D24-163AAF2E6384}" dt="2023-07-23T16:25:13.619" v="116"/>
        <pc:sldMkLst>
          <pc:docMk/>
          <pc:sldMk cId="3870576029" sldId="264"/>
        </pc:sldMkLst>
        <pc:spChg chg="del">
          <ac:chgData name="Shreya Sonal" userId="0d3f8f8400124ae5" providerId="Windows Live" clId="Web-{079C37D0-212E-43A9-8D24-163AAF2E6384}" dt="2023-07-23T16:25:12.400" v="115"/>
          <ac:spMkLst>
            <pc:docMk/>
            <pc:sldMk cId="3870576029" sldId="264"/>
            <ac:spMk id="4" creationId="{9AF68C18-16ED-F9A5-A1E9-7ED734F7174F}"/>
          </ac:spMkLst>
        </pc:spChg>
        <pc:spChg chg="del">
          <ac:chgData name="Shreya Sonal" userId="0d3f8f8400124ae5" providerId="Windows Live" clId="Web-{079C37D0-212E-43A9-8D24-163AAF2E6384}" dt="2023-07-23T16:11:18.752" v="28"/>
          <ac:spMkLst>
            <pc:docMk/>
            <pc:sldMk cId="3870576029" sldId="264"/>
            <ac:spMk id="5" creationId="{F3B33FB3-D2BA-6CB4-B5F2-39BA1A77C4FB}"/>
          </ac:spMkLst>
        </pc:spChg>
        <pc:spChg chg="del">
          <ac:chgData name="Shreya Sonal" userId="0d3f8f8400124ae5" providerId="Windows Live" clId="Web-{079C37D0-212E-43A9-8D24-163AAF2E6384}" dt="2023-07-23T16:22:24.287" v="98"/>
          <ac:spMkLst>
            <pc:docMk/>
            <pc:sldMk cId="3870576029" sldId="264"/>
            <ac:spMk id="7" creationId="{BB489248-EFF5-008A-F388-EB7B39336E0C}"/>
          </ac:spMkLst>
        </pc:spChg>
        <pc:spChg chg="del">
          <ac:chgData name="Shreya Sonal" userId="0d3f8f8400124ae5" providerId="Windows Live" clId="Web-{079C37D0-212E-43A9-8D24-163AAF2E6384}" dt="2023-07-23T16:22:24.287" v="97"/>
          <ac:spMkLst>
            <pc:docMk/>
            <pc:sldMk cId="3870576029" sldId="264"/>
            <ac:spMk id="12" creationId="{9FD192FB-D251-EF13-DDD5-84CB9F7DDC0D}"/>
          </ac:spMkLst>
        </pc:spChg>
        <pc:spChg chg="del">
          <ac:chgData name="Shreya Sonal" userId="0d3f8f8400124ae5" providerId="Windows Live" clId="Web-{079C37D0-212E-43A9-8D24-163AAF2E6384}" dt="2023-07-23T16:11:18.752" v="27"/>
          <ac:spMkLst>
            <pc:docMk/>
            <pc:sldMk cId="3870576029" sldId="264"/>
            <ac:spMk id="15" creationId="{7217A514-67BB-B98F-2F92-B699CA9F725C}"/>
          </ac:spMkLst>
        </pc:spChg>
        <pc:spChg chg="topLvl">
          <ac:chgData name="Shreya Sonal" userId="0d3f8f8400124ae5" providerId="Windows Live" clId="Web-{079C37D0-212E-43A9-8D24-163AAF2E6384}" dt="2023-07-23T16:18:02.666" v="55"/>
          <ac:spMkLst>
            <pc:docMk/>
            <pc:sldMk cId="3870576029" sldId="264"/>
            <ac:spMk id="21" creationId="{7C271C36-E61C-5574-5B03-47B8F70B406B}"/>
          </ac:spMkLst>
        </pc:spChg>
        <pc:spChg chg="del mod topLvl">
          <ac:chgData name="Shreya Sonal" userId="0d3f8f8400124ae5" providerId="Windows Live" clId="Web-{079C37D0-212E-43A9-8D24-163AAF2E6384}" dt="2023-07-23T16:18:02.666" v="55"/>
          <ac:spMkLst>
            <pc:docMk/>
            <pc:sldMk cId="3870576029" sldId="264"/>
            <ac:spMk id="22" creationId="{D071F012-153B-530C-BC93-E563A9B0855F}"/>
          </ac:spMkLst>
        </pc:spChg>
        <pc:spChg chg="add">
          <ac:chgData name="Shreya Sonal" userId="0d3f8f8400124ae5" providerId="Windows Live" clId="Web-{079C37D0-212E-43A9-8D24-163AAF2E6384}" dt="2023-07-23T16:18:23.042" v="58"/>
          <ac:spMkLst>
            <pc:docMk/>
            <pc:sldMk cId="3870576029" sldId="264"/>
            <ac:spMk id="34" creationId="{94FC4E14-6AE2-4430-C0C6-3B381C819D1F}"/>
          </ac:spMkLst>
        </pc:spChg>
        <pc:spChg chg="add">
          <ac:chgData name="Shreya Sonal" userId="0d3f8f8400124ae5" providerId="Windows Live" clId="Web-{079C37D0-212E-43A9-8D24-163AAF2E6384}" dt="2023-07-23T16:22:25.365" v="99"/>
          <ac:spMkLst>
            <pc:docMk/>
            <pc:sldMk cId="3870576029" sldId="264"/>
            <ac:spMk id="36" creationId="{028A27FF-B72C-FE0D-1044-1BAD147C4561}"/>
          </ac:spMkLst>
        </pc:spChg>
        <pc:spChg chg="add">
          <ac:chgData name="Shreya Sonal" userId="0d3f8f8400124ae5" providerId="Windows Live" clId="Web-{079C37D0-212E-43A9-8D24-163AAF2E6384}" dt="2023-07-23T16:22:25.381" v="100"/>
          <ac:spMkLst>
            <pc:docMk/>
            <pc:sldMk cId="3870576029" sldId="264"/>
            <ac:spMk id="38" creationId="{6A095975-38B0-F753-0D33-EF8CCA790480}"/>
          </ac:spMkLst>
        </pc:spChg>
        <pc:spChg chg="add">
          <ac:chgData name="Shreya Sonal" userId="0d3f8f8400124ae5" providerId="Windows Live" clId="Web-{079C37D0-212E-43A9-8D24-163AAF2E6384}" dt="2023-07-23T16:25:13.619" v="116"/>
          <ac:spMkLst>
            <pc:docMk/>
            <pc:sldMk cId="3870576029" sldId="264"/>
            <ac:spMk id="41" creationId="{D2FF6C35-0A6B-ED5B-348B-FA4D992746F3}"/>
          </ac:spMkLst>
        </pc:spChg>
        <pc:grpChg chg="add del">
          <ac:chgData name="Shreya Sonal" userId="0d3f8f8400124ae5" providerId="Windows Live" clId="Web-{079C37D0-212E-43A9-8D24-163AAF2E6384}" dt="2023-07-23T16:18:02.666" v="55"/>
          <ac:grpSpMkLst>
            <pc:docMk/>
            <pc:sldMk cId="3870576029" sldId="264"/>
            <ac:grpSpMk id="25" creationId="{B061B3B5-5831-EFD3-5DD8-8C1BD11FFDB0}"/>
          </ac:grpSpMkLst>
        </pc:grpChg>
        <pc:grpChg chg="add del">
          <ac:chgData name="Shreya Sonal" userId="0d3f8f8400124ae5" providerId="Windows Live" clId="Web-{079C37D0-212E-43A9-8D24-163AAF2E6384}" dt="2023-07-23T16:18:07.479" v="57"/>
          <ac:grpSpMkLst>
            <pc:docMk/>
            <pc:sldMk cId="3870576029" sldId="264"/>
            <ac:grpSpMk id="32" creationId="{B1A1DA26-B2A7-EF36-9E98-9FD96032C3AB}"/>
          </ac:grpSpMkLst>
        </pc:grpChg>
        <pc:picChg chg="del">
          <ac:chgData name="Shreya Sonal" userId="0d3f8f8400124ae5" providerId="Windows Live" clId="Web-{079C37D0-212E-43A9-8D24-163AAF2E6384}" dt="2023-07-23T16:11:18.752" v="26"/>
          <ac:picMkLst>
            <pc:docMk/>
            <pc:sldMk cId="3870576029" sldId="264"/>
            <ac:picMk id="20" creationId="{220704B0-1666-E5D6-19D5-20C221897DB9}"/>
          </ac:picMkLst>
        </pc:picChg>
      </pc:sldChg>
      <pc:sldChg chg="addSp delSp">
        <pc:chgData name="Shreya Sonal" userId="0d3f8f8400124ae5" providerId="Windows Live" clId="Web-{079C37D0-212E-43A9-8D24-163AAF2E6384}" dt="2023-07-23T16:25:34.572" v="120"/>
        <pc:sldMkLst>
          <pc:docMk/>
          <pc:sldMk cId="3903714289" sldId="266"/>
        </pc:sldMkLst>
        <pc:spChg chg="del">
          <ac:chgData name="Shreya Sonal" userId="0d3f8f8400124ae5" providerId="Windows Live" clId="Web-{079C37D0-212E-43A9-8D24-163AAF2E6384}" dt="2023-07-23T16:25:33.135" v="119"/>
          <ac:spMkLst>
            <pc:docMk/>
            <pc:sldMk cId="3903714289" sldId="266"/>
            <ac:spMk id="3" creationId="{52DC35CF-035C-DD30-01CB-0451F5DD0432}"/>
          </ac:spMkLst>
        </pc:spChg>
        <pc:spChg chg="add">
          <ac:chgData name="Shreya Sonal" userId="0d3f8f8400124ae5" providerId="Windows Live" clId="Web-{079C37D0-212E-43A9-8D24-163AAF2E6384}" dt="2023-07-23T16:25:34.572" v="120"/>
          <ac:spMkLst>
            <pc:docMk/>
            <pc:sldMk cId="3903714289" sldId="266"/>
            <ac:spMk id="4" creationId="{78C33902-AA9F-BE28-343E-6DABB9D9243F}"/>
          </ac:spMkLst>
        </pc:spChg>
      </pc:sldChg>
    </pc:docChg>
  </pc:docChgLst>
  <pc:docChgLst>
    <pc:chgData name="Shreya Sonal" userId="0d3f8f8400124ae5" providerId="Windows Live" clId="Web-{F15531EA-2326-4C16-B6D8-02ED694EFA8D}"/>
    <pc:docChg chg="addSld delSld modSld">
      <pc:chgData name="Shreya Sonal" userId="0d3f8f8400124ae5" providerId="Windows Live" clId="Web-{F15531EA-2326-4C16-B6D8-02ED694EFA8D}" dt="2023-06-30T16:22:43.424" v="407" actId="20577"/>
      <pc:docMkLst>
        <pc:docMk/>
      </pc:docMkLst>
      <pc:sldChg chg="addSp delSp modSp modTransition addAnim delAnim">
        <pc:chgData name="Shreya Sonal" userId="0d3f8f8400124ae5" providerId="Windows Live" clId="Web-{F15531EA-2326-4C16-B6D8-02ED694EFA8D}" dt="2023-06-30T16:11:22.299" v="332"/>
        <pc:sldMkLst>
          <pc:docMk/>
          <pc:sldMk cId="109857222" sldId="256"/>
        </pc:sldMkLst>
        <pc:spChg chg="topLvl">
          <ac:chgData name="Shreya Sonal" userId="0d3f8f8400124ae5" providerId="Windows Live" clId="Web-{F15531EA-2326-4C16-B6D8-02ED694EFA8D}" dt="2023-06-30T16:11:14.330" v="331"/>
          <ac:spMkLst>
            <pc:docMk/>
            <pc:sldMk cId="109857222" sldId="256"/>
            <ac:spMk id="5" creationId="{F3B33FB3-D2BA-6CB4-B5F2-39BA1A77C4FB}"/>
          </ac:spMkLst>
        </pc:spChg>
        <pc:spChg chg="topLvl">
          <ac:chgData name="Shreya Sonal" userId="0d3f8f8400124ae5" providerId="Windows Live" clId="Web-{F15531EA-2326-4C16-B6D8-02ED694EFA8D}" dt="2023-06-30T16:11:14.330" v="331"/>
          <ac:spMkLst>
            <pc:docMk/>
            <pc:sldMk cId="109857222" sldId="256"/>
            <ac:spMk id="7" creationId="{BB489248-EFF5-008A-F388-EB7B39336E0C}"/>
          </ac:spMkLst>
        </pc:spChg>
        <pc:spChg chg="topLvl">
          <ac:chgData name="Shreya Sonal" userId="0d3f8f8400124ae5" providerId="Windows Live" clId="Web-{F15531EA-2326-4C16-B6D8-02ED694EFA8D}" dt="2023-06-30T16:11:14.330" v="331"/>
          <ac:spMkLst>
            <pc:docMk/>
            <pc:sldMk cId="109857222" sldId="256"/>
            <ac:spMk id="8" creationId="{6E702CDF-0A31-0B72-7DD1-DF159DEB6789}"/>
          </ac:spMkLst>
        </pc:spChg>
        <pc:spChg chg="topLvl">
          <ac:chgData name="Shreya Sonal" userId="0d3f8f8400124ae5" providerId="Windows Live" clId="Web-{F15531EA-2326-4C16-B6D8-02ED694EFA8D}" dt="2023-06-30T16:11:14.330" v="331"/>
          <ac:spMkLst>
            <pc:docMk/>
            <pc:sldMk cId="109857222" sldId="256"/>
            <ac:spMk id="9" creationId="{DE4742A8-86DB-BDF7-471A-508C60948947}"/>
          </ac:spMkLst>
        </pc:spChg>
        <pc:spChg chg="topLvl">
          <ac:chgData name="Shreya Sonal" userId="0d3f8f8400124ae5" providerId="Windows Live" clId="Web-{F15531EA-2326-4C16-B6D8-02ED694EFA8D}" dt="2023-06-30T16:11:14.330" v="331"/>
          <ac:spMkLst>
            <pc:docMk/>
            <pc:sldMk cId="109857222" sldId="256"/>
            <ac:spMk id="10" creationId="{DD91BC1D-BC69-E1CD-4A05-17197070C4F1}"/>
          </ac:spMkLst>
        </pc:spChg>
        <pc:spChg chg="topLvl">
          <ac:chgData name="Shreya Sonal" userId="0d3f8f8400124ae5" providerId="Windows Live" clId="Web-{F15531EA-2326-4C16-B6D8-02ED694EFA8D}" dt="2023-06-30T16:11:14.330" v="331"/>
          <ac:spMkLst>
            <pc:docMk/>
            <pc:sldMk cId="109857222" sldId="256"/>
            <ac:spMk id="11" creationId="{F1DB3785-AA82-A980-F492-99AB295EACAC}"/>
          </ac:spMkLst>
        </pc:spChg>
        <pc:spChg chg="topLvl">
          <ac:chgData name="Shreya Sonal" userId="0d3f8f8400124ae5" providerId="Windows Live" clId="Web-{F15531EA-2326-4C16-B6D8-02ED694EFA8D}" dt="2023-06-30T16:11:14.330" v="331"/>
          <ac:spMkLst>
            <pc:docMk/>
            <pc:sldMk cId="109857222" sldId="256"/>
            <ac:spMk id="12" creationId="{9FD192FB-D251-EF13-DDD5-84CB9F7DDC0D}"/>
          </ac:spMkLst>
        </pc:spChg>
        <pc:spChg chg="topLvl">
          <ac:chgData name="Shreya Sonal" userId="0d3f8f8400124ae5" providerId="Windows Live" clId="Web-{F15531EA-2326-4C16-B6D8-02ED694EFA8D}" dt="2023-06-30T16:11:14.330" v="331"/>
          <ac:spMkLst>
            <pc:docMk/>
            <pc:sldMk cId="109857222" sldId="256"/>
            <ac:spMk id="13" creationId="{8A599E06-BD29-614A-9EC4-CC59D07AF257}"/>
          </ac:spMkLst>
        </pc:spChg>
        <pc:spChg chg="topLvl">
          <ac:chgData name="Shreya Sonal" userId="0d3f8f8400124ae5" providerId="Windows Live" clId="Web-{F15531EA-2326-4C16-B6D8-02ED694EFA8D}" dt="2023-06-30T16:11:14.330" v="331"/>
          <ac:spMkLst>
            <pc:docMk/>
            <pc:sldMk cId="109857222" sldId="256"/>
            <ac:spMk id="14" creationId="{4ED6400E-E725-8C73-DEBF-A240D791F895}"/>
          </ac:spMkLst>
        </pc:spChg>
        <pc:spChg chg="mod topLvl">
          <ac:chgData name="Shreya Sonal" userId="0d3f8f8400124ae5" providerId="Windows Live" clId="Web-{F15531EA-2326-4C16-B6D8-02ED694EFA8D}" dt="2023-06-30T16:10:55.096" v="330"/>
          <ac:spMkLst>
            <pc:docMk/>
            <pc:sldMk cId="109857222" sldId="256"/>
            <ac:spMk id="15" creationId="{E5DEE868-18D1-34D0-4D33-1DF343A04E8D}"/>
          </ac:spMkLst>
        </pc:spChg>
        <pc:spChg chg="topLvl">
          <ac:chgData name="Shreya Sonal" userId="0d3f8f8400124ae5" providerId="Windows Live" clId="Web-{F15531EA-2326-4C16-B6D8-02ED694EFA8D}" dt="2023-06-30T16:11:14.330" v="331"/>
          <ac:spMkLst>
            <pc:docMk/>
            <pc:sldMk cId="109857222" sldId="256"/>
            <ac:spMk id="16" creationId="{F7E34FEA-7D04-AA63-F469-4B801E969F1E}"/>
          </ac:spMkLst>
        </pc:spChg>
        <pc:spChg chg="topLvl">
          <ac:chgData name="Shreya Sonal" userId="0d3f8f8400124ae5" providerId="Windows Live" clId="Web-{F15531EA-2326-4C16-B6D8-02ED694EFA8D}" dt="2023-06-30T16:11:14.330" v="331"/>
          <ac:spMkLst>
            <pc:docMk/>
            <pc:sldMk cId="109857222" sldId="256"/>
            <ac:spMk id="17" creationId="{720C8768-43B1-EC18-CE59-E8442B0B38A1}"/>
          </ac:spMkLst>
        </pc:spChg>
        <pc:spChg chg="topLvl">
          <ac:chgData name="Shreya Sonal" userId="0d3f8f8400124ae5" providerId="Windows Live" clId="Web-{F15531EA-2326-4C16-B6D8-02ED694EFA8D}" dt="2023-06-30T16:11:14.330" v="331"/>
          <ac:spMkLst>
            <pc:docMk/>
            <pc:sldMk cId="109857222" sldId="256"/>
            <ac:spMk id="19" creationId="{8EF73E5D-053D-3363-039C-6AF870C381EC}"/>
          </ac:spMkLst>
        </pc:spChg>
        <pc:grpChg chg="add del">
          <ac:chgData name="Shreya Sonal" userId="0d3f8f8400124ae5" providerId="Windows Live" clId="Web-{F15531EA-2326-4C16-B6D8-02ED694EFA8D}" dt="2023-06-30T16:11:14.330" v="331"/>
          <ac:grpSpMkLst>
            <pc:docMk/>
            <pc:sldMk cId="109857222" sldId="256"/>
            <ac:grpSpMk id="6" creationId="{CB7B7CAA-08EE-D43C-FA35-22EF648B8145}"/>
          </ac:grpSpMkLst>
        </pc:grpChg>
        <pc:grpChg chg="add del">
          <ac:chgData name="Shreya Sonal" userId="0d3f8f8400124ae5" providerId="Windows Live" clId="Web-{F15531EA-2326-4C16-B6D8-02ED694EFA8D}" dt="2023-06-30T16:10:55.096" v="330"/>
          <ac:grpSpMkLst>
            <pc:docMk/>
            <pc:sldMk cId="109857222" sldId="256"/>
            <ac:grpSpMk id="26" creationId="{5CBA0AD4-5778-451B-9ACC-B6451027C7AE}"/>
          </ac:grpSpMkLst>
        </pc:grpChg>
        <pc:picChg chg="topLvl">
          <ac:chgData name="Shreya Sonal" userId="0d3f8f8400124ae5" providerId="Windows Live" clId="Web-{F15531EA-2326-4C16-B6D8-02ED694EFA8D}" dt="2023-06-30T16:10:55.096" v="330"/>
          <ac:picMkLst>
            <pc:docMk/>
            <pc:sldMk cId="109857222" sldId="256"/>
            <ac:picMk id="2" creationId="{40929C23-A8E0-D01B-6C2C-71F82942C83E}"/>
          </ac:picMkLst>
        </pc:picChg>
        <pc:picChg chg="topLvl">
          <ac:chgData name="Shreya Sonal" userId="0d3f8f8400124ae5" providerId="Windows Live" clId="Web-{F15531EA-2326-4C16-B6D8-02ED694EFA8D}" dt="2023-06-30T16:10:55.096" v="330"/>
          <ac:picMkLst>
            <pc:docMk/>
            <pc:sldMk cId="109857222" sldId="256"/>
            <ac:picMk id="3" creationId="{5F05BE4C-118A-2ADC-955E-C6A1A28757C0}"/>
          </ac:picMkLst>
        </pc:picChg>
        <pc:picChg chg="topLvl">
          <ac:chgData name="Shreya Sonal" userId="0d3f8f8400124ae5" providerId="Windows Live" clId="Web-{F15531EA-2326-4C16-B6D8-02ED694EFA8D}" dt="2023-06-30T16:10:55.096" v="330"/>
          <ac:picMkLst>
            <pc:docMk/>
            <pc:sldMk cId="109857222" sldId="256"/>
            <ac:picMk id="4" creationId="{D0119197-C168-70A5-85E7-A67507865C3B}"/>
          </ac:picMkLst>
        </pc:picChg>
        <pc:picChg chg="topLvl">
          <ac:chgData name="Shreya Sonal" userId="0d3f8f8400124ae5" providerId="Windows Live" clId="Web-{F15531EA-2326-4C16-B6D8-02ED694EFA8D}" dt="2023-06-30T16:10:55.096" v="330"/>
          <ac:picMkLst>
            <pc:docMk/>
            <pc:sldMk cId="109857222" sldId="256"/>
            <ac:picMk id="20" creationId="{9484B3F4-9903-C7D6-B8A0-1DFCF1FD169C}"/>
          </ac:picMkLst>
        </pc:picChg>
        <pc:picChg chg="topLvl">
          <ac:chgData name="Shreya Sonal" userId="0d3f8f8400124ae5" providerId="Windows Live" clId="Web-{F15531EA-2326-4C16-B6D8-02ED694EFA8D}" dt="2023-06-30T16:10:55.096" v="330"/>
          <ac:picMkLst>
            <pc:docMk/>
            <pc:sldMk cId="109857222" sldId="256"/>
            <ac:picMk id="22" creationId="{0ED0AB24-E6A7-2D2B-7CC1-71963F87126E}"/>
          </ac:picMkLst>
        </pc:picChg>
        <pc:picChg chg="topLvl">
          <ac:chgData name="Shreya Sonal" userId="0d3f8f8400124ae5" providerId="Windows Live" clId="Web-{F15531EA-2326-4C16-B6D8-02ED694EFA8D}" dt="2023-06-30T16:10:55.096" v="330"/>
          <ac:picMkLst>
            <pc:docMk/>
            <pc:sldMk cId="109857222" sldId="256"/>
            <ac:picMk id="23" creationId="{F0025E99-6DA7-B09A-7E5B-BF5F5AFA8A66}"/>
          </ac:picMkLst>
        </pc:picChg>
        <pc:picChg chg="topLvl">
          <ac:chgData name="Shreya Sonal" userId="0d3f8f8400124ae5" providerId="Windows Live" clId="Web-{F15531EA-2326-4C16-B6D8-02ED694EFA8D}" dt="2023-06-30T16:10:55.096" v="330"/>
          <ac:picMkLst>
            <pc:docMk/>
            <pc:sldMk cId="109857222" sldId="256"/>
            <ac:picMk id="24" creationId="{9B2B79FE-D5AB-2524-71F4-1BE4CDD01C67}"/>
          </ac:picMkLst>
        </pc:picChg>
        <pc:picChg chg="topLvl">
          <ac:chgData name="Shreya Sonal" userId="0d3f8f8400124ae5" providerId="Windows Live" clId="Web-{F15531EA-2326-4C16-B6D8-02ED694EFA8D}" dt="2023-06-30T16:10:55.096" v="330"/>
          <ac:picMkLst>
            <pc:docMk/>
            <pc:sldMk cId="109857222" sldId="256"/>
            <ac:picMk id="25" creationId="{C7CB7DFE-83ED-A46D-4FBE-B109307970BE}"/>
          </ac:picMkLst>
        </pc:picChg>
      </pc:sldChg>
      <pc:sldChg chg="addSp delSp modSp modTransition addAnim delAnim modAnim">
        <pc:chgData name="Shreya Sonal" userId="0d3f8f8400124ae5" providerId="Windows Live" clId="Web-{F15531EA-2326-4C16-B6D8-02ED694EFA8D}" dt="2023-06-30T16:15:30.852" v="342" actId="1076"/>
        <pc:sldMkLst>
          <pc:docMk/>
          <pc:sldMk cId="67991830" sldId="257"/>
        </pc:sldMkLst>
        <pc:spChg chg="mod topLvl">
          <ac:chgData name="Shreya Sonal" userId="0d3f8f8400124ae5" providerId="Windows Live" clId="Web-{F15531EA-2326-4C16-B6D8-02ED694EFA8D}" dt="2023-06-30T16:08:28.655" v="326"/>
          <ac:spMkLst>
            <pc:docMk/>
            <pc:sldMk cId="67991830" sldId="257"/>
            <ac:spMk id="5" creationId="{F3B33FB3-D2BA-6CB4-B5F2-39BA1A77C4FB}"/>
          </ac:spMkLst>
        </pc:spChg>
        <pc:spChg chg="add mod topLvl">
          <ac:chgData name="Shreya Sonal" userId="0d3f8f8400124ae5" providerId="Windows Live" clId="Web-{F15531EA-2326-4C16-B6D8-02ED694EFA8D}" dt="2023-06-30T15:51:03.381" v="247"/>
          <ac:spMkLst>
            <pc:docMk/>
            <pc:sldMk cId="67991830" sldId="257"/>
            <ac:spMk id="6" creationId="{615FDBF4-0E5C-21F8-76CE-10B13B6ABDEC}"/>
          </ac:spMkLst>
        </pc:spChg>
        <pc:spChg chg="mod topLvl">
          <ac:chgData name="Shreya Sonal" userId="0d3f8f8400124ae5" providerId="Windows Live" clId="Web-{F15531EA-2326-4C16-B6D8-02ED694EFA8D}" dt="2023-06-30T15:58:53.064" v="281"/>
          <ac:spMkLst>
            <pc:docMk/>
            <pc:sldMk cId="67991830" sldId="257"/>
            <ac:spMk id="7" creationId="{BB489248-EFF5-008A-F388-EB7B39336E0C}"/>
          </ac:spMkLst>
        </pc:spChg>
        <pc:spChg chg="topLvl">
          <ac:chgData name="Shreya Sonal" userId="0d3f8f8400124ae5" providerId="Windows Live" clId="Web-{F15531EA-2326-4C16-B6D8-02ED694EFA8D}" dt="2023-06-30T15:58:53.064" v="281"/>
          <ac:spMkLst>
            <pc:docMk/>
            <pc:sldMk cId="67991830" sldId="257"/>
            <ac:spMk id="8" creationId="{6E702CDF-0A31-0B72-7DD1-DF159DEB6789}"/>
          </ac:spMkLst>
        </pc:spChg>
        <pc:spChg chg="mod topLvl">
          <ac:chgData name="Shreya Sonal" userId="0d3f8f8400124ae5" providerId="Windows Live" clId="Web-{F15531EA-2326-4C16-B6D8-02ED694EFA8D}" dt="2023-06-30T15:58:53.064" v="281"/>
          <ac:spMkLst>
            <pc:docMk/>
            <pc:sldMk cId="67991830" sldId="257"/>
            <ac:spMk id="9" creationId="{DE4742A8-86DB-BDF7-471A-508C60948947}"/>
          </ac:spMkLst>
        </pc:spChg>
        <pc:spChg chg="topLvl">
          <ac:chgData name="Shreya Sonal" userId="0d3f8f8400124ae5" providerId="Windows Live" clId="Web-{F15531EA-2326-4C16-B6D8-02ED694EFA8D}" dt="2023-06-30T15:58:53.064" v="281"/>
          <ac:spMkLst>
            <pc:docMk/>
            <pc:sldMk cId="67991830" sldId="257"/>
            <ac:spMk id="10" creationId="{DD91BC1D-BC69-E1CD-4A05-17197070C4F1}"/>
          </ac:spMkLst>
        </pc:spChg>
        <pc:spChg chg="topLvl">
          <ac:chgData name="Shreya Sonal" userId="0d3f8f8400124ae5" providerId="Windows Live" clId="Web-{F15531EA-2326-4C16-B6D8-02ED694EFA8D}" dt="2023-06-30T15:58:53.064" v="281"/>
          <ac:spMkLst>
            <pc:docMk/>
            <pc:sldMk cId="67991830" sldId="257"/>
            <ac:spMk id="11" creationId="{F1DB3785-AA82-A980-F492-99AB295EACAC}"/>
          </ac:spMkLst>
        </pc:spChg>
        <pc:spChg chg="topLvl">
          <ac:chgData name="Shreya Sonal" userId="0d3f8f8400124ae5" providerId="Windows Live" clId="Web-{F15531EA-2326-4C16-B6D8-02ED694EFA8D}" dt="2023-06-30T15:58:53.064" v="281"/>
          <ac:spMkLst>
            <pc:docMk/>
            <pc:sldMk cId="67991830" sldId="257"/>
            <ac:spMk id="12" creationId="{9FD192FB-D251-EF13-DDD5-84CB9F7DDC0D}"/>
          </ac:spMkLst>
        </pc:spChg>
        <pc:spChg chg="topLvl">
          <ac:chgData name="Shreya Sonal" userId="0d3f8f8400124ae5" providerId="Windows Live" clId="Web-{F15531EA-2326-4C16-B6D8-02ED694EFA8D}" dt="2023-06-30T15:58:53.064" v="281"/>
          <ac:spMkLst>
            <pc:docMk/>
            <pc:sldMk cId="67991830" sldId="257"/>
            <ac:spMk id="13" creationId="{8A599E06-BD29-614A-9EC4-CC59D07AF257}"/>
          </ac:spMkLst>
        </pc:spChg>
        <pc:spChg chg="mod topLvl">
          <ac:chgData name="Shreya Sonal" userId="0d3f8f8400124ae5" providerId="Windows Live" clId="Web-{F15531EA-2326-4C16-B6D8-02ED694EFA8D}" dt="2023-06-30T15:58:53.064" v="281"/>
          <ac:spMkLst>
            <pc:docMk/>
            <pc:sldMk cId="67991830" sldId="257"/>
            <ac:spMk id="14" creationId="{4ED6400E-E725-8C73-DEBF-A240D791F895}"/>
          </ac:spMkLst>
        </pc:spChg>
        <pc:spChg chg="topLvl">
          <ac:chgData name="Shreya Sonal" userId="0d3f8f8400124ae5" providerId="Windows Live" clId="Web-{F15531EA-2326-4C16-B6D8-02ED694EFA8D}" dt="2023-06-30T16:08:28.655" v="326"/>
          <ac:spMkLst>
            <pc:docMk/>
            <pc:sldMk cId="67991830" sldId="257"/>
            <ac:spMk id="15" creationId="{7217A514-67BB-B98F-2F92-B699CA9F725C}"/>
          </ac:spMkLst>
        </pc:spChg>
        <pc:spChg chg="topLvl">
          <ac:chgData name="Shreya Sonal" userId="0d3f8f8400124ae5" providerId="Windows Live" clId="Web-{F15531EA-2326-4C16-B6D8-02ED694EFA8D}" dt="2023-06-30T15:58:53.064" v="281"/>
          <ac:spMkLst>
            <pc:docMk/>
            <pc:sldMk cId="67991830" sldId="257"/>
            <ac:spMk id="16" creationId="{F7E34FEA-7D04-AA63-F469-4B801E969F1E}"/>
          </ac:spMkLst>
        </pc:spChg>
        <pc:spChg chg="mod topLvl">
          <ac:chgData name="Shreya Sonal" userId="0d3f8f8400124ae5" providerId="Windows Live" clId="Web-{F15531EA-2326-4C16-B6D8-02ED694EFA8D}" dt="2023-06-30T15:58:53.064" v="281"/>
          <ac:spMkLst>
            <pc:docMk/>
            <pc:sldMk cId="67991830" sldId="257"/>
            <ac:spMk id="17" creationId="{720C8768-43B1-EC18-CE59-E8442B0B38A1}"/>
          </ac:spMkLst>
        </pc:spChg>
        <pc:spChg chg="topLvl">
          <ac:chgData name="Shreya Sonal" userId="0d3f8f8400124ae5" providerId="Windows Live" clId="Web-{F15531EA-2326-4C16-B6D8-02ED694EFA8D}" dt="2023-06-30T15:58:53.064" v="281"/>
          <ac:spMkLst>
            <pc:docMk/>
            <pc:sldMk cId="67991830" sldId="257"/>
            <ac:spMk id="18" creationId="{14625657-A317-5921-ACBB-6A542F96D664}"/>
          </ac:spMkLst>
        </pc:spChg>
        <pc:spChg chg="topLvl">
          <ac:chgData name="Shreya Sonal" userId="0d3f8f8400124ae5" providerId="Windows Live" clId="Web-{F15531EA-2326-4C16-B6D8-02ED694EFA8D}" dt="2023-06-30T15:58:53.064" v="281"/>
          <ac:spMkLst>
            <pc:docMk/>
            <pc:sldMk cId="67991830" sldId="257"/>
            <ac:spMk id="19" creationId="{8EF73E5D-053D-3363-039C-6AF870C381EC}"/>
          </ac:spMkLst>
        </pc:spChg>
        <pc:spChg chg="mod">
          <ac:chgData name="Shreya Sonal" userId="0d3f8f8400124ae5" providerId="Windows Live" clId="Web-{F15531EA-2326-4C16-B6D8-02ED694EFA8D}" dt="2023-06-30T16:15:30.852" v="342" actId="1076"/>
          <ac:spMkLst>
            <pc:docMk/>
            <pc:sldMk cId="67991830" sldId="257"/>
            <ac:spMk id="21" creationId="{FDB255AC-BBFD-7585-8269-998F92F343BB}"/>
          </ac:spMkLst>
        </pc:spChg>
        <pc:spChg chg="add mod topLvl">
          <ac:chgData name="Shreya Sonal" userId="0d3f8f8400124ae5" providerId="Windows Live" clId="Web-{F15531EA-2326-4C16-B6D8-02ED694EFA8D}" dt="2023-06-30T15:51:03.381" v="247"/>
          <ac:spMkLst>
            <pc:docMk/>
            <pc:sldMk cId="67991830" sldId="257"/>
            <ac:spMk id="22" creationId="{8B01893B-B59B-C13A-4C7B-17EFA30EC913}"/>
          </ac:spMkLst>
        </pc:spChg>
        <pc:spChg chg="add mod topLvl">
          <ac:chgData name="Shreya Sonal" userId="0d3f8f8400124ae5" providerId="Windows Live" clId="Web-{F15531EA-2326-4C16-B6D8-02ED694EFA8D}" dt="2023-06-30T15:51:03.381" v="247"/>
          <ac:spMkLst>
            <pc:docMk/>
            <pc:sldMk cId="67991830" sldId="257"/>
            <ac:spMk id="23" creationId="{474C5CCC-A3D8-360F-8932-CB0C05E668C2}"/>
          </ac:spMkLst>
        </pc:spChg>
        <pc:spChg chg="add mod topLvl">
          <ac:chgData name="Shreya Sonal" userId="0d3f8f8400124ae5" providerId="Windows Live" clId="Web-{F15531EA-2326-4C16-B6D8-02ED694EFA8D}" dt="2023-06-30T15:51:03.381" v="247"/>
          <ac:spMkLst>
            <pc:docMk/>
            <pc:sldMk cId="67991830" sldId="257"/>
            <ac:spMk id="24" creationId="{135E877E-43EE-EF9E-078C-3166D2D2573F}"/>
          </ac:spMkLst>
        </pc:spChg>
        <pc:spChg chg="add mod topLvl">
          <ac:chgData name="Shreya Sonal" userId="0d3f8f8400124ae5" providerId="Windows Live" clId="Web-{F15531EA-2326-4C16-B6D8-02ED694EFA8D}" dt="2023-06-30T15:51:03.381" v="247"/>
          <ac:spMkLst>
            <pc:docMk/>
            <pc:sldMk cId="67991830" sldId="257"/>
            <ac:spMk id="25" creationId="{610080EB-731D-F1DE-466E-A206729AE662}"/>
          </ac:spMkLst>
        </pc:spChg>
        <pc:spChg chg="add mod ord topLvl">
          <ac:chgData name="Shreya Sonal" userId="0d3f8f8400124ae5" providerId="Windows Live" clId="Web-{F15531EA-2326-4C16-B6D8-02ED694EFA8D}" dt="2023-06-30T16:11:56.378" v="335"/>
          <ac:spMkLst>
            <pc:docMk/>
            <pc:sldMk cId="67991830" sldId="257"/>
            <ac:spMk id="26" creationId="{23605C3B-7FD9-CB32-A62A-0DF731955472}"/>
          </ac:spMkLst>
        </pc:spChg>
        <pc:spChg chg="mod">
          <ac:chgData name="Shreya Sonal" userId="0d3f8f8400124ae5" providerId="Windows Live" clId="Web-{F15531EA-2326-4C16-B6D8-02ED694EFA8D}" dt="2023-06-30T16:01:30.052" v="298" actId="1076"/>
          <ac:spMkLst>
            <pc:docMk/>
            <pc:sldMk cId="67991830" sldId="257"/>
            <ac:spMk id="35" creationId="{0F939F3C-141A-EC26-9E4A-E493A1EC622B}"/>
          </ac:spMkLst>
        </pc:spChg>
        <pc:spChg chg="mod">
          <ac:chgData name="Shreya Sonal" userId="0d3f8f8400124ae5" providerId="Windows Live" clId="Web-{F15531EA-2326-4C16-B6D8-02ED694EFA8D}" dt="2023-06-30T16:01:20.458" v="297" actId="1076"/>
          <ac:spMkLst>
            <pc:docMk/>
            <pc:sldMk cId="67991830" sldId="257"/>
            <ac:spMk id="36" creationId="{2C662B5E-EA81-795A-73C4-015DB9C9ADF9}"/>
          </ac:spMkLst>
        </pc:spChg>
        <pc:spChg chg="mod">
          <ac:chgData name="Shreya Sonal" userId="0d3f8f8400124ae5" providerId="Windows Live" clId="Web-{F15531EA-2326-4C16-B6D8-02ED694EFA8D}" dt="2023-06-30T16:03:31.133" v="308" actId="14100"/>
          <ac:spMkLst>
            <pc:docMk/>
            <pc:sldMk cId="67991830" sldId="257"/>
            <ac:spMk id="37" creationId="{7C6A7A79-ABEF-C756-CFCA-99DF42E70036}"/>
          </ac:spMkLst>
        </pc:spChg>
        <pc:spChg chg="mod">
          <ac:chgData name="Shreya Sonal" userId="0d3f8f8400124ae5" providerId="Windows Live" clId="Web-{F15531EA-2326-4C16-B6D8-02ED694EFA8D}" dt="2023-06-30T16:01:35.177" v="299" actId="1076"/>
          <ac:spMkLst>
            <pc:docMk/>
            <pc:sldMk cId="67991830" sldId="257"/>
            <ac:spMk id="38" creationId="{47A78C9D-7C16-5403-8AD8-06D1C0B0DAA0}"/>
          </ac:spMkLst>
        </pc:spChg>
        <pc:spChg chg="mod">
          <ac:chgData name="Shreya Sonal" userId="0d3f8f8400124ae5" providerId="Windows Live" clId="Web-{F15531EA-2326-4C16-B6D8-02ED694EFA8D}" dt="2023-06-30T16:05:12.385" v="325" actId="20577"/>
          <ac:spMkLst>
            <pc:docMk/>
            <pc:sldMk cId="67991830" sldId="257"/>
            <ac:spMk id="39" creationId="{AF646C05-4C8B-1F7B-FEFC-253D6D40D05E}"/>
          </ac:spMkLst>
        </pc:spChg>
        <pc:grpChg chg="add del">
          <ac:chgData name="Shreya Sonal" userId="0d3f8f8400124ae5" providerId="Windows Live" clId="Web-{F15531EA-2326-4C16-B6D8-02ED694EFA8D}" dt="2023-06-30T15:40:12.101" v="157"/>
          <ac:grpSpMkLst>
            <pc:docMk/>
            <pc:sldMk cId="67991830" sldId="257"/>
            <ac:grpSpMk id="27" creationId="{F3B9BDDD-1386-ABD3-3265-49A61E491A3C}"/>
          </ac:grpSpMkLst>
        </pc:grpChg>
        <pc:grpChg chg="add del">
          <ac:chgData name="Shreya Sonal" userId="0d3f8f8400124ae5" providerId="Windows Live" clId="Web-{F15531EA-2326-4C16-B6D8-02ED694EFA8D}" dt="2023-06-30T15:42:38.089" v="171"/>
          <ac:grpSpMkLst>
            <pc:docMk/>
            <pc:sldMk cId="67991830" sldId="257"/>
            <ac:grpSpMk id="28" creationId="{64AE7F4E-A1E1-EC70-52B8-66845C753281}"/>
          </ac:grpSpMkLst>
        </pc:grpChg>
        <pc:grpChg chg="add del mod topLvl">
          <ac:chgData name="Shreya Sonal" userId="0d3f8f8400124ae5" providerId="Windows Live" clId="Web-{F15531EA-2326-4C16-B6D8-02ED694EFA8D}" dt="2023-06-30T15:51:03.381" v="247"/>
          <ac:grpSpMkLst>
            <pc:docMk/>
            <pc:sldMk cId="67991830" sldId="257"/>
            <ac:grpSpMk id="29" creationId="{A079B073-4BD4-7B09-B79D-82BDBC62287F}"/>
          </ac:grpSpMkLst>
        </pc:grpChg>
        <pc:grpChg chg="add del mod">
          <ac:chgData name="Shreya Sonal" userId="0d3f8f8400124ae5" providerId="Windows Live" clId="Web-{F15531EA-2326-4C16-B6D8-02ED694EFA8D}" dt="2023-06-30T15:48:39.206" v="240"/>
          <ac:grpSpMkLst>
            <pc:docMk/>
            <pc:sldMk cId="67991830" sldId="257"/>
            <ac:grpSpMk id="30" creationId="{97359500-4FE2-3D51-98E3-0BB0C7766419}"/>
          </ac:grpSpMkLst>
        </pc:grpChg>
        <pc:grpChg chg="add del ord">
          <ac:chgData name="Shreya Sonal" userId="0d3f8f8400124ae5" providerId="Windows Live" clId="Web-{F15531EA-2326-4C16-B6D8-02ED694EFA8D}" dt="2023-06-30T16:12:29.223" v="337"/>
          <ac:grpSpMkLst>
            <pc:docMk/>
            <pc:sldMk cId="67991830" sldId="257"/>
            <ac:grpSpMk id="31" creationId="{E493A43C-18F2-1BDE-BCD5-2DDB75A3D993}"/>
          </ac:grpSpMkLst>
        </pc:grpChg>
        <pc:grpChg chg="add del">
          <ac:chgData name="Shreya Sonal" userId="0d3f8f8400124ae5" providerId="Windows Live" clId="Web-{F15531EA-2326-4C16-B6D8-02ED694EFA8D}" dt="2023-06-30T15:58:53.064" v="281"/>
          <ac:grpSpMkLst>
            <pc:docMk/>
            <pc:sldMk cId="67991830" sldId="257"/>
            <ac:grpSpMk id="32" creationId="{992B2009-1881-11B5-184E-1E1830CB371E}"/>
          </ac:grpSpMkLst>
        </pc:grpChg>
        <pc:grpChg chg="add del">
          <ac:chgData name="Shreya Sonal" userId="0d3f8f8400124ae5" providerId="Windows Live" clId="Web-{F15531EA-2326-4C16-B6D8-02ED694EFA8D}" dt="2023-06-30T16:08:28.655" v="326"/>
          <ac:grpSpMkLst>
            <pc:docMk/>
            <pc:sldMk cId="67991830" sldId="257"/>
            <ac:grpSpMk id="33" creationId="{0D8FFD55-2A68-90D2-9782-79A11BD1BF66}"/>
          </ac:grpSpMkLst>
        </pc:grpChg>
        <pc:grpChg chg="add mod">
          <ac:chgData name="Shreya Sonal" userId="0d3f8f8400124ae5" providerId="Windows Live" clId="Web-{F15531EA-2326-4C16-B6D8-02ED694EFA8D}" dt="2023-06-30T16:15:25.633" v="341" actId="1076"/>
          <ac:grpSpMkLst>
            <pc:docMk/>
            <pc:sldMk cId="67991830" sldId="257"/>
            <ac:grpSpMk id="34" creationId="{815F22B9-1120-34B9-49D1-032315F85E99}"/>
          </ac:grpSpMkLst>
        </pc:grpChg>
        <pc:picChg chg="add mod topLvl">
          <ac:chgData name="Shreya Sonal" userId="0d3f8f8400124ae5" providerId="Windows Live" clId="Web-{F15531EA-2326-4C16-B6D8-02ED694EFA8D}" dt="2023-06-30T16:10:14.376" v="327" actId="1076"/>
          <ac:picMkLst>
            <pc:docMk/>
            <pc:sldMk cId="67991830" sldId="257"/>
            <ac:picMk id="3" creationId="{3112A630-3374-E778-A20E-51D8282A1DC9}"/>
          </ac:picMkLst>
        </pc:picChg>
        <pc:picChg chg="topLvl">
          <ac:chgData name="Shreya Sonal" userId="0d3f8f8400124ae5" providerId="Windows Live" clId="Web-{F15531EA-2326-4C16-B6D8-02ED694EFA8D}" dt="2023-06-30T16:08:28.655" v="326"/>
          <ac:picMkLst>
            <pc:docMk/>
            <pc:sldMk cId="67991830" sldId="257"/>
            <ac:picMk id="20" creationId="{220704B0-1666-E5D6-19D5-20C221897DB9}"/>
          </ac:picMkLst>
        </pc:picChg>
      </pc:sldChg>
      <pc:sldChg chg="del">
        <pc:chgData name="Shreya Sonal" userId="0d3f8f8400124ae5" providerId="Windows Live" clId="Web-{F15531EA-2326-4C16-B6D8-02ED694EFA8D}" dt="2023-06-30T16:03:43.133" v="309"/>
        <pc:sldMkLst>
          <pc:docMk/>
          <pc:sldMk cId="519046281" sldId="258"/>
        </pc:sldMkLst>
      </pc:sldChg>
      <pc:sldChg chg="addSp delSp modSp add replId delAnim">
        <pc:chgData name="Shreya Sonal" userId="0d3f8f8400124ae5" providerId="Windows Live" clId="Web-{F15531EA-2326-4C16-B6D8-02ED694EFA8D}" dt="2023-06-30T16:22:43.424" v="407" actId="20577"/>
        <pc:sldMkLst>
          <pc:docMk/>
          <pc:sldMk cId="1509998008" sldId="258"/>
        </pc:sldMkLst>
        <pc:spChg chg="del">
          <ac:chgData name="Shreya Sonal" userId="0d3f8f8400124ae5" providerId="Windows Live" clId="Web-{F15531EA-2326-4C16-B6D8-02ED694EFA8D}" dt="2023-06-30T16:15:58.306" v="344"/>
          <ac:spMkLst>
            <pc:docMk/>
            <pc:sldMk cId="1509998008" sldId="258"/>
            <ac:spMk id="4" creationId="{03CD6295-2CA1-33DA-4A87-3E48D2834E47}"/>
          </ac:spMkLst>
        </pc:spChg>
        <pc:spChg chg="del">
          <ac:chgData name="Shreya Sonal" userId="0d3f8f8400124ae5" providerId="Windows Live" clId="Web-{F15531EA-2326-4C16-B6D8-02ED694EFA8D}" dt="2023-06-30T16:16:03.587" v="346"/>
          <ac:spMkLst>
            <pc:docMk/>
            <pc:sldMk cId="1509998008" sldId="258"/>
            <ac:spMk id="21" creationId="{FDB255AC-BBFD-7585-8269-998F92F343BB}"/>
          </ac:spMkLst>
        </pc:spChg>
        <pc:spChg chg="del">
          <ac:chgData name="Shreya Sonal" userId="0d3f8f8400124ae5" providerId="Windows Live" clId="Web-{F15531EA-2326-4C16-B6D8-02ED694EFA8D}" dt="2023-06-30T16:16:10.478" v="348"/>
          <ac:spMkLst>
            <pc:docMk/>
            <pc:sldMk cId="1509998008" sldId="258"/>
            <ac:spMk id="39" creationId="{AF646C05-4C8B-1F7B-FEFC-253D6D40D05E}"/>
          </ac:spMkLst>
        </pc:spChg>
        <pc:grpChg chg="del">
          <ac:chgData name="Shreya Sonal" userId="0d3f8f8400124ae5" providerId="Windows Live" clId="Web-{F15531EA-2326-4C16-B6D8-02ED694EFA8D}" dt="2023-06-30T16:16:00.899" v="345"/>
          <ac:grpSpMkLst>
            <pc:docMk/>
            <pc:sldMk cId="1509998008" sldId="258"/>
            <ac:grpSpMk id="31" creationId="{E493A43C-18F2-1BDE-BCD5-2DDB75A3D993}"/>
          </ac:grpSpMkLst>
        </pc:grpChg>
        <pc:grpChg chg="del">
          <ac:chgData name="Shreya Sonal" userId="0d3f8f8400124ae5" providerId="Windows Live" clId="Web-{F15531EA-2326-4C16-B6D8-02ED694EFA8D}" dt="2023-06-30T16:16:08.009" v="347"/>
          <ac:grpSpMkLst>
            <pc:docMk/>
            <pc:sldMk cId="1509998008" sldId="258"/>
            <ac:grpSpMk id="34" creationId="{815F22B9-1120-34B9-49D1-032315F85E99}"/>
          </ac:grpSpMkLst>
        </pc:grpChg>
        <pc:graphicFrameChg chg="add del mod modGraphic">
          <ac:chgData name="Shreya Sonal" userId="0d3f8f8400124ae5" providerId="Windows Live" clId="Web-{F15531EA-2326-4C16-B6D8-02ED694EFA8D}" dt="2023-06-30T16:17:15.792" v="351"/>
          <ac:graphicFrameMkLst>
            <pc:docMk/>
            <pc:sldMk cId="1509998008" sldId="258"/>
            <ac:graphicFrameMk id="27" creationId="{B643C566-37DF-446B-7FBF-650F406944EE}"/>
          </ac:graphicFrameMkLst>
        </pc:graphicFrameChg>
        <pc:graphicFrameChg chg="add mod modGraphic">
          <ac:chgData name="Shreya Sonal" userId="0d3f8f8400124ae5" providerId="Windows Live" clId="Web-{F15531EA-2326-4C16-B6D8-02ED694EFA8D}" dt="2023-06-30T16:22:43.424" v="407" actId="20577"/>
          <ac:graphicFrameMkLst>
            <pc:docMk/>
            <pc:sldMk cId="1509998008" sldId="258"/>
            <ac:graphicFrameMk id="54" creationId="{B616CBF8-DE62-D264-C31D-45506D3AEF9C}"/>
          </ac:graphicFrameMkLst>
        </pc:graphicFrameChg>
        <pc:cxnChg chg="del">
          <ac:chgData name="Shreya Sonal" userId="0d3f8f8400124ae5" providerId="Windows Live" clId="Web-{F15531EA-2326-4C16-B6D8-02ED694EFA8D}" dt="2023-06-30T16:16:15.244" v="349"/>
          <ac:cxnSpMkLst>
            <pc:docMk/>
            <pc:sldMk cId="1509998008" sldId="258"/>
            <ac:cxnSpMk id="2" creationId="{95C80DE8-B4E9-D47A-F184-5EB7B682E740}"/>
          </ac:cxnSpMkLst>
        </pc:cxnChg>
      </pc:sldChg>
      <pc:sldChg chg="del">
        <pc:chgData name="Shreya Sonal" userId="0d3f8f8400124ae5" providerId="Windows Live" clId="Web-{F15531EA-2326-4C16-B6D8-02ED694EFA8D}" dt="2023-06-30T16:03:45.508" v="310"/>
        <pc:sldMkLst>
          <pc:docMk/>
          <pc:sldMk cId="881921053" sldId="259"/>
        </pc:sldMkLst>
      </pc:sldChg>
    </pc:docChg>
  </pc:docChgLst>
  <pc:docChgLst>
    <pc:chgData name="Shreya Sonal" userId="0d3f8f8400124ae5" providerId="Windows Live" clId="Web-{986BB76E-AC33-44EF-8A21-9C79EEBFCD93}"/>
    <pc:docChg chg="modSld modMainMaster">
      <pc:chgData name="Shreya Sonal" userId="0d3f8f8400124ae5" providerId="Windows Live" clId="Web-{986BB76E-AC33-44EF-8A21-9C79EEBFCD93}" dt="2023-07-13T09:11:10.676" v="2" actId="1076"/>
      <pc:docMkLst>
        <pc:docMk/>
      </pc:docMkLst>
      <pc:sldChg chg="modTransition">
        <pc:chgData name="Shreya Sonal" userId="0d3f8f8400124ae5" providerId="Windows Live" clId="Web-{986BB76E-AC33-44EF-8A21-9C79EEBFCD93}" dt="2023-07-13T09:05:29.811" v="0"/>
        <pc:sldMkLst>
          <pc:docMk/>
          <pc:sldMk cId="109857222" sldId="256"/>
        </pc:sldMkLst>
      </pc:sldChg>
      <pc:sldChg chg="modSp modTransition">
        <pc:chgData name="Shreya Sonal" userId="0d3f8f8400124ae5" providerId="Windows Live" clId="Web-{986BB76E-AC33-44EF-8A21-9C79EEBFCD93}" dt="2023-07-13T09:11:01.410" v="1" actId="1076"/>
        <pc:sldMkLst>
          <pc:docMk/>
          <pc:sldMk cId="67991830" sldId="257"/>
        </pc:sldMkLst>
        <pc:spChg chg="mod">
          <ac:chgData name="Shreya Sonal" userId="0d3f8f8400124ae5" providerId="Windows Live" clId="Web-{986BB76E-AC33-44EF-8A21-9C79EEBFCD93}" dt="2023-07-13T09:11:01.410" v="1" actId="1076"/>
          <ac:spMkLst>
            <pc:docMk/>
            <pc:sldMk cId="67991830" sldId="257"/>
            <ac:spMk id="28" creationId="{3C2F5404-99C4-060B-72B5-35BEAC66FA29}"/>
          </ac:spMkLst>
        </pc:spChg>
      </pc:sldChg>
      <pc:sldChg chg="modSp modTransition">
        <pc:chgData name="Shreya Sonal" userId="0d3f8f8400124ae5" providerId="Windows Live" clId="Web-{986BB76E-AC33-44EF-8A21-9C79EEBFCD93}" dt="2023-07-13T09:11:10.676" v="2" actId="1076"/>
        <pc:sldMkLst>
          <pc:docMk/>
          <pc:sldMk cId="1509998008" sldId="258"/>
        </pc:sldMkLst>
        <pc:spChg chg="mod">
          <ac:chgData name="Shreya Sonal" userId="0d3f8f8400124ae5" providerId="Windows Live" clId="Web-{986BB76E-AC33-44EF-8A21-9C79EEBFCD93}" dt="2023-07-13T09:11:10.676" v="2" actId="1076"/>
          <ac:spMkLst>
            <pc:docMk/>
            <pc:sldMk cId="1509998008" sldId="258"/>
            <ac:spMk id="28" creationId="{55A3FB2D-A3F1-4379-038C-72B833F3EAD9}"/>
          </ac:spMkLst>
        </pc:spChg>
      </pc:sldChg>
      <pc:sldChg chg="modTransition">
        <pc:chgData name="Shreya Sonal" userId="0d3f8f8400124ae5" providerId="Windows Live" clId="Web-{986BB76E-AC33-44EF-8A21-9C79EEBFCD93}" dt="2023-07-13T09:05:29.811" v="0"/>
        <pc:sldMkLst>
          <pc:docMk/>
          <pc:sldMk cId="3982447797" sldId="259"/>
        </pc:sldMkLst>
      </pc:sldChg>
      <pc:sldChg chg="modTransition">
        <pc:chgData name="Shreya Sonal" userId="0d3f8f8400124ae5" providerId="Windows Live" clId="Web-{986BB76E-AC33-44EF-8A21-9C79EEBFCD93}" dt="2023-07-13T09:05:29.811" v="0"/>
        <pc:sldMkLst>
          <pc:docMk/>
          <pc:sldMk cId="2830881411" sldId="260"/>
        </pc:sldMkLst>
      </pc:sldChg>
      <pc:sldChg chg="modTransition">
        <pc:chgData name="Shreya Sonal" userId="0d3f8f8400124ae5" providerId="Windows Live" clId="Web-{986BB76E-AC33-44EF-8A21-9C79EEBFCD93}" dt="2023-07-13T09:05:29.811" v="0"/>
        <pc:sldMkLst>
          <pc:docMk/>
          <pc:sldMk cId="4171354510" sldId="261"/>
        </pc:sldMkLst>
      </pc:sldChg>
      <pc:sldChg chg="modTransition">
        <pc:chgData name="Shreya Sonal" userId="0d3f8f8400124ae5" providerId="Windows Live" clId="Web-{986BB76E-AC33-44EF-8A21-9C79EEBFCD93}" dt="2023-07-13T09:05:29.811" v="0"/>
        <pc:sldMkLst>
          <pc:docMk/>
          <pc:sldMk cId="3176711274" sldId="263"/>
        </pc:sldMkLst>
      </pc:sldChg>
      <pc:sldChg chg="modTransition">
        <pc:chgData name="Shreya Sonal" userId="0d3f8f8400124ae5" providerId="Windows Live" clId="Web-{986BB76E-AC33-44EF-8A21-9C79EEBFCD93}" dt="2023-07-13T09:05:29.811" v="0"/>
        <pc:sldMkLst>
          <pc:docMk/>
          <pc:sldMk cId="3870576029" sldId="264"/>
        </pc:sldMkLst>
      </pc:sldChg>
      <pc:sldChg chg="modTransition">
        <pc:chgData name="Shreya Sonal" userId="0d3f8f8400124ae5" providerId="Windows Live" clId="Web-{986BB76E-AC33-44EF-8A21-9C79EEBFCD93}" dt="2023-07-13T09:05:29.811" v="0"/>
        <pc:sldMkLst>
          <pc:docMk/>
          <pc:sldMk cId="3903714289" sldId="266"/>
        </pc:sldMkLst>
      </pc:sldChg>
      <pc:sldMasterChg chg="modTransition modSldLayout">
        <pc:chgData name="Shreya Sonal" userId="0d3f8f8400124ae5" providerId="Windows Live" clId="Web-{986BB76E-AC33-44EF-8A21-9C79EEBFCD93}" dt="2023-07-13T09:05:29.811" v="0"/>
        <pc:sldMasterMkLst>
          <pc:docMk/>
          <pc:sldMasterMk cId="2460954070" sldId="2147483660"/>
        </pc:sldMasterMkLst>
        <pc:sldLayoutChg chg="modTransition">
          <pc:chgData name="Shreya Sonal" userId="0d3f8f8400124ae5" providerId="Windows Live" clId="Web-{986BB76E-AC33-44EF-8A21-9C79EEBFCD93}" dt="2023-07-13T09:05:29.811" v="0"/>
          <pc:sldLayoutMkLst>
            <pc:docMk/>
            <pc:sldMasterMk cId="2460954070" sldId="2147483660"/>
            <pc:sldLayoutMk cId="2385387890" sldId="2147483661"/>
          </pc:sldLayoutMkLst>
        </pc:sldLayoutChg>
        <pc:sldLayoutChg chg="modTransition">
          <pc:chgData name="Shreya Sonal" userId="0d3f8f8400124ae5" providerId="Windows Live" clId="Web-{986BB76E-AC33-44EF-8A21-9C79EEBFCD93}" dt="2023-07-13T09:05:29.811" v="0"/>
          <pc:sldLayoutMkLst>
            <pc:docMk/>
            <pc:sldMasterMk cId="2460954070" sldId="2147483660"/>
            <pc:sldLayoutMk cId="949138452" sldId="2147483662"/>
          </pc:sldLayoutMkLst>
        </pc:sldLayoutChg>
        <pc:sldLayoutChg chg="modTransition">
          <pc:chgData name="Shreya Sonal" userId="0d3f8f8400124ae5" providerId="Windows Live" clId="Web-{986BB76E-AC33-44EF-8A21-9C79EEBFCD93}" dt="2023-07-13T09:05:29.811" v="0"/>
          <pc:sldLayoutMkLst>
            <pc:docMk/>
            <pc:sldMasterMk cId="2460954070" sldId="2147483660"/>
            <pc:sldLayoutMk cId="2591524520" sldId="2147483663"/>
          </pc:sldLayoutMkLst>
        </pc:sldLayoutChg>
        <pc:sldLayoutChg chg="modTransition">
          <pc:chgData name="Shreya Sonal" userId="0d3f8f8400124ae5" providerId="Windows Live" clId="Web-{986BB76E-AC33-44EF-8A21-9C79EEBFCD93}" dt="2023-07-13T09:05:29.811" v="0"/>
          <pc:sldLayoutMkLst>
            <pc:docMk/>
            <pc:sldMasterMk cId="2460954070" sldId="2147483660"/>
            <pc:sldLayoutMk cId="1203092039" sldId="2147483664"/>
          </pc:sldLayoutMkLst>
        </pc:sldLayoutChg>
        <pc:sldLayoutChg chg="modTransition">
          <pc:chgData name="Shreya Sonal" userId="0d3f8f8400124ae5" providerId="Windows Live" clId="Web-{986BB76E-AC33-44EF-8A21-9C79EEBFCD93}" dt="2023-07-13T09:05:29.811" v="0"/>
          <pc:sldLayoutMkLst>
            <pc:docMk/>
            <pc:sldMasterMk cId="2460954070" sldId="2147483660"/>
            <pc:sldLayoutMk cId="3733172339" sldId="2147483665"/>
          </pc:sldLayoutMkLst>
        </pc:sldLayoutChg>
        <pc:sldLayoutChg chg="modTransition">
          <pc:chgData name="Shreya Sonal" userId="0d3f8f8400124ae5" providerId="Windows Live" clId="Web-{986BB76E-AC33-44EF-8A21-9C79EEBFCD93}" dt="2023-07-13T09:05:29.811" v="0"/>
          <pc:sldLayoutMkLst>
            <pc:docMk/>
            <pc:sldMasterMk cId="2460954070" sldId="2147483660"/>
            <pc:sldLayoutMk cId="3210312558" sldId="2147483666"/>
          </pc:sldLayoutMkLst>
        </pc:sldLayoutChg>
        <pc:sldLayoutChg chg="modTransition">
          <pc:chgData name="Shreya Sonal" userId="0d3f8f8400124ae5" providerId="Windows Live" clId="Web-{986BB76E-AC33-44EF-8A21-9C79EEBFCD93}" dt="2023-07-13T09:05:29.811" v="0"/>
          <pc:sldLayoutMkLst>
            <pc:docMk/>
            <pc:sldMasterMk cId="2460954070" sldId="2147483660"/>
            <pc:sldLayoutMk cId="3146388984" sldId="2147483667"/>
          </pc:sldLayoutMkLst>
        </pc:sldLayoutChg>
        <pc:sldLayoutChg chg="modTransition">
          <pc:chgData name="Shreya Sonal" userId="0d3f8f8400124ae5" providerId="Windows Live" clId="Web-{986BB76E-AC33-44EF-8A21-9C79EEBFCD93}" dt="2023-07-13T09:05:29.811" v="0"/>
          <pc:sldLayoutMkLst>
            <pc:docMk/>
            <pc:sldMasterMk cId="2460954070" sldId="2147483660"/>
            <pc:sldLayoutMk cId="3171841454" sldId="2147483668"/>
          </pc:sldLayoutMkLst>
        </pc:sldLayoutChg>
        <pc:sldLayoutChg chg="modTransition">
          <pc:chgData name="Shreya Sonal" userId="0d3f8f8400124ae5" providerId="Windows Live" clId="Web-{986BB76E-AC33-44EF-8A21-9C79EEBFCD93}" dt="2023-07-13T09:05:29.811" v="0"/>
          <pc:sldLayoutMkLst>
            <pc:docMk/>
            <pc:sldMasterMk cId="2460954070" sldId="2147483660"/>
            <pc:sldLayoutMk cId="1718958274" sldId="2147483669"/>
          </pc:sldLayoutMkLst>
        </pc:sldLayoutChg>
        <pc:sldLayoutChg chg="modTransition">
          <pc:chgData name="Shreya Sonal" userId="0d3f8f8400124ae5" providerId="Windows Live" clId="Web-{986BB76E-AC33-44EF-8A21-9C79EEBFCD93}" dt="2023-07-13T09:05:29.811" v="0"/>
          <pc:sldLayoutMkLst>
            <pc:docMk/>
            <pc:sldMasterMk cId="2460954070" sldId="2147483660"/>
            <pc:sldLayoutMk cId="2202905451" sldId="2147483670"/>
          </pc:sldLayoutMkLst>
        </pc:sldLayoutChg>
        <pc:sldLayoutChg chg="modTransition">
          <pc:chgData name="Shreya Sonal" userId="0d3f8f8400124ae5" providerId="Windows Live" clId="Web-{986BB76E-AC33-44EF-8A21-9C79EEBFCD93}" dt="2023-07-13T09:05:29.811" v="0"/>
          <pc:sldLayoutMkLst>
            <pc:docMk/>
            <pc:sldMasterMk cId="2460954070" sldId="2147483660"/>
            <pc:sldLayoutMk cId="3479445657" sldId="2147483671"/>
          </pc:sldLayoutMkLst>
        </pc:sldLayoutChg>
      </pc:sldMasterChg>
    </pc:docChg>
  </pc:docChgLst>
  <pc:docChgLst>
    <pc:chgData name="Shreya Sonal" userId="0d3f8f8400124ae5" providerId="Windows Live" clId="Web-{D927A409-1F46-44A3-900E-629B41A74027}"/>
    <pc:docChg chg="addSld modSld">
      <pc:chgData name="Shreya Sonal" userId="0d3f8f8400124ae5" providerId="Windows Live" clId="Web-{D927A409-1F46-44A3-900E-629B41A74027}" dt="2023-06-30T19:07:08.895" v="1105" actId="1076"/>
      <pc:docMkLst>
        <pc:docMk/>
      </pc:docMkLst>
      <pc:sldChg chg="addSp delSp modSp">
        <pc:chgData name="Shreya Sonal" userId="0d3f8f8400124ae5" providerId="Windows Live" clId="Web-{D927A409-1F46-44A3-900E-629B41A74027}" dt="2023-06-30T17:15:16.649" v="623" actId="1076"/>
        <pc:sldMkLst>
          <pc:docMk/>
          <pc:sldMk cId="1509998008" sldId="258"/>
        </pc:sldMkLst>
        <pc:spChg chg="add del mod">
          <ac:chgData name="Shreya Sonal" userId="0d3f8f8400124ae5" providerId="Windows Live" clId="Web-{D927A409-1F46-44A3-900E-629B41A74027}" dt="2023-06-30T17:09:41.090" v="501"/>
          <ac:spMkLst>
            <pc:docMk/>
            <pc:sldMk cId="1509998008" sldId="258"/>
            <ac:spMk id="2855" creationId="{AA65FD4B-6625-428D-9A8F-793A27BFA1D9}"/>
          </ac:spMkLst>
        </pc:spChg>
        <pc:spChg chg="add mod">
          <ac:chgData name="Shreya Sonal" userId="0d3f8f8400124ae5" providerId="Windows Live" clId="Web-{D927A409-1F46-44A3-900E-629B41A74027}" dt="2023-06-30T17:14:19.490" v="617" actId="1076"/>
          <ac:spMkLst>
            <pc:docMk/>
            <pc:sldMk cId="1509998008" sldId="258"/>
            <ac:spMk id="2896" creationId="{F64AEAF6-8B95-A8D1-A58B-B4836C9A0082}"/>
          </ac:spMkLst>
        </pc:spChg>
        <pc:spChg chg="add del mod">
          <ac:chgData name="Shreya Sonal" userId="0d3f8f8400124ae5" providerId="Windows Live" clId="Web-{D927A409-1F46-44A3-900E-629B41A74027}" dt="2023-06-30T17:09:49.263" v="503"/>
          <ac:spMkLst>
            <pc:docMk/>
            <pc:sldMk cId="1509998008" sldId="258"/>
            <ac:spMk id="2897" creationId="{A7D8E91C-916C-6ACE-BC8A-CCE738561678}"/>
          </ac:spMkLst>
        </pc:spChg>
        <pc:spChg chg="add del mod">
          <ac:chgData name="Shreya Sonal" userId="0d3f8f8400124ae5" providerId="Windows Live" clId="Web-{D927A409-1F46-44A3-900E-629B41A74027}" dt="2023-06-30T17:14:47.507" v="621"/>
          <ac:spMkLst>
            <pc:docMk/>
            <pc:sldMk cId="1509998008" sldId="258"/>
            <ac:spMk id="3076" creationId="{CB409A00-07FD-53C4-11A6-9B9CDA1BA0C6}"/>
          </ac:spMkLst>
        </pc:spChg>
        <pc:graphicFrameChg chg="del mod modGraphic">
          <ac:chgData name="Shreya Sonal" userId="0d3f8f8400124ae5" providerId="Windows Live" clId="Web-{D927A409-1F46-44A3-900E-629B41A74027}" dt="2023-06-30T17:09:35.262" v="500"/>
          <ac:graphicFrameMkLst>
            <pc:docMk/>
            <pc:sldMk cId="1509998008" sldId="258"/>
            <ac:graphicFrameMk id="54" creationId="{B616CBF8-DE62-D264-C31D-45506D3AEF9C}"/>
          </ac:graphicFrameMkLst>
        </pc:graphicFrameChg>
        <pc:graphicFrameChg chg="add mod modGraphic">
          <ac:chgData name="Shreya Sonal" userId="0d3f8f8400124ae5" providerId="Windows Live" clId="Web-{D927A409-1F46-44A3-900E-629B41A74027}" dt="2023-06-30T17:15:16.649" v="623" actId="1076"/>
          <ac:graphicFrameMkLst>
            <pc:docMk/>
            <pc:sldMk cId="1509998008" sldId="258"/>
            <ac:graphicFrameMk id="936" creationId="{E81DC794-4251-8194-1B9F-D33DF56C67A3}"/>
          </ac:graphicFrameMkLst>
        </pc:graphicFrameChg>
        <pc:cxnChg chg="add del mod">
          <ac:chgData name="Shreya Sonal" userId="0d3f8f8400124ae5" providerId="Windows Live" clId="Web-{D927A409-1F46-44A3-900E-629B41A74027}" dt="2023-06-30T17:07:11.710" v="484"/>
          <ac:cxnSpMkLst>
            <pc:docMk/>
            <pc:sldMk cId="1509998008" sldId="258"/>
            <ac:cxnSpMk id="3075" creationId="{E7A610D5-3FE4-1406-C095-103020FA11EC}"/>
          </ac:cxnSpMkLst>
        </pc:cxnChg>
      </pc:sldChg>
      <pc:sldChg chg="addSp delSp modSp add replId">
        <pc:chgData name="Shreya Sonal" userId="0d3f8f8400124ae5" providerId="Windows Live" clId="Web-{D927A409-1F46-44A3-900E-629B41A74027}" dt="2023-06-30T18:57:50.708" v="1016"/>
        <pc:sldMkLst>
          <pc:docMk/>
          <pc:sldMk cId="3982447797" sldId="259"/>
        </pc:sldMkLst>
        <pc:spChg chg="ord">
          <ac:chgData name="Shreya Sonal" userId="0d3f8f8400124ae5" providerId="Windows Live" clId="Web-{D927A409-1F46-44A3-900E-629B41A74027}" dt="2023-06-30T18:44:26.262" v="880"/>
          <ac:spMkLst>
            <pc:docMk/>
            <pc:sldMk cId="3982447797" sldId="259"/>
            <ac:spMk id="9" creationId="{DE4742A8-86DB-BDF7-471A-508C60948947}"/>
          </ac:spMkLst>
        </pc:spChg>
        <pc:spChg chg="add del mod">
          <ac:chgData name="Shreya Sonal" userId="0d3f8f8400124ae5" providerId="Windows Live" clId="Web-{D927A409-1F46-44A3-900E-629B41A74027}" dt="2023-06-30T18:30:28.641" v="777"/>
          <ac:spMkLst>
            <pc:docMk/>
            <pc:sldMk cId="3982447797" sldId="259"/>
            <ac:spMk id="32" creationId="{F5230049-2A15-DA22-05B0-0181AEC7E978}"/>
          </ac:spMkLst>
        </pc:spChg>
        <pc:spChg chg="add del mod">
          <ac:chgData name="Shreya Sonal" userId="0d3f8f8400124ae5" providerId="Windows Live" clId="Web-{D927A409-1F46-44A3-900E-629B41A74027}" dt="2023-06-30T18:30:31.344" v="778"/>
          <ac:spMkLst>
            <pc:docMk/>
            <pc:sldMk cId="3982447797" sldId="259"/>
            <ac:spMk id="33" creationId="{40C5CC9E-9756-44FB-B44E-82016F028A8E}"/>
          </ac:spMkLst>
        </pc:spChg>
        <pc:spChg chg="add del mod">
          <ac:chgData name="Shreya Sonal" userId="0d3f8f8400124ae5" providerId="Windows Live" clId="Web-{D927A409-1F46-44A3-900E-629B41A74027}" dt="2023-06-30T18:22:40.941" v="705"/>
          <ac:spMkLst>
            <pc:docMk/>
            <pc:sldMk cId="3982447797" sldId="259"/>
            <ac:spMk id="34" creationId="{C5DF5E22-419B-02B2-BEAF-335A71E4C9B0}"/>
          </ac:spMkLst>
        </pc:spChg>
        <pc:spChg chg="add del mod">
          <ac:chgData name="Shreya Sonal" userId="0d3f8f8400124ae5" providerId="Windows Live" clId="Web-{D927A409-1F46-44A3-900E-629B41A74027}" dt="2023-06-30T18:30:25.687" v="776"/>
          <ac:spMkLst>
            <pc:docMk/>
            <pc:sldMk cId="3982447797" sldId="259"/>
            <ac:spMk id="35" creationId="{1B0E9A64-04E6-7DAA-2497-D38876DDB9EE}"/>
          </ac:spMkLst>
        </pc:spChg>
        <pc:spChg chg="add del mod">
          <ac:chgData name="Shreya Sonal" userId="0d3f8f8400124ae5" providerId="Windows Live" clId="Web-{D927A409-1F46-44A3-900E-629B41A74027}" dt="2023-06-30T18:30:38.110" v="780"/>
          <ac:spMkLst>
            <pc:docMk/>
            <pc:sldMk cId="3982447797" sldId="259"/>
            <ac:spMk id="36" creationId="{8E5D5CE1-0638-1E6F-7956-7CD7DD62F0ED}"/>
          </ac:spMkLst>
        </pc:spChg>
        <pc:spChg chg="add del mod">
          <ac:chgData name="Shreya Sonal" userId="0d3f8f8400124ae5" providerId="Windows Live" clId="Web-{D927A409-1F46-44A3-900E-629B41A74027}" dt="2023-06-30T18:30:33.547" v="779"/>
          <ac:spMkLst>
            <pc:docMk/>
            <pc:sldMk cId="3982447797" sldId="259"/>
            <ac:spMk id="37" creationId="{8B8083C4-1B41-D9B1-6B90-993B2834DAE1}"/>
          </ac:spMkLst>
        </pc:spChg>
        <pc:spChg chg="add del mod">
          <ac:chgData name="Shreya Sonal" userId="0d3f8f8400124ae5" providerId="Windows Live" clId="Web-{D927A409-1F46-44A3-900E-629B41A74027}" dt="2023-06-30T18:30:41.172" v="781"/>
          <ac:spMkLst>
            <pc:docMk/>
            <pc:sldMk cId="3982447797" sldId="259"/>
            <ac:spMk id="38" creationId="{969C9FEB-809C-454C-0648-2785A10CDA32}"/>
          </ac:spMkLst>
        </pc:spChg>
        <pc:spChg chg="add mod ord">
          <ac:chgData name="Shreya Sonal" userId="0d3f8f8400124ae5" providerId="Windows Live" clId="Web-{D927A409-1F46-44A3-900E-629B41A74027}" dt="2023-06-30T18:57:13.268" v="1011"/>
          <ac:spMkLst>
            <pc:docMk/>
            <pc:sldMk cId="3982447797" sldId="259"/>
            <ac:spMk id="40" creationId="{DFFF2520-36E2-5D42-5A8B-A251F64BC19A}"/>
          </ac:spMkLst>
        </pc:spChg>
        <pc:spChg chg="add del mod">
          <ac:chgData name="Shreya Sonal" userId="0d3f8f8400124ae5" providerId="Windows Live" clId="Web-{D927A409-1F46-44A3-900E-629B41A74027}" dt="2023-06-30T18:33:18.036" v="795"/>
          <ac:spMkLst>
            <pc:docMk/>
            <pc:sldMk cId="3982447797" sldId="259"/>
            <ac:spMk id="41" creationId="{8FFA0C84-3BB6-8D28-0C26-CFF08F831A76}"/>
          </ac:spMkLst>
        </pc:spChg>
        <pc:spChg chg="add del">
          <ac:chgData name="Shreya Sonal" userId="0d3f8f8400124ae5" providerId="Windows Live" clId="Web-{D927A409-1F46-44A3-900E-629B41A74027}" dt="2023-06-30T18:33:50.193" v="799"/>
          <ac:spMkLst>
            <pc:docMk/>
            <pc:sldMk cId="3982447797" sldId="259"/>
            <ac:spMk id="42" creationId="{5F7FCA3F-E3F3-1A36-AA7D-21DE92B1040D}"/>
          </ac:spMkLst>
        </pc:spChg>
        <pc:spChg chg="add mod">
          <ac:chgData name="Shreya Sonal" userId="0d3f8f8400124ae5" providerId="Windows Live" clId="Web-{D927A409-1F46-44A3-900E-629B41A74027}" dt="2023-06-30T18:57:50.677" v="1012"/>
          <ac:spMkLst>
            <pc:docMk/>
            <pc:sldMk cId="3982447797" sldId="259"/>
            <ac:spMk id="43" creationId="{20C6CE1E-BE53-7C50-6CDD-4121F57CD28F}"/>
          </ac:spMkLst>
        </pc:spChg>
        <pc:spChg chg="add mod">
          <ac:chgData name="Shreya Sonal" userId="0d3f8f8400124ae5" providerId="Windows Live" clId="Web-{D927A409-1F46-44A3-900E-629B41A74027}" dt="2023-06-30T18:57:50.693" v="1013"/>
          <ac:spMkLst>
            <pc:docMk/>
            <pc:sldMk cId="3982447797" sldId="259"/>
            <ac:spMk id="44" creationId="{6694F7C3-7E29-4B86-C9FD-8863F5A8E394}"/>
          </ac:spMkLst>
        </pc:spChg>
        <pc:spChg chg="add del mod">
          <ac:chgData name="Shreya Sonal" userId="0d3f8f8400124ae5" providerId="Windows Live" clId="Web-{D927A409-1F46-44A3-900E-629B41A74027}" dt="2023-06-30T18:40:00.302" v="843"/>
          <ac:spMkLst>
            <pc:docMk/>
            <pc:sldMk cId="3982447797" sldId="259"/>
            <ac:spMk id="45" creationId="{3D7062D5-5C69-9B2E-3C66-4C634C2BDDAF}"/>
          </ac:spMkLst>
        </pc:spChg>
        <pc:spChg chg="add del mod">
          <ac:chgData name="Shreya Sonal" userId="0d3f8f8400124ae5" providerId="Windows Live" clId="Web-{D927A409-1F46-44A3-900E-629B41A74027}" dt="2023-06-30T18:40:03.037" v="844"/>
          <ac:spMkLst>
            <pc:docMk/>
            <pc:sldMk cId="3982447797" sldId="259"/>
            <ac:spMk id="46" creationId="{CC7363DA-53C3-8112-5D89-C30FD1442A09}"/>
          </ac:spMkLst>
        </pc:spChg>
        <pc:spChg chg="add del mod">
          <ac:chgData name="Shreya Sonal" userId="0d3f8f8400124ae5" providerId="Windows Live" clId="Web-{D927A409-1F46-44A3-900E-629B41A74027}" dt="2023-06-30T18:40:07.396" v="845"/>
          <ac:spMkLst>
            <pc:docMk/>
            <pc:sldMk cId="3982447797" sldId="259"/>
            <ac:spMk id="47" creationId="{F549D3A8-8B29-B8D0-0CE7-84D88A75BC3C}"/>
          </ac:spMkLst>
        </pc:spChg>
        <pc:spChg chg="add del mod">
          <ac:chgData name="Shreya Sonal" userId="0d3f8f8400124ae5" providerId="Windows Live" clId="Web-{D927A409-1F46-44A3-900E-629B41A74027}" dt="2023-06-30T18:44:59.122" v="885"/>
          <ac:spMkLst>
            <pc:docMk/>
            <pc:sldMk cId="3982447797" sldId="259"/>
            <ac:spMk id="48" creationId="{96DA3BC1-E194-FBCE-6846-B6F2B62A8ED6}"/>
          </ac:spMkLst>
        </pc:spChg>
        <pc:spChg chg="add mod">
          <ac:chgData name="Shreya Sonal" userId="0d3f8f8400124ae5" providerId="Windows Live" clId="Web-{D927A409-1F46-44A3-900E-629B41A74027}" dt="2023-06-30T18:57:50.693" v="1014"/>
          <ac:spMkLst>
            <pc:docMk/>
            <pc:sldMk cId="3982447797" sldId="259"/>
            <ac:spMk id="49" creationId="{61733A47-6DEC-90D1-5D13-68CDFA2B424B}"/>
          </ac:spMkLst>
        </pc:spChg>
        <pc:spChg chg="add mod">
          <ac:chgData name="Shreya Sonal" userId="0d3f8f8400124ae5" providerId="Windows Live" clId="Web-{D927A409-1F46-44A3-900E-629B41A74027}" dt="2023-06-30T18:57:50.708" v="1015"/>
          <ac:spMkLst>
            <pc:docMk/>
            <pc:sldMk cId="3982447797" sldId="259"/>
            <ac:spMk id="50" creationId="{68626EC6-348A-B24F-7734-2DD21CAF6EF3}"/>
          </ac:spMkLst>
        </pc:spChg>
        <pc:spChg chg="add mod">
          <ac:chgData name="Shreya Sonal" userId="0d3f8f8400124ae5" providerId="Windows Live" clId="Web-{D927A409-1F46-44A3-900E-629B41A74027}" dt="2023-06-30T18:57:50.708" v="1016"/>
          <ac:spMkLst>
            <pc:docMk/>
            <pc:sldMk cId="3982447797" sldId="259"/>
            <ac:spMk id="51" creationId="{7745577E-EC5C-7904-AA7E-2A5EFDD49ED0}"/>
          </ac:spMkLst>
        </pc:spChg>
        <pc:spChg chg="del mod">
          <ac:chgData name="Shreya Sonal" userId="0d3f8f8400124ae5" providerId="Windows Live" clId="Web-{D927A409-1F46-44A3-900E-629B41A74027}" dt="2023-06-30T18:12:38.440" v="630"/>
          <ac:spMkLst>
            <pc:docMk/>
            <pc:sldMk cId="3982447797" sldId="259"/>
            <ac:spMk id="2896" creationId="{F64AEAF6-8B95-A8D1-A58B-B4836C9A0082}"/>
          </ac:spMkLst>
        </pc:spChg>
        <pc:graphicFrameChg chg="del">
          <ac:chgData name="Shreya Sonal" userId="0d3f8f8400124ae5" providerId="Windows Live" clId="Web-{D927A409-1F46-44A3-900E-629B41A74027}" dt="2023-06-30T18:12:41.018" v="631"/>
          <ac:graphicFrameMkLst>
            <pc:docMk/>
            <pc:sldMk cId="3982447797" sldId="259"/>
            <ac:graphicFrameMk id="936" creationId="{E81DC794-4251-8194-1B9F-D33DF56C67A3}"/>
          </ac:graphicFrameMkLst>
        </pc:graphicFrameChg>
        <pc:picChg chg="add mod">
          <ac:chgData name="Shreya Sonal" userId="0d3f8f8400124ae5" providerId="Windows Live" clId="Web-{D927A409-1F46-44A3-900E-629B41A74027}" dt="2023-06-30T18:48:36.675" v="922" actId="1076"/>
          <ac:picMkLst>
            <pc:docMk/>
            <pc:sldMk cId="3982447797" sldId="259"/>
            <ac:picMk id="22" creationId="{D558AD04-AC76-0498-5D79-87E634AAC4AB}"/>
          </ac:picMkLst>
        </pc:picChg>
        <pc:picChg chg="add mod ord">
          <ac:chgData name="Shreya Sonal" userId="0d3f8f8400124ae5" providerId="Windows Live" clId="Web-{D927A409-1F46-44A3-900E-629B41A74027}" dt="2023-06-30T18:42:15.243" v="866" actId="1076"/>
          <ac:picMkLst>
            <pc:docMk/>
            <pc:sldMk cId="3982447797" sldId="259"/>
            <ac:picMk id="23" creationId="{E194B4E9-0586-FC7B-A56C-C330B0BB48D2}"/>
          </ac:picMkLst>
        </pc:picChg>
        <pc:picChg chg="add mod ord">
          <ac:chgData name="Shreya Sonal" userId="0d3f8f8400124ae5" providerId="Windows Live" clId="Web-{D927A409-1F46-44A3-900E-629B41A74027}" dt="2023-06-30T18:45:38.889" v="893" actId="1076"/>
          <ac:picMkLst>
            <pc:docMk/>
            <pc:sldMk cId="3982447797" sldId="259"/>
            <ac:picMk id="24" creationId="{90FCCADE-F2B5-D5AE-3AD0-F2383B29014F}"/>
          </ac:picMkLst>
        </pc:picChg>
        <pc:picChg chg="add mod">
          <ac:chgData name="Shreya Sonal" userId="0d3f8f8400124ae5" providerId="Windows Live" clId="Web-{D927A409-1F46-44A3-900E-629B41A74027}" dt="2023-06-30T18:48:34.690" v="921" actId="1076"/>
          <ac:picMkLst>
            <pc:docMk/>
            <pc:sldMk cId="3982447797" sldId="259"/>
            <ac:picMk id="25" creationId="{5992CAD0-0C74-4213-66E4-55DAA83D6FA9}"/>
          </ac:picMkLst>
        </pc:picChg>
        <pc:picChg chg="add mod ord">
          <ac:chgData name="Shreya Sonal" userId="0d3f8f8400124ae5" providerId="Windows Live" clId="Web-{D927A409-1F46-44A3-900E-629B41A74027}" dt="2023-06-30T18:48:16.487" v="918" actId="1076"/>
          <ac:picMkLst>
            <pc:docMk/>
            <pc:sldMk cId="3982447797" sldId="259"/>
            <ac:picMk id="26" creationId="{2822328B-5F53-1938-229E-5670B7FDDA51}"/>
          </ac:picMkLst>
        </pc:picChg>
        <pc:picChg chg="add mod ord">
          <ac:chgData name="Shreya Sonal" userId="0d3f8f8400124ae5" providerId="Windows Live" clId="Web-{D927A409-1F46-44A3-900E-629B41A74027}" dt="2023-06-30T18:48:09.799" v="917" actId="1076"/>
          <ac:picMkLst>
            <pc:docMk/>
            <pc:sldMk cId="3982447797" sldId="259"/>
            <ac:picMk id="27" creationId="{58E6BA2A-7200-D6B2-64B8-BF44A82184F3}"/>
          </ac:picMkLst>
        </pc:picChg>
        <pc:picChg chg="add mod ord">
          <ac:chgData name="Shreya Sonal" userId="0d3f8f8400124ae5" providerId="Windows Live" clId="Web-{D927A409-1F46-44A3-900E-629B41A74027}" dt="2023-06-30T18:46:52.860" v="901" actId="1076"/>
          <ac:picMkLst>
            <pc:docMk/>
            <pc:sldMk cId="3982447797" sldId="259"/>
            <ac:picMk id="28" creationId="{8356DA01-A0FF-C407-BE9B-1072E9C855E7}"/>
          </ac:picMkLst>
        </pc:picChg>
        <pc:picChg chg="add del mod">
          <ac:chgData name="Shreya Sonal" userId="0d3f8f8400124ae5" providerId="Windows Live" clId="Web-{D927A409-1F46-44A3-900E-629B41A74027}" dt="2023-06-30T18:47:27.642" v="910"/>
          <ac:picMkLst>
            <pc:docMk/>
            <pc:sldMk cId="3982447797" sldId="259"/>
            <ac:picMk id="29" creationId="{1F33148C-3C98-02D0-FB7F-61A1B395F951}"/>
          </ac:picMkLst>
        </pc:picChg>
        <pc:picChg chg="add mod">
          <ac:chgData name="Shreya Sonal" userId="0d3f8f8400124ae5" providerId="Windows Live" clId="Web-{D927A409-1F46-44A3-900E-629B41A74027}" dt="2023-06-30T18:48:32.393" v="920" actId="1076"/>
          <ac:picMkLst>
            <pc:docMk/>
            <pc:sldMk cId="3982447797" sldId="259"/>
            <ac:picMk id="30" creationId="{B68D3675-6517-EF8A-BD20-F01F21E4681F}"/>
          </ac:picMkLst>
        </pc:picChg>
        <pc:picChg chg="add mod">
          <ac:chgData name="Shreya Sonal" userId="0d3f8f8400124ae5" providerId="Windows Live" clId="Web-{D927A409-1F46-44A3-900E-629B41A74027}" dt="2023-06-30T18:48:30.409" v="919" actId="1076"/>
          <ac:picMkLst>
            <pc:docMk/>
            <pc:sldMk cId="3982447797" sldId="259"/>
            <ac:picMk id="31" creationId="{829BAE42-DE9E-05EA-C726-75F2ABBE095E}"/>
          </ac:picMkLst>
        </pc:picChg>
        <pc:picChg chg="add mod">
          <ac:chgData name="Shreya Sonal" userId="0d3f8f8400124ae5" providerId="Windows Live" clId="Web-{D927A409-1F46-44A3-900E-629B41A74027}" dt="2023-06-30T18:47:04.657" v="904" actId="1076"/>
          <ac:picMkLst>
            <pc:docMk/>
            <pc:sldMk cId="3982447797" sldId="259"/>
            <ac:picMk id="52" creationId="{0B0DD829-E171-594C-5D00-E5C60A6E68A9}"/>
          </ac:picMkLst>
        </pc:picChg>
        <pc:cxnChg chg="add del mod">
          <ac:chgData name="Shreya Sonal" userId="0d3f8f8400124ae5" providerId="Windows Live" clId="Web-{D927A409-1F46-44A3-900E-629B41A74027}" dt="2023-06-30T18:31:50.549" v="786"/>
          <ac:cxnSpMkLst>
            <pc:docMk/>
            <pc:sldMk cId="3982447797" sldId="259"/>
            <ac:cxnSpMk id="39" creationId="{5EE3836E-F7FD-EB7A-05E3-88189313B009}"/>
          </ac:cxnSpMkLst>
        </pc:cxnChg>
      </pc:sldChg>
      <pc:sldChg chg="modSp add replId">
        <pc:chgData name="Shreya Sonal" userId="0d3f8f8400124ae5" providerId="Windows Live" clId="Web-{D927A409-1F46-44A3-900E-629B41A74027}" dt="2023-06-30T19:00:48.354" v="1031" actId="1076"/>
        <pc:sldMkLst>
          <pc:docMk/>
          <pc:sldMk cId="2830881411" sldId="260"/>
        </pc:sldMkLst>
        <pc:spChg chg="mod">
          <ac:chgData name="Shreya Sonal" userId="0d3f8f8400124ae5" providerId="Windows Live" clId="Web-{D927A409-1F46-44A3-900E-629B41A74027}" dt="2023-06-30T19:00:42.385" v="1030" actId="20577"/>
          <ac:spMkLst>
            <pc:docMk/>
            <pc:sldMk cId="2830881411" sldId="260"/>
            <ac:spMk id="43" creationId="{20C6CE1E-BE53-7C50-6CDD-4121F57CD28F}"/>
          </ac:spMkLst>
        </pc:spChg>
        <pc:spChg chg="mod">
          <ac:chgData name="Shreya Sonal" userId="0d3f8f8400124ae5" providerId="Windows Live" clId="Web-{D927A409-1F46-44A3-900E-629B41A74027}" dt="2023-06-30T18:59:58.134" v="1020" actId="1076"/>
          <ac:spMkLst>
            <pc:docMk/>
            <pc:sldMk cId="2830881411" sldId="260"/>
            <ac:spMk id="44" creationId="{6694F7C3-7E29-4B86-C9FD-8863F5A8E394}"/>
          </ac:spMkLst>
        </pc:spChg>
        <pc:picChg chg="mod ord">
          <ac:chgData name="Shreya Sonal" userId="0d3f8f8400124ae5" providerId="Windows Live" clId="Web-{D927A409-1F46-44A3-900E-629B41A74027}" dt="2023-06-30T19:00:29.276" v="1027" actId="1076"/>
          <ac:picMkLst>
            <pc:docMk/>
            <pc:sldMk cId="2830881411" sldId="260"/>
            <ac:picMk id="23" creationId="{E194B4E9-0586-FC7B-A56C-C330B0BB48D2}"/>
          </ac:picMkLst>
        </pc:picChg>
        <pc:picChg chg="mod">
          <ac:chgData name="Shreya Sonal" userId="0d3f8f8400124ae5" providerId="Windows Live" clId="Web-{D927A409-1F46-44A3-900E-629B41A74027}" dt="2023-06-30T19:00:48.354" v="1031" actId="1076"/>
          <ac:picMkLst>
            <pc:docMk/>
            <pc:sldMk cId="2830881411" sldId="260"/>
            <ac:picMk id="24" creationId="{90FCCADE-F2B5-D5AE-3AD0-F2383B29014F}"/>
          </ac:picMkLst>
        </pc:picChg>
      </pc:sldChg>
      <pc:sldChg chg="modSp add replId">
        <pc:chgData name="Shreya Sonal" userId="0d3f8f8400124ae5" providerId="Windows Live" clId="Web-{D927A409-1F46-44A3-900E-629B41A74027}" dt="2023-06-30T19:04:59.642" v="1067" actId="20577"/>
        <pc:sldMkLst>
          <pc:docMk/>
          <pc:sldMk cId="4171354510" sldId="261"/>
        </pc:sldMkLst>
        <pc:spChg chg="mod">
          <ac:chgData name="Shreya Sonal" userId="0d3f8f8400124ae5" providerId="Windows Live" clId="Web-{D927A409-1F46-44A3-900E-629B41A74027}" dt="2023-06-30T19:04:59.642" v="1067" actId="20577"/>
          <ac:spMkLst>
            <pc:docMk/>
            <pc:sldMk cId="4171354510" sldId="261"/>
            <ac:spMk id="43" creationId="{20C6CE1E-BE53-7C50-6CDD-4121F57CD28F}"/>
          </ac:spMkLst>
        </pc:spChg>
        <pc:spChg chg="mod">
          <ac:chgData name="Shreya Sonal" userId="0d3f8f8400124ae5" providerId="Windows Live" clId="Web-{D927A409-1F46-44A3-900E-629B41A74027}" dt="2023-06-30T19:01:34.121" v="1036" actId="1076"/>
          <ac:spMkLst>
            <pc:docMk/>
            <pc:sldMk cId="4171354510" sldId="261"/>
            <ac:spMk id="49" creationId="{61733A47-6DEC-90D1-5D13-68CDFA2B424B}"/>
          </ac:spMkLst>
        </pc:spChg>
        <pc:picChg chg="mod">
          <ac:chgData name="Shreya Sonal" userId="0d3f8f8400124ae5" providerId="Windows Live" clId="Web-{D927A409-1F46-44A3-900E-629B41A74027}" dt="2023-06-30T19:02:10.325" v="1039" actId="1076"/>
          <ac:picMkLst>
            <pc:docMk/>
            <pc:sldMk cId="4171354510" sldId="261"/>
            <ac:picMk id="24" creationId="{90FCCADE-F2B5-D5AE-3AD0-F2383B29014F}"/>
          </ac:picMkLst>
        </pc:picChg>
        <pc:picChg chg="mod">
          <ac:chgData name="Shreya Sonal" userId="0d3f8f8400124ae5" providerId="Windows Live" clId="Web-{D927A409-1F46-44A3-900E-629B41A74027}" dt="2023-06-30T19:04:48.345" v="1064" actId="1076"/>
          <ac:picMkLst>
            <pc:docMk/>
            <pc:sldMk cId="4171354510" sldId="261"/>
            <ac:picMk id="28" creationId="{8356DA01-A0FF-C407-BE9B-1072E9C855E7}"/>
          </ac:picMkLst>
        </pc:picChg>
      </pc:sldChg>
      <pc:sldChg chg="modSp add replId">
        <pc:chgData name="Shreya Sonal" userId="0d3f8f8400124ae5" providerId="Windows Live" clId="Web-{D927A409-1F46-44A3-900E-629B41A74027}" dt="2023-06-30T19:07:08.895" v="1105" actId="1076"/>
        <pc:sldMkLst>
          <pc:docMk/>
          <pc:sldMk cId="4062126204" sldId="262"/>
        </pc:sldMkLst>
        <pc:spChg chg="mod">
          <ac:chgData name="Shreya Sonal" userId="0d3f8f8400124ae5" providerId="Windows Live" clId="Web-{D927A409-1F46-44A3-900E-629B41A74027}" dt="2023-06-30T19:06:59.504" v="1103" actId="20577"/>
          <ac:spMkLst>
            <pc:docMk/>
            <pc:sldMk cId="4062126204" sldId="262"/>
            <ac:spMk id="43" creationId="{20C6CE1E-BE53-7C50-6CDD-4121F57CD28F}"/>
          </ac:spMkLst>
        </pc:spChg>
        <pc:spChg chg="mod">
          <ac:chgData name="Shreya Sonal" userId="0d3f8f8400124ae5" providerId="Windows Live" clId="Web-{D927A409-1F46-44A3-900E-629B41A74027}" dt="2023-06-30T19:05:26.268" v="1071" actId="1076"/>
          <ac:spMkLst>
            <pc:docMk/>
            <pc:sldMk cId="4062126204" sldId="262"/>
            <ac:spMk id="50" creationId="{68626EC6-348A-B24F-7734-2DD21CAF6EF3}"/>
          </ac:spMkLst>
        </pc:spChg>
        <pc:picChg chg="mod">
          <ac:chgData name="Shreya Sonal" userId="0d3f8f8400124ae5" providerId="Windows Live" clId="Web-{D927A409-1F46-44A3-900E-629B41A74027}" dt="2023-06-30T19:05:45.440" v="1076" actId="14100"/>
          <ac:picMkLst>
            <pc:docMk/>
            <pc:sldMk cId="4062126204" sldId="262"/>
            <ac:picMk id="28" creationId="{8356DA01-A0FF-C407-BE9B-1072E9C855E7}"/>
          </ac:picMkLst>
        </pc:picChg>
        <pc:picChg chg="mod">
          <ac:chgData name="Shreya Sonal" userId="0d3f8f8400124ae5" providerId="Windows Live" clId="Web-{D927A409-1F46-44A3-900E-629B41A74027}" dt="2023-06-30T19:07:08.895" v="1105" actId="1076"/>
          <ac:picMkLst>
            <pc:docMk/>
            <pc:sldMk cId="4062126204" sldId="262"/>
            <ac:picMk id="52" creationId="{0B0DD829-E171-594C-5D00-E5C60A6E68A9}"/>
          </ac:picMkLst>
        </pc:picChg>
      </pc:sldChg>
    </pc:docChg>
  </pc:docChgLst>
  <pc:docChgLst>
    <pc:chgData name="Shreya Sonal" userId="0d3f8f8400124ae5" providerId="Windows Live" clId="Web-{072AA874-92B4-476B-A731-D3337146BA7A}"/>
    <pc:docChg chg="addSld delSld modSld">
      <pc:chgData name="Shreya Sonal" userId="0d3f8f8400124ae5" providerId="Windows Live" clId="Web-{072AA874-92B4-476B-A731-D3337146BA7A}" dt="2023-06-28T18:33:48.992" v="12"/>
      <pc:docMkLst>
        <pc:docMk/>
      </pc:docMkLst>
      <pc:sldChg chg="addSp delSp modSp">
        <pc:chgData name="Shreya Sonal" userId="0d3f8f8400124ae5" providerId="Windows Live" clId="Web-{072AA874-92B4-476B-A731-D3337146BA7A}" dt="2023-06-28T18:33:24.773" v="5"/>
        <pc:sldMkLst>
          <pc:docMk/>
          <pc:sldMk cId="67991830" sldId="257"/>
        </pc:sldMkLst>
        <pc:spChg chg="add del mod">
          <ac:chgData name="Shreya Sonal" userId="0d3f8f8400124ae5" providerId="Windows Live" clId="Web-{072AA874-92B4-476B-A731-D3337146BA7A}" dt="2023-06-28T18:33:24.773" v="5"/>
          <ac:spMkLst>
            <pc:docMk/>
            <pc:sldMk cId="67991830" sldId="257"/>
            <ac:spMk id="3" creationId="{9F7123DA-0D66-2861-9C03-CEBE952B1E16}"/>
          </ac:spMkLst>
        </pc:spChg>
      </pc:sldChg>
      <pc:sldChg chg="addSp delSp modSp add replId">
        <pc:chgData name="Shreya Sonal" userId="0d3f8f8400124ae5" providerId="Windows Live" clId="Web-{072AA874-92B4-476B-A731-D3337146BA7A}" dt="2023-06-28T18:33:48.992" v="12"/>
        <pc:sldMkLst>
          <pc:docMk/>
          <pc:sldMk cId="881921053" sldId="259"/>
        </pc:sldMkLst>
        <pc:spChg chg="add del mod">
          <ac:chgData name="Shreya Sonal" userId="0d3f8f8400124ae5" providerId="Windows Live" clId="Web-{072AA874-92B4-476B-A731-D3337146BA7A}" dt="2023-06-28T18:33:48.992" v="12"/>
          <ac:spMkLst>
            <pc:docMk/>
            <pc:sldMk cId="881921053" sldId="259"/>
            <ac:spMk id="3" creationId="{1813FC87-62E1-38AB-122C-839D9044D5E6}"/>
          </ac:spMkLst>
        </pc:spChg>
      </pc:sldChg>
      <pc:sldChg chg="add del replId">
        <pc:chgData name="Shreya Sonal" userId="0d3f8f8400124ae5" providerId="Windows Live" clId="Web-{072AA874-92B4-476B-A731-D3337146BA7A}" dt="2023-06-28T18:33:15.257" v="1"/>
        <pc:sldMkLst>
          <pc:docMk/>
          <pc:sldMk cId="2100173906" sldId="259"/>
        </pc:sldMkLst>
      </pc:sldChg>
    </pc:docChg>
  </pc:docChgLst>
  <pc:docChgLst>
    <pc:chgData name="Shreya Sonal" userId="0d3f8f8400124ae5" providerId="Windows Live" clId="Web-{EA175EFC-061F-4997-AA94-1B6C7234FC31}"/>
    <pc:docChg chg="addSld delSld modSld">
      <pc:chgData name="Shreya Sonal" userId="0d3f8f8400124ae5" providerId="Windows Live" clId="Web-{EA175EFC-061F-4997-AA94-1B6C7234FC31}" dt="2023-06-26T19:06:06.084" v="167" actId="14100"/>
      <pc:docMkLst>
        <pc:docMk/>
      </pc:docMkLst>
      <pc:sldChg chg="addSp delSp modSp">
        <pc:chgData name="Shreya Sonal" userId="0d3f8f8400124ae5" providerId="Windows Live" clId="Web-{EA175EFC-061F-4997-AA94-1B6C7234FC31}" dt="2023-06-26T19:06:06.084" v="167" actId="14100"/>
        <pc:sldMkLst>
          <pc:docMk/>
          <pc:sldMk cId="67991830" sldId="257"/>
        </pc:sldMkLst>
        <pc:spChg chg="add del">
          <ac:chgData name="Shreya Sonal" userId="0d3f8f8400124ae5" providerId="Windows Live" clId="Web-{EA175EFC-061F-4997-AA94-1B6C7234FC31}" dt="2023-06-26T18:52:55.146" v="22"/>
          <ac:spMkLst>
            <pc:docMk/>
            <pc:sldMk cId="67991830" sldId="257"/>
            <ac:spMk id="3" creationId="{C9BDC176-D54E-D21D-91AB-34DF7ECF33E6}"/>
          </ac:spMkLst>
        </pc:spChg>
        <pc:spChg chg="add mod">
          <ac:chgData name="Shreya Sonal" userId="0d3f8f8400124ae5" providerId="Windows Live" clId="Web-{EA175EFC-061F-4997-AA94-1B6C7234FC31}" dt="2023-06-26T19:05:52.739" v="166" actId="20577"/>
          <ac:spMkLst>
            <pc:docMk/>
            <pc:sldMk cId="67991830" sldId="257"/>
            <ac:spMk id="4" creationId="{03CD6295-2CA1-33DA-4A87-3E48D2834E47}"/>
          </ac:spMkLst>
        </pc:spChg>
        <pc:spChg chg="mod">
          <ac:chgData name="Shreya Sonal" userId="0d3f8f8400124ae5" providerId="Windows Live" clId="Web-{EA175EFC-061F-4997-AA94-1B6C7234FC31}" dt="2023-06-26T18:52:02.363" v="19" actId="1076"/>
          <ac:spMkLst>
            <pc:docMk/>
            <pc:sldMk cId="67991830" sldId="257"/>
            <ac:spMk id="5" creationId="{F3B33FB3-D2BA-6CB4-B5F2-39BA1A77C4FB}"/>
          </ac:spMkLst>
        </pc:spChg>
        <pc:spChg chg="add del mod">
          <ac:chgData name="Shreya Sonal" userId="0d3f8f8400124ae5" providerId="Windows Live" clId="Web-{EA175EFC-061F-4997-AA94-1B6C7234FC31}" dt="2023-06-26T18:54:19.087" v="43"/>
          <ac:spMkLst>
            <pc:docMk/>
            <pc:sldMk cId="67991830" sldId="257"/>
            <ac:spMk id="6" creationId="{45E108CA-9749-CE80-14EE-F320CE8799D1}"/>
          </ac:spMkLst>
        </pc:spChg>
        <pc:spChg chg="mod">
          <ac:chgData name="Shreya Sonal" userId="0d3f8f8400124ae5" providerId="Windows Live" clId="Web-{EA175EFC-061F-4997-AA94-1B6C7234FC31}" dt="2023-06-26T18:51:37.237" v="16" actId="1076"/>
          <ac:spMkLst>
            <pc:docMk/>
            <pc:sldMk cId="67991830" sldId="257"/>
            <ac:spMk id="7" creationId="{BB489248-EFF5-008A-F388-EB7B39336E0C}"/>
          </ac:spMkLst>
        </pc:spChg>
        <pc:spChg chg="mod">
          <ac:chgData name="Shreya Sonal" userId="0d3f8f8400124ae5" providerId="Windows Live" clId="Web-{EA175EFC-061F-4997-AA94-1B6C7234FC31}" dt="2023-06-26T18:51:14.049" v="13" actId="1076"/>
          <ac:spMkLst>
            <pc:docMk/>
            <pc:sldMk cId="67991830" sldId="257"/>
            <ac:spMk id="8" creationId="{6E702CDF-0A31-0B72-7DD1-DF159DEB6789}"/>
          </ac:spMkLst>
        </pc:spChg>
        <pc:spChg chg="mod">
          <ac:chgData name="Shreya Sonal" userId="0d3f8f8400124ae5" providerId="Windows Live" clId="Web-{EA175EFC-061F-4997-AA94-1B6C7234FC31}" dt="2023-06-26T18:51:22.221" v="14" actId="1076"/>
          <ac:spMkLst>
            <pc:docMk/>
            <pc:sldMk cId="67991830" sldId="257"/>
            <ac:spMk id="10" creationId="{DD91BC1D-BC69-E1CD-4A05-17197070C4F1}"/>
          </ac:spMkLst>
        </pc:spChg>
        <pc:spChg chg="mod">
          <ac:chgData name="Shreya Sonal" userId="0d3f8f8400124ae5" providerId="Windows Live" clId="Web-{EA175EFC-061F-4997-AA94-1B6C7234FC31}" dt="2023-06-26T18:50:59.267" v="11" actId="1076"/>
          <ac:spMkLst>
            <pc:docMk/>
            <pc:sldMk cId="67991830" sldId="257"/>
            <ac:spMk id="11" creationId="{F1DB3785-AA82-A980-F492-99AB295EACAC}"/>
          </ac:spMkLst>
        </pc:spChg>
        <pc:spChg chg="mod">
          <ac:chgData name="Shreya Sonal" userId="0d3f8f8400124ae5" providerId="Windows Live" clId="Web-{EA175EFC-061F-4997-AA94-1B6C7234FC31}" dt="2023-06-26T18:51:31.050" v="15" actId="1076"/>
          <ac:spMkLst>
            <pc:docMk/>
            <pc:sldMk cId="67991830" sldId="257"/>
            <ac:spMk id="12" creationId="{9FD192FB-D251-EF13-DDD5-84CB9F7DDC0D}"/>
          </ac:spMkLst>
        </pc:spChg>
        <pc:spChg chg="mod">
          <ac:chgData name="Shreya Sonal" userId="0d3f8f8400124ae5" providerId="Windows Live" clId="Web-{EA175EFC-061F-4997-AA94-1B6C7234FC31}" dt="2023-06-26T18:51:08.580" v="12" actId="1076"/>
          <ac:spMkLst>
            <pc:docMk/>
            <pc:sldMk cId="67991830" sldId="257"/>
            <ac:spMk id="13" creationId="{8A599E06-BD29-614A-9EC4-CC59D07AF257}"/>
          </ac:spMkLst>
        </pc:spChg>
        <pc:spChg chg="mod">
          <ac:chgData name="Shreya Sonal" userId="0d3f8f8400124ae5" providerId="Windows Live" clId="Web-{EA175EFC-061F-4997-AA94-1B6C7234FC31}" dt="2023-06-26T18:52:14.614" v="20" actId="1076"/>
          <ac:spMkLst>
            <pc:docMk/>
            <pc:sldMk cId="67991830" sldId="257"/>
            <ac:spMk id="15" creationId="{7217A514-67BB-B98F-2F92-B699CA9F725C}"/>
          </ac:spMkLst>
        </pc:spChg>
        <pc:spChg chg="add mod">
          <ac:chgData name="Shreya Sonal" userId="0d3f8f8400124ae5" providerId="Windows Live" clId="Web-{EA175EFC-061F-4997-AA94-1B6C7234FC31}" dt="2023-06-26T19:06:06.084" v="167" actId="14100"/>
          <ac:spMkLst>
            <pc:docMk/>
            <pc:sldMk cId="67991830" sldId="257"/>
            <ac:spMk id="21" creationId="{FDB255AC-BBFD-7585-8269-998F92F343BB}"/>
          </ac:spMkLst>
        </pc:spChg>
        <pc:picChg chg="mod">
          <ac:chgData name="Shreya Sonal" userId="0d3f8f8400124ae5" providerId="Windows Live" clId="Web-{EA175EFC-061F-4997-AA94-1B6C7234FC31}" dt="2023-06-26T18:51:56.660" v="18" actId="1076"/>
          <ac:picMkLst>
            <pc:docMk/>
            <pc:sldMk cId="67991830" sldId="257"/>
            <ac:picMk id="20" creationId="{220704B0-1666-E5D6-19D5-20C221897DB9}"/>
          </ac:picMkLst>
        </pc:picChg>
        <pc:cxnChg chg="add mod">
          <ac:chgData name="Shreya Sonal" userId="0d3f8f8400124ae5" providerId="Windows Live" clId="Web-{EA175EFC-061F-4997-AA94-1B6C7234FC31}" dt="2023-06-26T18:50:49.283" v="10" actId="14100"/>
          <ac:cxnSpMkLst>
            <pc:docMk/>
            <pc:sldMk cId="67991830" sldId="257"/>
            <ac:cxnSpMk id="2" creationId="{95C80DE8-B4E9-D47A-F184-5EB7B682E740}"/>
          </ac:cxnSpMkLst>
        </pc:cxnChg>
      </pc:sldChg>
      <pc:sldChg chg="add del replId">
        <pc:chgData name="Shreya Sonal" userId="0d3f8f8400124ae5" providerId="Windows Live" clId="Web-{EA175EFC-061F-4997-AA94-1B6C7234FC31}" dt="2023-06-26T18:49:35.671" v="3"/>
        <pc:sldMkLst>
          <pc:docMk/>
          <pc:sldMk cId="2937264800" sldId="258"/>
        </pc:sldMkLst>
      </pc:sldChg>
      <pc:sldChg chg="add del replId">
        <pc:chgData name="Shreya Sonal" userId="0d3f8f8400124ae5" providerId="Windows Live" clId="Web-{EA175EFC-061F-4997-AA94-1B6C7234FC31}" dt="2023-06-26T18:49:34.796" v="2"/>
        <pc:sldMkLst>
          <pc:docMk/>
          <pc:sldMk cId="3389588532" sldId="259"/>
        </pc:sldMkLst>
      </pc:sldChg>
    </pc:docChg>
  </pc:docChgLst>
  <pc:docChgLst>
    <pc:chgData name="Shreya Sonal" userId="0d3f8f8400124ae5" providerId="Windows Live" clId="Web-{C1A5A80C-5235-4D22-851A-A02D3C5B4985}"/>
    <pc:docChg chg="addSld delSld modSld sldOrd">
      <pc:chgData name="Shreya Sonal" userId="0d3f8f8400124ae5" providerId="Windows Live" clId="Web-{C1A5A80C-5235-4D22-851A-A02D3C5B4985}" dt="2023-07-01T22:17:30.591" v="5876"/>
      <pc:docMkLst>
        <pc:docMk/>
      </pc:docMkLst>
      <pc:sldChg chg="addSp modSp">
        <pc:chgData name="Shreya Sonal" userId="0d3f8f8400124ae5" providerId="Windows Live" clId="Web-{C1A5A80C-5235-4D22-851A-A02D3C5B4985}" dt="2023-07-01T09:02:34.503" v="22" actId="1076"/>
        <pc:sldMkLst>
          <pc:docMk/>
          <pc:sldMk cId="1509998008" sldId="258"/>
        </pc:sldMkLst>
        <pc:graphicFrameChg chg="modGraphic">
          <ac:chgData name="Shreya Sonal" userId="0d3f8f8400124ae5" providerId="Windows Live" clId="Web-{C1A5A80C-5235-4D22-851A-A02D3C5B4985}" dt="2023-07-01T09:01:26.610" v="10" actId="20577"/>
          <ac:graphicFrameMkLst>
            <pc:docMk/>
            <pc:sldMk cId="1509998008" sldId="258"/>
            <ac:graphicFrameMk id="936" creationId="{E81DC794-4251-8194-1B9F-D33DF56C67A3}"/>
          </ac:graphicFrameMkLst>
        </pc:graphicFrameChg>
        <pc:picChg chg="add mod">
          <ac:chgData name="Shreya Sonal" userId="0d3f8f8400124ae5" providerId="Windows Live" clId="Web-{C1A5A80C-5235-4D22-851A-A02D3C5B4985}" dt="2023-07-01T09:02:13.689" v="18" actId="1076"/>
          <ac:picMkLst>
            <pc:docMk/>
            <pc:sldMk cId="1509998008" sldId="258"/>
            <ac:picMk id="910" creationId="{AD0B39C3-9D83-7A23-0B7E-C7D94D17CEF4}"/>
          </ac:picMkLst>
        </pc:picChg>
        <pc:picChg chg="add mod">
          <ac:chgData name="Shreya Sonal" userId="0d3f8f8400124ae5" providerId="Windows Live" clId="Web-{C1A5A80C-5235-4D22-851A-A02D3C5B4985}" dt="2023-07-01T09:02:34.503" v="22" actId="1076"/>
          <ac:picMkLst>
            <pc:docMk/>
            <pc:sldMk cId="1509998008" sldId="258"/>
            <ac:picMk id="912" creationId="{C323571E-3682-2D50-365B-477174CC0D54}"/>
          </ac:picMkLst>
        </pc:picChg>
      </pc:sldChg>
      <pc:sldChg chg="addSp delSp modSp">
        <pc:chgData name="Shreya Sonal" userId="0d3f8f8400124ae5" providerId="Windows Live" clId="Web-{C1A5A80C-5235-4D22-851A-A02D3C5B4985}" dt="2023-07-01T22:11:01.952" v="5799"/>
        <pc:sldMkLst>
          <pc:docMk/>
          <pc:sldMk cId="3982447797" sldId="259"/>
        </pc:sldMkLst>
        <pc:spChg chg="add mod">
          <ac:chgData name="Shreya Sonal" userId="0d3f8f8400124ae5" providerId="Windows Live" clId="Web-{C1A5A80C-5235-4D22-851A-A02D3C5B4985}" dt="2023-07-01T14:42:46.490" v="121" actId="20577"/>
          <ac:spMkLst>
            <pc:docMk/>
            <pc:sldMk cId="3982447797" sldId="259"/>
            <ac:spMk id="2" creationId="{B2C1269A-B1C7-4CD7-CE35-3F7A75C55AD8}"/>
          </ac:spMkLst>
        </pc:spChg>
        <pc:spChg chg="add mod">
          <ac:chgData name="Shreya Sonal" userId="0d3f8f8400124ae5" providerId="Windows Live" clId="Web-{C1A5A80C-5235-4D22-851A-A02D3C5B4985}" dt="2023-07-01T16:40:06.376" v="979" actId="20577"/>
          <ac:spMkLst>
            <pc:docMk/>
            <pc:sldMk cId="3982447797" sldId="259"/>
            <ac:spMk id="3" creationId="{7AAC63F9-C3A1-1AFD-04C0-3D55BDA77238}"/>
          </ac:spMkLst>
        </pc:spChg>
        <pc:picChg chg="del">
          <ac:chgData name="Shreya Sonal" userId="0d3f8f8400124ae5" providerId="Windows Live" clId="Web-{C1A5A80C-5235-4D22-851A-A02D3C5B4985}" dt="2023-07-01T22:11:01.952" v="5799"/>
          <ac:picMkLst>
            <pc:docMk/>
            <pc:sldMk cId="3982447797" sldId="259"/>
            <ac:picMk id="22" creationId="{D558AD04-AC76-0498-5D79-87E634AAC4AB}"/>
          </ac:picMkLst>
        </pc:picChg>
        <pc:picChg chg="mod">
          <ac:chgData name="Shreya Sonal" userId="0d3f8f8400124ae5" providerId="Windows Live" clId="Web-{C1A5A80C-5235-4D22-851A-A02D3C5B4985}" dt="2023-07-01T09:03:07.801" v="26" actId="1076"/>
          <ac:picMkLst>
            <pc:docMk/>
            <pc:sldMk cId="3982447797" sldId="259"/>
            <ac:picMk id="25" creationId="{5992CAD0-0C74-4213-66E4-55DAA83D6FA9}"/>
          </ac:picMkLst>
        </pc:picChg>
        <pc:picChg chg="del">
          <ac:chgData name="Shreya Sonal" userId="0d3f8f8400124ae5" providerId="Windows Live" clId="Web-{C1A5A80C-5235-4D22-851A-A02D3C5B4985}" dt="2023-07-01T22:10:59.593" v="5798"/>
          <ac:picMkLst>
            <pc:docMk/>
            <pc:sldMk cId="3982447797" sldId="259"/>
            <ac:picMk id="30" creationId="{B68D3675-6517-EF8A-BD20-F01F21E4681F}"/>
          </ac:picMkLst>
        </pc:picChg>
        <pc:picChg chg="del mod">
          <ac:chgData name="Shreya Sonal" userId="0d3f8f8400124ae5" providerId="Windows Live" clId="Web-{C1A5A80C-5235-4D22-851A-A02D3C5B4985}" dt="2023-07-01T22:10:57.811" v="5797"/>
          <ac:picMkLst>
            <pc:docMk/>
            <pc:sldMk cId="3982447797" sldId="259"/>
            <ac:picMk id="31" creationId="{829BAE42-DE9E-05EA-C726-75F2ABBE095E}"/>
          </ac:picMkLst>
        </pc:picChg>
      </pc:sldChg>
      <pc:sldChg chg="addSp delSp modSp">
        <pc:chgData name="Shreya Sonal" userId="0d3f8f8400124ae5" providerId="Windows Live" clId="Web-{C1A5A80C-5235-4D22-851A-A02D3C5B4985}" dt="2023-07-01T22:10:49.483" v="5796"/>
        <pc:sldMkLst>
          <pc:docMk/>
          <pc:sldMk cId="2830881411" sldId="260"/>
        </pc:sldMkLst>
        <pc:spChg chg="add mod">
          <ac:chgData name="Shreya Sonal" userId="0d3f8f8400124ae5" providerId="Windows Live" clId="Web-{C1A5A80C-5235-4D22-851A-A02D3C5B4985}" dt="2023-07-01T20:15:41.504" v="2987" actId="20577"/>
          <ac:spMkLst>
            <pc:docMk/>
            <pc:sldMk cId="2830881411" sldId="260"/>
            <ac:spMk id="2" creationId="{C5AA33BE-AAF3-FD68-6A12-2A7B7C788062}"/>
          </ac:spMkLst>
        </pc:spChg>
        <pc:spChg chg="add del mod">
          <ac:chgData name="Shreya Sonal" userId="0d3f8f8400124ae5" providerId="Windows Live" clId="Web-{C1A5A80C-5235-4D22-851A-A02D3C5B4985}" dt="2023-07-01T18:34:11.308" v="1432"/>
          <ac:spMkLst>
            <pc:docMk/>
            <pc:sldMk cId="2830881411" sldId="260"/>
            <ac:spMk id="4" creationId="{071066EB-3F20-B552-0142-31E62897AE53}"/>
          </ac:spMkLst>
        </pc:spChg>
        <pc:spChg chg="add mod">
          <ac:chgData name="Shreya Sonal" userId="0d3f8f8400124ae5" providerId="Windows Live" clId="Web-{C1A5A80C-5235-4D22-851A-A02D3C5B4985}" dt="2023-07-01T16:45:28.605" v="1059" actId="20577"/>
          <ac:spMkLst>
            <pc:docMk/>
            <pc:sldMk cId="2830881411" sldId="260"/>
            <ac:spMk id="6" creationId="{301D56F3-0EDF-5683-CB6D-98EC179DB6B7}"/>
          </ac:spMkLst>
        </pc:spChg>
        <pc:spChg chg="add mod">
          <ac:chgData name="Shreya Sonal" userId="0d3f8f8400124ae5" providerId="Windows Live" clId="Web-{C1A5A80C-5235-4D22-851A-A02D3C5B4985}" dt="2023-07-01T18:37:05.673" v="1469" actId="20577"/>
          <ac:spMkLst>
            <pc:docMk/>
            <pc:sldMk cId="2830881411" sldId="260"/>
            <ac:spMk id="29" creationId="{FA1429BE-F6BF-D9E3-0BE1-6D115BAA4102}"/>
          </ac:spMkLst>
        </pc:spChg>
        <pc:spChg chg="add mod">
          <ac:chgData name="Shreya Sonal" userId="0d3f8f8400124ae5" providerId="Windows Live" clId="Web-{C1A5A80C-5235-4D22-851A-A02D3C5B4985}" dt="2023-07-01T19:10:22.571" v="2340" actId="20577"/>
          <ac:spMkLst>
            <pc:docMk/>
            <pc:sldMk cId="2830881411" sldId="260"/>
            <ac:spMk id="32" creationId="{5EEF1A8D-10EB-6012-75B6-31681F2A08E6}"/>
          </ac:spMkLst>
        </pc:spChg>
        <pc:picChg chg="add mod">
          <ac:chgData name="Shreya Sonal" userId="0d3f8f8400124ae5" providerId="Windows Live" clId="Web-{C1A5A80C-5235-4D22-851A-A02D3C5B4985}" dt="2023-07-01T16:45:32.684" v="1060" actId="1076"/>
          <ac:picMkLst>
            <pc:docMk/>
            <pc:sldMk cId="2830881411" sldId="260"/>
            <ac:picMk id="3" creationId="{F4C66EFB-464B-6431-5373-EAEF403A6848}"/>
          </ac:picMkLst>
        </pc:picChg>
        <pc:picChg chg="del">
          <ac:chgData name="Shreya Sonal" userId="0d3f8f8400124ae5" providerId="Windows Live" clId="Web-{C1A5A80C-5235-4D22-851A-A02D3C5B4985}" dt="2023-07-01T22:10:49.483" v="5796"/>
          <ac:picMkLst>
            <pc:docMk/>
            <pc:sldMk cId="2830881411" sldId="260"/>
            <ac:picMk id="22" creationId="{D558AD04-AC76-0498-5D79-87E634AAC4AB}"/>
          </ac:picMkLst>
        </pc:picChg>
        <pc:picChg chg="del">
          <ac:chgData name="Shreya Sonal" userId="0d3f8f8400124ae5" providerId="Windows Live" clId="Web-{C1A5A80C-5235-4D22-851A-A02D3C5B4985}" dt="2023-07-01T22:10:47.483" v="5795"/>
          <ac:picMkLst>
            <pc:docMk/>
            <pc:sldMk cId="2830881411" sldId="260"/>
            <ac:picMk id="25" creationId="{5992CAD0-0C74-4213-66E4-55DAA83D6FA9}"/>
          </ac:picMkLst>
        </pc:picChg>
        <pc:picChg chg="del">
          <ac:chgData name="Shreya Sonal" userId="0d3f8f8400124ae5" providerId="Windows Live" clId="Web-{C1A5A80C-5235-4D22-851A-A02D3C5B4985}" dt="2023-07-01T22:10:45.702" v="5794"/>
          <ac:picMkLst>
            <pc:docMk/>
            <pc:sldMk cId="2830881411" sldId="260"/>
            <ac:picMk id="30" creationId="{B68D3675-6517-EF8A-BD20-F01F21E4681F}"/>
          </ac:picMkLst>
        </pc:picChg>
        <pc:picChg chg="del">
          <ac:chgData name="Shreya Sonal" userId="0d3f8f8400124ae5" providerId="Windows Live" clId="Web-{C1A5A80C-5235-4D22-851A-A02D3C5B4985}" dt="2023-07-01T22:10:43.889" v="5793"/>
          <ac:picMkLst>
            <pc:docMk/>
            <pc:sldMk cId="2830881411" sldId="260"/>
            <ac:picMk id="31" creationId="{829BAE42-DE9E-05EA-C726-75F2ABBE095E}"/>
          </ac:picMkLst>
        </pc:picChg>
        <pc:cxnChg chg="add mod">
          <ac:chgData name="Shreya Sonal" userId="0d3f8f8400124ae5" providerId="Windows Live" clId="Web-{C1A5A80C-5235-4D22-851A-A02D3C5B4985}" dt="2023-07-01T18:31:38.787" v="1418" actId="14100"/>
          <ac:cxnSpMkLst>
            <pc:docMk/>
            <pc:sldMk cId="2830881411" sldId="260"/>
            <ac:cxnSpMk id="21" creationId="{FDDC156A-3D0C-4767-5280-D53B1D88868B}"/>
          </ac:cxnSpMkLst>
        </pc:cxnChg>
      </pc:sldChg>
      <pc:sldChg chg="addSp delSp modSp">
        <pc:chgData name="Shreya Sonal" userId="0d3f8f8400124ae5" providerId="Windows Live" clId="Web-{C1A5A80C-5235-4D22-851A-A02D3C5B4985}" dt="2023-07-01T22:10:33.842" v="5792"/>
        <pc:sldMkLst>
          <pc:docMk/>
          <pc:sldMk cId="4171354510" sldId="261"/>
        </pc:sldMkLst>
        <pc:spChg chg="add mod">
          <ac:chgData name="Shreya Sonal" userId="0d3f8f8400124ae5" providerId="Windows Live" clId="Web-{C1A5A80C-5235-4D22-851A-A02D3C5B4985}" dt="2023-07-01T19:15:56.817" v="2409" actId="14100"/>
          <ac:spMkLst>
            <pc:docMk/>
            <pc:sldMk cId="4171354510" sldId="261"/>
            <ac:spMk id="3" creationId="{B85AA54B-C713-28F2-20E2-8C53044AA5C2}"/>
          </ac:spMkLst>
        </pc:spChg>
        <pc:spChg chg="add mod">
          <ac:chgData name="Shreya Sonal" userId="0d3f8f8400124ae5" providerId="Windows Live" clId="Web-{C1A5A80C-5235-4D22-851A-A02D3C5B4985}" dt="2023-07-01T20:43:44.365" v="3266" actId="14100"/>
          <ac:spMkLst>
            <pc:docMk/>
            <pc:sldMk cId="4171354510" sldId="261"/>
            <ac:spMk id="4" creationId="{44CBBBE3-E5E6-D398-6EA6-B20D35B4F429}"/>
          </ac:spMkLst>
        </pc:spChg>
        <pc:spChg chg="mod">
          <ac:chgData name="Shreya Sonal" userId="0d3f8f8400124ae5" providerId="Windows Live" clId="Web-{C1A5A80C-5235-4D22-851A-A02D3C5B4985}" dt="2023-07-01T20:43:12.270" v="3262" actId="1076"/>
          <ac:spMkLst>
            <pc:docMk/>
            <pc:sldMk cId="4171354510" sldId="261"/>
            <ac:spMk id="19" creationId="{8EF73E5D-053D-3363-039C-6AF870C381EC}"/>
          </ac:spMkLst>
        </pc:spChg>
        <pc:spChg chg="add mod">
          <ac:chgData name="Shreya Sonal" userId="0d3f8f8400124ae5" providerId="Windows Live" clId="Web-{C1A5A80C-5235-4D22-851A-A02D3C5B4985}" dt="2023-07-01T20:53:17.134" v="3415" actId="20577"/>
          <ac:spMkLst>
            <pc:docMk/>
            <pc:sldMk cId="4171354510" sldId="261"/>
            <ac:spMk id="21" creationId="{6E48C473-2F61-795E-7BF4-04282ED5A87B}"/>
          </ac:spMkLst>
        </pc:spChg>
        <pc:spChg chg="add mod">
          <ac:chgData name="Shreya Sonal" userId="0d3f8f8400124ae5" providerId="Windows Live" clId="Web-{C1A5A80C-5235-4D22-851A-A02D3C5B4985}" dt="2023-07-01T20:38:01.503" v="3237"/>
          <ac:spMkLst>
            <pc:docMk/>
            <pc:sldMk cId="4171354510" sldId="261"/>
            <ac:spMk id="29" creationId="{80E516DE-8FCB-700C-E43D-3E89112A6031}"/>
          </ac:spMkLst>
        </pc:spChg>
        <pc:spChg chg="add mod">
          <ac:chgData name="Shreya Sonal" userId="0d3f8f8400124ae5" providerId="Windows Live" clId="Web-{C1A5A80C-5235-4D22-851A-A02D3C5B4985}" dt="2023-07-01T20:37:52.581" v="3236"/>
          <ac:spMkLst>
            <pc:docMk/>
            <pc:sldMk cId="4171354510" sldId="261"/>
            <ac:spMk id="32" creationId="{E5B70EA5-6FD4-4C7F-3BE0-239D70BE4772}"/>
          </ac:spMkLst>
        </pc:spChg>
        <pc:spChg chg="add mod">
          <ac:chgData name="Shreya Sonal" userId="0d3f8f8400124ae5" providerId="Windows Live" clId="Web-{C1A5A80C-5235-4D22-851A-A02D3C5B4985}" dt="2023-07-01T20:37:48.269" v="3235"/>
          <ac:spMkLst>
            <pc:docMk/>
            <pc:sldMk cId="4171354510" sldId="261"/>
            <ac:spMk id="33" creationId="{5D585C67-E858-893E-5C2C-0919072BFA98}"/>
          </ac:spMkLst>
        </pc:spChg>
        <pc:spChg chg="add mod">
          <ac:chgData name="Shreya Sonal" userId="0d3f8f8400124ae5" providerId="Windows Live" clId="Web-{C1A5A80C-5235-4D22-851A-A02D3C5B4985}" dt="2023-07-01T20:41:23.792" v="3258"/>
          <ac:spMkLst>
            <pc:docMk/>
            <pc:sldMk cId="4171354510" sldId="261"/>
            <ac:spMk id="34" creationId="{CF0A15E1-8D44-54AC-B5A3-227F3C1651D4}"/>
          </ac:spMkLst>
        </pc:spChg>
        <pc:spChg chg="add mod">
          <ac:chgData name="Shreya Sonal" userId="0d3f8f8400124ae5" providerId="Windows Live" clId="Web-{C1A5A80C-5235-4D22-851A-A02D3C5B4985}" dt="2023-07-01T20:38:46.505" v="3241"/>
          <ac:spMkLst>
            <pc:docMk/>
            <pc:sldMk cId="4171354510" sldId="261"/>
            <ac:spMk id="35" creationId="{E7EF581E-F0F4-B2DF-12B0-BFD2E32DC628}"/>
          </ac:spMkLst>
        </pc:spChg>
        <pc:spChg chg="add mod">
          <ac:chgData name="Shreya Sonal" userId="0d3f8f8400124ae5" providerId="Windows Live" clId="Web-{C1A5A80C-5235-4D22-851A-A02D3C5B4985}" dt="2023-07-01T20:38:51.521" v="3242"/>
          <ac:spMkLst>
            <pc:docMk/>
            <pc:sldMk cId="4171354510" sldId="261"/>
            <ac:spMk id="36" creationId="{08476DA4-94EA-D7D6-8DB2-BE1EBF8C61E2}"/>
          </ac:spMkLst>
        </pc:spChg>
        <pc:spChg chg="add mod">
          <ac:chgData name="Shreya Sonal" userId="0d3f8f8400124ae5" providerId="Windows Live" clId="Web-{C1A5A80C-5235-4D22-851A-A02D3C5B4985}" dt="2023-07-01T20:38:54.662" v="3243"/>
          <ac:spMkLst>
            <pc:docMk/>
            <pc:sldMk cId="4171354510" sldId="261"/>
            <ac:spMk id="37" creationId="{4C16C43C-1DD3-8CCE-4FBD-B2D28744FEF1}"/>
          </ac:spMkLst>
        </pc:spChg>
        <pc:spChg chg="add mod">
          <ac:chgData name="Shreya Sonal" userId="0d3f8f8400124ae5" providerId="Windows Live" clId="Web-{C1A5A80C-5235-4D22-851A-A02D3C5B4985}" dt="2023-07-01T20:39:22.741" v="3245"/>
          <ac:spMkLst>
            <pc:docMk/>
            <pc:sldMk cId="4171354510" sldId="261"/>
            <ac:spMk id="38" creationId="{1675C67D-F281-50FD-2639-595912C3A368}"/>
          </ac:spMkLst>
        </pc:spChg>
        <pc:spChg chg="add mod">
          <ac:chgData name="Shreya Sonal" userId="0d3f8f8400124ae5" providerId="Windows Live" clId="Web-{C1A5A80C-5235-4D22-851A-A02D3C5B4985}" dt="2023-07-01T20:39:19.162" v="3244"/>
          <ac:spMkLst>
            <pc:docMk/>
            <pc:sldMk cId="4171354510" sldId="261"/>
            <ac:spMk id="39" creationId="{D9ED5946-6CE3-58B1-A5D8-26D77405E1B7}"/>
          </ac:spMkLst>
        </pc:spChg>
        <pc:grpChg chg="add mod">
          <ac:chgData name="Shreya Sonal" userId="0d3f8f8400124ae5" providerId="Windows Live" clId="Web-{C1A5A80C-5235-4D22-851A-A02D3C5B4985}" dt="2023-07-01T20:43:54.443" v="3267" actId="1076"/>
          <ac:grpSpMkLst>
            <pc:docMk/>
            <pc:sldMk cId="4171354510" sldId="261"/>
            <ac:grpSpMk id="55" creationId="{A528E49D-B7F4-1284-75C0-BE65AB84E207}"/>
          </ac:grpSpMkLst>
        </pc:grpChg>
        <pc:picChg chg="add mod">
          <ac:chgData name="Shreya Sonal" userId="0d3f8f8400124ae5" providerId="Windows Live" clId="Web-{C1A5A80C-5235-4D22-851A-A02D3C5B4985}" dt="2023-07-01T19:15:20.285" v="2405" actId="1076"/>
          <ac:picMkLst>
            <pc:docMk/>
            <pc:sldMk cId="4171354510" sldId="261"/>
            <ac:picMk id="6" creationId="{3E61A6AD-C109-F679-4BFF-BFA84030CD81}"/>
          </ac:picMkLst>
        </pc:picChg>
        <pc:picChg chg="del mod">
          <ac:chgData name="Shreya Sonal" userId="0d3f8f8400124ae5" providerId="Windows Live" clId="Web-{C1A5A80C-5235-4D22-851A-A02D3C5B4985}" dt="2023-07-01T22:10:33.842" v="5792"/>
          <ac:picMkLst>
            <pc:docMk/>
            <pc:sldMk cId="4171354510" sldId="261"/>
            <ac:picMk id="22" creationId="{D558AD04-AC76-0498-5D79-87E634AAC4AB}"/>
          </ac:picMkLst>
        </pc:picChg>
        <pc:picChg chg="del">
          <ac:chgData name="Shreya Sonal" userId="0d3f8f8400124ae5" providerId="Windows Live" clId="Web-{C1A5A80C-5235-4D22-851A-A02D3C5B4985}" dt="2023-07-01T22:10:26.138" v="5790"/>
          <ac:picMkLst>
            <pc:docMk/>
            <pc:sldMk cId="4171354510" sldId="261"/>
            <ac:picMk id="25" creationId="{5992CAD0-0C74-4213-66E4-55DAA83D6FA9}"/>
          </ac:picMkLst>
        </pc:picChg>
        <pc:picChg chg="del">
          <ac:chgData name="Shreya Sonal" userId="0d3f8f8400124ae5" providerId="Windows Live" clId="Web-{C1A5A80C-5235-4D22-851A-A02D3C5B4985}" dt="2023-07-01T22:10:23.935" v="5789"/>
          <ac:picMkLst>
            <pc:docMk/>
            <pc:sldMk cId="4171354510" sldId="261"/>
            <ac:picMk id="30" creationId="{B68D3675-6517-EF8A-BD20-F01F21E4681F}"/>
          </ac:picMkLst>
        </pc:picChg>
        <pc:picChg chg="mod">
          <ac:chgData name="Shreya Sonal" userId="0d3f8f8400124ae5" providerId="Windows Live" clId="Web-{C1A5A80C-5235-4D22-851A-A02D3C5B4985}" dt="2023-07-01T20:44:52.476" v="3273" actId="14100"/>
          <ac:picMkLst>
            <pc:docMk/>
            <pc:sldMk cId="4171354510" sldId="261"/>
            <ac:picMk id="31" creationId="{829BAE42-DE9E-05EA-C726-75F2ABBE095E}"/>
          </ac:picMkLst>
        </pc:picChg>
        <pc:picChg chg="add mod">
          <ac:chgData name="Shreya Sonal" userId="0d3f8f8400124ae5" providerId="Windows Live" clId="Web-{C1A5A80C-5235-4D22-851A-A02D3C5B4985}" dt="2023-07-01T20:36:18.622" v="3227" actId="14100"/>
          <ac:picMkLst>
            <pc:docMk/>
            <pc:sldMk cId="4171354510" sldId="261"/>
            <ac:picMk id="41" creationId="{EC240F67-ACFB-8DA6-F861-CA3C691D9CEA}"/>
          </ac:picMkLst>
        </pc:picChg>
        <pc:picChg chg="add mod modCrop">
          <ac:chgData name="Shreya Sonal" userId="0d3f8f8400124ae5" providerId="Windows Live" clId="Web-{C1A5A80C-5235-4D22-851A-A02D3C5B4985}" dt="2023-07-01T20:36:32.701" v="3230" actId="14100"/>
          <ac:picMkLst>
            <pc:docMk/>
            <pc:sldMk cId="4171354510" sldId="261"/>
            <ac:picMk id="42" creationId="{0A30C285-5F07-43E6-F07C-54725F28CB40}"/>
          </ac:picMkLst>
        </pc:picChg>
        <pc:picChg chg="add mod modCrop">
          <ac:chgData name="Shreya Sonal" userId="0d3f8f8400124ae5" providerId="Windows Live" clId="Web-{C1A5A80C-5235-4D22-851A-A02D3C5B4985}" dt="2023-07-01T20:32:39.539" v="3193" actId="1076"/>
          <ac:picMkLst>
            <pc:docMk/>
            <pc:sldMk cId="4171354510" sldId="261"/>
            <ac:picMk id="45" creationId="{DDB0DF0C-4F34-1C7E-DEE6-994E4E089A5C}"/>
          </ac:picMkLst>
        </pc:picChg>
        <pc:picChg chg="add mod modCrop">
          <ac:chgData name="Shreya Sonal" userId="0d3f8f8400124ae5" providerId="Windows Live" clId="Web-{C1A5A80C-5235-4D22-851A-A02D3C5B4985}" dt="2023-07-01T20:32:30.304" v="3192" actId="1076"/>
          <ac:picMkLst>
            <pc:docMk/>
            <pc:sldMk cId="4171354510" sldId="261"/>
            <ac:picMk id="46" creationId="{08A8E699-CD5D-9E8D-048E-1A292720D6D0}"/>
          </ac:picMkLst>
        </pc:picChg>
        <pc:picChg chg="add mod modCrop">
          <ac:chgData name="Shreya Sonal" userId="0d3f8f8400124ae5" providerId="Windows Live" clId="Web-{C1A5A80C-5235-4D22-851A-A02D3C5B4985}" dt="2023-07-01T20:36:27.529" v="3229" actId="1076"/>
          <ac:picMkLst>
            <pc:docMk/>
            <pc:sldMk cId="4171354510" sldId="261"/>
            <ac:picMk id="47" creationId="{B952D7E2-3615-1BE0-D62B-AC9C83D6ED42}"/>
          </ac:picMkLst>
        </pc:picChg>
        <pc:picChg chg="add mod modCrop">
          <ac:chgData name="Shreya Sonal" userId="0d3f8f8400124ae5" providerId="Windows Live" clId="Web-{C1A5A80C-5235-4D22-851A-A02D3C5B4985}" dt="2023-07-01T20:32:26.429" v="3191" actId="1076"/>
          <ac:picMkLst>
            <pc:docMk/>
            <pc:sldMk cId="4171354510" sldId="261"/>
            <ac:picMk id="48" creationId="{F276C932-BDF7-58B3-24F1-9FBA08ECEB9E}"/>
          </ac:picMkLst>
        </pc:picChg>
        <pc:picChg chg="add mod modCrop">
          <ac:chgData name="Shreya Sonal" userId="0d3f8f8400124ae5" providerId="Windows Live" clId="Web-{C1A5A80C-5235-4D22-851A-A02D3C5B4985}" dt="2023-07-01T20:34:19.546" v="3209" actId="14100"/>
          <ac:picMkLst>
            <pc:docMk/>
            <pc:sldMk cId="4171354510" sldId="261"/>
            <ac:picMk id="53" creationId="{45843362-3B86-8823-0991-5DC9433AD047}"/>
          </ac:picMkLst>
        </pc:picChg>
        <pc:picChg chg="add mod modCrop">
          <ac:chgData name="Shreya Sonal" userId="0d3f8f8400124ae5" providerId="Windows Live" clId="Web-{C1A5A80C-5235-4D22-851A-A02D3C5B4985}" dt="2023-07-01T20:36:44.936" v="3232" actId="14100"/>
          <ac:picMkLst>
            <pc:docMk/>
            <pc:sldMk cId="4171354510" sldId="261"/>
            <ac:picMk id="54" creationId="{48C25F4A-8ECE-CC62-7117-B494FAC2B785}"/>
          </ac:picMkLst>
        </pc:picChg>
        <pc:cxnChg chg="add mod">
          <ac:chgData name="Shreya Sonal" userId="0d3f8f8400124ae5" providerId="Windows Live" clId="Web-{C1A5A80C-5235-4D22-851A-A02D3C5B4985}" dt="2023-07-01T19:08:42.818" v="2309" actId="14100"/>
          <ac:cxnSpMkLst>
            <pc:docMk/>
            <pc:sldMk cId="4171354510" sldId="261"/>
            <ac:cxnSpMk id="2" creationId="{A5E5D506-EE65-C4D7-0AD1-B19C303B23B1}"/>
          </ac:cxnSpMkLst>
        </pc:cxnChg>
      </pc:sldChg>
      <pc:sldChg chg="addSp delSp modSp add del">
        <pc:chgData name="Shreya Sonal" userId="0d3f8f8400124ae5" providerId="Windows Live" clId="Web-{C1A5A80C-5235-4D22-851A-A02D3C5B4985}" dt="2023-07-01T22:07:50.024" v="5754"/>
        <pc:sldMkLst>
          <pc:docMk/>
          <pc:sldMk cId="4062126204" sldId="262"/>
        </pc:sldMkLst>
        <pc:spChg chg="add mod">
          <ac:chgData name="Shreya Sonal" userId="0d3f8f8400124ae5" providerId="Windows Live" clId="Web-{C1A5A80C-5235-4D22-851A-A02D3C5B4985}" dt="2023-07-01T21:27:03.285" v="3869" actId="20577"/>
          <ac:spMkLst>
            <pc:docMk/>
            <pc:sldMk cId="4062126204" sldId="262"/>
            <ac:spMk id="2" creationId="{650DE1DE-854A-C230-BA82-4165C7C502CB}"/>
          </ac:spMkLst>
        </pc:spChg>
        <pc:spChg chg="add mod">
          <ac:chgData name="Shreya Sonal" userId="0d3f8f8400124ae5" providerId="Windows Live" clId="Web-{C1A5A80C-5235-4D22-851A-A02D3C5B4985}" dt="2023-07-01T21:49:50.364" v="5423" actId="20577"/>
          <ac:spMkLst>
            <pc:docMk/>
            <pc:sldMk cId="4062126204" sldId="262"/>
            <ac:spMk id="3" creationId="{53D3BB9C-556C-6CF9-A056-46B774F6C205}"/>
          </ac:spMkLst>
        </pc:spChg>
        <pc:spChg chg="mod">
          <ac:chgData name="Shreya Sonal" userId="0d3f8f8400124ae5" providerId="Windows Live" clId="Web-{C1A5A80C-5235-4D22-851A-A02D3C5B4985}" dt="2023-07-01T21:55:52.335" v="5487" actId="1076"/>
          <ac:spMkLst>
            <pc:docMk/>
            <pc:sldMk cId="4062126204" sldId="262"/>
            <ac:spMk id="43" creationId="{20C6CE1E-BE53-7C50-6CDD-4121F57CD28F}"/>
          </ac:spMkLst>
        </pc:spChg>
        <pc:spChg chg="topLvl">
          <ac:chgData name="Shreya Sonal" userId="0d3f8f8400124ae5" providerId="Windows Live" clId="Web-{C1A5A80C-5235-4D22-851A-A02D3C5B4985}" dt="2023-07-01T21:20:48.631" v="3787"/>
          <ac:spMkLst>
            <pc:docMk/>
            <pc:sldMk cId="4062126204" sldId="262"/>
            <ac:spMk id="51" creationId="{7745577E-EC5C-7904-AA7E-2A5EFDD49ED0}"/>
          </ac:spMkLst>
        </pc:spChg>
        <pc:grpChg chg="add del mod">
          <ac:chgData name="Shreya Sonal" userId="0d3f8f8400124ae5" providerId="Windows Live" clId="Web-{C1A5A80C-5235-4D22-851A-A02D3C5B4985}" dt="2023-07-01T21:20:48.631" v="3787"/>
          <ac:grpSpMkLst>
            <pc:docMk/>
            <pc:sldMk cId="4062126204" sldId="262"/>
            <ac:grpSpMk id="4" creationId="{4639787B-1317-DD78-ED03-953E198C8231}"/>
          </ac:grpSpMkLst>
        </pc:grpChg>
        <pc:picChg chg="mod">
          <ac:chgData name="Shreya Sonal" userId="0d3f8f8400124ae5" providerId="Windows Live" clId="Web-{C1A5A80C-5235-4D22-851A-A02D3C5B4985}" dt="2023-07-01T20:45:34.759" v="3279" actId="1076"/>
          <ac:picMkLst>
            <pc:docMk/>
            <pc:sldMk cId="4062126204" sldId="262"/>
            <ac:picMk id="25" creationId="{5992CAD0-0C74-4213-66E4-55DAA83D6FA9}"/>
          </ac:picMkLst>
        </pc:picChg>
        <pc:picChg chg="mod ord topLvl">
          <ac:chgData name="Shreya Sonal" userId="0d3f8f8400124ae5" providerId="Windows Live" clId="Web-{C1A5A80C-5235-4D22-851A-A02D3C5B4985}" dt="2023-07-01T21:25:31.453" v="3821" actId="1076"/>
          <ac:picMkLst>
            <pc:docMk/>
            <pc:sldMk cId="4062126204" sldId="262"/>
            <ac:picMk id="26" creationId="{2822328B-5F53-1938-229E-5670B7FDDA51}"/>
          </ac:picMkLst>
        </pc:picChg>
        <pc:picChg chg="mod topLvl">
          <ac:chgData name="Shreya Sonal" userId="0d3f8f8400124ae5" providerId="Windows Live" clId="Web-{C1A5A80C-5235-4D22-851A-A02D3C5B4985}" dt="2023-07-01T21:25:42.907" v="3822" actId="1076"/>
          <ac:picMkLst>
            <pc:docMk/>
            <pc:sldMk cId="4062126204" sldId="262"/>
            <ac:picMk id="27" creationId="{58E6BA2A-7200-D6B2-64B8-BF44A82184F3}"/>
          </ac:picMkLst>
        </pc:picChg>
        <pc:picChg chg="mod ord">
          <ac:chgData name="Shreya Sonal" userId="0d3f8f8400124ae5" providerId="Windows Live" clId="Web-{C1A5A80C-5235-4D22-851A-A02D3C5B4985}" dt="2023-07-01T21:55:56.085" v="5488" actId="1076"/>
          <ac:picMkLst>
            <pc:docMk/>
            <pc:sldMk cId="4062126204" sldId="262"/>
            <ac:picMk id="52" creationId="{0B0DD829-E171-594C-5D00-E5C60A6E68A9}"/>
          </ac:picMkLst>
        </pc:picChg>
      </pc:sldChg>
      <pc:sldChg chg="modSp add del replId">
        <pc:chgData name="Shreya Sonal" userId="0d3f8f8400124ae5" providerId="Windows Live" clId="Web-{C1A5A80C-5235-4D22-851A-A02D3C5B4985}" dt="2023-07-01T21:19:21.519" v="3779"/>
        <pc:sldMkLst>
          <pc:docMk/>
          <pc:sldMk cId="2673831382" sldId="263"/>
        </pc:sldMkLst>
        <pc:spChg chg="mod">
          <ac:chgData name="Shreya Sonal" userId="0d3f8f8400124ae5" providerId="Windows Live" clId="Web-{C1A5A80C-5235-4D22-851A-A02D3C5B4985}" dt="2023-07-01T21:19:19.753" v="3778" actId="1076"/>
          <ac:spMkLst>
            <pc:docMk/>
            <pc:sldMk cId="2673831382" sldId="263"/>
            <ac:spMk id="43" creationId="{20C6CE1E-BE53-7C50-6CDD-4121F57CD28F}"/>
          </ac:spMkLst>
        </pc:spChg>
        <pc:picChg chg="mod">
          <ac:chgData name="Shreya Sonal" userId="0d3f8f8400124ae5" providerId="Windows Live" clId="Web-{C1A5A80C-5235-4D22-851A-A02D3C5B4985}" dt="2023-07-01T21:19:18.815" v="3777" actId="1076"/>
          <ac:picMkLst>
            <pc:docMk/>
            <pc:sldMk cId="2673831382" sldId="263"/>
            <ac:picMk id="26" creationId="{2822328B-5F53-1938-229E-5670B7FDDA51}"/>
          </ac:picMkLst>
        </pc:picChg>
        <pc:picChg chg="mod">
          <ac:chgData name="Shreya Sonal" userId="0d3f8f8400124ae5" providerId="Windows Live" clId="Web-{C1A5A80C-5235-4D22-851A-A02D3C5B4985}" dt="2023-07-01T21:19:16.722" v="3776" actId="1076"/>
          <ac:picMkLst>
            <pc:docMk/>
            <pc:sldMk cId="2673831382" sldId="263"/>
            <ac:picMk id="27" creationId="{58E6BA2A-7200-D6B2-64B8-BF44A82184F3}"/>
          </ac:picMkLst>
        </pc:picChg>
      </pc:sldChg>
      <pc:sldChg chg="delSp modSp add del">
        <pc:chgData name="Shreya Sonal" userId="0d3f8f8400124ae5" providerId="Windows Live" clId="Web-{C1A5A80C-5235-4D22-851A-A02D3C5B4985}" dt="2023-07-01T22:10:10.153" v="5785"/>
        <pc:sldMkLst>
          <pc:docMk/>
          <pc:sldMk cId="3176711274" sldId="263"/>
        </pc:sldMkLst>
        <pc:spChg chg="mod">
          <ac:chgData name="Shreya Sonal" userId="0d3f8f8400124ae5" providerId="Windows Live" clId="Web-{C1A5A80C-5235-4D22-851A-A02D3C5B4985}" dt="2023-07-01T22:09:48.090" v="5779" actId="1076"/>
          <ac:spMkLst>
            <pc:docMk/>
            <pc:sldMk cId="3176711274" sldId="263"/>
            <ac:spMk id="2" creationId="{650DE1DE-854A-C230-BA82-4165C7C502CB}"/>
          </ac:spMkLst>
        </pc:spChg>
        <pc:picChg chg="mod">
          <ac:chgData name="Shreya Sonal" userId="0d3f8f8400124ae5" providerId="Windows Live" clId="Web-{C1A5A80C-5235-4D22-851A-A02D3C5B4985}" dt="2023-07-01T22:10:08.232" v="5784" actId="1076"/>
          <ac:picMkLst>
            <pc:docMk/>
            <pc:sldMk cId="3176711274" sldId="263"/>
            <ac:picMk id="30" creationId="{B68D3675-6517-EF8A-BD20-F01F21E4681F}"/>
          </ac:picMkLst>
        </pc:picChg>
        <pc:picChg chg="del">
          <ac:chgData name="Shreya Sonal" userId="0d3f8f8400124ae5" providerId="Windows Live" clId="Web-{C1A5A80C-5235-4D22-851A-A02D3C5B4985}" dt="2023-07-01T22:10:10.153" v="5785"/>
          <ac:picMkLst>
            <pc:docMk/>
            <pc:sldMk cId="3176711274" sldId="263"/>
            <ac:picMk id="31" creationId="{829BAE42-DE9E-05EA-C726-75F2ABBE095E}"/>
          </ac:picMkLst>
        </pc:picChg>
      </pc:sldChg>
      <pc:sldChg chg="addSp delSp modSp add del replId">
        <pc:chgData name="Shreya Sonal" userId="0d3f8f8400124ae5" providerId="Windows Live" clId="Web-{C1A5A80C-5235-4D22-851A-A02D3C5B4985}" dt="2023-07-01T22:10:18.826" v="5788"/>
        <pc:sldMkLst>
          <pc:docMk/>
          <pc:sldMk cId="3870576029" sldId="264"/>
        </pc:sldMkLst>
        <pc:spChg chg="mod">
          <ac:chgData name="Shreya Sonal" userId="0d3f8f8400124ae5" providerId="Windows Live" clId="Web-{C1A5A80C-5235-4D22-851A-A02D3C5B4985}" dt="2023-07-01T22:07:03.819" v="5733" actId="14100"/>
          <ac:spMkLst>
            <pc:docMk/>
            <pc:sldMk cId="3870576029" sldId="264"/>
            <ac:spMk id="3" creationId="{B85AA54B-C713-28F2-20E2-8C53044AA5C2}"/>
          </ac:spMkLst>
        </pc:spChg>
        <pc:spChg chg="add del mod">
          <ac:chgData name="Shreya Sonal" userId="0d3f8f8400124ae5" providerId="Windows Live" clId="Web-{C1A5A80C-5235-4D22-851A-A02D3C5B4985}" dt="2023-07-01T21:56:20.461" v="5496"/>
          <ac:spMkLst>
            <pc:docMk/>
            <pc:sldMk cId="3870576029" sldId="264"/>
            <ac:spMk id="21" creationId="{6E48C473-2F61-795E-7BF4-04282ED5A87B}"/>
          </ac:spMkLst>
        </pc:spChg>
        <pc:spChg chg="mod">
          <ac:chgData name="Shreya Sonal" userId="0d3f8f8400124ae5" providerId="Windows Live" clId="Web-{C1A5A80C-5235-4D22-851A-A02D3C5B4985}" dt="2023-07-01T21:56:32.446" v="5511" actId="20577"/>
          <ac:spMkLst>
            <pc:docMk/>
            <pc:sldMk cId="3870576029" sldId="264"/>
            <ac:spMk id="43" creationId="{20C6CE1E-BE53-7C50-6CDD-4121F57CD28F}"/>
          </ac:spMkLst>
        </pc:spChg>
        <pc:spChg chg="mod">
          <ac:chgData name="Shreya Sonal" userId="0d3f8f8400124ae5" providerId="Windows Live" clId="Web-{C1A5A80C-5235-4D22-851A-A02D3C5B4985}" dt="2023-07-01T21:56:08.398" v="5492" actId="1076"/>
          <ac:spMkLst>
            <pc:docMk/>
            <pc:sldMk cId="3870576029" sldId="264"/>
            <ac:spMk id="50" creationId="{68626EC6-348A-B24F-7734-2DD21CAF6EF3}"/>
          </ac:spMkLst>
        </pc:spChg>
        <pc:spChg chg="add mod">
          <ac:chgData name="Shreya Sonal" userId="0d3f8f8400124ae5" providerId="Windows Live" clId="Web-{C1A5A80C-5235-4D22-851A-A02D3C5B4985}" dt="2023-07-01T22:07:40.039" v="5753" actId="20577"/>
          <ac:spMkLst>
            <pc:docMk/>
            <pc:sldMk cId="3870576029" sldId="264"/>
            <ac:spMk id="57" creationId="{6F3E0C44-3F60-5522-8DEA-24D2A166899E}"/>
          </ac:spMkLst>
        </pc:spChg>
        <pc:grpChg chg="add del">
          <ac:chgData name="Shreya Sonal" userId="0d3f8f8400124ae5" providerId="Windows Live" clId="Web-{C1A5A80C-5235-4D22-851A-A02D3C5B4985}" dt="2023-07-01T21:56:38.352" v="5513"/>
          <ac:grpSpMkLst>
            <pc:docMk/>
            <pc:sldMk cId="3870576029" sldId="264"/>
            <ac:grpSpMk id="55" creationId="{A528E49D-B7F4-1284-75C0-BE65AB84E207}"/>
          </ac:grpSpMkLst>
        </pc:grpChg>
        <pc:picChg chg="del">
          <ac:chgData name="Shreya Sonal" userId="0d3f8f8400124ae5" providerId="Windows Live" clId="Web-{C1A5A80C-5235-4D22-851A-A02D3C5B4985}" dt="2023-07-01T22:10:18.826" v="5788"/>
          <ac:picMkLst>
            <pc:docMk/>
            <pc:sldMk cId="3870576029" sldId="264"/>
            <ac:picMk id="22" creationId="{D558AD04-AC76-0498-5D79-87E634AAC4AB}"/>
          </ac:picMkLst>
        </pc:picChg>
        <pc:picChg chg="del">
          <ac:chgData name="Shreya Sonal" userId="0d3f8f8400124ae5" providerId="Windows Live" clId="Web-{C1A5A80C-5235-4D22-851A-A02D3C5B4985}" dt="2023-07-01T22:10:17.060" v="5787"/>
          <ac:picMkLst>
            <pc:docMk/>
            <pc:sldMk cId="3870576029" sldId="264"/>
            <ac:picMk id="25" creationId="{5992CAD0-0C74-4213-66E4-55DAA83D6FA9}"/>
          </ac:picMkLst>
        </pc:picChg>
        <pc:picChg chg="mod">
          <ac:chgData name="Shreya Sonal" userId="0d3f8f8400124ae5" providerId="Windows Live" clId="Web-{C1A5A80C-5235-4D22-851A-A02D3C5B4985}" dt="2023-07-01T21:56:11.492" v="5493" actId="1076"/>
          <ac:picMkLst>
            <pc:docMk/>
            <pc:sldMk cId="3870576029" sldId="264"/>
            <ac:picMk id="28" creationId="{8356DA01-A0FF-C407-BE9B-1072E9C855E7}"/>
          </ac:picMkLst>
        </pc:picChg>
        <pc:picChg chg="del">
          <ac:chgData name="Shreya Sonal" userId="0d3f8f8400124ae5" providerId="Windows Live" clId="Web-{C1A5A80C-5235-4D22-851A-A02D3C5B4985}" dt="2023-07-01T22:10:14.951" v="5786"/>
          <ac:picMkLst>
            <pc:docMk/>
            <pc:sldMk cId="3870576029" sldId="264"/>
            <ac:picMk id="30" creationId="{B68D3675-6517-EF8A-BD20-F01F21E4681F}"/>
          </ac:picMkLst>
        </pc:picChg>
        <pc:picChg chg="add del">
          <ac:chgData name="Shreya Sonal" userId="0d3f8f8400124ae5" providerId="Windows Live" clId="Web-{C1A5A80C-5235-4D22-851A-A02D3C5B4985}" dt="2023-07-01T21:56:46.977" v="5516"/>
          <ac:picMkLst>
            <pc:docMk/>
            <pc:sldMk cId="3870576029" sldId="264"/>
            <ac:picMk id="31" creationId="{829BAE42-DE9E-05EA-C726-75F2ABBE095E}"/>
          </ac:picMkLst>
        </pc:picChg>
        <pc:picChg chg="mod">
          <ac:chgData name="Shreya Sonal" userId="0d3f8f8400124ae5" providerId="Windows Live" clId="Web-{C1A5A80C-5235-4D22-851A-A02D3C5B4985}" dt="2023-07-01T21:56:35.289" v="5512" actId="1076"/>
          <ac:picMkLst>
            <pc:docMk/>
            <pc:sldMk cId="3870576029" sldId="264"/>
            <ac:picMk id="52" creationId="{0B0DD829-E171-594C-5D00-E5C60A6E68A9}"/>
          </ac:picMkLst>
        </pc:picChg>
        <pc:cxnChg chg="add del">
          <ac:chgData name="Shreya Sonal" userId="0d3f8f8400124ae5" providerId="Windows Live" clId="Web-{C1A5A80C-5235-4D22-851A-A02D3C5B4985}" dt="2023-07-01T21:56:41.118" v="5514"/>
          <ac:cxnSpMkLst>
            <pc:docMk/>
            <pc:sldMk cId="3870576029" sldId="264"/>
            <ac:cxnSpMk id="2" creationId="{A5E5D506-EE65-C4D7-0AD1-B19C303B23B1}"/>
          </ac:cxnSpMkLst>
        </pc:cxnChg>
      </pc:sldChg>
      <pc:sldChg chg="delSp modSp add del replId">
        <pc:chgData name="Shreya Sonal" userId="0d3f8f8400124ae5" providerId="Windows Live" clId="Web-{C1A5A80C-5235-4D22-851A-A02D3C5B4985}" dt="2023-07-01T22:11:43.313" v="5803"/>
        <pc:sldMkLst>
          <pc:docMk/>
          <pc:sldMk cId="1350732896" sldId="265"/>
        </pc:sldMkLst>
        <pc:spChg chg="del">
          <ac:chgData name="Shreya Sonal" userId="0d3f8f8400124ae5" providerId="Windows Live" clId="Web-{C1A5A80C-5235-4D22-851A-A02D3C5B4985}" dt="2023-07-01T22:09:08.933" v="5770"/>
          <ac:spMkLst>
            <pc:docMk/>
            <pc:sldMk cId="1350732896" sldId="265"/>
            <ac:spMk id="2" creationId="{650DE1DE-854A-C230-BA82-4165C7C502CB}"/>
          </ac:spMkLst>
        </pc:spChg>
        <pc:spChg chg="del mod">
          <ac:chgData name="Shreya Sonal" userId="0d3f8f8400124ae5" providerId="Windows Live" clId="Web-{C1A5A80C-5235-4D22-851A-A02D3C5B4985}" dt="2023-07-01T22:09:14.823" v="5772"/>
          <ac:spMkLst>
            <pc:docMk/>
            <pc:sldMk cId="1350732896" sldId="265"/>
            <ac:spMk id="3" creationId="{53D3BB9C-556C-6CF9-A056-46B774F6C205}"/>
          </ac:spMkLst>
        </pc:spChg>
        <pc:spChg chg="del mod">
          <ac:chgData name="Shreya Sonal" userId="0d3f8f8400124ae5" providerId="Windows Live" clId="Web-{C1A5A80C-5235-4D22-851A-A02D3C5B4985}" dt="2023-07-01T22:08:16.696" v="5757"/>
          <ac:spMkLst>
            <pc:docMk/>
            <pc:sldMk cId="1350732896" sldId="265"/>
            <ac:spMk id="40" creationId="{DFFF2520-36E2-5D42-5A8B-A251F64BC19A}"/>
          </ac:spMkLst>
        </pc:spChg>
        <pc:spChg chg="del">
          <ac:chgData name="Shreya Sonal" userId="0d3f8f8400124ae5" providerId="Windows Live" clId="Web-{C1A5A80C-5235-4D22-851A-A02D3C5B4985}" dt="2023-07-01T22:08:57.979" v="5766"/>
          <ac:spMkLst>
            <pc:docMk/>
            <pc:sldMk cId="1350732896" sldId="265"/>
            <ac:spMk id="43" creationId="{20C6CE1E-BE53-7C50-6CDD-4121F57CD28F}"/>
          </ac:spMkLst>
        </pc:spChg>
        <pc:spChg chg="del">
          <ac:chgData name="Shreya Sonal" userId="0d3f8f8400124ae5" providerId="Windows Live" clId="Web-{C1A5A80C-5235-4D22-851A-A02D3C5B4985}" dt="2023-07-01T22:08:39.791" v="5759"/>
          <ac:spMkLst>
            <pc:docMk/>
            <pc:sldMk cId="1350732896" sldId="265"/>
            <ac:spMk id="44" creationId="{6694F7C3-7E29-4B86-C9FD-8863F5A8E394}"/>
          </ac:spMkLst>
        </pc:spChg>
        <pc:spChg chg="del">
          <ac:chgData name="Shreya Sonal" userId="0d3f8f8400124ae5" providerId="Windows Live" clId="Web-{C1A5A80C-5235-4D22-851A-A02D3C5B4985}" dt="2023-07-01T22:08:46.229" v="5761"/>
          <ac:spMkLst>
            <pc:docMk/>
            <pc:sldMk cId="1350732896" sldId="265"/>
            <ac:spMk id="49" creationId="{61733A47-6DEC-90D1-5D13-68CDFA2B424B}"/>
          </ac:spMkLst>
        </pc:spChg>
        <pc:spChg chg="del">
          <ac:chgData name="Shreya Sonal" userId="0d3f8f8400124ae5" providerId="Windows Live" clId="Web-{C1A5A80C-5235-4D22-851A-A02D3C5B4985}" dt="2023-07-01T22:08:50.666" v="5763"/>
          <ac:spMkLst>
            <pc:docMk/>
            <pc:sldMk cId="1350732896" sldId="265"/>
            <ac:spMk id="50" creationId="{68626EC6-348A-B24F-7734-2DD21CAF6EF3}"/>
          </ac:spMkLst>
        </pc:spChg>
        <pc:spChg chg="del">
          <ac:chgData name="Shreya Sonal" userId="0d3f8f8400124ae5" providerId="Windows Live" clId="Web-{C1A5A80C-5235-4D22-851A-A02D3C5B4985}" dt="2023-07-01T22:08:53.276" v="5764"/>
          <ac:spMkLst>
            <pc:docMk/>
            <pc:sldMk cId="1350732896" sldId="265"/>
            <ac:spMk id="51" creationId="{7745577E-EC5C-7904-AA7E-2A5EFDD49ED0}"/>
          </ac:spMkLst>
        </pc:spChg>
        <pc:picChg chg="mod">
          <ac:chgData name="Shreya Sonal" userId="0d3f8f8400124ae5" providerId="Windows Live" clId="Web-{C1A5A80C-5235-4D22-851A-A02D3C5B4985}" dt="2023-07-01T22:11:26.891" v="5800" actId="1076"/>
          <ac:picMkLst>
            <pc:docMk/>
            <pc:sldMk cId="1350732896" sldId="265"/>
            <ac:picMk id="20" creationId="{220704B0-1666-E5D6-19D5-20C221897DB9}"/>
          </ac:picMkLst>
        </pc:picChg>
        <pc:picChg chg="del">
          <ac:chgData name="Shreya Sonal" userId="0d3f8f8400124ae5" providerId="Windows Live" clId="Web-{C1A5A80C-5235-4D22-851A-A02D3C5B4985}" dt="2023-07-01T22:09:22.855" v="5774"/>
          <ac:picMkLst>
            <pc:docMk/>
            <pc:sldMk cId="1350732896" sldId="265"/>
            <ac:picMk id="22" creationId="{D558AD04-AC76-0498-5D79-87E634AAC4AB}"/>
          </ac:picMkLst>
        </pc:picChg>
        <pc:picChg chg="del">
          <ac:chgData name="Shreya Sonal" userId="0d3f8f8400124ae5" providerId="Windows Live" clId="Web-{C1A5A80C-5235-4D22-851A-A02D3C5B4985}" dt="2023-07-01T22:08:20.697" v="5758"/>
          <ac:picMkLst>
            <pc:docMk/>
            <pc:sldMk cId="1350732896" sldId="265"/>
            <ac:picMk id="23" creationId="{E194B4E9-0586-FC7B-A56C-C330B0BB48D2}"/>
          </ac:picMkLst>
        </pc:picChg>
        <pc:picChg chg="del">
          <ac:chgData name="Shreya Sonal" userId="0d3f8f8400124ae5" providerId="Windows Live" clId="Web-{C1A5A80C-5235-4D22-851A-A02D3C5B4985}" dt="2023-07-01T22:08:43.885" v="5760"/>
          <ac:picMkLst>
            <pc:docMk/>
            <pc:sldMk cId="1350732896" sldId="265"/>
            <ac:picMk id="24" creationId="{90FCCADE-F2B5-D5AE-3AD0-F2383B29014F}"/>
          </ac:picMkLst>
        </pc:picChg>
        <pc:picChg chg="del">
          <ac:chgData name="Shreya Sonal" userId="0d3f8f8400124ae5" providerId="Windows Live" clId="Web-{C1A5A80C-5235-4D22-851A-A02D3C5B4985}" dt="2023-07-01T22:09:04.511" v="5769"/>
          <ac:picMkLst>
            <pc:docMk/>
            <pc:sldMk cId="1350732896" sldId="265"/>
            <ac:picMk id="25" creationId="{5992CAD0-0C74-4213-66E4-55DAA83D6FA9}"/>
          </ac:picMkLst>
        </pc:picChg>
        <pc:picChg chg="del">
          <ac:chgData name="Shreya Sonal" userId="0d3f8f8400124ae5" providerId="Windows Live" clId="Web-{C1A5A80C-5235-4D22-851A-A02D3C5B4985}" dt="2023-07-01T22:09:00.635" v="5767"/>
          <ac:picMkLst>
            <pc:docMk/>
            <pc:sldMk cId="1350732896" sldId="265"/>
            <ac:picMk id="26" creationId="{2822328B-5F53-1938-229E-5670B7FDDA51}"/>
          </ac:picMkLst>
        </pc:picChg>
        <pc:picChg chg="del">
          <ac:chgData name="Shreya Sonal" userId="0d3f8f8400124ae5" providerId="Windows Live" clId="Web-{C1A5A80C-5235-4D22-851A-A02D3C5B4985}" dt="2023-07-01T22:09:02.245" v="5768"/>
          <ac:picMkLst>
            <pc:docMk/>
            <pc:sldMk cId="1350732896" sldId="265"/>
            <ac:picMk id="27" creationId="{58E6BA2A-7200-D6B2-64B8-BF44A82184F3}"/>
          </ac:picMkLst>
        </pc:picChg>
        <pc:picChg chg="del">
          <ac:chgData name="Shreya Sonal" userId="0d3f8f8400124ae5" providerId="Windows Live" clId="Web-{C1A5A80C-5235-4D22-851A-A02D3C5B4985}" dt="2023-07-01T22:08:48.307" v="5762"/>
          <ac:picMkLst>
            <pc:docMk/>
            <pc:sldMk cId="1350732896" sldId="265"/>
            <ac:picMk id="28" creationId="{8356DA01-A0FF-C407-BE9B-1072E9C855E7}"/>
          </ac:picMkLst>
        </pc:picChg>
        <pc:picChg chg="del">
          <ac:chgData name="Shreya Sonal" userId="0d3f8f8400124ae5" providerId="Windows Live" clId="Web-{C1A5A80C-5235-4D22-851A-A02D3C5B4985}" dt="2023-07-01T22:09:25.480" v="5775"/>
          <ac:picMkLst>
            <pc:docMk/>
            <pc:sldMk cId="1350732896" sldId="265"/>
            <ac:picMk id="30" creationId="{B68D3675-6517-EF8A-BD20-F01F21E4681F}"/>
          </ac:picMkLst>
        </pc:picChg>
        <pc:picChg chg="del">
          <ac:chgData name="Shreya Sonal" userId="0d3f8f8400124ae5" providerId="Windows Live" clId="Web-{C1A5A80C-5235-4D22-851A-A02D3C5B4985}" dt="2023-07-01T22:09:19.995" v="5773"/>
          <ac:picMkLst>
            <pc:docMk/>
            <pc:sldMk cId="1350732896" sldId="265"/>
            <ac:picMk id="31" creationId="{829BAE42-DE9E-05EA-C726-75F2ABBE095E}"/>
          </ac:picMkLst>
        </pc:picChg>
        <pc:picChg chg="del">
          <ac:chgData name="Shreya Sonal" userId="0d3f8f8400124ae5" providerId="Windows Live" clId="Web-{C1A5A80C-5235-4D22-851A-A02D3C5B4985}" dt="2023-07-01T22:08:55.292" v="5765"/>
          <ac:picMkLst>
            <pc:docMk/>
            <pc:sldMk cId="1350732896" sldId="265"/>
            <ac:picMk id="52" creationId="{0B0DD829-E171-594C-5D00-E5C60A6E68A9}"/>
          </ac:picMkLst>
        </pc:picChg>
      </pc:sldChg>
      <pc:sldChg chg="addSp delSp modSp add ord replId">
        <pc:chgData name="Shreya Sonal" userId="0d3f8f8400124ae5" providerId="Windows Live" clId="Web-{C1A5A80C-5235-4D22-851A-A02D3C5B4985}" dt="2023-07-01T22:17:30.591" v="5876"/>
        <pc:sldMkLst>
          <pc:docMk/>
          <pc:sldMk cId="3903714289" sldId="266"/>
        </pc:sldMkLst>
        <pc:spChg chg="add mod">
          <ac:chgData name="Shreya Sonal" userId="0d3f8f8400124ae5" providerId="Windows Live" clId="Web-{C1A5A80C-5235-4D22-851A-A02D3C5B4985}" dt="2023-07-01T22:17:06.277" v="5875" actId="20577"/>
          <ac:spMkLst>
            <pc:docMk/>
            <pc:sldMk cId="3903714289" sldId="266"/>
            <ac:spMk id="6" creationId="{79FC2EB2-685B-1B86-02D6-5E6853AE03E4}"/>
          </ac:spMkLst>
        </pc:spChg>
        <pc:spChg chg="add">
          <ac:chgData name="Shreya Sonal" userId="0d3f8f8400124ae5" providerId="Windows Live" clId="Web-{C1A5A80C-5235-4D22-851A-A02D3C5B4985}" dt="2023-07-01T22:17:30.591" v="5876"/>
          <ac:spMkLst>
            <pc:docMk/>
            <pc:sldMk cId="3903714289" sldId="266"/>
            <ac:spMk id="26" creationId="{82070BEA-99A6-8BB8-5576-F6418141FE39}"/>
          </ac:spMkLst>
        </pc:spChg>
        <pc:picChg chg="del">
          <ac:chgData name="Shreya Sonal" userId="0d3f8f8400124ae5" providerId="Windows Live" clId="Web-{C1A5A80C-5235-4D22-851A-A02D3C5B4985}" dt="2023-07-01T22:12:13.142" v="5810"/>
          <ac:picMkLst>
            <pc:docMk/>
            <pc:sldMk cId="3903714289" sldId="266"/>
            <ac:picMk id="2" creationId="{40929C23-A8E0-D01B-6C2C-71F82942C83E}"/>
          </ac:picMkLst>
        </pc:picChg>
        <pc:picChg chg="del">
          <ac:chgData name="Shreya Sonal" userId="0d3f8f8400124ae5" providerId="Windows Live" clId="Web-{C1A5A80C-5235-4D22-851A-A02D3C5B4985}" dt="2023-07-01T22:12:14.955" v="5811"/>
          <ac:picMkLst>
            <pc:docMk/>
            <pc:sldMk cId="3903714289" sldId="266"/>
            <ac:picMk id="3" creationId="{5F05BE4C-118A-2ADC-955E-C6A1A28757C0}"/>
          </ac:picMkLst>
        </pc:picChg>
        <pc:picChg chg="del">
          <ac:chgData name="Shreya Sonal" userId="0d3f8f8400124ae5" providerId="Windows Live" clId="Web-{C1A5A80C-5235-4D22-851A-A02D3C5B4985}" dt="2023-07-01T22:12:03.642" v="5808"/>
          <ac:picMkLst>
            <pc:docMk/>
            <pc:sldMk cId="3903714289" sldId="266"/>
            <ac:picMk id="4" creationId="{D0119197-C168-70A5-85E7-A67507865C3B}"/>
          </ac:picMkLst>
        </pc:picChg>
        <pc:picChg chg="del">
          <ac:chgData name="Shreya Sonal" userId="0d3f8f8400124ae5" providerId="Windows Live" clId="Web-{C1A5A80C-5235-4D22-851A-A02D3C5B4985}" dt="2023-07-01T22:12:06.361" v="5809"/>
          <ac:picMkLst>
            <pc:docMk/>
            <pc:sldMk cId="3903714289" sldId="266"/>
            <ac:picMk id="20" creationId="{9484B3F4-9903-C7D6-B8A0-1DFCF1FD169C}"/>
          </ac:picMkLst>
        </pc:picChg>
        <pc:picChg chg="del">
          <ac:chgData name="Shreya Sonal" userId="0d3f8f8400124ae5" providerId="Windows Live" clId="Web-{C1A5A80C-5235-4D22-851A-A02D3C5B4985}" dt="2023-07-01T22:11:50.563" v="5805"/>
          <ac:picMkLst>
            <pc:docMk/>
            <pc:sldMk cId="3903714289" sldId="266"/>
            <ac:picMk id="21" creationId="{1542C5D9-C229-50EE-40D0-39ADF00B69CE}"/>
          </ac:picMkLst>
        </pc:picChg>
        <pc:picChg chg="del">
          <ac:chgData name="Shreya Sonal" userId="0d3f8f8400124ae5" providerId="Windows Live" clId="Web-{C1A5A80C-5235-4D22-851A-A02D3C5B4985}" dt="2023-07-01T22:11:47.298" v="5804"/>
          <ac:picMkLst>
            <pc:docMk/>
            <pc:sldMk cId="3903714289" sldId="266"/>
            <ac:picMk id="22" creationId="{0ED0AB24-E6A7-2D2B-7CC1-71963F87126E}"/>
          </ac:picMkLst>
        </pc:picChg>
        <pc:picChg chg="del">
          <ac:chgData name="Shreya Sonal" userId="0d3f8f8400124ae5" providerId="Windows Live" clId="Web-{C1A5A80C-5235-4D22-851A-A02D3C5B4985}" dt="2023-07-01T22:12:17.252" v="5812"/>
          <ac:picMkLst>
            <pc:docMk/>
            <pc:sldMk cId="3903714289" sldId="266"/>
            <ac:picMk id="23" creationId="{F0025E99-6DA7-B09A-7E5B-BF5F5AFA8A66}"/>
          </ac:picMkLst>
        </pc:picChg>
        <pc:picChg chg="del">
          <ac:chgData name="Shreya Sonal" userId="0d3f8f8400124ae5" providerId="Windows Live" clId="Web-{C1A5A80C-5235-4D22-851A-A02D3C5B4985}" dt="2023-07-01T22:11:58.079" v="5806"/>
          <ac:picMkLst>
            <pc:docMk/>
            <pc:sldMk cId="3903714289" sldId="266"/>
            <ac:picMk id="24" creationId="{9B2B79FE-D5AB-2524-71F4-1BE4CDD01C67}"/>
          </ac:picMkLst>
        </pc:picChg>
        <pc:picChg chg="del">
          <ac:chgData name="Shreya Sonal" userId="0d3f8f8400124ae5" providerId="Windows Live" clId="Web-{C1A5A80C-5235-4D22-851A-A02D3C5B4985}" dt="2023-07-01T22:12:01.126" v="5807"/>
          <ac:picMkLst>
            <pc:docMk/>
            <pc:sldMk cId="3903714289" sldId="266"/>
            <ac:picMk id="25" creationId="{C7CB7DFE-83ED-A46D-4FBE-B109307970BE}"/>
          </ac:picMkLst>
        </pc:picChg>
      </pc:sldChg>
    </pc:docChg>
  </pc:docChgLst>
  <pc:docChgLst>
    <pc:chgData name="Shreya Sonal" userId="0d3f8f8400124ae5" providerId="Windows Live" clId="Web-{5313F466-01E2-45C9-B23A-D353581305A2}"/>
    <pc:docChg chg="addSld delSld modSld">
      <pc:chgData name="Shreya Sonal" userId="0d3f8f8400124ae5" providerId="Windows Live" clId="Web-{5313F466-01E2-45C9-B23A-D353581305A2}" dt="2023-06-26T17:12:45.194" v="464" actId="1076"/>
      <pc:docMkLst>
        <pc:docMk/>
      </pc:docMkLst>
      <pc:sldChg chg="addSp delSp modSp mod modTransition setBg">
        <pc:chgData name="Shreya Sonal" userId="0d3f8f8400124ae5" providerId="Windows Live" clId="Web-{5313F466-01E2-45C9-B23A-D353581305A2}" dt="2023-06-26T17:07:37.327" v="445" actId="1076"/>
        <pc:sldMkLst>
          <pc:docMk/>
          <pc:sldMk cId="109857222" sldId="256"/>
        </pc:sldMkLst>
        <pc:spChg chg="del">
          <ac:chgData name="Shreya Sonal" userId="0d3f8f8400124ae5" providerId="Windows Live" clId="Web-{5313F466-01E2-45C9-B23A-D353581305A2}" dt="2023-06-26T13:08:37.780" v="0"/>
          <ac:spMkLst>
            <pc:docMk/>
            <pc:sldMk cId="109857222" sldId="256"/>
            <ac:spMk id="2" creationId="{00000000-0000-0000-0000-000000000000}"/>
          </ac:spMkLst>
        </pc:spChg>
        <pc:spChg chg="add del">
          <ac:chgData name="Shreya Sonal" userId="0d3f8f8400124ae5" providerId="Windows Live" clId="Web-{5313F466-01E2-45C9-B23A-D353581305A2}" dt="2023-06-26T15:12:25.272" v="194"/>
          <ac:spMkLst>
            <pc:docMk/>
            <pc:sldMk cId="109857222" sldId="256"/>
            <ac:spMk id="2" creationId="{2B525F45-266D-7421-BDC1-B7315FA40A50}"/>
          </ac:spMkLst>
        </pc:spChg>
        <pc:spChg chg="add del mod">
          <ac:chgData name="Shreya Sonal" userId="0d3f8f8400124ae5" providerId="Windows Live" clId="Web-{5313F466-01E2-45C9-B23A-D353581305A2}" dt="2023-06-26T16:57:17.859" v="382"/>
          <ac:spMkLst>
            <pc:docMk/>
            <pc:sldMk cId="109857222" sldId="256"/>
            <ac:spMk id="3" creationId="{124FBF15-C504-2A28-10D0-1142EAE754BA}"/>
          </ac:spMkLst>
        </pc:spChg>
        <pc:spChg chg="add del">
          <ac:chgData name="Shreya Sonal" userId="0d3f8f8400124ae5" providerId="Windows Live" clId="Web-{5313F466-01E2-45C9-B23A-D353581305A2}" dt="2023-06-26T13:11:16.302" v="7"/>
          <ac:spMkLst>
            <pc:docMk/>
            <pc:sldMk cId="109857222" sldId="256"/>
            <ac:spMk id="4" creationId="{D9D5891A-EEB6-8097-24B5-95BD2903FE2B}"/>
          </ac:spMkLst>
        </pc:spChg>
        <pc:spChg chg="add mod">
          <ac:chgData name="Shreya Sonal" userId="0d3f8f8400124ae5" providerId="Windows Live" clId="Web-{5313F466-01E2-45C9-B23A-D353581305A2}" dt="2023-06-26T13:23:45.786" v="95" actId="1076"/>
          <ac:spMkLst>
            <pc:docMk/>
            <pc:sldMk cId="109857222" sldId="256"/>
            <ac:spMk id="5" creationId="{F3B33FB3-D2BA-6CB4-B5F2-39BA1A77C4FB}"/>
          </ac:spMkLst>
        </pc:spChg>
        <pc:spChg chg="add del mod">
          <ac:chgData name="Shreya Sonal" userId="0d3f8f8400124ae5" providerId="Windows Live" clId="Web-{5313F466-01E2-45C9-B23A-D353581305A2}" dt="2023-06-26T13:11:32.802" v="12"/>
          <ac:spMkLst>
            <pc:docMk/>
            <pc:sldMk cId="109857222" sldId="256"/>
            <ac:spMk id="6" creationId="{9E4DC09C-717E-3796-D591-AA1B62F7A2A2}"/>
          </ac:spMkLst>
        </pc:spChg>
        <pc:spChg chg="add mod">
          <ac:chgData name="Shreya Sonal" userId="0d3f8f8400124ae5" providerId="Windows Live" clId="Web-{5313F466-01E2-45C9-B23A-D353581305A2}" dt="2023-06-26T13:16:47.300" v="36" actId="1076"/>
          <ac:spMkLst>
            <pc:docMk/>
            <pc:sldMk cId="109857222" sldId="256"/>
            <ac:spMk id="7" creationId="{BB489248-EFF5-008A-F388-EB7B39336E0C}"/>
          </ac:spMkLst>
        </pc:spChg>
        <pc:spChg chg="add mod">
          <ac:chgData name="Shreya Sonal" userId="0d3f8f8400124ae5" providerId="Windows Live" clId="Web-{5313F466-01E2-45C9-B23A-D353581305A2}" dt="2023-06-26T13:23:57.880" v="96" actId="1076"/>
          <ac:spMkLst>
            <pc:docMk/>
            <pc:sldMk cId="109857222" sldId="256"/>
            <ac:spMk id="8" creationId="{6E702CDF-0A31-0B72-7DD1-DF159DEB6789}"/>
          </ac:spMkLst>
        </pc:spChg>
        <pc:spChg chg="add mod">
          <ac:chgData name="Shreya Sonal" userId="0d3f8f8400124ae5" providerId="Windows Live" clId="Web-{5313F466-01E2-45C9-B23A-D353581305A2}" dt="2023-06-26T13:16:32.096" v="33" actId="1076"/>
          <ac:spMkLst>
            <pc:docMk/>
            <pc:sldMk cId="109857222" sldId="256"/>
            <ac:spMk id="9" creationId="{DE4742A8-86DB-BDF7-471A-508C60948947}"/>
          </ac:spMkLst>
        </pc:spChg>
        <pc:spChg chg="add mod">
          <ac:chgData name="Shreya Sonal" userId="0d3f8f8400124ae5" providerId="Windows Live" clId="Web-{5313F466-01E2-45C9-B23A-D353581305A2}" dt="2023-06-26T13:23:03.565" v="91" actId="1076"/>
          <ac:spMkLst>
            <pc:docMk/>
            <pc:sldMk cId="109857222" sldId="256"/>
            <ac:spMk id="10" creationId="{DD91BC1D-BC69-E1CD-4A05-17197070C4F1}"/>
          </ac:spMkLst>
        </pc:spChg>
        <pc:spChg chg="add mod ord">
          <ac:chgData name="Shreya Sonal" userId="0d3f8f8400124ae5" providerId="Windows Live" clId="Web-{5313F466-01E2-45C9-B23A-D353581305A2}" dt="2023-06-26T15:14:55.028" v="202" actId="1076"/>
          <ac:spMkLst>
            <pc:docMk/>
            <pc:sldMk cId="109857222" sldId="256"/>
            <ac:spMk id="11" creationId="{F1DB3785-AA82-A980-F492-99AB295EACAC}"/>
          </ac:spMkLst>
        </pc:spChg>
        <pc:spChg chg="add mod">
          <ac:chgData name="Shreya Sonal" userId="0d3f8f8400124ae5" providerId="Windows Live" clId="Web-{5313F466-01E2-45C9-B23A-D353581305A2}" dt="2023-06-26T13:23:21.550" v="93" actId="1076"/>
          <ac:spMkLst>
            <pc:docMk/>
            <pc:sldMk cId="109857222" sldId="256"/>
            <ac:spMk id="12" creationId="{9FD192FB-D251-EF13-DDD5-84CB9F7DDC0D}"/>
          </ac:spMkLst>
        </pc:spChg>
        <pc:spChg chg="add mod">
          <ac:chgData name="Shreya Sonal" userId="0d3f8f8400124ae5" providerId="Windows Live" clId="Web-{5313F466-01E2-45C9-B23A-D353581305A2}" dt="2023-06-26T13:22:46.955" v="89" actId="688"/>
          <ac:spMkLst>
            <pc:docMk/>
            <pc:sldMk cId="109857222" sldId="256"/>
            <ac:spMk id="13" creationId="{8A599E06-BD29-614A-9EC4-CC59D07AF257}"/>
          </ac:spMkLst>
        </pc:spChg>
        <pc:spChg chg="add mod">
          <ac:chgData name="Shreya Sonal" userId="0d3f8f8400124ae5" providerId="Windows Live" clId="Web-{5313F466-01E2-45C9-B23A-D353581305A2}" dt="2023-06-26T13:22:26.095" v="85" actId="688"/>
          <ac:spMkLst>
            <pc:docMk/>
            <pc:sldMk cId="109857222" sldId="256"/>
            <ac:spMk id="14" creationId="{4ED6400E-E725-8C73-DEBF-A240D791F895}"/>
          </ac:spMkLst>
        </pc:spChg>
        <pc:spChg chg="add del">
          <ac:chgData name="Shreya Sonal" userId="0d3f8f8400124ae5" providerId="Windows Live" clId="Web-{5313F466-01E2-45C9-B23A-D353581305A2}" dt="2023-06-26T13:20:26.356" v="63"/>
          <ac:spMkLst>
            <pc:docMk/>
            <pc:sldMk cId="109857222" sldId="256"/>
            <ac:spMk id="15" creationId="{D91AAD17-59E3-ED62-A553-1D2D4B40851D}"/>
          </ac:spMkLst>
        </pc:spChg>
        <pc:spChg chg="add mod">
          <ac:chgData name="Shreya Sonal" userId="0d3f8f8400124ae5" providerId="Windows Live" clId="Web-{5313F466-01E2-45C9-B23A-D353581305A2}" dt="2023-06-26T16:22:30.040" v="300" actId="20577"/>
          <ac:spMkLst>
            <pc:docMk/>
            <pc:sldMk cId="109857222" sldId="256"/>
            <ac:spMk id="15" creationId="{E5DEE868-18D1-34D0-4D33-1DF343A04E8D}"/>
          </ac:spMkLst>
        </pc:spChg>
        <pc:spChg chg="add mod">
          <ac:chgData name="Shreya Sonal" userId="0d3f8f8400124ae5" providerId="Windows Live" clId="Web-{5313F466-01E2-45C9-B23A-D353581305A2}" dt="2023-06-26T15:16:36.876" v="216" actId="1076"/>
          <ac:spMkLst>
            <pc:docMk/>
            <pc:sldMk cId="109857222" sldId="256"/>
            <ac:spMk id="16" creationId="{F7E34FEA-7D04-AA63-F469-4B801E969F1E}"/>
          </ac:spMkLst>
        </pc:spChg>
        <pc:spChg chg="add mod">
          <ac:chgData name="Shreya Sonal" userId="0d3f8f8400124ae5" providerId="Windows Live" clId="Web-{5313F466-01E2-45C9-B23A-D353581305A2}" dt="2023-06-26T13:24:05.693" v="97" actId="1076"/>
          <ac:spMkLst>
            <pc:docMk/>
            <pc:sldMk cId="109857222" sldId="256"/>
            <ac:spMk id="17" creationId="{720C8768-43B1-EC18-CE59-E8442B0B38A1}"/>
          </ac:spMkLst>
        </pc:spChg>
        <pc:spChg chg="add mod">
          <ac:chgData name="Shreya Sonal" userId="0d3f8f8400124ae5" providerId="Windows Live" clId="Web-{5313F466-01E2-45C9-B23A-D353581305A2}" dt="2023-06-26T15:16:30.594" v="215" actId="1076"/>
          <ac:spMkLst>
            <pc:docMk/>
            <pc:sldMk cId="109857222" sldId="256"/>
            <ac:spMk id="18" creationId="{14625657-A317-5921-ACBB-6A542F96D664}"/>
          </ac:spMkLst>
        </pc:spChg>
        <pc:spChg chg="add mod">
          <ac:chgData name="Shreya Sonal" userId="0d3f8f8400124ae5" providerId="Windows Live" clId="Web-{5313F466-01E2-45C9-B23A-D353581305A2}" dt="2023-06-26T13:24:30.959" v="100" actId="1076"/>
          <ac:spMkLst>
            <pc:docMk/>
            <pc:sldMk cId="109857222" sldId="256"/>
            <ac:spMk id="19" creationId="{8EF73E5D-053D-3363-039C-6AF870C381EC}"/>
          </ac:spMkLst>
        </pc:spChg>
        <pc:spChg chg="add del mod ord">
          <ac:chgData name="Shreya Sonal" userId="0d3f8f8400124ae5" providerId="Windows Live" clId="Web-{5313F466-01E2-45C9-B23A-D353581305A2}" dt="2023-06-26T13:28:25.344" v="142"/>
          <ac:spMkLst>
            <pc:docMk/>
            <pc:sldMk cId="109857222" sldId="256"/>
            <ac:spMk id="20" creationId="{52E2E121-90BF-808F-AA06-4317B9BB6546}"/>
          </ac:spMkLst>
        </pc:spChg>
        <pc:spChg chg="add del mod ord">
          <ac:chgData name="Shreya Sonal" userId="0d3f8f8400124ae5" providerId="Windows Live" clId="Web-{5313F466-01E2-45C9-B23A-D353581305A2}" dt="2023-06-26T13:28:10.578" v="135"/>
          <ac:spMkLst>
            <pc:docMk/>
            <pc:sldMk cId="109857222" sldId="256"/>
            <ac:spMk id="21" creationId="{52451596-8300-A568-65C1-D978FA38B8C1}"/>
          </ac:spMkLst>
        </pc:spChg>
        <pc:spChg chg="add del mod">
          <ac:chgData name="Shreya Sonal" userId="0d3f8f8400124ae5" providerId="Windows Live" clId="Web-{5313F466-01E2-45C9-B23A-D353581305A2}" dt="2023-06-26T13:28:09.546" v="134"/>
          <ac:spMkLst>
            <pc:docMk/>
            <pc:sldMk cId="109857222" sldId="256"/>
            <ac:spMk id="22" creationId="{7636996E-B0DF-122B-7BCB-070C51CE9E13}"/>
          </ac:spMkLst>
        </pc:spChg>
        <pc:spChg chg="add del mod">
          <ac:chgData name="Shreya Sonal" userId="0d3f8f8400124ae5" providerId="Windows Live" clId="Web-{5313F466-01E2-45C9-B23A-D353581305A2}" dt="2023-06-26T13:28:08.515" v="133"/>
          <ac:spMkLst>
            <pc:docMk/>
            <pc:sldMk cId="109857222" sldId="256"/>
            <ac:spMk id="23" creationId="{D85E784D-EAFA-618A-C7F0-9845E42466BB}"/>
          </ac:spMkLst>
        </pc:spChg>
        <pc:spChg chg="add del mod">
          <ac:chgData name="Shreya Sonal" userId="0d3f8f8400124ae5" providerId="Windows Live" clId="Web-{5313F466-01E2-45C9-B23A-D353581305A2}" dt="2023-06-26T13:28:07.468" v="132"/>
          <ac:spMkLst>
            <pc:docMk/>
            <pc:sldMk cId="109857222" sldId="256"/>
            <ac:spMk id="24" creationId="{6F795365-0BCC-11E1-84D6-DE8ECAAF331D}"/>
          </ac:spMkLst>
        </pc:spChg>
        <pc:picChg chg="add del mod">
          <ac:chgData name="Shreya Sonal" userId="0d3f8f8400124ae5" providerId="Windows Live" clId="Web-{5313F466-01E2-45C9-B23A-D353581305A2}" dt="2023-06-26T16:04:25.871" v="233"/>
          <ac:picMkLst>
            <pc:docMk/>
            <pc:sldMk cId="109857222" sldId="256"/>
            <ac:picMk id="2" creationId="{DC2C621B-02BC-2FC2-CEF8-4F8473793E55}"/>
          </ac:picMkLst>
        </pc:picChg>
        <pc:picChg chg="add del mod modCrop">
          <ac:chgData name="Shreya Sonal" userId="0d3f8f8400124ae5" providerId="Windows Live" clId="Web-{5313F466-01E2-45C9-B23A-D353581305A2}" dt="2023-06-26T16:41:46.603" v="317"/>
          <ac:picMkLst>
            <pc:docMk/>
            <pc:sldMk cId="109857222" sldId="256"/>
            <ac:picMk id="4" creationId="{F78D350B-553B-0510-8A42-E90C3CC3903A}"/>
          </ac:picMkLst>
        </pc:picChg>
        <pc:picChg chg="add del mod">
          <ac:chgData name="Shreya Sonal" userId="0d3f8f8400124ae5" providerId="Windows Live" clId="Web-{5313F466-01E2-45C9-B23A-D353581305A2}" dt="2023-06-26T16:42:54.245" v="329"/>
          <ac:picMkLst>
            <pc:docMk/>
            <pc:sldMk cId="109857222" sldId="256"/>
            <ac:picMk id="6" creationId="{C0D61C49-C8F4-8772-F8AA-DF6AF394F131}"/>
          </ac:picMkLst>
        </pc:picChg>
        <pc:picChg chg="add del mod">
          <ac:chgData name="Shreya Sonal" userId="0d3f8f8400124ae5" providerId="Windows Live" clId="Web-{5313F466-01E2-45C9-B23A-D353581305A2}" dt="2023-06-26T16:52:39.712" v="355"/>
          <ac:picMkLst>
            <pc:docMk/>
            <pc:sldMk cId="109857222" sldId="256"/>
            <ac:picMk id="20" creationId="{BCBC181E-B6B8-F2EC-B25A-C878CED8DB44}"/>
          </ac:picMkLst>
        </pc:picChg>
        <pc:picChg chg="add mod">
          <ac:chgData name="Shreya Sonal" userId="0d3f8f8400124ae5" providerId="Windows Live" clId="Web-{5313F466-01E2-45C9-B23A-D353581305A2}" dt="2023-06-26T17:07:20.124" v="441" actId="14100"/>
          <ac:picMkLst>
            <pc:docMk/>
            <pc:sldMk cId="109857222" sldId="256"/>
            <ac:picMk id="21" creationId="{1542C5D9-C229-50EE-40D0-39ADF00B69CE}"/>
          </ac:picMkLst>
        </pc:picChg>
        <pc:picChg chg="add mod">
          <ac:chgData name="Shreya Sonal" userId="0d3f8f8400124ae5" providerId="Windows Live" clId="Web-{5313F466-01E2-45C9-B23A-D353581305A2}" dt="2023-06-26T17:07:28.655" v="443" actId="14100"/>
          <ac:picMkLst>
            <pc:docMk/>
            <pc:sldMk cId="109857222" sldId="256"/>
            <ac:picMk id="22" creationId="{0ED0AB24-E6A7-2D2B-7CC1-71963F87126E}"/>
          </ac:picMkLst>
        </pc:picChg>
        <pc:picChg chg="add mod">
          <ac:chgData name="Shreya Sonal" userId="0d3f8f8400124ae5" providerId="Windows Live" clId="Web-{5313F466-01E2-45C9-B23A-D353581305A2}" dt="2023-06-26T17:07:37.327" v="445" actId="1076"/>
          <ac:picMkLst>
            <pc:docMk/>
            <pc:sldMk cId="109857222" sldId="256"/>
            <ac:picMk id="23" creationId="{F0025E99-6DA7-B09A-7E5B-BF5F5AFA8A66}"/>
          </ac:picMkLst>
        </pc:picChg>
        <pc:picChg chg="add mod">
          <ac:chgData name="Shreya Sonal" userId="0d3f8f8400124ae5" providerId="Windows Live" clId="Web-{5313F466-01E2-45C9-B23A-D353581305A2}" dt="2023-06-26T17:03:51.009" v="440" actId="14100"/>
          <ac:picMkLst>
            <pc:docMk/>
            <pc:sldMk cId="109857222" sldId="256"/>
            <ac:picMk id="24" creationId="{9B2B79FE-D5AB-2524-71F4-1BE4CDD01C67}"/>
          </ac:picMkLst>
        </pc:picChg>
        <pc:picChg chg="add mod">
          <ac:chgData name="Shreya Sonal" userId="0d3f8f8400124ae5" providerId="Windows Live" clId="Web-{5313F466-01E2-45C9-B23A-D353581305A2}" dt="2023-06-26T17:03:40.024" v="437" actId="14100"/>
          <ac:picMkLst>
            <pc:docMk/>
            <pc:sldMk cId="109857222" sldId="256"/>
            <ac:picMk id="25" creationId="{C7CB7DFE-83ED-A46D-4FBE-B109307970BE}"/>
          </ac:picMkLst>
        </pc:picChg>
      </pc:sldChg>
      <pc:sldChg chg="addSp delSp modSp add replId modTransition">
        <pc:chgData name="Shreya Sonal" userId="0d3f8f8400124ae5" providerId="Windows Live" clId="Web-{5313F466-01E2-45C9-B23A-D353581305A2}" dt="2023-06-26T17:12:45.194" v="464" actId="1076"/>
        <pc:sldMkLst>
          <pc:docMk/>
          <pc:sldMk cId="67991830" sldId="257"/>
        </pc:sldMkLst>
        <pc:spChg chg="add del mod">
          <ac:chgData name="Shreya Sonal" userId="0d3f8f8400124ae5" providerId="Windows Live" clId="Web-{5313F466-01E2-45C9-B23A-D353581305A2}" dt="2023-06-26T16:57:24.906" v="383"/>
          <ac:spMkLst>
            <pc:docMk/>
            <pc:sldMk cId="67991830" sldId="257"/>
            <ac:spMk id="3" creationId="{1E712551-5648-34DC-E543-03CA3515D0B3}"/>
          </ac:spMkLst>
        </pc:spChg>
        <pc:spChg chg="mod">
          <ac:chgData name="Shreya Sonal" userId="0d3f8f8400124ae5" providerId="Windows Live" clId="Web-{5313F466-01E2-45C9-B23A-D353581305A2}" dt="2023-06-26T17:01:26.490" v="431" actId="1076"/>
          <ac:spMkLst>
            <pc:docMk/>
            <pc:sldMk cId="67991830" sldId="257"/>
            <ac:spMk id="5" creationId="{F3B33FB3-D2BA-6CB4-B5F2-39BA1A77C4FB}"/>
          </ac:spMkLst>
        </pc:spChg>
        <pc:spChg chg="mod">
          <ac:chgData name="Shreya Sonal" userId="0d3f8f8400124ae5" providerId="Windows Live" clId="Web-{5313F466-01E2-45C9-B23A-D353581305A2}" dt="2023-06-26T13:31:47.665" v="181" actId="1076"/>
          <ac:spMkLst>
            <pc:docMk/>
            <pc:sldMk cId="67991830" sldId="257"/>
            <ac:spMk id="7" creationId="{BB489248-EFF5-008A-F388-EB7B39336E0C}"/>
          </ac:spMkLst>
        </pc:spChg>
        <pc:spChg chg="mod">
          <ac:chgData name="Shreya Sonal" userId="0d3f8f8400124ae5" providerId="Windows Live" clId="Web-{5313F466-01E2-45C9-B23A-D353581305A2}" dt="2023-06-26T13:31:12.898" v="172" actId="1076"/>
          <ac:spMkLst>
            <pc:docMk/>
            <pc:sldMk cId="67991830" sldId="257"/>
            <ac:spMk id="8" creationId="{6E702CDF-0A31-0B72-7DD1-DF159DEB6789}"/>
          </ac:spMkLst>
        </pc:spChg>
        <pc:spChg chg="mod">
          <ac:chgData name="Shreya Sonal" userId="0d3f8f8400124ae5" providerId="Windows Live" clId="Web-{5313F466-01E2-45C9-B23A-D353581305A2}" dt="2023-06-26T13:32:06.259" v="186" actId="1076"/>
          <ac:spMkLst>
            <pc:docMk/>
            <pc:sldMk cId="67991830" sldId="257"/>
            <ac:spMk id="9" creationId="{DE4742A8-86DB-BDF7-471A-508C60948947}"/>
          </ac:spMkLst>
        </pc:spChg>
        <pc:spChg chg="mod">
          <ac:chgData name="Shreya Sonal" userId="0d3f8f8400124ae5" providerId="Windows Live" clId="Web-{5313F466-01E2-45C9-B23A-D353581305A2}" dt="2023-06-26T13:31:43.446" v="179" actId="1076"/>
          <ac:spMkLst>
            <pc:docMk/>
            <pc:sldMk cId="67991830" sldId="257"/>
            <ac:spMk id="10" creationId="{DD91BC1D-BC69-E1CD-4A05-17197070C4F1}"/>
          </ac:spMkLst>
        </pc:spChg>
        <pc:spChg chg="mod">
          <ac:chgData name="Shreya Sonal" userId="0d3f8f8400124ae5" providerId="Windows Live" clId="Web-{5313F466-01E2-45C9-B23A-D353581305A2}" dt="2023-06-26T13:32:12.978" v="188" actId="1076"/>
          <ac:spMkLst>
            <pc:docMk/>
            <pc:sldMk cId="67991830" sldId="257"/>
            <ac:spMk id="11" creationId="{F1DB3785-AA82-A980-F492-99AB295EACAC}"/>
          </ac:spMkLst>
        </pc:spChg>
        <pc:spChg chg="mod">
          <ac:chgData name="Shreya Sonal" userId="0d3f8f8400124ae5" providerId="Windows Live" clId="Web-{5313F466-01E2-45C9-B23A-D353581305A2}" dt="2023-06-26T17:01:33.615" v="433" actId="1076"/>
          <ac:spMkLst>
            <pc:docMk/>
            <pc:sldMk cId="67991830" sldId="257"/>
            <ac:spMk id="12" creationId="{9FD192FB-D251-EF13-DDD5-84CB9F7DDC0D}"/>
          </ac:spMkLst>
        </pc:spChg>
        <pc:spChg chg="mod">
          <ac:chgData name="Shreya Sonal" userId="0d3f8f8400124ae5" providerId="Windows Live" clId="Web-{5313F466-01E2-45C9-B23A-D353581305A2}" dt="2023-06-26T13:32:15.478" v="189" actId="1076"/>
          <ac:spMkLst>
            <pc:docMk/>
            <pc:sldMk cId="67991830" sldId="257"/>
            <ac:spMk id="13" creationId="{8A599E06-BD29-614A-9EC4-CC59D07AF257}"/>
          </ac:spMkLst>
        </pc:spChg>
        <pc:spChg chg="mod">
          <ac:chgData name="Shreya Sonal" userId="0d3f8f8400124ae5" providerId="Windows Live" clId="Web-{5313F466-01E2-45C9-B23A-D353581305A2}" dt="2023-06-26T13:32:02.087" v="185" actId="1076"/>
          <ac:spMkLst>
            <pc:docMk/>
            <pc:sldMk cId="67991830" sldId="257"/>
            <ac:spMk id="14" creationId="{4ED6400E-E725-8C73-DEBF-A240D791F895}"/>
          </ac:spMkLst>
        </pc:spChg>
        <pc:spChg chg="add mod">
          <ac:chgData name="Shreya Sonal" userId="0d3f8f8400124ae5" providerId="Windows Live" clId="Web-{5313F466-01E2-45C9-B23A-D353581305A2}" dt="2023-06-26T17:12:45.194" v="464" actId="1076"/>
          <ac:spMkLst>
            <pc:docMk/>
            <pc:sldMk cId="67991830" sldId="257"/>
            <ac:spMk id="15" creationId="{7217A514-67BB-B98F-2F92-B699CA9F725C}"/>
          </ac:spMkLst>
        </pc:spChg>
        <pc:spChg chg="mod">
          <ac:chgData name="Shreya Sonal" userId="0d3f8f8400124ae5" providerId="Windows Live" clId="Web-{5313F466-01E2-45C9-B23A-D353581305A2}" dt="2023-06-26T13:31:41.196" v="178" actId="1076"/>
          <ac:spMkLst>
            <pc:docMk/>
            <pc:sldMk cId="67991830" sldId="257"/>
            <ac:spMk id="16" creationId="{F7E34FEA-7D04-AA63-F469-4B801E969F1E}"/>
          </ac:spMkLst>
        </pc:spChg>
        <pc:spChg chg="mod">
          <ac:chgData name="Shreya Sonal" userId="0d3f8f8400124ae5" providerId="Windows Live" clId="Web-{5313F466-01E2-45C9-B23A-D353581305A2}" dt="2023-06-26T13:31:59.212" v="184" actId="1076"/>
          <ac:spMkLst>
            <pc:docMk/>
            <pc:sldMk cId="67991830" sldId="257"/>
            <ac:spMk id="17" creationId="{720C8768-43B1-EC18-CE59-E8442B0B38A1}"/>
          </ac:spMkLst>
        </pc:spChg>
        <pc:spChg chg="mod">
          <ac:chgData name="Shreya Sonal" userId="0d3f8f8400124ae5" providerId="Windows Live" clId="Web-{5313F466-01E2-45C9-B23A-D353581305A2}" dt="2023-06-26T13:31:39.164" v="177" actId="1076"/>
          <ac:spMkLst>
            <pc:docMk/>
            <pc:sldMk cId="67991830" sldId="257"/>
            <ac:spMk id="18" creationId="{14625657-A317-5921-ACBB-6A542F96D664}"/>
          </ac:spMkLst>
        </pc:spChg>
        <pc:spChg chg="mod">
          <ac:chgData name="Shreya Sonal" userId="0d3f8f8400124ae5" providerId="Windows Live" clId="Web-{5313F466-01E2-45C9-B23A-D353581305A2}" dt="2023-06-26T13:32:30.416" v="190" actId="1076"/>
          <ac:spMkLst>
            <pc:docMk/>
            <pc:sldMk cId="67991830" sldId="257"/>
            <ac:spMk id="19" creationId="{8EF73E5D-053D-3363-039C-6AF870C381EC}"/>
          </ac:spMkLst>
        </pc:spChg>
        <pc:picChg chg="add del mod ord">
          <ac:chgData name="Shreya Sonal" userId="0d3f8f8400124ae5" providerId="Windows Live" clId="Web-{5313F466-01E2-45C9-B23A-D353581305A2}" dt="2023-06-26T17:11:51.536" v="453"/>
          <ac:picMkLst>
            <pc:docMk/>
            <pc:sldMk cId="67991830" sldId="257"/>
            <ac:picMk id="4" creationId="{370720B8-3CFC-FE30-A558-8E5DEE8860E5}"/>
          </ac:picMkLst>
        </pc:picChg>
        <pc:picChg chg="add del mod">
          <ac:chgData name="Shreya Sonal" userId="0d3f8f8400124ae5" providerId="Windows Live" clId="Web-{5313F466-01E2-45C9-B23A-D353581305A2}" dt="2023-06-26T16:57:43.125" v="386"/>
          <ac:picMkLst>
            <pc:docMk/>
            <pc:sldMk cId="67991830" sldId="257"/>
            <ac:picMk id="6" creationId="{BF64F1D7-A966-B457-38BA-70EB74BFD2D0}"/>
          </ac:picMkLst>
        </pc:picChg>
        <pc:picChg chg="add mod modCrop">
          <ac:chgData name="Shreya Sonal" userId="0d3f8f8400124ae5" providerId="Windows Live" clId="Web-{5313F466-01E2-45C9-B23A-D353581305A2}" dt="2023-06-26T17:12:37.209" v="463" actId="1076"/>
          <ac:picMkLst>
            <pc:docMk/>
            <pc:sldMk cId="67991830" sldId="257"/>
            <ac:picMk id="20" creationId="{220704B0-1666-E5D6-19D5-20C221897DB9}"/>
          </ac:picMkLst>
        </pc:picChg>
      </pc:sldChg>
      <pc:sldChg chg="add del replId">
        <pc:chgData name="Shreya Sonal" userId="0d3f8f8400124ae5" providerId="Windows Live" clId="Web-{5313F466-01E2-45C9-B23A-D353581305A2}" dt="2023-06-26T17:11:54.646" v="454"/>
        <pc:sldMkLst>
          <pc:docMk/>
          <pc:sldMk cId="770618180" sldId="258"/>
        </pc:sldMkLst>
      </pc:sldChg>
      <pc:sldChg chg="add del replId">
        <pc:chgData name="Shreya Sonal" userId="0d3f8f8400124ae5" providerId="Windows Live" clId="Web-{5313F466-01E2-45C9-B23A-D353581305A2}" dt="2023-06-26T17:11:56.771" v="455"/>
        <pc:sldMkLst>
          <pc:docMk/>
          <pc:sldMk cId="2971097937" sldId="259"/>
        </pc:sldMkLst>
      </pc:sldChg>
      <pc:sldChg chg="add del replId">
        <pc:chgData name="Shreya Sonal" userId="0d3f8f8400124ae5" providerId="Windows Live" clId="Web-{5313F466-01E2-45C9-B23A-D353581305A2}" dt="2023-06-26T17:11:58.365" v="456"/>
        <pc:sldMkLst>
          <pc:docMk/>
          <pc:sldMk cId="2906005988" sldId="260"/>
        </pc:sldMkLst>
      </pc:sldChg>
    </pc:docChg>
  </pc:docChgLst>
  <pc:docChgLst>
    <pc:chgData name="Shreya Sonal" userId="0d3f8f8400124ae5" providerId="Windows Live" clId="Web-{F1A120A8-C3E3-423F-9CE7-6F79689ED3EB}"/>
    <pc:docChg chg="modSld">
      <pc:chgData name="Shreya Sonal" userId="0d3f8f8400124ae5" providerId="Windows Live" clId="Web-{F1A120A8-C3E3-423F-9CE7-6F79689ED3EB}" dt="2023-07-23T15:32:17.601" v="8" actId="1076"/>
      <pc:docMkLst>
        <pc:docMk/>
      </pc:docMkLst>
      <pc:sldChg chg="addSp delSp modSp">
        <pc:chgData name="Shreya Sonal" userId="0d3f8f8400124ae5" providerId="Windows Live" clId="Web-{F1A120A8-C3E3-423F-9CE7-6F79689ED3EB}" dt="2023-07-23T15:32:17.601" v="8" actId="1076"/>
        <pc:sldMkLst>
          <pc:docMk/>
          <pc:sldMk cId="67991830" sldId="257"/>
        </pc:sldMkLst>
        <pc:spChg chg="mod">
          <ac:chgData name="Shreya Sonal" userId="0d3f8f8400124ae5" providerId="Windows Live" clId="Web-{F1A120A8-C3E3-423F-9CE7-6F79689ED3EB}" dt="2023-07-23T15:32:17.601" v="8" actId="1076"/>
          <ac:spMkLst>
            <pc:docMk/>
            <pc:sldMk cId="67991830" sldId="257"/>
            <ac:spMk id="5" creationId="{F3B33FB3-D2BA-6CB4-B5F2-39BA1A77C4FB}"/>
          </ac:spMkLst>
        </pc:spChg>
        <pc:spChg chg="mod">
          <ac:chgData name="Shreya Sonal" userId="0d3f8f8400124ae5" providerId="Windows Live" clId="Web-{F1A120A8-C3E3-423F-9CE7-6F79689ED3EB}" dt="2023-07-23T15:32:05.867" v="7" actId="1076"/>
          <ac:spMkLst>
            <pc:docMk/>
            <pc:sldMk cId="67991830" sldId="257"/>
            <ac:spMk id="12" creationId="{9FD192FB-D251-EF13-DDD5-84CB9F7DDC0D}"/>
          </ac:spMkLst>
        </pc:spChg>
        <pc:spChg chg="mod">
          <ac:chgData name="Shreya Sonal" userId="0d3f8f8400124ae5" providerId="Windows Live" clId="Web-{F1A120A8-C3E3-423F-9CE7-6F79689ED3EB}" dt="2023-07-23T15:31:50.132" v="5" actId="20577"/>
          <ac:spMkLst>
            <pc:docMk/>
            <pc:sldMk cId="67991830" sldId="257"/>
            <ac:spMk id="15" creationId="{7217A514-67BB-B98F-2F92-B699CA9F725C}"/>
          </ac:spMkLst>
        </pc:spChg>
        <pc:spChg chg="add">
          <ac:chgData name="Shreya Sonal" userId="0d3f8f8400124ae5" providerId="Windows Live" clId="Web-{F1A120A8-C3E3-423F-9CE7-6F79689ED3EB}" dt="2023-07-23T15:31:25.600" v="2"/>
          <ac:spMkLst>
            <pc:docMk/>
            <pc:sldMk cId="67991830" sldId="257"/>
            <ac:spMk id="27" creationId="{82DE8419-EA96-4DAE-83A9-85B739D01D3F}"/>
          </ac:spMkLst>
        </pc:spChg>
        <pc:picChg chg="del">
          <ac:chgData name="Shreya Sonal" userId="0d3f8f8400124ae5" providerId="Windows Live" clId="Web-{F1A120A8-C3E3-423F-9CE7-6F79689ED3EB}" dt="2023-07-23T15:31:04.271" v="0"/>
          <ac:picMkLst>
            <pc:docMk/>
            <pc:sldMk cId="67991830" sldId="257"/>
            <ac:picMk id="20" creationId="{220704B0-1666-E5D6-19D5-20C221897DB9}"/>
          </ac:picMkLst>
        </pc:picChg>
      </pc:sldChg>
    </pc:docChg>
  </pc:docChgLst>
  <pc:docChgLst>
    <pc:chgData name="Shreya Sonal" userId="0d3f8f8400124ae5" providerId="Windows Live" clId="Web-{A3706A80-A88E-473D-9E87-D4DD1993E7A0}"/>
    <pc:docChg chg="modSld">
      <pc:chgData name="Shreya Sonal" userId="0d3f8f8400124ae5" providerId="Windows Live" clId="Web-{A3706A80-A88E-473D-9E87-D4DD1993E7A0}" dt="2023-07-21T15:20:54.144" v="1"/>
      <pc:docMkLst>
        <pc:docMk/>
      </pc:docMkLst>
      <pc:sldChg chg="modSp">
        <pc:chgData name="Shreya Sonal" userId="0d3f8f8400124ae5" providerId="Windows Live" clId="Web-{A3706A80-A88E-473D-9E87-D4DD1993E7A0}" dt="2023-07-21T15:20:54.144" v="1"/>
        <pc:sldMkLst>
          <pc:docMk/>
          <pc:sldMk cId="109857222" sldId="256"/>
        </pc:sldMkLst>
        <pc:spChg chg="mod">
          <ac:chgData name="Shreya Sonal" userId="0d3f8f8400124ae5" providerId="Windows Live" clId="Web-{A3706A80-A88E-473D-9E87-D4DD1993E7A0}" dt="2023-07-21T15:20:54.144" v="1"/>
          <ac:spMkLst>
            <pc:docMk/>
            <pc:sldMk cId="109857222" sldId="256"/>
            <ac:spMk id="12" creationId="{9FD192FB-D251-EF13-DDD5-84CB9F7DDC0D}"/>
          </ac:spMkLst>
        </pc:spChg>
      </pc:sldChg>
    </pc:docChg>
  </pc:docChgLst>
  <pc:docChgLst>
    <pc:chgData clId="Web-{5313F466-01E2-45C9-B23A-D353581305A2}"/>
    <pc:docChg chg="modSld">
      <pc:chgData name="" userId="" providerId="" clId="Web-{5313F466-01E2-45C9-B23A-D353581305A2}" dt="2023-06-26T13:08:29.623" v="0"/>
      <pc:docMkLst>
        <pc:docMk/>
      </pc:docMkLst>
      <pc:sldChg chg="delSp">
        <pc:chgData name="" userId="" providerId="" clId="Web-{5313F466-01E2-45C9-B23A-D353581305A2}" dt="2023-06-26T13:08:29.623" v="0"/>
        <pc:sldMkLst>
          <pc:docMk/>
          <pc:sldMk cId="109857222" sldId="256"/>
        </pc:sldMkLst>
        <pc:spChg chg="del">
          <ac:chgData name="" userId="" providerId="" clId="Web-{5313F466-01E2-45C9-B23A-D353581305A2}" dt="2023-06-26T13:08:29.623" v="0"/>
          <ac:spMkLst>
            <pc:docMk/>
            <pc:sldMk cId="109857222" sldId="256"/>
            <ac:spMk id="3" creationId="{00000000-0000-0000-0000-000000000000}"/>
          </ac:spMkLst>
        </pc:spChg>
      </pc:sldChg>
    </pc:docChg>
  </pc:docChgLst>
  <pc:docChgLst>
    <pc:chgData name="Shreya Sonal" userId="0d3f8f8400124ae5" providerId="Windows Live" clId="Web-{CE945E43-0B1F-4EDE-8046-00F2CD4D52F2}"/>
    <pc:docChg chg="modSld modMainMaster">
      <pc:chgData name="Shreya Sonal" userId="0d3f8f8400124ae5" providerId="Windows Live" clId="Web-{CE945E43-0B1F-4EDE-8046-00F2CD4D52F2}" dt="2023-07-24T09:37:39.093" v="2"/>
      <pc:docMkLst>
        <pc:docMk/>
      </pc:docMkLst>
      <pc:sldChg chg="modTransition">
        <pc:chgData name="Shreya Sonal" userId="0d3f8f8400124ae5" providerId="Windows Live" clId="Web-{CE945E43-0B1F-4EDE-8046-00F2CD4D52F2}" dt="2023-07-24T09:37:39.093" v="2"/>
        <pc:sldMkLst>
          <pc:docMk/>
          <pc:sldMk cId="109857222" sldId="256"/>
        </pc:sldMkLst>
      </pc:sldChg>
      <pc:sldChg chg="modTransition">
        <pc:chgData name="Shreya Sonal" userId="0d3f8f8400124ae5" providerId="Windows Live" clId="Web-{CE945E43-0B1F-4EDE-8046-00F2CD4D52F2}" dt="2023-07-24T09:37:39.093" v="2"/>
        <pc:sldMkLst>
          <pc:docMk/>
          <pc:sldMk cId="67991830" sldId="257"/>
        </pc:sldMkLst>
      </pc:sldChg>
      <pc:sldChg chg="modTransition">
        <pc:chgData name="Shreya Sonal" userId="0d3f8f8400124ae5" providerId="Windows Live" clId="Web-{CE945E43-0B1F-4EDE-8046-00F2CD4D52F2}" dt="2023-07-24T09:37:39.093" v="2"/>
        <pc:sldMkLst>
          <pc:docMk/>
          <pc:sldMk cId="1509998008" sldId="258"/>
        </pc:sldMkLst>
      </pc:sldChg>
      <pc:sldChg chg="modTransition">
        <pc:chgData name="Shreya Sonal" userId="0d3f8f8400124ae5" providerId="Windows Live" clId="Web-{CE945E43-0B1F-4EDE-8046-00F2CD4D52F2}" dt="2023-07-24T09:37:39.093" v="2"/>
        <pc:sldMkLst>
          <pc:docMk/>
          <pc:sldMk cId="3982447797" sldId="259"/>
        </pc:sldMkLst>
      </pc:sldChg>
      <pc:sldChg chg="modTransition">
        <pc:chgData name="Shreya Sonal" userId="0d3f8f8400124ae5" providerId="Windows Live" clId="Web-{CE945E43-0B1F-4EDE-8046-00F2CD4D52F2}" dt="2023-07-24T09:37:39.093" v="2"/>
        <pc:sldMkLst>
          <pc:docMk/>
          <pc:sldMk cId="2830881411" sldId="260"/>
        </pc:sldMkLst>
      </pc:sldChg>
      <pc:sldChg chg="modTransition">
        <pc:chgData name="Shreya Sonal" userId="0d3f8f8400124ae5" providerId="Windows Live" clId="Web-{CE945E43-0B1F-4EDE-8046-00F2CD4D52F2}" dt="2023-07-24T09:37:39.093" v="2"/>
        <pc:sldMkLst>
          <pc:docMk/>
          <pc:sldMk cId="4171354510" sldId="261"/>
        </pc:sldMkLst>
      </pc:sldChg>
      <pc:sldChg chg="modTransition">
        <pc:chgData name="Shreya Sonal" userId="0d3f8f8400124ae5" providerId="Windows Live" clId="Web-{CE945E43-0B1F-4EDE-8046-00F2CD4D52F2}" dt="2023-07-24T09:37:39.093" v="2"/>
        <pc:sldMkLst>
          <pc:docMk/>
          <pc:sldMk cId="3176711274" sldId="263"/>
        </pc:sldMkLst>
      </pc:sldChg>
      <pc:sldChg chg="modTransition">
        <pc:chgData name="Shreya Sonal" userId="0d3f8f8400124ae5" providerId="Windows Live" clId="Web-{CE945E43-0B1F-4EDE-8046-00F2CD4D52F2}" dt="2023-07-24T09:37:39.093" v="2"/>
        <pc:sldMkLst>
          <pc:docMk/>
          <pc:sldMk cId="3870576029" sldId="264"/>
        </pc:sldMkLst>
      </pc:sldChg>
      <pc:sldChg chg="modTransition">
        <pc:chgData name="Shreya Sonal" userId="0d3f8f8400124ae5" providerId="Windows Live" clId="Web-{CE945E43-0B1F-4EDE-8046-00F2CD4D52F2}" dt="2023-07-24T09:37:39.093" v="2"/>
        <pc:sldMkLst>
          <pc:docMk/>
          <pc:sldMk cId="3903714289" sldId="266"/>
        </pc:sldMkLst>
      </pc:sldChg>
      <pc:sldMasterChg chg="modTransition modSldLayout">
        <pc:chgData name="Shreya Sonal" userId="0d3f8f8400124ae5" providerId="Windows Live" clId="Web-{CE945E43-0B1F-4EDE-8046-00F2CD4D52F2}" dt="2023-07-24T09:37:39.093" v="2"/>
        <pc:sldMasterMkLst>
          <pc:docMk/>
          <pc:sldMasterMk cId="2460954070" sldId="2147483660"/>
        </pc:sldMasterMkLst>
        <pc:sldLayoutChg chg="modTransition">
          <pc:chgData name="Shreya Sonal" userId="0d3f8f8400124ae5" providerId="Windows Live" clId="Web-{CE945E43-0B1F-4EDE-8046-00F2CD4D52F2}" dt="2023-07-24T09:37:39.093" v="2"/>
          <pc:sldLayoutMkLst>
            <pc:docMk/>
            <pc:sldMasterMk cId="2460954070" sldId="2147483660"/>
            <pc:sldLayoutMk cId="2385387890" sldId="2147483661"/>
          </pc:sldLayoutMkLst>
        </pc:sldLayoutChg>
        <pc:sldLayoutChg chg="modTransition">
          <pc:chgData name="Shreya Sonal" userId="0d3f8f8400124ae5" providerId="Windows Live" clId="Web-{CE945E43-0B1F-4EDE-8046-00F2CD4D52F2}" dt="2023-07-24T09:37:39.093" v="2"/>
          <pc:sldLayoutMkLst>
            <pc:docMk/>
            <pc:sldMasterMk cId="2460954070" sldId="2147483660"/>
            <pc:sldLayoutMk cId="949138452" sldId="2147483662"/>
          </pc:sldLayoutMkLst>
        </pc:sldLayoutChg>
        <pc:sldLayoutChg chg="modTransition">
          <pc:chgData name="Shreya Sonal" userId="0d3f8f8400124ae5" providerId="Windows Live" clId="Web-{CE945E43-0B1F-4EDE-8046-00F2CD4D52F2}" dt="2023-07-24T09:37:39.093" v="2"/>
          <pc:sldLayoutMkLst>
            <pc:docMk/>
            <pc:sldMasterMk cId="2460954070" sldId="2147483660"/>
            <pc:sldLayoutMk cId="2591524520" sldId="2147483663"/>
          </pc:sldLayoutMkLst>
        </pc:sldLayoutChg>
        <pc:sldLayoutChg chg="modTransition">
          <pc:chgData name="Shreya Sonal" userId="0d3f8f8400124ae5" providerId="Windows Live" clId="Web-{CE945E43-0B1F-4EDE-8046-00F2CD4D52F2}" dt="2023-07-24T09:37:39.093" v="2"/>
          <pc:sldLayoutMkLst>
            <pc:docMk/>
            <pc:sldMasterMk cId="2460954070" sldId="2147483660"/>
            <pc:sldLayoutMk cId="1203092039" sldId="2147483664"/>
          </pc:sldLayoutMkLst>
        </pc:sldLayoutChg>
        <pc:sldLayoutChg chg="modTransition">
          <pc:chgData name="Shreya Sonal" userId="0d3f8f8400124ae5" providerId="Windows Live" clId="Web-{CE945E43-0B1F-4EDE-8046-00F2CD4D52F2}" dt="2023-07-24T09:37:39.093" v="2"/>
          <pc:sldLayoutMkLst>
            <pc:docMk/>
            <pc:sldMasterMk cId="2460954070" sldId="2147483660"/>
            <pc:sldLayoutMk cId="3733172339" sldId="2147483665"/>
          </pc:sldLayoutMkLst>
        </pc:sldLayoutChg>
        <pc:sldLayoutChg chg="modTransition">
          <pc:chgData name="Shreya Sonal" userId="0d3f8f8400124ae5" providerId="Windows Live" clId="Web-{CE945E43-0B1F-4EDE-8046-00F2CD4D52F2}" dt="2023-07-24T09:37:39.093" v="2"/>
          <pc:sldLayoutMkLst>
            <pc:docMk/>
            <pc:sldMasterMk cId="2460954070" sldId="2147483660"/>
            <pc:sldLayoutMk cId="3210312558" sldId="2147483666"/>
          </pc:sldLayoutMkLst>
        </pc:sldLayoutChg>
        <pc:sldLayoutChg chg="modTransition">
          <pc:chgData name="Shreya Sonal" userId="0d3f8f8400124ae5" providerId="Windows Live" clId="Web-{CE945E43-0B1F-4EDE-8046-00F2CD4D52F2}" dt="2023-07-24T09:37:39.093" v="2"/>
          <pc:sldLayoutMkLst>
            <pc:docMk/>
            <pc:sldMasterMk cId="2460954070" sldId="2147483660"/>
            <pc:sldLayoutMk cId="3146388984" sldId="2147483667"/>
          </pc:sldLayoutMkLst>
        </pc:sldLayoutChg>
        <pc:sldLayoutChg chg="modTransition">
          <pc:chgData name="Shreya Sonal" userId="0d3f8f8400124ae5" providerId="Windows Live" clId="Web-{CE945E43-0B1F-4EDE-8046-00F2CD4D52F2}" dt="2023-07-24T09:37:39.093" v="2"/>
          <pc:sldLayoutMkLst>
            <pc:docMk/>
            <pc:sldMasterMk cId="2460954070" sldId="2147483660"/>
            <pc:sldLayoutMk cId="3171841454" sldId="2147483668"/>
          </pc:sldLayoutMkLst>
        </pc:sldLayoutChg>
        <pc:sldLayoutChg chg="modTransition">
          <pc:chgData name="Shreya Sonal" userId="0d3f8f8400124ae5" providerId="Windows Live" clId="Web-{CE945E43-0B1F-4EDE-8046-00F2CD4D52F2}" dt="2023-07-24T09:37:39.093" v="2"/>
          <pc:sldLayoutMkLst>
            <pc:docMk/>
            <pc:sldMasterMk cId="2460954070" sldId="2147483660"/>
            <pc:sldLayoutMk cId="1718958274" sldId="2147483669"/>
          </pc:sldLayoutMkLst>
        </pc:sldLayoutChg>
        <pc:sldLayoutChg chg="modTransition">
          <pc:chgData name="Shreya Sonal" userId="0d3f8f8400124ae5" providerId="Windows Live" clId="Web-{CE945E43-0B1F-4EDE-8046-00F2CD4D52F2}" dt="2023-07-24T09:37:39.093" v="2"/>
          <pc:sldLayoutMkLst>
            <pc:docMk/>
            <pc:sldMasterMk cId="2460954070" sldId="2147483660"/>
            <pc:sldLayoutMk cId="2202905451" sldId="2147483670"/>
          </pc:sldLayoutMkLst>
        </pc:sldLayoutChg>
        <pc:sldLayoutChg chg="modTransition">
          <pc:chgData name="Shreya Sonal" userId="0d3f8f8400124ae5" providerId="Windows Live" clId="Web-{CE945E43-0B1F-4EDE-8046-00F2CD4D52F2}" dt="2023-07-24T09:37:39.093" v="2"/>
          <pc:sldLayoutMkLst>
            <pc:docMk/>
            <pc:sldMasterMk cId="2460954070" sldId="2147483660"/>
            <pc:sldLayoutMk cId="3479445657" sldId="2147483671"/>
          </pc:sldLayoutMkLst>
        </pc:sldLayoutChg>
      </pc:sldMasterChg>
    </pc:docChg>
  </pc:docChgLst>
  <pc:docChgLst>
    <pc:chgData name="Shreya Sonal" userId="0d3f8f8400124ae5" providerId="Windows Live" clId="Web-{78C64EF0-6067-4E7D-A12B-0B9B78EC8A57}"/>
    <pc:docChg chg="modSld">
      <pc:chgData name="Shreya Sonal" userId="0d3f8f8400124ae5" providerId="Windows Live" clId="Web-{78C64EF0-6067-4E7D-A12B-0B9B78EC8A57}" dt="2023-07-06T15:08:53.840" v="51" actId="1076"/>
      <pc:docMkLst>
        <pc:docMk/>
      </pc:docMkLst>
      <pc:sldChg chg="modSp">
        <pc:chgData name="Shreya Sonal" userId="0d3f8f8400124ae5" providerId="Windows Live" clId="Web-{78C64EF0-6067-4E7D-A12B-0B9B78EC8A57}" dt="2023-07-06T15:00:25.732" v="0" actId="1076"/>
        <pc:sldMkLst>
          <pc:docMk/>
          <pc:sldMk cId="1509998008" sldId="258"/>
        </pc:sldMkLst>
        <pc:graphicFrameChg chg="mod">
          <ac:chgData name="Shreya Sonal" userId="0d3f8f8400124ae5" providerId="Windows Live" clId="Web-{78C64EF0-6067-4E7D-A12B-0B9B78EC8A57}" dt="2023-07-06T15:00:25.732" v="0" actId="1076"/>
          <ac:graphicFrameMkLst>
            <pc:docMk/>
            <pc:sldMk cId="1509998008" sldId="258"/>
            <ac:graphicFrameMk id="936" creationId="{E81DC794-4251-8194-1B9F-D33DF56C67A3}"/>
          </ac:graphicFrameMkLst>
        </pc:graphicFrameChg>
      </pc:sldChg>
      <pc:sldChg chg="modSp">
        <pc:chgData name="Shreya Sonal" userId="0d3f8f8400124ae5" providerId="Windows Live" clId="Web-{78C64EF0-6067-4E7D-A12B-0B9B78EC8A57}" dt="2023-07-06T15:03:33.612" v="40" actId="20577"/>
        <pc:sldMkLst>
          <pc:docMk/>
          <pc:sldMk cId="2830881411" sldId="260"/>
        </pc:sldMkLst>
        <pc:spChg chg="mod">
          <ac:chgData name="Shreya Sonal" userId="0d3f8f8400124ae5" providerId="Windows Live" clId="Web-{78C64EF0-6067-4E7D-A12B-0B9B78EC8A57}" dt="2023-07-06T15:03:33.612" v="40" actId="20577"/>
          <ac:spMkLst>
            <pc:docMk/>
            <pc:sldMk cId="2830881411" sldId="260"/>
            <ac:spMk id="29" creationId="{FA1429BE-F6BF-D9E3-0BE1-6D115BAA4102}"/>
          </ac:spMkLst>
        </pc:spChg>
        <pc:spChg chg="mod">
          <ac:chgData name="Shreya Sonal" userId="0d3f8f8400124ae5" providerId="Windows Live" clId="Web-{78C64EF0-6067-4E7D-A12B-0B9B78EC8A57}" dt="2023-07-06T15:01:52.656" v="32" actId="20577"/>
          <ac:spMkLst>
            <pc:docMk/>
            <pc:sldMk cId="2830881411" sldId="260"/>
            <ac:spMk id="32" creationId="{5EEF1A8D-10EB-6012-75B6-31681F2A08E6}"/>
          </ac:spMkLst>
        </pc:spChg>
      </pc:sldChg>
      <pc:sldChg chg="modSp">
        <pc:chgData name="Shreya Sonal" userId="0d3f8f8400124ae5" providerId="Windows Live" clId="Web-{78C64EF0-6067-4E7D-A12B-0B9B78EC8A57}" dt="2023-07-06T15:05:38.178" v="43" actId="20577"/>
        <pc:sldMkLst>
          <pc:docMk/>
          <pc:sldMk cId="4171354510" sldId="261"/>
        </pc:sldMkLst>
        <pc:spChg chg="mod">
          <ac:chgData name="Shreya Sonal" userId="0d3f8f8400124ae5" providerId="Windows Live" clId="Web-{78C64EF0-6067-4E7D-A12B-0B9B78EC8A57}" dt="2023-07-06T15:05:38.178" v="43" actId="20577"/>
          <ac:spMkLst>
            <pc:docMk/>
            <pc:sldMk cId="4171354510" sldId="261"/>
            <ac:spMk id="4" creationId="{44CBBBE3-E5E6-D398-6EA6-B20D35B4F429}"/>
          </ac:spMkLst>
        </pc:spChg>
        <pc:picChg chg="mod">
          <ac:chgData name="Shreya Sonal" userId="0d3f8f8400124ae5" providerId="Windows Live" clId="Web-{78C64EF0-6067-4E7D-A12B-0B9B78EC8A57}" dt="2023-07-06T15:05:04.615" v="41" actId="14100"/>
          <ac:picMkLst>
            <pc:docMk/>
            <pc:sldMk cId="4171354510" sldId="261"/>
            <ac:picMk id="54" creationId="{48C25F4A-8ECE-CC62-7117-B494FAC2B785}"/>
          </ac:picMkLst>
        </pc:picChg>
      </pc:sldChg>
      <pc:sldChg chg="delSp modSp">
        <pc:chgData name="Shreya Sonal" userId="0d3f8f8400124ae5" providerId="Windows Live" clId="Web-{78C64EF0-6067-4E7D-A12B-0B9B78EC8A57}" dt="2023-07-06T15:08:04.557" v="50"/>
        <pc:sldMkLst>
          <pc:docMk/>
          <pc:sldMk cId="3176711274" sldId="263"/>
        </pc:sldMkLst>
        <pc:picChg chg="del">
          <ac:chgData name="Shreya Sonal" userId="0d3f8f8400124ae5" providerId="Windows Live" clId="Web-{78C64EF0-6067-4E7D-A12B-0B9B78EC8A57}" dt="2023-07-06T15:06:30.414" v="44"/>
          <ac:picMkLst>
            <pc:docMk/>
            <pc:sldMk cId="3176711274" sldId="263"/>
            <ac:picMk id="22" creationId="{D558AD04-AC76-0498-5D79-87E634AAC4AB}"/>
          </ac:picMkLst>
        </pc:picChg>
        <pc:picChg chg="del mod">
          <ac:chgData name="Shreya Sonal" userId="0d3f8f8400124ae5" providerId="Windows Live" clId="Web-{78C64EF0-6067-4E7D-A12B-0B9B78EC8A57}" dt="2023-07-06T15:08:04.557" v="50"/>
          <ac:picMkLst>
            <pc:docMk/>
            <pc:sldMk cId="3176711274" sldId="263"/>
            <ac:picMk id="30" creationId="{B68D3675-6517-EF8A-BD20-F01F21E4681F}"/>
          </ac:picMkLst>
        </pc:picChg>
      </pc:sldChg>
      <pc:sldChg chg="modSp">
        <pc:chgData name="Shreya Sonal" userId="0d3f8f8400124ae5" providerId="Windows Live" clId="Web-{78C64EF0-6067-4E7D-A12B-0B9B78EC8A57}" dt="2023-07-06T15:08:53.840" v="51" actId="1076"/>
        <pc:sldMkLst>
          <pc:docMk/>
          <pc:sldMk cId="3903714289" sldId="266"/>
        </pc:sldMkLst>
        <pc:spChg chg="mod">
          <ac:chgData name="Shreya Sonal" userId="0d3f8f8400124ae5" providerId="Windows Live" clId="Web-{78C64EF0-6067-4E7D-A12B-0B9B78EC8A57}" dt="2023-07-06T15:08:53.840" v="51" actId="1076"/>
          <ac:spMkLst>
            <pc:docMk/>
            <pc:sldMk cId="3903714289" sldId="266"/>
            <ac:spMk id="3" creationId="{52DC35CF-035C-DD30-01CB-0451F5DD0432}"/>
          </ac:spMkLst>
        </pc:spChg>
      </pc:sldChg>
    </pc:docChg>
  </pc:docChgLst>
  <pc:docChgLst>
    <pc:chgData name="Shreya Sonal" userId="0d3f8f8400124ae5" providerId="Windows Live" clId="Web-{B64CD5D0-BDE6-4E7F-96CC-C3B9F544107E}"/>
    <pc:docChg chg="modSld">
      <pc:chgData name="Shreya Sonal" userId="0d3f8f8400124ae5" providerId="Windows Live" clId="Web-{B64CD5D0-BDE6-4E7F-96CC-C3B9F544107E}" dt="2023-07-02T14:49:55.352" v="89" actId="1076"/>
      <pc:docMkLst>
        <pc:docMk/>
      </pc:docMkLst>
      <pc:sldChg chg="addSp delSp modSp">
        <pc:chgData name="Shreya Sonal" userId="0d3f8f8400124ae5" providerId="Windows Live" clId="Web-{B64CD5D0-BDE6-4E7F-96CC-C3B9F544107E}" dt="2023-07-02T14:45:27.169" v="53" actId="20577"/>
        <pc:sldMkLst>
          <pc:docMk/>
          <pc:sldMk cId="109857222" sldId="256"/>
        </pc:sldMkLst>
        <pc:spChg chg="add del mod">
          <ac:chgData name="Shreya Sonal" userId="0d3f8f8400124ae5" providerId="Windows Live" clId="Web-{B64CD5D0-BDE6-4E7F-96CC-C3B9F544107E}" dt="2023-07-02T14:45:27.169" v="53" actId="20577"/>
          <ac:spMkLst>
            <pc:docMk/>
            <pc:sldMk cId="109857222" sldId="256"/>
            <ac:spMk id="6" creationId="{6D94C54E-E832-7726-789C-DD83F7AEAB49}"/>
          </ac:spMkLst>
        </pc:spChg>
      </pc:sldChg>
      <pc:sldChg chg="addSp modSp">
        <pc:chgData name="Shreya Sonal" userId="0d3f8f8400124ae5" providerId="Windows Live" clId="Web-{B64CD5D0-BDE6-4E7F-96CC-C3B9F544107E}" dt="2023-07-02T14:45:46.732" v="56" actId="20577"/>
        <pc:sldMkLst>
          <pc:docMk/>
          <pc:sldMk cId="67991830" sldId="257"/>
        </pc:sldMkLst>
        <pc:spChg chg="add mod">
          <ac:chgData name="Shreya Sonal" userId="0d3f8f8400124ae5" providerId="Windows Live" clId="Web-{B64CD5D0-BDE6-4E7F-96CC-C3B9F544107E}" dt="2023-07-02T14:45:46.732" v="56" actId="20577"/>
          <ac:spMkLst>
            <pc:docMk/>
            <pc:sldMk cId="67991830" sldId="257"/>
            <ac:spMk id="28" creationId="{3C2F5404-99C4-060B-72B5-35BEAC66FA29}"/>
          </ac:spMkLst>
        </pc:spChg>
      </pc:sldChg>
      <pc:sldChg chg="addSp modSp">
        <pc:chgData name="Shreya Sonal" userId="0d3f8f8400124ae5" providerId="Windows Live" clId="Web-{B64CD5D0-BDE6-4E7F-96CC-C3B9F544107E}" dt="2023-07-02T14:45:59.139" v="59" actId="20577"/>
        <pc:sldMkLst>
          <pc:docMk/>
          <pc:sldMk cId="1509998008" sldId="258"/>
        </pc:sldMkLst>
        <pc:spChg chg="add mod">
          <ac:chgData name="Shreya Sonal" userId="0d3f8f8400124ae5" providerId="Windows Live" clId="Web-{B64CD5D0-BDE6-4E7F-96CC-C3B9F544107E}" dt="2023-07-02T14:45:59.139" v="59" actId="20577"/>
          <ac:spMkLst>
            <pc:docMk/>
            <pc:sldMk cId="1509998008" sldId="258"/>
            <ac:spMk id="28" creationId="{55A3FB2D-A3F1-4379-038C-72B833F3EAD9}"/>
          </ac:spMkLst>
        </pc:spChg>
      </pc:sldChg>
      <pc:sldChg chg="addSp modSp">
        <pc:chgData name="Shreya Sonal" userId="0d3f8f8400124ae5" providerId="Windows Live" clId="Web-{B64CD5D0-BDE6-4E7F-96CC-C3B9F544107E}" dt="2023-07-02T14:46:15.546" v="62" actId="20577"/>
        <pc:sldMkLst>
          <pc:docMk/>
          <pc:sldMk cId="3982447797" sldId="259"/>
        </pc:sldMkLst>
        <pc:spChg chg="add mod">
          <ac:chgData name="Shreya Sonal" userId="0d3f8f8400124ae5" providerId="Windows Live" clId="Web-{B64CD5D0-BDE6-4E7F-96CC-C3B9F544107E}" dt="2023-07-02T14:46:15.546" v="62" actId="20577"/>
          <ac:spMkLst>
            <pc:docMk/>
            <pc:sldMk cId="3982447797" sldId="259"/>
            <ac:spMk id="6" creationId="{66BF2D7E-9994-7587-3628-CE79D9D3AAB1}"/>
          </ac:spMkLst>
        </pc:spChg>
      </pc:sldChg>
      <pc:sldChg chg="addSp modSp">
        <pc:chgData name="Shreya Sonal" userId="0d3f8f8400124ae5" providerId="Windows Live" clId="Web-{B64CD5D0-BDE6-4E7F-96CC-C3B9F544107E}" dt="2023-07-02T14:46:27.468" v="65" actId="20577"/>
        <pc:sldMkLst>
          <pc:docMk/>
          <pc:sldMk cId="2830881411" sldId="260"/>
        </pc:sldMkLst>
        <pc:spChg chg="add mod">
          <ac:chgData name="Shreya Sonal" userId="0d3f8f8400124ae5" providerId="Windows Live" clId="Web-{B64CD5D0-BDE6-4E7F-96CC-C3B9F544107E}" dt="2023-07-02T14:46:27.468" v="65" actId="20577"/>
          <ac:spMkLst>
            <pc:docMk/>
            <pc:sldMk cId="2830881411" sldId="260"/>
            <ac:spMk id="22" creationId="{16696910-7015-5B49-2E12-51FA8E8F949F}"/>
          </ac:spMkLst>
        </pc:spChg>
      </pc:sldChg>
      <pc:sldChg chg="addSp modSp">
        <pc:chgData name="Shreya Sonal" userId="0d3f8f8400124ae5" providerId="Windows Live" clId="Web-{B64CD5D0-BDE6-4E7F-96CC-C3B9F544107E}" dt="2023-07-02T14:47:27.236" v="69" actId="20577"/>
        <pc:sldMkLst>
          <pc:docMk/>
          <pc:sldMk cId="4171354510" sldId="261"/>
        </pc:sldMkLst>
        <pc:spChg chg="add mod">
          <ac:chgData name="Shreya Sonal" userId="0d3f8f8400124ae5" providerId="Windows Live" clId="Web-{B64CD5D0-BDE6-4E7F-96CC-C3B9F544107E}" dt="2023-07-02T14:47:27.236" v="69" actId="20577"/>
          <ac:spMkLst>
            <pc:docMk/>
            <pc:sldMk cId="4171354510" sldId="261"/>
            <ac:spMk id="25" creationId="{56058F2C-6B66-6F20-B9FB-C5E902903943}"/>
          </ac:spMkLst>
        </pc:spChg>
      </pc:sldChg>
      <pc:sldChg chg="addSp modSp">
        <pc:chgData name="Shreya Sonal" userId="0d3f8f8400124ae5" providerId="Windows Live" clId="Web-{B64CD5D0-BDE6-4E7F-96CC-C3B9F544107E}" dt="2023-07-02T14:48:01.300" v="76" actId="20577"/>
        <pc:sldMkLst>
          <pc:docMk/>
          <pc:sldMk cId="3176711274" sldId="263"/>
        </pc:sldMkLst>
        <pc:spChg chg="add mod">
          <ac:chgData name="Shreya Sonal" userId="0d3f8f8400124ae5" providerId="Windows Live" clId="Web-{B64CD5D0-BDE6-4E7F-96CC-C3B9F544107E}" dt="2023-07-02T14:48:01.300" v="76" actId="20577"/>
          <ac:spMkLst>
            <pc:docMk/>
            <pc:sldMk cId="3176711274" sldId="263"/>
            <ac:spMk id="6" creationId="{F96B0E78-7E01-72D7-851A-49EB0E29C85D}"/>
          </ac:spMkLst>
        </pc:spChg>
      </pc:sldChg>
      <pc:sldChg chg="addSp modSp">
        <pc:chgData name="Shreya Sonal" userId="0d3f8f8400124ae5" providerId="Windows Live" clId="Web-{B64CD5D0-BDE6-4E7F-96CC-C3B9F544107E}" dt="2023-07-02T14:47:44.565" v="73" actId="20577"/>
        <pc:sldMkLst>
          <pc:docMk/>
          <pc:sldMk cId="3870576029" sldId="264"/>
        </pc:sldMkLst>
        <pc:spChg chg="add mod">
          <ac:chgData name="Shreya Sonal" userId="0d3f8f8400124ae5" providerId="Windows Live" clId="Web-{B64CD5D0-BDE6-4E7F-96CC-C3B9F544107E}" dt="2023-07-02T14:47:44.565" v="73" actId="20577"/>
          <ac:spMkLst>
            <pc:docMk/>
            <pc:sldMk cId="3870576029" sldId="264"/>
            <ac:spMk id="4" creationId="{9AF68C18-16ED-F9A5-A1E9-7ED734F7174F}"/>
          </ac:spMkLst>
        </pc:spChg>
      </pc:sldChg>
      <pc:sldChg chg="addSp modSp">
        <pc:chgData name="Shreya Sonal" userId="0d3f8f8400124ae5" providerId="Windows Live" clId="Web-{B64CD5D0-BDE6-4E7F-96CC-C3B9F544107E}" dt="2023-07-02T14:49:55.352" v="89" actId="1076"/>
        <pc:sldMkLst>
          <pc:docMk/>
          <pc:sldMk cId="3903714289" sldId="266"/>
        </pc:sldMkLst>
        <pc:spChg chg="add mod">
          <ac:chgData name="Shreya Sonal" userId="0d3f8f8400124ae5" providerId="Windows Live" clId="Web-{B64CD5D0-BDE6-4E7F-96CC-C3B9F544107E}" dt="2023-07-02T14:48:14.613" v="79" actId="20577"/>
          <ac:spMkLst>
            <pc:docMk/>
            <pc:sldMk cId="3903714289" sldId="266"/>
            <ac:spMk id="3" creationId="{52DC35CF-035C-DD30-01CB-0451F5DD0432}"/>
          </ac:spMkLst>
        </pc:spChg>
        <pc:spChg chg="mod">
          <ac:chgData name="Shreya Sonal" userId="0d3f8f8400124ae5" providerId="Windows Live" clId="Web-{B64CD5D0-BDE6-4E7F-96CC-C3B9F544107E}" dt="2023-07-02T14:48:59.068" v="80" actId="1076"/>
          <ac:spMkLst>
            <pc:docMk/>
            <pc:sldMk cId="3903714289" sldId="266"/>
            <ac:spMk id="6" creationId="{79FC2EB2-685B-1B86-02D6-5E6853AE03E4}"/>
          </ac:spMkLst>
        </pc:spChg>
        <pc:spChg chg="mod">
          <ac:chgData name="Shreya Sonal" userId="0d3f8f8400124ae5" providerId="Windows Live" clId="Web-{B64CD5D0-BDE6-4E7F-96CC-C3B9F544107E}" dt="2023-07-02T14:49:55.352" v="89" actId="1076"/>
          <ac:spMkLst>
            <pc:docMk/>
            <pc:sldMk cId="3903714289" sldId="266"/>
            <ac:spMk id="7" creationId="{BB489248-EFF5-008A-F388-EB7B39336E0C}"/>
          </ac:spMkLst>
        </pc:spChg>
        <pc:spChg chg="mod">
          <ac:chgData name="Shreya Sonal" userId="0d3f8f8400124ae5" providerId="Windows Live" clId="Web-{B64CD5D0-BDE6-4E7F-96CC-C3B9F544107E}" dt="2023-07-02T14:49:49.070" v="88" actId="1076"/>
          <ac:spMkLst>
            <pc:docMk/>
            <pc:sldMk cId="3903714289" sldId="266"/>
            <ac:spMk id="10" creationId="{DD91BC1D-BC69-E1CD-4A05-17197070C4F1}"/>
          </ac:spMkLst>
        </pc:spChg>
        <pc:spChg chg="mod">
          <ac:chgData name="Shreya Sonal" userId="0d3f8f8400124ae5" providerId="Windows Live" clId="Web-{B64CD5D0-BDE6-4E7F-96CC-C3B9F544107E}" dt="2023-07-02T14:49:41.257" v="86" actId="1076"/>
          <ac:spMkLst>
            <pc:docMk/>
            <pc:sldMk cId="3903714289" sldId="266"/>
            <ac:spMk id="11" creationId="{F1DB3785-AA82-A980-F492-99AB295EACAC}"/>
          </ac:spMkLst>
        </pc:spChg>
      </pc:sldChg>
    </pc:docChg>
  </pc:docChgLst>
  <pc:docChgLst>
    <pc:chgData name="Shreya Sonal" userId="0d3f8f8400124ae5" providerId="Windows Live" clId="Web-{3C84361B-17C1-477B-BB5A-02E04D1FD4C5}"/>
    <pc:docChg chg="addSld delSld modSld">
      <pc:chgData name="Shreya Sonal" userId="0d3f8f8400124ae5" providerId="Windows Live" clId="Web-{3C84361B-17C1-477B-BB5A-02E04D1FD4C5}" dt="2023-06-27T20:09:39.193" v="836"/>
      <pc:docMkLst>
        <pc:docMk/>
      </pc:docMkLst>
      <pc:sldChg chg="addSp delSp modSp addAnim delAnim">
        <pc:chgData name="Shreya Sonal" userId="0d3f8f8400124ae5" providerId="Windows Live" clId="Web-{3C84361B-17C1-477B-BB5A-02E04D1FD4C5}" dt="2023-06-27T20:09:39.193" v="836"/>
        <pc:sldMkLst>
          <pc:docMk/>
          <pc:sldMk cId="109857222" sldId="256"/>
        </pc:sldMkLst>
        <pc:spChg chg="mod">
          <ac:chgData name="Shreya Sonal" userId="0d3f8f8400124ae5" providerId="Windows Live" clId="Web-{3C84361B-17C1-477B-BB5A-02E04D1FD4C5}" dt="2023-06-27T14:49:40.875" v="19" actId="1076"/>
          <ac:spMkLst>
            <pc:docMk/>
            <pc:sldMk cId="109857222" sldId="256"/>
            <ac:spMk id="15" creationId="{E5DEE868-18D1-34D0-4D33-1DF343A04E8D}"/>
          </ac:spMkLst>
        </pc:spChg>
        <pc:picChg chg="add mod">
          <ac:chgData name="Shreya Sonal" userId="0d3f8f8400124ae5" providerId="Windows Live" clId="Web-{3C84361B-17C1-477B-BB5A-02E04D1FD4C5}" dt="2023-06-27T20:09:39.193" v="832"/>
          <ac:picMkLst>
            <pc:docMk/>
            <pc:sldMk cId="109857222" sldId="256"/>
            <ac:picMk id="2" creationId="{40929C23-A8E0-D01B-6C2C-71F82942C83E}"/>
          </ac:picMkLst>
        </pc:picChg>
        <pc:picChg chg="add mod">
          <ac:chgData name="Shreya Sonal" userId="0d3f8f8400124ae5" providerId="Windows Live" clId="Web-{3C84361B-17C1-477B-BB5A-02E04D1FD4C5}" dt="2023-06-27T20:09:39.193" v="831"/>
          <ac:picMkLst>
            <pc:docMk/>
            <pc:sldMk cId="109857222" sldId="256"/>
            <ac:picMk id="3" creationId="{5F05BE4C-118A-2ADC-955E-C6A1A28757C0}"/>
          </ac:picMkLst>
        </pc:picChg>
        <pc:picChg chg="add mod">
          <ac:chgData name="Shreya Sonal" userId="0d3f8f8400124ae5" providerId="Windows Live" clId="Web-{3C84361B-17C1-477B-BB5A-02E04D1FD4C5}" dt="2023-06-27T20:09:39.193" v="830"/>
          <ac:picMkLst>
            <pc:docMk/>
            <pc:sldMk cId="109857222" sldId="256"/>
            <ac:picMk id="4" creationId="{D0119197-C168-70A5-85E7-A67507865C3B}"/>
          </ac:picMkLst>
        </pc:picChg>
        <pc:picChg chg="add del mod">
          <ac:chgData name="Shreya Sonal" userId="0d3f8f8400124ae5" providerId="Windows Live" clId="Web-{3C84361B-17C1-477B-BB5A-02E04D1FD4C5}" dt="2023-06-27T19:45:36.771" v="724"/>
          <ac:picMkLst>
            <pc:docMk/>
            <pc:sldMk cId="109857222" sldId="256"/>
            <ac:picMk id="6" creationId="{44B39357-1C04-ECEB-22A3-B945D380A342}"/>
          </ac:picMkLst>
        </pc:picChg>
        <pc:picChg chg="add mod">
          <ac:chgData name="Shreya Sonal" userId="0d3f8f8400124ae5" providerId="Windows Live" clId="Web-{3C84361B-17C1-477B-BB5A-02E04D1FD4C5}" dt="2023-06-27T20:09:39.193" v="829"/>
          <ac:picMkLst>
            <pc:docMk/>
            <pc:sldMk cId="109857222" sldId="256"/>
            <ac:picMk id="20" creationId="{9484B3F4-9903-C7D6-B8A0-1DFCF1FD169C}"/>
          </ac:picMkLst>
        </pc:picChg>
        <pc:picChg chg="mod">
          <ac:chgData name="Shreya Sonal" userId="0d3f8f8400124ae5" providerId="Windows Live" clId="Web-{3C84361B-17C1-477B-BB5A-02E04D1FD4C5}" dt="2023-06-27T19:59:44.164" v="774" actId="14100"/>
          <ac:picMkLst>
            <pc:docMk/>
            <pc:sldMk cId="109857222" sldId="256"/>
            <ac:picMk id="21" creationId="{1542C5D9-C229-50EE-40D0-39ADF00B69CE}"/>
          </ac:picMkLst>
        </pc:picChg>
        <pc:picChg chg="mod">
          <ac:chgData name="Shreya Sonal" userId="0d3f8f8400124ae5" providerId="Windows Live" clId="Web-{3C84361B-17C1-477B-BB5A-02E04D1FD4C5}" dt="2023-06-27T20:09:39.193" v="836"/>
          <ac:picMkLst>
            <pc:docMk/>
            <pc:sldMk cId="109857222" sldId="256"/>
            <ac:picMk id="22" creationId="{0ED0AB24-E6A7-2D2B-7CC1-71963F87126E}"/>
          </ac:picMkLst>
        </pc:picChg>
        <pc:picChg chg="mod">
          <ac:chgData name="Shreya Sonal" userId="0d3f8f8400124ae5" providerId="Windows Live" clId="Web-{3C84361B-17C1-477B-BB5A-02E04D1FD4C5}" dt="2023-06-27T20:09:39.193" v="835"/>
          <ac:picMkLst>
            <pc:docMk/>
            <pc:sldMk cId="109857222" sldId="256"/>
            <ac:picMk id="23" creationId="{F0025E99-6DA7-B09A-7E5B-BF5F5AFA8A66}"/>
          </ac:picMkLst>
        </pc:picChg>
        <pc:picChg chg="mod">
          <ac:chgData name="Shreya Sonal" userId="0d3f8f8400124ae5" providerId="Windows Live" clId="Web-{3C84361B-17C1-477B-BB5A-02E04D1FD4C5}" dt="2023-06-27T20:09:39.193" v="834"/>
          <ac:picMkLst>
            <pc:docMk/>
            <pc:sldMk cId="109857222" sldId="256"/>
            <ac:picMk id="24" creationId="{9B2B79FE-D5AB-2524-71F4-1BE4CDD01C67}"/>
          </ac:picMkLst>
        </pc:picChg>
        <pc:picChg chg="mod">
          <ac:chgData name="Shreya Sonal" userId="0d3f8f8400124ae5" providerId="Windows Live" clId="Web-{3C84361B-17C1-477B-BB5A-02E04D1FD4C5}" dt="2023-06-27T20:09:39.193" v="833"/>
          <ac:picMkLst>
            <pc:docMk/>
            <pc:sldMk cId="109857222" sldId="256"/>
            <ac:picMk id="25" creationId="{C7CB7DFE-83ED-A46D-4FBE-B109307970BE}"/>
          </ac:picMkLst>
        </pc:picChg>
      </pc:sldChg>
      <pc:sldChg chg="addSp delSp modSp">
        <pc:chgData name="Shreya Sonal" userId="0d3f8f8400124ae5" providerId="Windows Live" clId="Web-{3C84361B-17C1-477B-BB5A-02E04D1FD4C5}" dt="2023-06-27T19:22:19.791" v="657" actId="1076"/>
        <pc:sldMkLst>
          <pc:docMk/>
          <pc:sldMk cId="67991830" sldId="257"/>
        </pc:sldMkLst>
        <pc:spChg chg="add del mod">
          <ac:chgData name="Shreya Sonal" userId="0d3f8f8400124ae5" providerId="Windows Live" clId="Web-{3C84361B-17C1-477B-BB5A-02E04D1FD4C5}" dt="2023-06-27T18:25:01.251" v="63"/>
          <ac:spMkLst>
            <pc:docMk/>
            <pc:sldMk cId="67991830" sldId="257"/>
            <ac:spMk id="3" creationId="{C83B21AB-FBD8-E764-6A5E-CE96EA02AD90}"/>
          </ac:spMkLst>
        </pc:spChg>
        <pc:spChg chg="mod">
          <ac:chgData name="Shreya Sonal" userId="0d3f8f8400124ae5" providerId="Windows Live" clId="Web-{3C84361B-17C1-477B-BB5A-02E04D1FD4C5}" dt="2023-06-27T19:06:45.052" v="222" actId="14100"/>
          <ac:spMkLst>
            <pc:docMk/>
            <pc:sldMk cId="67991830" sldId="257"/>
            <ac:spMk id="4" creationId="{03CD6295-2CA1-33DA-4A87-3E48D2834E47}"/>
          </ac:spMkLst>
        </pc:spChg>
        <pc:spChg chg="add del mod">
          <ac:chgData name="Shreya Sonal" userId="0d3f8f8400124ae5" providerId="Windows Live" clId="Web-{3C84361B-17C1-477B-BB5A-02E04D1FD4C5}" dt="2023-06-27T18:24:26.329" v="47"/>
          <ac:spMkLst>
            <pc:docMk/>
            <pc:sldMk cId="67991830" sldId="257"/>
            <ac:spMk id="6" creationId="{1EBA6FC5-9FC7-C77A-FD65-EE40CCBF1DCD}"/>
          </ac:spMkLst>
        </pc:spChg>
        <pc:spChg chg="mod">
          <ac:chgData name="Shreya Sonal" userId="0d3f8f8400124ae5" providerId="Windows Live" clId="Web-{3C84361B-17C1-477B-BB5A-02E04D1FD4C5}" dt="2023-06-27T19:22:19.791" v="657" actId="1076"/>
          <ac:spMkLst>
            <pc:docMk/>
            <pc:sldMk cId="67991830" sldId="257"/>
            <ac:spMk id="15" creationId="{7217A514-67BB-B98F-2F92-B699CA9F725C}"/>
          </ac:spMkLst>
        </pc:spChg>
        <pc:spChg chg="mod">
          <ac:chgData name="Shreya Sonal" userId="0d3f8f8400124ae5" providerId="Windows Live" clId="Web-{3C84361B-17C1-477B-BB5A-02E04D1FD4C5}" dt="2023-06-27T19:19:08.505" v="652" actId="20577"/>
          <ac:spMkLst>
            <pc:docMk/>
            <pc:sldMk cId="67991830" sldId="257"/>
            <ac:spMk id="21" creationId="{FDB255AC-BBFD-7585-8269-998F92F343BB}"/>
          </ac:spMkLst>
        </pc:spChg>
        <pc:spChg chg="add del">
          <ac:chgData name="Shreya Sonal" userId="0d3f8f8400124ae5" providerId="Windows Live" clId="Web-{3C84361B-17C1-477B-BB5A-02E04D1FD4C5}" dt="2023-06-27T18:24:23.297" v="45"/>
          <ac:spMkLst>
            <pc:docMk/>
            <pc:sldMk cId="67991830" sldId="257"/>
            <ac:spMk id="22" creationId="{5000FB21-A2E7-B454-197F-2A54E7AADCE2}"/>
          </ac:spMkLst>
        </pc:spChg>
        <pc:spChg chg="add del">
          <ac:chgData name="Shreya Sonal" userId="0d3f8f8400124ae5" providerId="Windows Live" clId="Web-{3C84361B-17C1-477B-BB5A-02E04D1FD4C5}" dt="2023-06-27T18:24:37.235" v="55"/>
          <ac:spMkLst>
            <pc:docMk/>
            <pc:sldMk cId="67991830" sldId="257"/>
            <ac:spMk id="23" creationId="{4A2FA94A-E1A0-8F8F-6F4D-763E4B2AAD42}"/>
          </ac:spMkLst>
        </pc:spChg>
        <pc:spChg chg="add del mod">
          <ac:chgData name="Shreya Sonal" userId="0d3f8f8400124ae5" providerId="Windows Live" clId="Web-{3C84361B-17C1-477B-BB5A-02E04D1FD4C5}" dt="2023-06-27T18:26:04.737" v="75"/>
          <ac:spMkLst>
            <pc:docMk/>
            <pc:sldMk cId="67991830" sldId="257"/>
            <ac:spMk id="24" creationId="{78506D98-6147-CB15-2032-500F2F46E01C}"/>
          </ac:spMkLst>
        </pc:spChg>
        <pc:spChg chg="add del mod">
          <ac:chgData name="Shreya Sonal" userId="0d3f8f8400124ae5" providerId="Windows Live" clId="Web-{3C84361B-17C1-477B-BB5A-02E04D1FD4C5}" dt="2023-06-27T18:33:19.825" v="151"/>
          <ac:spMkLst>
            <pc:docMk/>
            <pc:sldMk cId="67991830" sldId="257"/>
            <ac:spMk id="25" creationId="{2A96C67C-712A-FC31-9E3E-D75B2ED9BC70}"/>
          </ac:spMkLst>
        </pc:spChg>
        <pc:spChg chg="add del mod">
          <ac:chgData name="Shreya Sonal" userId="0d3f8f8400124ae5" providerId="Windows Live" clId="Web-{3C84361B-17C1-477B-BB5A-02E04D1FD4C5}" dt="2023-06-27T18:33:19.825" v="150"/>
          <ac:spMkLst>
            <pc:docMk/>
            <pc:sldMk cId="67991830" sldId="257"/>
            <ac:spMk id="26" creationId="{D1AD5975-CDDD-4479-C59E-10F296B2F716}"/>
          </ac:spMkLst>
        </pc:spChg>
        <pc:spChg chg="add del mod">
          <ac:chgData name="Shreya Sonal" userId="0d3f8f8400124ae5" providerId="Windows Live" clId="Web-{3C84361B-17C1-477B-BB5A-02E04D1FD4C5}" dt="2023-06-27T18:33:19.825" v="149"/>
          <ac:spMkLst>
            <pc:docMk/>
            <pc:sldMk cId="67991830" sldId="257"/>
            <ac:spMk id="27" creationId="{AF800CB7-160B-E896-236C-A1B95AE99BEA}"/>
          </ac:spMkLst>
        </pc:spChg>
        <pc:spChg chg="add del mod">
          <ac:chgData name="Shreya Sonal" userId="0d3f8f8400124ae5" providerId="Windows Live" clId="Web-{3C84361B-17C1-477B-BB5A-02E04D1FD4C5}" dt="2023-06-27T18:33:19.825" v="148"/>
          <ac:spMkLst>
            <pc:docMk/>
            <pc:sldMk cId="67991830" sldId="257"/>
            <ac:spMk id="28" creationId="{828D64FB-FF2E-DC4D-12BA-B7E1B0E10029}"/>
          </ac:spMkLst>
        </pc:spChg>
        <pc:spChg chg="add del mod">
          <ac:chgData name="Shreya Sonal" userId="0d3f8f8400124ae5" providerId="Windows Live" clId="Web-{3C84361B-17C1-477B-BB5A-02E04D1FD4C5}" dt="2023-06-27T18:28:24.053" v="111"/>
          <ac:spMkLst>
            <pc:docMk/>
            <pc:sldMk cId="67991830" sldId="257"/>
            <ac:spMk id="29" creationId="{95EAE4B7-8B11-B9C3-4959-26E57A496025}"/>
          </ac:spMkLst>
        </pc:spChg>
        <pc:spChg chg="add del">
          <ac:chgData name="Shreya Sonal" userId="0d3f8f8400124ae5" providerId="Windows Live" clId="Web-{3C84361B-17C1-477B-BB5A-02E04D1FD4C5}" dt="2023-06-27T18:32:12.979" v="136"/>
          <ac:spMkLst>
            <pc:docMk/>
            <pc:sldMk cId="67991830" sldId="257"/>
            <ac:spMk id="30" creationId="{4EEED4C5-0EE0-8F7F-0776-BA20AA93F6D7}"/>
          </ac:spMkLst>
        </pc:spChg>
        <pc:spChg chg="add del">
          <ac:chgData name="Shreya Sonal" userId="0d3f8f8400124ae5" providerId="Windows Live" clId="Web-{3C84361B-17C1-477B-BB5A-02E04D1FD4C5}" dt="2023-06-27T18:33:25.606" v="153"/>
          <ac:spMkLst>
            <pc:docMk/>
            <pc:sldMk cId="67991830" sldId="257"/>
            <ac:spMk id="31" creationId="{0F939F3C-141A-EC26-9E4A-E493A1EC622B}"/>
          </ac:spMkLst>
        </pc:spChg>
        <pc:spChg chg="add del">
          <ac:chgData name="Shreya Sonal" userId="0d3f8f8400124ae5" providerId="Windows Live" clId="Web-{3C84361B-17C1-477B-BB5A-02E04D1FD4C5}" dt="2023-06-27T18:33:25.606" v="153"/>
          <ac:spMkLst>
            <pc:docMk/>
            <pc:sldMk cId="67991830" sldId="257"/>
            <ac:spMk id="32" creationId="{2C662B5E-EA81-795A-73C4-015DB9C9ADF9}"/>
          </ac:spMkLst>
        </pc:spChg>
        <pc:spChg chg="add del">
          <ac:chgData name="Shreya Sonal" userId="0d3f8f8400124ae5" providerId="Windows Live" clId="Web-{3C84361B-17C1-477B-BB5A-02E04D1FD4C5}" dt="2023-06-27T18:33:25.606" v="153"/>
          <ac:spMkLst>
            <pc:docMk/>
            <pc:sldMk cId="67991830" sldId="257"/>
            <ac:spMk id="33" creationId="{7C6A7A79-ABEF-C756-CFCA-99DF42E70036}"/>
          </ac:spMkLst>
        </pc:spChg>
        <pc:spChg chg="add del">
          <ac:chgData name="Shreya Sonal" userId="0d3f8f8400124ae5" providerId="Windows Live" clId="Web-{3C84361B-17C1-477B-BB5A-02E04D1FD4C5}" dt="2023-06-27T18:33:25.606" v="153"/>
          <ac:spMkLst>
            <pc:docMk/>
            <pc:sldMk cId="67991830" sldId="257"/>
            <ac:spMk id="34" creationId="{47A78C9D-7C16-5403-8AD8-06D1C0B0DAA0}"/>
          </ac:spMkLst>
        </pc:spChg>
        <pc:spChg chg="add mod">
          <ac:chgData name="Shreya Sonal" userId="0d3f8f8400124ae5" providerId="Windows Live" clId="Web-{3C84361B-17C1-477B-BB5A-02E04D1FD4C5}" dt="2023-06-27T19:05:46.723" v="206" actId="20577"/>
          <ac:spMkLst>
            <pc:docMk/>
            <pc:sldMk cId="67991830" sldId="257"/>
            <ac:spMk id="35" creationId="{0F939F3C-141A-EC26-9E4A-E493A1EC622B}"/>
          </ac:spMkLst>
        </pc:spChg>
        <pc:spChg chg="add mod">
          <ac:chgData name="Shreya Sonal" userId="0d3f8f8400124ae5" providerId="Windows Live" clId="Web-{3C84361B-17C1-477B-BB5A-02E04D1FD4C5}" dt="2023-06-27T19:05:41.160" v="205" actId="20577"/>
          <ac:spMkLst>
            <pc:docMk/>
            <pc:sldMk cId="67991830" sldId="257"/>
            <ac:spMk id="36" creationId="{2C662B5E-EA81-795A-73C4-015DB9C9ADF9}"/>
          </ac:spMkLst>
        </pc:spChg>
        <pc:spChg chg="add mod">
          <ac:chgData name="Shreya Sonal" userId="0d3f8f8400124ae5" providerId="Windows Live" clId="Web-{3C84361B-17C1-477B-BB5A-02E04D1FD4C5}" dt="2023-06-27T19:05:34.957" v="204" actId="20577"/>
          <ac:spMkLst>
            <pc:docMk/>
            <pc:sldMk cId="67991830" sldId="257"/>
            <ac:spMk id="37" creationId="{7C6A7A79-ABEF-C756-CFCA-99DF42E70036}"/>
          </ac:spMkLst>
        </pc:spChg>
        <pc:spChg chg="add mod">
          <ac:chgData name="Shreya Sonal" userId="0d3f8f8400124ae5" providerId="Windows Live" clId="Web-{3C84361B-17C1-477B-BB5A-02E04D1FD4C5}" dt="2023-06-27T19:05:52.316" v="207" actId="20577"/>
          <ac:spMkLst>
            <pc:docMk/>
            <pc:sldMk cId="67991830" sldId="257"/>
            <ac:spMk id="38" creationId="{47A78C9D-7C16-5403-8AD8-06D1C0B0DAA0}"/>
          </ac:spMkLst>
        </pc:spChg>
        <pc:spChg chg="add mod">
          <ac:chgData name="Shreya Sonal" userId="0d3f8f8400124ae5" providerId="Windows Live" clId="Web-{3C84361B-17C1-477B-BB5A-02E04D1FD4C5}" dt="2023-06-27T19:18:51.864" v="651" actId="20577"/>
          <ac:spMkLst>
            <pc:docMk/>
            <pc:sldMk cId="67991830" sldId="257"/>
            <ac:spMk id="39" creationId="{AF646C05-4C8B-1F7B-FEFC-253D6D40D05E}"/>
          </ac:spMkLst>
        </pc:spChg>
        <pc:picChg chg="mod">
          <ac:chgData name="Shreya Sonal" userId="0d3f8f8400124ae5" providerId="Windows Live" clId="Web-{3C84361B-17C1-477B-BB5A-02E04D1FD4C5}" dt="2023-06-27T19:22:08.494" v="656" actId="1076"/>
          <ac:picMkLst>
            <pc:docMk/>
            <pc:sldMk cId="67991830" sldId="257"/>
            <ac:picMk id="20" creationId="{220704B0-1666-E5D6-19D5-20C221897DB9}"/>
          </ac:picMkLst>
        </pc:picChg>
        <pc:cxnChg chg="mod">
          <ac:chgData name="Shreya Sonal" userId="0d3f8f8400124ae5" providerId="Windows Live" clId="Web-{3C84361B-17C1-477B-BB5A-02E04D1FD4C5}" dt="2023-06-27T18:35:54.765" v="169" actId="14100"/>
          <ac:cxnSpMkLst>
            <pc:docMk/>
            <pc:sldMk cId="67991830" sldId="257"/>
            <ac:cxnSpMk id="2" creationId="{95C80DE8-B4E9-D47A-F184-5EB7B682E740}"/>
          </ac:cxnSpMkLst>
        </pc:cxnChg>
      </pc:sldChg>
      <pc:sldChg chg="add replId">
        <pc:chgData name="Shreya Sonal" userId="0d3f8f8400124ae5" providerId="Windows Live" clId="Web-{3C84361B-17C1-477B-BB5A-02E04D1FD4C5}" dt="2023-06-27T19:22:23.197" v="658"/>
        <pc:sldMkLst>
          <pc:docMk/>
          <pc:sldMk cId="519046281" sldId="258"/>
        </pc:sldMkLst>
      </pc:sldChg>
      <pc:sldChg chg="add del replId">
        <pc:chgData name="Shreya Sonal" userId="0d3f8f8400124ae5" providerId="Windows Live" clId="Web-{3C84361B-17C1-477B-BB5A-02E04D1FD4C5}" dt="2023-06-27T19:22:04.056" v="655"/>
        <pc:sldMkLst>
          <pc:docMk/>
          <pc:sldMk cId="4059034837" sldId="25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526D4C-95A0-4AD3-8366-6E9F0D1712DC}" type="doc">
      <dgm:prSet loTypeId="urn:microsoft.com/office/officeart/2005/8/layout/hList6" loCatId="list" qsTypeId="urn:microsoft.com/office/officeart/2005/8/quickstyle/3d4" qsCatId="3D" csTypeId="urn:microsoft.com/office/officeart/2005/8/colors/accent6_2" csCatId="accent6" phldr="1"/>
      <dgm:spPr/>
      <dgm:t>
        <a:bodyPr/>
        <a:lstStyle/>
        <a:p>
          <a:endParaRPr lang="en-US"/>
        </a:p>
      </dgm:t>
    </dgm:pt>
    <dgm:pt modelId="{CDD2A33C-21B8-417A-A7D8-7937589C4439}">
      <dgm:prSet phldrT="[Text]" phldr="0"/>
      <dgm:spPr/>
      <dgm:t>
        <a:bodyPr/>
        <a:lstStyle/>
        <a:p>
          <a:pPr rtl="0"/>
          <a:r>
            <a:rPr lang="en-US" b="1" u="sng">
              <a:solidFill>
                <a:schemeClr val="tx1">
                  <a:lumMod val="95000"/>
                  <a:lumOff val="5000"/>
                </a:schemeClr>
              </a:solidFill>
              <a:latin typeface="Comic Sans MS"/>
              <a:cs typeface="JasmineUPC"/>
            </a:rPr>
            <a:t>Data Cleaning (</a:t>
          </a:r>
          <a:r>
            <a:rPr lang="en-US" b="1" u="sng">
              <a:solidFill>
                <a:schemeClr val="tx1">
                  <a:lumMod val="95000"/>
                  <a:lumOff val="5000"/>
                </a:schemeClr>
              </a:solidFill>
              <a:latin typeface="Comic Sans MS"/>
              <a:cs typeface="Calibri"/>
            </a:rPr>
            <a:t>ETL -Extract, Transform, Load)</a:t>
          </a:r>
        </a:p>
      </dgm:t>
    </dgm:pt>
    <dgm:pt modelId="{8802F34F-1872-4153-B6E1-B3B897AA6162}" type="parTrans" cxnId="{611A8AC4-3261-42DD-B180-80BE8B6780A8}">
      <dgm:prSet/>
      <dgm:spPr/>
      <dgm:t>
        <a:bodyPr/>
        <a:lstStyle/>
        <a:p>
          <a:endParaRPr lang="en-US"/>
        </a:p>
      </dgm:t>
    </dgm:pt>
    <dgm:pt modelId="{E07011AF-CC57-4EBF-900D-7E48AA0CB3DE}" type="sibTrans" cxnId="{611A8AC4-3261-42DD-B180-80BE8B6780A8}">
      <dgm:prSet/>
      <dgm:spPr/>
      <dgm:t>
        <a:bodyPr/>
        <a:lstStyle/>
        <a:p>
          <a:endParaRPr lang="en-US"/>
        </a:p>
      </dgm:t>
    </dgm:pt>
    <dgm:pt modelId="{F72EE270-4567-4CE7-BC51-F878A26BF18E}">
      <dgm:prSet phldrT="[Text]" phldr="0"/>
      <dgm:spPr/>
      <dgm:t>
        <a:bodyPr/>
        <a:lstStyle/>
        <a:p>
          <a:pPr rtl="0"/>
          <a:r>
            <a:rPr lang="en-US" b="1" i="1">
              <a:solidFill>
                <a:schemeClr val="tx1">
                  <a:lumMod val="95000"/>
                  <a:lumOff val="5000"/>
                </a:schemeClr>
              </a:solidFill>
              <a:latin typeface="Comic Sans MS"/>
              <a:cs typeface="JasmineUPC"/>
            </a:rPr>
            <a:t>Excel </a:t>
          </a:r>
        </a:p>
      </dgm:t>
    </dgm:pt>
    <dgm:pt modelId="{9C6C3261-D883-445E-B4B4-863EE634C485}" type="parTrans" cxnId="{D4A960F7-E557-4122-983F-924F213D2CB8}">
      <dgm:prSet/>
      <dgm:spPr/>
      <dgm:t>
        <a:bodyPr/>
        <a:lstStyle/>
        <a:p>
          <a:endParaRPr lang="en-US"/>
        </a:p>
      </dgm:t>
    </dgm:pt>
    <dgm:pt modelId="{1809566C-A754-4A04-A9D0-4CB5681047BE}" type="sibTrans" cxnId="{D4A960F7-E557-4122-983F-924F213D2CB8}">
      <dgm:prSet/>
      <dgm:spPr/>
      <dgm:t>
        <a:bodyPr/>
        <a:lstStyle/>
        <a:p>
          <a:endParaRPr lang="en-US"/>
        </a:p>
      </dgm:t>
    </dgm:pt>
    <dgm:pt modelId="{CA67E6B2-2312-4CEC-8BB7-76CA8F60D2EC}">
      <dgm:prSet phldrT="[Text]" phldr="0"/>
      <dgm:spPr/>
      <dgm:t>
        <a:bodyPr/>
        <a:lstStyle/>
        <a:p>
          <a:pPr rtl="0"/>
          <a:r>
            <a:rPr lang="en-US" b="1" u="sng">
              <a:solidFill>
                <a:schemeClr val="tx1">
                  <a:lumMod val="95000"/>
                  <a:lumOff val="5000"/>
                </a:schemeClr>
              </a:solidFill>
              <a:latin typeface="Comic Sans MS"/>
              <a:cs typeface="JasmineUPC"/>
            </a:rPr>
            <a:t>Data Manipulation</a:t>
          </a:r>
        </a:p>
      </dgm:t>
    </dgm:pt>
    <dgm:pt modelId="{30DBAD8D-B8A7-49A9-9021-5F3264B8B038}" type="parTrans" cxnId="{31151607-FC19-499F-9C87-F4DD205F2EDC}">
      <dgm:prSet/>
      <dgm:spPr/>
      <dgm:t>
        <a:bodyPr/>
        <a:lstStyle/>
        <a:p>
          <a:endParaRPr lang="en-US"/>
        </a:p>
      </dgm:t>
    </dgm:pt>
    <dgm:pt modelId="{F49D26D3-51C2-4F43-8F42-BC6EA2F5A2D6}" type="sibTrans" cxnId="{31151607-FC19-499F-9C87-F4DD205F2EDC}">
      <dgm:prSet/>
      <dgm:spPr/>
      <dgm:t>
        <a:bodyPr/>
        <a:lstStyle/>
        <a:p>
          <a:endParaRPr lang="en-US"/>
        </a:p>
      </dgm:t>
    </dgm:pt>
    <dgm:pt modelId="{55157506-BB6B-4B06-B962-16B810740445}">
      <dgm:prSet phldrT="[Text]" phldr="0"/>
      <dgm:spPr/>
      <dgm:t>
        <a:bodyPr/>
        <a:lstStyle/>
        <a:p>
          <a:r>
            <a:rPr lang="en-US" b="1" i="1">
              <a:solidFill>
                <a:schemeClr val="tx1">
                  <a:lumMod val="95000"/>
                  <a:lumOff val="5000"/>
                </a:schemeClr>
              </a:solidFill>
              <a:latin typeface="Comic Sans MS"/>
              <a:cs typeface="JasmineUPC"/>
            </a:rPr>
            <a:t>SQL</a:t>
          </a:r>
        </a:p>
      </dgm:t>
    </dgm:pt>
    <dgm:pt modelId="{82F86577-BF07-460E-B55F-9F624F35004C}" type="parTrans" cxnId="{01336960-0DF2-4005-A920-F22850515883}">
      <dgm:prSet/>
      <dgm:spPr/>
      <dgm:t>
        <a:bodyPr/>
        <a:lstStyle/>
        <a:p>
          <a:endParaRPr lang="en-US"/>
        </a:p>
      </dgm:t>
    </dgm:pt>
    <dgm:pt modelId="{7CB0CC04-4CB2-4BE5-BAA9-C36ACDC688BB}" type="sibTrans" cxnId="{01336960-0DF2-4005-A920-F22850515883}">
      <dgm:prSet/>
      <dgm:spPr/>
      <dgm:t>
        <a:bodyPr/>
        <a:lstStyle/>
        <a:p>
          <a:endParaRPr lang="en-US"/>
        </a:p>
      </dgm:t>
    </dgm:pt>
    <dgm:pt modelId="{2ABC83D6-BB8E-4AA5-BF3F-2B75C7D9B0A2}">
      <dgm:prSet phldrT="[Text]" phldr="0"/>
      <dgm:spPr/>
      <dgm:t>
        <a:bodyPr/>
        <a:lstStyle/>
        <a:p>
          <a:pPr rtl="0"/>
          <a:r>
            <a:rPr lang="en-US" b="1" u="sng">
              <a:solidFill>
                <a:schemeClr val="tx1">
                  <a:lumMod val="95000"/>
                  <a:lumOff val="5000"/>
                </a:schemeClr>
              </a:solidFill>
              <a:latin typeface="Comic Sans MS"/>
              <a:cs typeface="JasmineUPC"/>
            </a:rPr>
            <a:t>Data Visuaization</a:t>
          </a:r>
        </a:p>
      </dgm:t>
    </dgm:pt>
    <dgm:pt modelId="{072963D4-D252-4842-B51B-0D80B9D5BD2E}" type="parTrans" cxnId="{0B53EBD5-89AB-4BAF-9DC6-6316AFE96433}">
      <dgm:prSet/>
      <dgm:spPr/>
      <dgm:t>
        <a:bodyPr/>
        <a:lstStyle/>
        <a:p>
          <a:endParaRPr lang="en-US"/>
        </a:p>
      </dgm:t>
    </dgm:pt>
    <dgm:pt modelId="{A03944DE-9210-4F00-B543-1F0730B83856}" type="sibTrans" cxnId="{0B53EBD5-89AB-4BAF-9DC6-6316AFE96433}">
      <dgm:prSet/>
      <dgm:spPr/>
      <dgm:t>
        <a:bodyPr/>
        <a:lstStyle/>
        <a:p>
          <a:endParaRPr lang="en-US"/>
        </a:p>
      </dgm:t>
    </dgm:pt>
    <dgm:pt modelId="{BD09FD5D-1068-45D8-9F5F-324ED66F0536}">
      <dgm:prSet phldrT="[Text]" phldr="0"/>
      <dgm:spPr/>
      <dgm:t>
        <a:bodyPr/>
        <a:lstStyle/>
        <a:p>
          <a:pPr rtl="0"/>
          <a:r>
            <a:rPr lang="en-US" b="1" i="1">
              <a:solidFill>
                <a:schemeClr val="tx1">
                  <a:lumMod val="95000"/>
                  <a:lumOff val="5000"/>
                </a:schemeClr>
              </a:solidFill>
              <a:latin typeface="Comic Sans MS"/>
              <a:cs typeface="JasmineUPC"/>
            </a:rPr>
            <a:t>Power Bi</a:t>
          </a:r>
        </a:p>
      </dgm:t>
    </dgm:pt>
    <dgm:pt modelId="{336B14E9-87DA-4ADB-BD32-3DB6852E97D2}" type="parTrans" cxnId="{7DDC94BA-E6F0-40D4-A7B9-CA5B62F8777E}">
      <dgm:prSet/>
      <dgm:spPr/>
      <dgm:t>
        <a:bodyPr/>
        <a:lstStyle/>
        <a:p>
          <a:endParaRPr lang="en-US"/>
        </a:p>
      </dgm:t>
    </dgm:pt>
    <dgm:pt modelId="{3824E6BC-75E7-4207-9CFC-D17AE79E9CCA}" type="sibTrans" cxnId="{7DDC94BA-E6F0-40D4-A7B9-CA5B62F8777E}">
      <dgm:prSet/>
      <dgm:spPr/>
      <dgm:t>
        <a:bodyPr/>
        <a:lstStyle/>
        <a:p>
          <a:endParaRPr lang="en-US"/>
        </a:p>
      </dgm:t>
    </dgm:pt>
    <dgm:pt modelId="{97879C02-CA28-4BE2-8EF2-3EA3A6CE5132}">
      <dgm:prSet phldrT="[Text]" phldr="0"/>
      <dgm:spPr/>
      <dgm:t>
        <a:bodyPr/>
        <a:lstStyle/>
        <a:p>
          <a:r>
            <a:rPr lang="en-US" b="1" i="1">
              <a:solidFill>
                <a:schemeClr val="tx1">
                  <a:lumMod val="95000"/>
                  <a:lumOff val="5000"/>
                </a:schemeClr>
              </a:solidFill>
              <a:latin typeface="Comic Sans MS"/>
              <a:cs typeface="JasmineUPC"/>
            </a:rPr>
            <a:t>Tableau</a:t>
          </a:r>
        </a:p>
      </dgm:t>
    </dgm:pt>
    <dgm:pt modelId="{2604C6C3-593C-455B-9ECB-D7BE1E3D0C89}" type="parTrans" cxnId="{FED28CC8-9390-4360-86BF-5E666C443F8E}">
      <dgm:prSet/>
      <dgm:spPr/>
      <dgm:t>
        <a:bodyPr/>
        <a:lstStyle/>
        <a:p>
          <a:endParaRPr lang="en-US"/>
        </a:p>
      </dgm:t>
    </dgm:pt>
    <dgm:pt modelId="{25235751-4D24-42F6-A231-7A480322722B}" type="sibTrans" cxnId="{FED28CC8-9390-4360-86BF-5E666C443F8E}">
      <dgm:prSet/>
      <dgm:spPr/>
      <dgm:t>
        <a:bodyPr/>
        <a:lstStyle/>
        <a:p>
          <a:endParaRPr lang="en-US"/>
        </a:p>
      </dgm:t>
    </dgm:pt>
    <dgm:pt modelId="{450E6990-C5D5-4897-9DE4-5D1654CB14AA}">
      <dgm:prSet phldr="0"/>
      <dgm:spPr/>
      <dgm:t>
        <a:bodyPr/>
        <a:lstStyle/>
        <a:p>
          <a:r>
            <a:rPr lang="en-US" b="1" i="1">
              <a:solidFill>
                <a:schemeClr val="tx1">
                  <a:lumMod val="95000"/>
                  <a:lumOff val="5000"/>
                </a:schemeClr>
              </a:solidFill>
              <a:latin typeface="Comic Sans MS"/>
              <a:cs typeface="JasmineUPC"/>
            </a:rPr>
            <a:t>Python</a:t>
          </a:r>
        </a:p>
      </dgm:t>
    </dgm:pt>
    <dgm:pt modelId="{2B1CEC33-C891-400A-83DA-98C065340938}" type="parTrans" cxnId="{418BEC33-38CA-4728-B658-F2E77C94FA1A}">
      <dgm:prSet/>
      <dgm:spPr/>
    </dgm:pt>
    <dgm:pt modelId="{C6231741-283B-43AA-AC0E-101F6908BEF7}" type="sibTrans" cxnId="{418BEC33-38CA-4728-B658-F2E77C94FA1A}">
      <dgm:prSet/>
      <dgm:spPr/>
    </dgm:pt>
    <dgm:pt modelId="{B7B87BD4-5118-4B01-A799-91BD3689C1B8}">
      <dgm:prSet phldr="0"/>
      <dgm:spPr/>
      <dgm:t>
        <a:bodyPr/>
        <a:lstStyle/>
        <a:p>
          <a:pPr rtl="0"/>
          <a:r>
            <a:rPr lang="en-US" b="1" i="0" u="sng">
              <a:solidFill>
                <a:schemeClr val="tx1">
                  <a:lumMod val="95000"/>
                  <a:lumOff val="5000"/>
                </a:schemeClr>
              </a:solidFill>
              <a:latin typeface="Comic Sans MS"/>
              <a:cs typeface="JasmineUPC"/>
            </a:rPr>
            <a:t>Other Skills</a:t>
          </a:r>
        </a:p>
      </dgm:t>
    </dgm:pt>
    <dgm:pt modelId="{06976249-F999-438F-8144-484326193BC5}" type="parTrans" cxnId="{4A03055B-CD97-4212-901C-36FC2F6F28C2}">
      <dgm:prSet/>
      <dgm:spPr/>
    </dgm:pt>
    <dgm:pt modelId="{94BDA102-EE1D-4D44-94E5-CC2ADCFE6194}" type="sibTrans" cxnId="{4A03055B-CD97-4212-901C-36FC2F6F28C2}">
      <dgm:prSet/>
      <dgm:spPr/>
    </dgm:pt>
    <dgm:pt modelId="{CAE44454-AFAD-4561-AB10-F2C08780AF5D}">
      <dgm:prSet phldr="0"/>
      <dgm:spPr/>
      <dgm:t>
        <a:bodyPr/>
        <a:lstStyle/>
        <a:p>
          <a:pPr rtl="0"/>
          <a:r>
            <a:rPr lang="en-US" b="1" i="1">
              <a:solidFill>
                <a:schemeClr val="tx1">
                  <a:lumMod val="95000"/>
                  <a:lumOff val="5000"/>
                </a:schemeClr>
              </a:solidFill>
              <a:latin typeface="Comic Sans MS"/>
              <a:cs typeface="JasmineUPC"/>
            </a:rPr>
            <a:t>Maths &amp; Statistics</a:t>
          </a:r>
        </a:p>
      </dgm:t>
    </dgm:pt>
    <dgm:pt modelId="{D9F94678-AB04-46A7-AF8A-046A25C46BE6}" type="parTrans" cxnId="{DF868B66-4A81-4F69-9854-E3BB07F344E9}">
      <dgm:prSet/>
      <dgm:spPr/>
    </dgm:pt>
    <dgm:pt modelId="{2E4F3B70-0C0F-43D6-80FD-78A434B296FE}" type="sibTrans" cxnId="{DF868B66-4A81-4F69-9854-E3BB07F344E9}">
      <dgm:prSet/>
      <dgm:spPr/>
    </dgm:pt>
    <dgm:pt modelId="{C1A70AA0-2A64-4B4A-AE34-41742FBDF8DC}">
      <dgm:prSet phldr="0"/>
      <dgm:spPr/>
      <dgm:t>
        <a:bodyPr/>
        <a:lstStyle/>
        <a:p>
          <a:pPr rtl="0"/>
          <a:r>
            <a:rPr lang="en-US" b="1" i="1">
              <a:solidFill>
                <a:schemeClr val="tx1">
                  <a:lumMod val="95000"/>
                  <a:lumOff val="5000"/>
                </a:schemeClr>
              </a:solidFill>
              <a:latin typeface="Comic Sans MS"/>
              <a:cs typeface="JasmineUPC"/>
            </a:rPr>
            <a:t>Analytical Skills</a:t>
          </a:r>
        </a:p>
      </dgm:t>
    </dgm:pt>
    <dgm:pt modelId="{4D6B9C43-B1EE-4365-BD1D-97299F9C8531}" type="parTrans" cxnId="{90082019-0754-4F98-ABB4-4AB508F4BDFB}">
      <dgm:prSet/>
      <dgm:spPr/>
    </dgm:pt>
    <dgm:pt modelId="{BD9C1854-0C5A-4611-8B8B-48F5E5AC83FE}" type="sibTrans" cxnId="{90082019-0754-4F98-ABB4-4AB508F4BDFB}">
      <dgm:prSet/>
      <dgm:spPr/>
    </dgm:pt>
    <dgm:pt modelId="{277AE2EE-0B66-4D76-8483-59E425E02576}">
      <dgm:prSet phldr="0"/>
      <dgm:spPr/>
      <dgm:t>
        <a:bodyPr/>
        <a:lstStyle/>
        <a:p>
          <a:r>
            <a:rPr lang="en-US" b="1" i="1">
              <a:solidFill>
                <a:schemeClr val="tx1">
                  <a:lumMod val="95000"/>
                  <a:lumOff val="5000"/>
                </a:schemeClr>
              </a:solidFill>
              <a:latin typeface="Comic Sans MS"/>
              <a:cs typeface="JasmineUPC"/>
            </a:rPr>
            <a:t>Communication</a:t>
          </a:r>
        </a:p>
      </dgm:t>
    </dgm:pt>
    <dgm:pt modelId="{39823940-708A-4A8E-A7B8-DE1FF7DBEFC5}" type="parTrans" cxnId="{7CEBD832-01F9-4E8B-B2D0-99C580D3B4D2}">
      <dgm:prSet/>
      <dgm:spPr/>
    </dgm:pt>
    <dgm:pt modelId="{292BE5E2-4A27-46E6-9584-CF5C3FBCCEF1}" type="sibTrans" cxnId="{7CEBD832-01F9-4E8B-B2D0-99C580D3B4D2}">
      <dgm:prSet/>
      <dgm:spPr/>
    </dgm:pt>
    <dgm:pt modelId="{42BB2D3F-FD13-4E59-A501-B04E82B09A51}">
      <dgm:prSet phldr="0"/>
      <dgm:spPr/>
      <dgm:t>
        <a:bodyPr/>
        <a:lstStyle/>
        <a:p>
          <a:pPr rtl="0"/>
          <a:r>
            <a:rPr lang="en-US" b="1" i="1">
              <a:solidFill>
                <a:schemeClr val="tx1">
                  <a:lumMod val="95000"/>
                  <a:lumOff val="5000"/>
                </a:schemeClr>
              </a:solidFill>
              <a:latin typeface="Comic Sans MS"/>
              <a:cs typeface="JasmineUPC"/>
            </a:rPr>
            <a:t>Business Knowledge</a:t>
          </a:r>
        </a:p>
      </dgm:t>
    </dgm:pt>
    <dgm:pt modelId="{65CB96DF-4DB1-4CF2-9483-B3D2603C29D3}" type="parTrans" cxnId="{F9F22E91-CF50-4A33-837E-81D05916132F}">
      <dgm:prSet/>
      <dgm:spPr/>
    </dgm:pt>
    <dgm:pt modelId="{C442E84A-BAD2-4A9F-931B-7150BCAEA11D}" type="sibTrans" cxnId="{F9F22E91-CF50-4A33-837E-81D05916132F}">
      <dgm:prSet/>
      <dgm:spPr/>
    </dgm:pt>
    <dgm:pt modelId="{CA5CFFF2-9FC1-46A9-8BC2-1CEDC98AD29E}" type="pres">
      <dgm:prSet presAssocID="{AF526D4C-95A0-4AD3-8366-6E9F0D1712DC}" presName="Name0" presStyleCnt="0">
        <dgm:presLayoutVars>
          <dgm:dir/>
          <dgm:resizeHandles val="exact"/>
        </dgm:presLayoutVars>
      </dgm:prSet>
      <dgm:spPr/>
    </dgm:pt>
    <dgm:pt modelId="{A16CBA24-4CC7-4818-8055-F147B18E5AD8}" type="pres">
      <dgm:prSet presAssocID="{CDD2A33C-21B8-417A-A7D8-7937589C4439}" presName="node" presStyleLbl="node1" presStyleIdx="0" presStyleCnt="4">
        <dgm:presLayoutVars>
          <dgm:bulletEnabled val="1"/>
        </dgm:presLayoutVars>
      </dgm:prSet>
      <dgm:spPr/>
    </dgm:pt>
    <dgm:pt modelId="{F1F0B88E-04FB-4C85-AC01-DA430B34063E}" type="pres">
      <dgm:prSet presAssocID="{E07011AF-CC57-4EBF-900D-7E48AA0CB3DE}" presName="sibTrans" presStyleCnt="0"/>
      <dgm:spPr/>
    </dgm:pt>
    <dgm:pt modelId="{5F832CA4-9659-49D3-B67C-9B125FC80FA0}" type="pres">
      <dgm:prSet presAssocID="{CA67E6B2-2312-4CEC-8BB7-76CA8F60D2EC}" presName="node" presStyleLbl="node1" presStyleIdx="1" presStyleCnt="4">
        <dgm:presLayoutVars>
          <dgm:bulletEnabled val="1"/>
        </dgm:presLayoutVars>
      </dgm:prSet>
      <dgm:spPr/>
    </dgm:pt>
    <dgm:pt modelId="{E19125A3-33E0-4690-8D4C-FE3FF4C4B996}" type="pres">
      <dgm:prSet presAssocID="{F49D26D3-51C2-4F43-8F42-BC6EA2F5A2D6}" presName="sibTrans" presStyleCnt="0"/>
      <dgm:spPr/>
    </dgm:pt>
    <dgm:pt modelId="{3B6478E1-308A-47F4-BC67-A016FB5C65BC}" type="pres">
      <dgm:prSet presAssocID="{2ABC83D6-BB8E-4AA5-BF3F-2B75C7D9B0A2}" presName="node" presStyleLbl="node1" presStyleIdx="2" presStyleCnt="4">
        <dgm:presLayoutVars>
          <dgm:bulletEnabled val="1"/>
        </dgm:presLayoutVars>
      </dgm:prSet>
      <dgm:spPr/>
    </dgm:pt>
    <dgm:pt modelId="{FC465724-B3F7-434A-9A13-A38E84E86A0B}" type="pres">
      <dgm:prSet presAssocID="{A03944DE-9210-4F00-B543-1F0730B83856}" presName="sibTrans" presStyleCnt="0"/>
      <dgm:spPr/>
    </dgm:pt>
    <dgm:pt modelId="{BEEB23A3-9F27-4082-9EA8-8B103EDA276B}" type="pres">
      <dgm:prSet presAssocID="{B7B87BD4-5118-4B01-A799-91BD3689C1B8}" presName="node" presStyleLbl="node1" presStyleIdx="3" presStyleCnt="4">
        <dgm:presLayoutVars>
          <dgm:bulletEnabled val="1"/>
        </dgm:presLayoutVars>
      </dgm:prSet>
      <dgm:spPr/>
    </dgm:pt>
  </dgm:ptLst>
  <dgm:cxnLst>
    <dgm:cxn modelId="{31151607-FC19-499F-9C87-F4DD205F2EDC}" srcId="{AF526D4C-95A0-4AD3-8366-6E9F0D1712DC}" destId="{CA67E6B2-2312-4CEC-8BB7-76CA8F60D2EC}" srcOrd="1" destOrd="0" parTransId="{30DBAD8D-B8A7-49A9-9021-5F3264B8B038}" sibTransId="{F49D26D3-51C2-4F43-8F42-BC6EA2F5A2D6}"/>
    <dgm:cxn modelId="{CC27860D-E96E-42EC-B3FB-5C0793DE7D9A}" type="presOf" srcId="{277AE2EE-0B66-4D76-8483-59E425E02576}" destId="{BEEB23A3-9F27-4082-9EA8-8B103EDA276B}" srcOrd="0" destOrd="3" presId="urn:microsoft.com/office/officeart/2005/8/layout/hList6"/>
    <dgm:cxn modelId="{E3519C10-0E6A-4589-937F-8EE37E0361D9}" type="presOf" srcId="{B7B87BD4-5118-4B01-A799-91BD3689C1B8}" destId="{BEEB23A3-9F27-4082-9EA8-8B103EDA276B}" srcOrd="0" destOrd="0" presId="urn:microsoft.com/office/officeart/2005/8/layout/hList6"/>
    <dgm:cxn modelId="{90082019-0754-4F98-ABB4-4AB508F4BDFB}" srcId="{B7B87BD4-5118-4B01-A799-91BD3689C1B8}" destId="{C1A70AA0-2A64-4B4A-AE34-41742FBDF8DC}" srcOrd="1" destOrd="0" parTransId="{4D6B9C43-B1EE-4365-BD1D-97299F9C8531}" sibTransId="{BD9C1854-0C5A-4611-8B8B-48F5E5AC83FE}"/>
    <dgm:cxn modelId="{D7B9CC23-D87F-4333-B5DE-A7798CABEE88}" type="presOf" srcId="{C1A70AA0-2A64-4B4A-AE34-41742FBDF8DC}" destId="{BEEB23A3-9F27-4082-9EA8-8B103EDA276B}" srcOrd="0" destOrd="2" presId="urn:microsoft.com/office/officeart/2005/8/layout/hList6"/>
    <dgm:cxn modelId="{7CEBD832-01F9-4E8B-B2D0-99C580D3B4D2}" srcId="{B7B87BD4-5118-4B01-A799-91BD3689C1B8}" destId="{277AE2EE-0B66-4D76-8483-59E425E02576}" srcOrd="2" destOrd="0" parTransId="{39823940-708A-4A8E-A7B8-DE1FF7DBEFC5}" sibTransId="{292BE5E2-4A27-46E6-9584-CF5C3FBCCEF1}"/>
    <dgm:cxn modelId="{418BEC33-38CA-4728-B658-F2E77C94FA1A}" srcId="{CA67E6B2-2312-4CEC-8BB7-76CA8F60D2EC}" destId="{450E6990-C5D5-4897-9DE4-5D1654CB14AA}" srcOrd="1" destOrd="0" parTransId="{2B1CEC33-C891-400A-83DA-98C065340938}" sibTransId="{C6231741-283B-43AA-AC0E-101F6908BEF7}"/>
    <dgm:cxn modelId="{9CD5933A-9CFF-4F4B-B115-C1BBB694010A}" type="presOf" srcId="{CA67E6B2-2312-4CEC-8BB7-76CA8F60D2EC}" destId="{5F832CA4-9659-49D3-B67C-9B125FC80FA0}" srcOrd="0" destOrd="0" presId="urn:microsoft.com/office/officeart/2005/8/layout/hList6"/>
    <dgm:cxn modelId="{63BEC73F-04DF-403F-94F4-AA15A9080252}" type="presOf" srcId="{2ABC83D6-BB8E-4AA5-BF3F-2B75C7D9B0A2}" destId="{3B6478E1-308A-47F4-BC67-A016FB5C65BC}" srcOrd="0" destOrd="0" presId="urn:microsoft.com/office/officeart/2005/8/layout/hList6"/>
    <dgm:cxn modelId="{4A03055B-CD97-4212-901C-36FC2F6F28C2}" srcId="{AF526D4C-95A0-4AD3-8366-6E9F0D1712DC}" destId="{B7B87BD4-5118-4B01-A799-91BD3689C1B8}" srcOrd="3" destOrd="0" parTransId="{06976249-F999-438F-8144-484326193BC5}" sibTransId="{94BDA102-EE1D-4D44-94E5-CC2ADCFE6194}"/>
    <dgm:cxn modelId="{6879B15E-8E4C-4C33-9430-661B9E3B8762}" type="presOf" srcId="{42BB2D3F-FD13-4E59-A501-B04E82B09A51}" destId="{BEEB23A3-9F27-4082-9EA8-8B103EDA276B}" srcOrd="0" destOrd="4" presId="urn:microsoft.com/office/officeart/2005/8/layout/hList6"/>
    <dgm:cxn modelId="{01336960-0DF2-4005-A920-F22850515883}" srcId="{CA67E6B2-2312-4CEC-8BB7-76CA8F60D2EC}" destId="{55157506-BB6B-4B06-B962-16B810740445}" srcOrd="0" destOrd="0" parTransId="{82F86577-BF07-460E-B55F-9F624F35004C}" sibTransId="{7CB0CC04-4CB2-4BE5-BAA9-C36ACDC688BB}"/>
    <dgm:cxn modelId="{DF868B66-4A81-4F69-9854-E3BB07F344E9}" srcId="{B7B87BD4-5118-4B01-A799-91BD3689C1B8}" destId="{CAE44454-AFAD-4561-AB10-F2C08780AF5D}" srcOrd="0" destOrd="0" parTransId="{D9F94678-AB04-46A7-AF8A-046A25C46BE6}" sibTransId="{2E4F3B70-0C0F-43D6-80FD-78A434B296FE}"/>
    <dgm:cxn modelId="{5DEC6C4B-32B1-45F0-AB9E-42B3F28933FC}" type="presOf" srcId="{BD09FD5D-1068-45D8-9F5F-324ED66F0536}" destId="{3B6478E1-308A-47F4-BC67-A016FB5C65BC}" srcOrd="0" destOrd="1" presId="urn:microsoft.com/office/officeart/2005/8/layout/hList6"/>
    <dgm:cxn modelId="{70E07B86-3550-4E99-BC29-E6C9D0673FDD}" type="presOf" srcId="{97879C02-CA28-4BE2-8EF2-3EA3A6CE5132}" destId="{3B6478E1-308A-47F4-BC67-A016FB5C65BC}" srcOrd="0" destOrd="2" presId="urn:microsoft.com/office/officeart/2005/8/layout/hList6"/>
    <dgm:cxn modelId="{F9F22E91-CF50-4A33-837E-81D05916132F}" srcId="{B7B87BD4-5118-4B01-A799-91BD3689C1B8}" destId="{42BB2D3F-FD13-4E59-A501-B04E82B09A51}" srcOrd="3" destOrd="0" parTransId="{65CB96DF-4DB1-4CF2-9483-B3D2603C29D3}" sibTransId="{C442E84A-BAD2-4A9F-931B-7150BCAEA11D}"/>
    <dgm:cxn modelId="{7DDC94BA-E6F0-40D4-A7B9-CA5B62F8777E}" srcId="{2ABC83D6-BB8E-4AA5-BF3F-2B75C7D9B0A2}" destId="{BD09FD5D-1068-45D8-9F5F-324ED66F0536}" srcOrd="0" destOrd="0" parTransId="{336B14E9-87DA-4ADB-BD32-3DB6852E97D2}" sibTransId="{3824E6BC-75E7-4207-9CFC-D17AE79E9CCA}"/>
    <dgm:cxn modelId="{BDDDD4BB-A7CF-4CE3-8653-736FEC3C0C38}" type="presOf" srcId="{CDD2A33C-21B8-417A-A7D8-7937589C4439}" destId="{A16CBA24-4CC7-4818-8055-F147B18E5AD8}" srcOrd="0" destOrd="0" presId="urn:microsoft.com/office/officeart/2005/8/layout/hList6"/>
    <dgm:cxn modelId="{85944EC0-7FC9-486F-9248-C5BA88CBC0CE}" type="presOf" srcId="{55157506-BB6B-4B06-B962-16B810740445}" destId="{5F832CA4-9659-49D3-B67C-9B125FC80FA0}" srcOrd="0" destOrd="1" presId="urn:microsoft.com/office/officeart/2005/8/layout/hList6"/>
    <dgm:cxn modelId="{C53511C4-1F6F-429A-AD1D-671FA594EA70}" type="presOf" srcId="{450E6990-C5D5-4897-9DE4-5D1654CB14AA}" destId="{5F832CA4-9659-49D3-B67C-9B125FC80FA0}" srcOrd="0" destOrd="2" presId="urn:microsoft.com/office/officeart/2005/8/layout/hList6"/>
    <dgm:cxn modelId="{611A8AC4-3261-42DD-B180-80BE8B6780A8}" srcId="{AF526D4C-95A0-4AD3-8366-6E9F0D1712DC}" destId="{CDD2A33C-21B8-417A-A7D8-7937589C4439}" srcOrd="0" destOrd="0" parTransId="{8802F34F-1872-4153-B6E1-B3B897AA6162}" sibTransId="{E07011AF-CC57-4EBF-900D-7E48AA0CB3DE}"/>
    <dgm:cxn modelId="{FED28CC8-9390-4360-86BF-5E666C443F8E}" srcId="{2ABC83D6-BB8E-4AA5-BF3F-2B75C7D9B0A2}" destId="{97879C02-CA28-4BE2-8EF2-3EA3A6CE5132}" srcOrd="1" destOrd="0" parTransId="{2604C6C3-593C-455B-9ECB-D7BE1E3D0C89}" sibTransId="{25235751-4D24-42F6-A231-7A480322722B}"/>
    <dgm:cxn modelId="{D26406D3-1198-4445-A43C-24FF30B940E4}" type="presOf" srcId="{AF526D4C-95A0-4AD3-8366-6E9F0D1712DC}" destId="{CA5CFFF2-9FC1-46A9-8BC2-1CEDC98AD29E}" srcOrd="0" destOrd="0" presId="urn:microsoft.com/office/officeart/2005/8/layout/hList6"/>
    <dgm:cxn modelId="{0B53EBD5-89AB-4BAF-9DC6-6316AFE96433}" srcId="{AF526D4C-95A0-4AD3-8366-6E9F0D1712DC}" destId="{2ABC83D6-BB8E-4AA5-BF3F-2B75C7D9B0A2}" srcOrd="2" destOrd="0" parTransId="{072963D4-D252-4842-B51B-0D80B9D5BD2E}" sibTransId="{A03944DE-9210-4F00-B543-1F0730B83856}"/>
    <dgm:cxn modelId="{9F87B0DD-BC5E-4C5A-A21F-64A5CBEC3376}" type="presOf" srcId="{F72EE270-4567-4CE7-BC51-F878A26BF18E}" destId="{A16CBA24-4CC7-4818-8055-F147B18E5AD8}" srcOrd="0" destOrd="1" presId="urn:microsoft.com/office/officeart/2005/8/layout/hList6"/>
    <dgm:cxn modelId="{F47895E6-D764-4128-B38E-3F4AEE3FB008}" type="presOf" srcId="{CAE44454-AFAD-4561-AB10-F2C08780AF5D}" destId="{BEEB23A3-9F27-4082-9EA8-8B103EDA276B}" srcOrd="0" destOrd="1" presId="urn:microsoft.com/office/officeart/2005/8/layout/hList6"/>
    <dgm:cxn modelId="{D4A960F7-E557-4122-983F-924F213D2CB8}" srcId="{CDD2A33C-21B8-417A-A7D8-7937589C4439}" destId="{F72EE270-4567-4CE7-BC51-F878A26BF18E}" srcOrd="0" destOrd="0" parTransId="{9C6C3261-D883-445E-B4B4-863EE634C485}" sibTransId="{1809566C-A754-4A04-A9D0-4CB5681047BE}"/>
    <dgm:cxn modelId="{CB3809AE-1008-4B9D-A3EE-B3E195B4D6B0}" type="presParOf" srcId="{CA5CFFF2-9FC1-46A9-8BC2-1CEDC98AD29E}" destId="{A16CBA24-4CC7-4818-8055-F147B18E5AD8}" srcOrd="0" destOrd="0" presId="urn:microsoft.com/office/officeart/2005/8/layout/hList6"/>
    <dgm:cxn modelId="{97C71AA8-8615-43AD-AF78-88EBE7E8D755}" type="presParOf" srcId="{CA5CFFF2-9FC1-46A9-8BC2-1CEDC98AD29E}" destId="{F1F0B88E-04FB-4C85-AC01-DA430B34063E}" srcOrd="1" destOrd="0" presId="urn:microsoft.com/office/officeart/2005/8/layout/hList6"/>
    <dgm:cxn modelId="{9A74128A-CB76-4477-A2DC-6188DF373C88}" type="presParOf" srcId="{CA5CFFF2-9FC1-46A9-8BC2-1CEDC98AD29E}" destId="{5F832CA4-9659-49D3-B67C-9B125FC80FA0}" srcOrd="2" destOrd="0" presId="urn:microsoft.com/office/officeart/2005/8/layout/hList6"/>
    <dgm:cxn modelId="{6E95A2E4-8B3A-4F77-8FC9-3F8A543D9BEC}" type="presParOf" srcId="{CA5CFFF2-9FC1-46A9-8BC2-1CEDC98AD29E}" destId="{E19125A3-33E0-4690-8D4C-FE3FF4C4B996}" srcOrd="3" destOrd="0" presId="urn:microsoft.com/office/officeart/2005/8/layout/hList6"/>
    <dgm:cxn modelId="{0E309E8E-B0E5-4A1C-9189-09774647D434}" type="presParOf" srcId="{CA5CFFF2-9FC1-46A9-8BC2-1CEDC98AD29E}" destId="{3B6478E1-308A-47F4-BC67-A016FB5C65BC}" srcOrd="4" destOrd="0" presId="urn:microsoft.com/office/officeart/2005/8/layout/hList6"/>
    <dgm:cxn modelId="{57711F99-774A-449A-9C2C-E73381709A9A}" type="presParOf" srcId="{CA5CFFF2-9FC1-46A9-8BC2-1CEDC98AD29E}" destId="{FC465724-B3F7-434A-9A13-A38E84E86A0B}" srcOrd="5" destOrd="0" presId="urn:microsoft.com/office/officeart/2005/8/layout/hList6"/>
    <dgm:cxn modelId="{057C96D1-6B5A-405D-8C79-7A338353C78F}" type="presParOf" srcId="{CA5CFFF2-9FC1-46A9-8BC2-1CEDC98AD29E}" destId="{BEEB23A3-9F27-4082-9EA8-8B103EDA276B}"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CBA24-4CC7-4818-8055-F147B18E5AD8}">
      <dsp:nvSpPr>
        <dsp:cNvPr id="0" name=""/>
        <dsp:cNvSpPr/>
      </dsp:nvSpPr>
      <dsp:spPr>
        <a:xfrm rot="16200000">
          <a:off x="-1006011" y="1008299"/>
          <a:ext cx="4261447" cy="2244847"/>
        </a:xfrm>
        <a:prstGeom prst="flowChartManualOperation">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6050" tIns="0" rIns="146022" bIns="0" numCol="1" spcCol="1270" anchor="t" anchorCtr="0">
          <a:noAutofit/>
        </a:bodyPr>
        <a:lstStyle/>
        <a:p>
          <a:pPr marL="0" lvl="0" indent="0" algn="l" defTabSz="1022350" rtl="0">
            <a:lnSpc>
              <a:spcPct val="90000"/>
            </a:lnSpc>
            <a:spcBef>
              <a:spcPct val="0"/>
            </a:spcBef>
            <a:spcAft>
              <a:spcPct val="35000"/>
            </a:spcAft>
            <a:buNone/>
          </a:pPr>
          <a:r>
            <a:rPr lang="en-US" sz="2300" b="1" u="sng" kern="1200">
              <a:solidFill>
                <a:schemeClr val="tx1">
                  <a:lumMod val="95000"/>
                  <a:lumOff val="5000"/>
                </a:schemeClr>
              </a:solidFill>
              <a:latin typeface="Comic Sans MS"/>
              <a:cs typeface="JasmineUPC"/>
            </a:rPr>
            <a:t>Data Cleaning (</a:t>
          </a:r>
          <a:r>
            <a:rPr lang="en-US" sz="2300" b="1" u="sng" kern="1200">
              <a:solidFill>
                <a:schemeClr val="tx1">
                  <a:lumMod val="95000"/>
                  <a:lumOff val="5000"/>
                </a:schemeClr>
              </a:solidFill>
              <a:latin typeface="Comic Sans MS"/>
              <a:cs typeface="Calibri"/>
            </a:rPr>
            <a:t>ETL -Extract, Transform, Load)</a:t>
          </a:r>
        </a:p>
        <a:p>
          <a:pPr marL="171450" lvl="1" indent="-171450" algn="l" defTabSz="800100" rtl="0">
            <a:lnSpc>
              <a:spcPct val="90000"/>
            </a:lnSpc>
            <a:spcBef>
              <a:spcPct val="0"/>
            </a:spcBef>
            <a:spcAft>
              <a:spcPct val="15000"/>
            </a:spcAft>
            <a:buChar char="•"/>
          </a:pPr>
          <a:r>
            <a:rPr lang="en-US" sz="1800" b="1" i="1" kern="1200">
              <a:solidFill>
                <a:schemeClr val="tx1">
                  <a:lumMod val="95000"/>
                  <a:lumOff val="5000"/>
                </a:schemeClr>
              </a:solidFill>
              <a:latin typeface="Comic Sans MS"/>
              <a:cs typeface="JasmineUPC"/>
            </a:rPr>
            <a:t>Excel </a:t>
          </a:r>
        </a:p>
      </dsp:txBody>
      <dsp:txXfrm rot="5400000">
        <a:off x="2289" y="852288"/>
        <a:ext cx="2244847" cy="2556869"/>
      </dsp:txXfrm>
    </dsp:sp>
    <dsp:sp modelId="{5F832CA4-9659-49D3-B67C-9B125FC80FA0}">
      <dsp:nvSpPr>
        <dsp:cNvPr id="0" name=""/>
        <dsp:cNvSpPr/>
      </dsp:nvSpPr>
      <dsp:spPr>
        <a:xfrm rot="16200000">
          <a:off x="1407199" y="1008299"/>
          <a:ext cx="4261447" cy="2244847"/>
        </a:xfrm>
        <a:prstGeom prst="flowChartManualOperation">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6050" tIns="0" rIns="146022" bIns="0" numCol="1" spcCol="1270" anchor="t" anchorCtr="0">
          <a:noAutofit/>
        </a:bodyPr>
        <a:lstStyle/>
        <a:p>
          <a:pPr marL="0" lvl="0" indent="0" algn="l" defTabSz="1022350" rtl="0">
            <a:lnSpc>
              <a:spcPct val="90000"/>
            </a:lnSpc>
            <a:spcBef>
              <a:spcPct val="0"/>
            </a:spcBef>
            <a:spcAft>
              <a:spcPct val="35000"/>
            </a:spcAft>
            <a:buNone/>
          </a:pPr>
          <a:r>
            <a:rPr lang="en-US" sz="2300" b="1" u="sng" kern="1200">
              <a:solidFill>
                <a:schemeClr val="tx1">
                  <a:lumMod val="95000"/>
                  <a:lumOff val="5000"/>
                </a:schemeClr>
              </a:solidFill>
              <a:latin typeface="Comic Sans MS"/>
              <a:cs typeface="JasmineUPC"/>
            </a:rPr>
            <a:t>Data Manipulation</a:t>
          </a:r>
        </a:p>
        <a:p>
          <a:pPr marL="171450" lvl="1" indent="-171450" algn="l" defTabSz="800100">
            <a:lnSpc>
              <a:spcPct val="90000"/>
            </a:lnSpc>
            <a:spcBef>
              <a:spcPct val="0"/>
            </a:spcBef>
            <a:spcAft>
              <a:spcPct val="15000"/>
            </a:spcAft>
            <a:buChar char="•"/>
          </a:pPr>
          <a:r>
            <a:rPr lang="en-US" sz="1800" b="1" i="1" kern="1200">
              <a:solidFill>
                <a:schemeClr val="tx1">
                  <a:lumMod val="95000"/>
                  <a:lumOff val="5000"/>
                </a:schemeClr>
              </a:solidFill>
              <a:latin typeface="Comic Sans MS"/>
              <a:cs typeface="JasmineUPC"/>
            </a:rPr>
            <a:t>SQL</a:t>
          </a:r>
        </a:p>
        <a:p>
          <a:pPr marL="171450" lvl="1" indent="-171450" algn="l" defTabSz="800100">
            <a:lnSpc>
              <a:spcPct val="90000"/>
            </a:lnSpc>
            <a:spcBef>
              <a:spcPct val="0"/>
            </a:spcBef>
            <a:spcAft>
              <a:spcPct val="15000"/>
            </a:spcAft>
            <a:buChar char="•"/>
          </a:pPr>
          <a:r>
            <a:rPr lang="en-US" sz="1800" b="1" i="1" kern="1200">
              <a:solidFill>
                <a:schemeClr val="tx1">
                  <a:lumMod val="95000"/>
                  <a:lumOff val="5000"/>
                </a:schemeClr>
              </a:solidFill>
              <a:latin typeface="Comic Sans MS"/>
              <a:cs typeface="JasmineUPC"/>
            </a:rPr>
            <a:t>Python</a:t>
          </a:r>
        </a:p>
      </dsp:txBody>
      <dsp:txXfrm rot="5400000">
        <a:off x="2415499" y="852288"/>
        <a:ext cx="2244847" cy="2556869"/>
      </dsp:txXfrm>
    </dsp:sp>
    <dsp:sp modelId="{3B6478E1-308A-47F4-BC67-A016FB5C65BC}">
      <dsp:nvSpPr>
        <dsp:cNvPr id="0" name=""/>
        <dsp:cNvSpPr/>
      </dsp:nvSpPr>
      <dsp:spPr>
        <a:xfrm rot="16200000">
          <a:off x="3820410" y="1008299"/>
          <a:ext cx="4261447" cy="2244847"/>
        </a:xfrm>
        <a:prstGeom prst="flowChartManualOperation">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6050" tIns="0" rIns="146022" bIns="0" numCol="1" spcCol="1270" anchor="t" anchorCtr="0">
          <a:noAutofit/>
        </a:bodyPr>
        <a:lstStyle/>
        <a:p>
          <a:pPr marL="0" lvl="0" indent="0" algn="l" defTabSz="1022350" rtl="0">
            <a:lnSpc>
              <a:spcPct val="90000"/>
            </a:lnSpc>
            <a:spcBef>
              <a:spcPct val="0"/>
            </a:spcBef>
            <a:spcAft>
              <a:spcPct val="35000"/>
            </a:spcAft>
            <a:buNone/>
          </a:pPr>
          <a:r>
            <a:rPr lang="en-US" sz="2300" b="1" u="sng" kern="1200">
              <a:solidFill>
                <a:schemeClr val="tx1">
                  <a:lumMod val="95000"/>
                  <a:lumOff val="5000"/>
                </a:schemeClr>
              </a:solidFill>
              <a:latin typeface="Comic Sans MS"/>
              <a:cs typeface="JasmineUPC"/>
            </a:rPr>
            <a:t>Data Visuaization</a:t>
          </a:r>
        </a:p>
        <a:p>
          <a:pPr marL="171450" lvl="1" indent="-171450" algn="l" defTabSz="800100" rtl="0">
            <a:lnSpc>
              <a:spcPct val="90000"/>
            </a:lnSpc>
            <a:spcBef>
              <a:spcPct val="0"/>
            </a:spcBef>
            <a:spcAft>
              <a:spcPct val="15000"/>
            </a:spcAft>
            <a:buChar char="•"/>
          </a:pPr>
          <a:r>
            <a:rPr lang="en-US" sz="1800" b="1" i="1" kern="1200">
              <a:solidFill>
                <a:schemeClr val="tx1">
                  <a:lumMod val="95000"/>
                  <a:lumOff val="5000"/>
                </a:schemeClr>
              </a:solidFill>
              <a:latin typeface="Comic Sans MS"/>
              <a:cs typeface="JasmineUPC"/>
            </a:rPr>
            <a:t>Power Bi</a:t>
          </a:r>
        </a:p>
        <a:p>
          <a:pPr marL="171450" lvl="1" indent="-171450" algn="l" defTabSz="800100">
            <a:lnSpc>
              <a:spcPct val="90000"/>
            </a:lnSpc>
            <a:spcBef>
              <a:spcPct val="0"/>
            </a:spcBef>
            <a:spcAft>
              <a:spcPct val="15000"/>
            </a:spcAft>
            <a:buChar char="•"/>
          </a:pPr>
          <a:r>
            <a:rPr lang="en-US" sz="1800" b="1" i="1" kern="1200">
              <a:solidFill>
                <a:schemeClr val="tx1">
                  <a:lumMod val="95000"/>
                  <a:lumOff val="5000"/>
                </a:schemeClr>
              </a:solidFill>
              <a:latin typeface="Comic Sans MS"/>
              <a:cs typeface="JasmineUPC"/>
            </a:rPr>
            <a:t>Tableau</a:t>
          </a:r>
        </a:p>
      </dsp:txBody>
      <dsp:txXfrm rot="5400000">
        <a:off x="4828710" y="852288"/>
        <a:ext cx="2244847" cy="2556869"/>
      </dsp:txXfrm>
    </dsp:sp>
    <dsp:sp modelId="{BEEB23A3-9F27-4082-9EA8-8B103EDA276B}">
      <dsp:nvSpPr>
        <dsp:cNvPr id="0" name=""/>
        <dsp:cNvSpPr/>
      </dsp:nvSpPr>
      <dsp:spPr>
        <a:xfrm rot="16200000">
          <a:off x="6233621" y="1008299"/>
          <a:ext cx="4261447" cy="2244847"/>
        </a:xfrm>
        <a:prstGeom prst="flowChartManualOperation">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6050" tIns="0" rIns="146022" bIns="0" numCol="1" spcCol="1270" anchor="t" anchorCtr="0">
          <a:noAutofit/>
        </a:bodyPr>
        <a:lstStyle/>
        <a:p>
          <a:pPr marL="0" lvl="0" indent="0" algn="l" defTabSz="1022350" rtl="0">
            <a:lnSpc>
              <a:spcPct val="90000"/>
            </a:lnSpc>
            <a:spcBef>
              <a:spcPct val="0"/>
            </a:spcBef>
            <a:spcAft>
              <a:spcPct val="35000"/>
            </a:spcAft>
            <a:buNone/>
          </a:pPr>
          <a:r>
            <a:rPr lang="en-US" sz="2300" b="1" i="0" u="sng" kern="1200">
              <a:solidFill>
                <a:schemeClr val="tx1">
                  <a:lumMod val="95000"/>
                  <a:lumOff val="5000"/>
                </a:schemeClr>
              </a:solidFill>
              <a:latin typeface="Comic Sans MS"/>
              <a:cs typeface="JasmineUPC"/>
            </a:rPr>
            <a:t>Other Skills</a:t>
          </a:r>
        </a:p>
        <a:p>
          <a:pPr marL="171450" lvl="1" indent="-171450" algn="l" defTabSz="800100" rtl="0">
            <a:lnSpc>
              <a:spcPct val="90000"/>
            </a:lnSpc>
            <a:spcBef>
              <a:spcPct val="0"/>
            </a:spcBef>
            <a:spcAft>
              <a:spcPct val="15000"/>
            </a:spcAft>
            <a:buChar char="•"/>
          </a:pPr>
          <a:r>
            <a:rPr lang="en-US" sz="1800" b="1" i="1" kern="1200">
              <a:solidFill>
                <a:schemeClr val="tx1">
                  <a:lumMod val="95000"/>
                  <a:lumOff val="5000"/>
                </a:schemeClr>
              </a:solidFill>
              <a:latin typeface="Comic Sans MS"/>
              <a:cs typeface="JasmineUPC"/>
            </a:rPr>
            <a:t>Maths &amp; Statistics</a:t>
          </a:r>
        </a:p>
        <a:p>
          <a:pPr marL="171450" lvl="1" indent="-171450" algn="l" defTabSz="800100" rtl="0">
            <a:lnSpc>
              <a:spcPct val="90000"/>
            </a:lnSpc>
            <a:spcBef>
              <a:spcPct val="0"/>
            </a:spcBef>
            <a:spcAft>
              <a:spcPct val="15000"/>
            </a:spcAft>
            <a:buChar char="•"/>
          </a:pPr>
          <a:r>
            <a:rPr lang="en-US" sz="1800" b="1" i="1" kern="1200">
              <a:solidFill>
                <a:schemeClr val="tx1">
                  <a:lumMod val="95000"/>
                  <a:lumOff val="5000"/>
                </a:schemeClr>
              </a:solidFill>
              <a:latin typeface="Comic Sans MS"/>
              <a:cs typeface="JasmineUPC"/>
            </a:rPr>
            <a:t>Analytical Skills</a:t>
          </a:r>
        </a:p>
        <a:p>
          <a:pPr marL="171450" lvl="1" indent="-171450" algn="l" defTabSz="800100">
            <a:lnSpc>
              <a:spcPct val="90000"/>
            </a:lnSpc>
            <a:spcBef>
              <a:spcPct val="0"/>
            </a:spcBef>
            <a:spcAft>
              <a:spcPct val="15000"/>
            </a:spcAft>
            <a:buChar char="•"/>
          </a:pPr>
          <a:r>
            <a:rPr lang="en-US" sz="1800" b="1" i="1" kern="1200">
              <a:solidFill>
                <a:schemeClr val="tx1">
                  <a:lumMod val="95000"/>
                  <a:lumOff val="5000"/>
                </a:schemeClr>
              </a:solidFill>
              <a:latin typeface="Comic Sans MS"/>
              <a:cs typeface="JasmineUPC"/>
            </a:rPr>
            <a:t>Communication</a:t>
          </a:r>
        </a:p>
        <a:p>
          <a:pPr marL="171450" lvl="1" indent="-171450" algn="l" defTabSz="800100" rtl="0">
            <a:lnSpc>
              <a:spcPct val="90000"/>
            </a:lnSpc>
            <a:spcBef>
              <a:spcPct val="0"/>
            </a:spcBef>
            <a:spcAft>
              <a:spcPct val="15000"/>
            </a:spcAft>
            <a:buChar char="•"/>
          </a:pPr>
          <a:r>
            <a:rPr lang="en-US" sz="1800" b="1" i="1" kern="1200">
              <a:solidFill>
                <a:schemeClr val="tx1">
                  <a:lumMod val="95000"/>
                  <a:lumOff val="5000"/>
                </a:schemeClr>
              </a:solidFill>
              <a:latin typeface="Comic Sans MS"/>
              <a:cs typeface="JasmineUPC"/>
            </a:rPr>
            <a:t>Business Knowledge</a:t>
          </a:r>
        </a:p>
      </dsp:txBody>
      <dsp:txXfrm rot="5400000">
        <a:off x="7241921" y="852288"/>
        <a:ext cx="2244847" cy="2556869"/>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3" Type="http://schemas.openxmlformats.org/officeDocument/2006/relationships/image" Target="../media/image12.svg"/><Relationship Id="rId7" Type="http://schemas.openxmlformats.org/officeDocument/2006/relationships/image" Target="../media/image16.sv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5" Type="http://schemas.openxmlformats.org/officeDocument/2006/relationships/image" Target="../media/image2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4.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12.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18" Type="http://schemas.openxmlformats.org/officeDocument/2006/relationships/image" Target="../media/image27.jpeg"/><Relationship Id="rId3" Type="http://schemas.openxmlformats.org/officeDocument/2006/relationships/image" Target="../media/image26.svg"/><Relationship Id="rId21" Type="http://schemas.openxmlformats.org/officeDocument/2006/relationships/image" Target="../media/image29.jpeg"/><Relationship Id="rId7" Type="http://schemas.openxmlformats.org/officeDocument/2006/relationships/image" Target="../media/image18.svg"/><Relationship Id="rId12" Type="http://schemas.openxmlformats.org/officeDocument/2006/relationships/image" Target="../media/image23.png"/><Relationship Id="rId17" Type="http://schemas.openxmlformats.org/officeDocument/2006/relationships/image" Target="../media/image12.svg"/><Relationship Id="rId2" Type="http://schemas.openxmlformats.org/officeDocument/2006/relationships/image" Target="../media/image25.png"/><Relationship Id="rId16" Type="http://schemas.openxmlformats.org/officeDocument/2006/relationships/image" Target="../media/image11.png"/><Relationship Id="rId20"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5" Type="http://schemas.openxmlformats.org/officeDocument/2006/relationships/image" Target="../media/image14.svg"/><Relationship Id="rId10" Type="http://schemas.openxmlformats.org/officeDocument/2006/relationships/image" Target="../media/image21.png"/><Relationship Id="rId19" Type="http://schemas.openxmlformats.org/officeDocument/2006/relationships/image" Target="../media/image28.jpeg"/><Relationship Id="rId4" Type="http://schemas.openxmlformats.org/officeDocument/2006/relationships/image" Target="../media/image15.png"/><Relationship Id="rId9" Type="http://schemas.openxmlformats.org/officeDocument/2006/relationships/image" Target="../media/image20.svg"/><Relationship Id="rId14" Type="http://schemas.openxmlformats.org/officeDocument/2006/relationships/image" Target="../media/image13.png"/><Relationship Id="rId22" Type="http://schemas.openxmlformats.org/officeDocument/2006/relationships/image" Target="../media/image30.jpe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4.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12.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4.svg"/><Relationship Id="rId3" Type="http://schemas.openxmlformats.org/officeDocument/2006/relationships/image" Target="../media/image12.svg"/><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14.svg"/><Relationship Id="rId5" Type="http://schemas.openxmlformats.org/officeDocument/2006/relationships/image" Target="../media/image16.svg"/><Relationship Id="rId15" Type="http://schemas.openxmlformats.org/officeDocument/2006/relationships/image" Target="../media/image20.svg"/><Relationship Id="rId10" Type="http://schemas.openxmlformats.org/officeDocument/2006/relationships/image" Target="../media/image13.png"/><Relationship Id="rId4" Type="http://schemas.openxmlformats.org/officeDocument/2006/relationships/image" Target="../media/image15.png"/><Relationship Id="rId9" Type="http://schemas.openxmlformats.org/officeDocument/2006/relationships/image" Target="../media/image22.sv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FFDB"/>
        </a:solidFill>
        <a:effectLst/>
      </p:bgPr>
    </p:bg>
    <p:spTree>
      <p:nvGrpSpPr>
        <p:cNvPr id="1" name=""/>
        <p:cNvGrpSpPr/>
        <p:nvPr/>
      </p:nvGrpSpPr>
      <p:grpSpPr>
        <a:xfrm>
          <a:off x="0" y="0"/>
          <a:ext cx="0" cy="0"/>
          <a:chOff x="0" y="0"/>
          <a:chExt cx="0" cy="0"/>
        </a:xfrm>
      </p:grpSpPr>
      <p:sp>
        <p:nvSpPr>
          <p:cNvPr id="18" name="Teardrop 17">
            <a:extLst>
              <a:ext uri="{FF2B5EF4-FFF2-40B4-BE49-F238E27FC236}">
                <a16:creationId xmlns:a16="http://schemas.microsoft.com/office/drawing/2014/main" id="{14625657-A317-5921-ACBB-6A542F96D664}"/>
              </a:ext>
            </a:extLst>
          </p:cNvPr>
          <p:cNvSpPr/>
          <p:nvPr/>
        </p:nvSpPr>
        <p:spPr>
          <a:xfrm rot="5400000">
            <a:off x="2630122" y="3050083"/>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3B33FB3-D2BA-6CB4-B5F2-39BA1A77C4FB}"/>
              </a:ext>
            </a:extLst>
          </p:cNvPr>
          <p:cNvSpPr/>
          <p:nvPr/>
        </p:nvSpPr>
        <p:spPr>
          <a:xfrm>
            <a:off x="-6183" y="-6256"/>
            <a:ext cx="3795623" cy="2932982"/>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ardrop 6">
            <a:extLst>
              <a:ext uri="{FF2B5EF4-FFF2-40B4-BE49-F238E27FC236}">
                <a16:creationId xmlns:a16="http://schemas.microsoft.com/office/drawing/2014/main" id="{BB489248-EFF5-008A-F388-EB7B39336E0C}"/>
              </a:ext>
            </a:extLst>
          </p:cNvPr>
          <p:cNvSpPr/>
          <p:nvPr/>
        </p:nvSpPr>
        <p:spPr>
          <a:xfrm rot="10920000">
            <a:off x="42198" y="4027745"/>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E702CDF-0A31-0B72-7DD1-DF159DEB6789}"/>
              </a:ext>
            </a:extLst>
          </p:cNvPr>
          <p:cNvSpPr/>
          <p:nvPr/>
        </p:nvSpPr>
        <p:spPr>
          <a:xfrm>
            <a:off x="8605854" y="3602460"/>
            <a:ext cx="3579963" cy="3249284"/>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eardrop 8">
            <a:extLst>
              <a:ext uri="{FF2B5EF4-FFF2-40B4-BE49-F238E27FC236}">
                <a16:creationId xmlns:a16="http://schemas.microsoft.com/office/drawing/2014/main" id="{DE4742A8-86DB-BDF7-471A-508C60948947}"/>
              </a:ext>
            </a:extLst>
          </p:cNvPr>
          <p:cNvSpPr/>
          <p:nvPr/>
        </p:nvSpPr>
        <p:spPr>
          <a:xfrm>
            <a:off x="9660650" y="-69803"/>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hord 9">
            <a:extLst>
              <a:ext uri="{FF2B5EF4-FFF2-40B4-BE49-F238E27FC236}">
                <a16:creationId xmlns:a16="http://schemas.microsoft.com/office/drawing/2014/main" id="{DD91BC1D-BC69-E1CD-4A05-17197070C4F1}"/>
              </a:ext>
            </a:extLst>
          </p:cNvPr>
          <p:cNvSpPr/>
          <p:nvPr/>
        </p:nvSpPr>
        <p:spPr>
          <a:xfrm rot="9720000">
            <a:off x="286252" y="4004310"/>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hord 11">
            <a:extLst>
              <a:ext uri="{FF2B5EF4-FFF2-40B4-BE49-F238E27FC236}">
                <a16:creationId xmlns:a16="http://schemas.microsoft.com/office/drawing/2014/main" id="{9FD192FB-D251-EF13-DDD5-84CB9F7DDC0D}"/>
              </a:ext>
            </a:extLst>
          </p:cNvPr>
          <p:cNvSpPr/>
          <p:nvPr/>
        </p:nvSpPr>
        <p:spPr>
          <a:xfrm rot="17460000">
            <a:off x="128101" y="-826483"/>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hord 12">
            <a:extLst>
              <a:ext uri="{FF2B5EF4-FFF2-40B4-BE49-F238E27FC236}">
                <a16:creationId xmlns:a16="http://schemas.microsoft.com/office/drawing/2014/main" id="{8A599E06-BD29-614A-9EC4-CC59D07AF257}"/>
              </a:ext>
            </a:extLst>
          </p:cNvPr>
          <p:cNvSpPr/>
          <p:nvPr/>
        </p:nvSpPr>
        <p:spPr>
          <a:xfrm rot="1260000">
            <a:off x="10637950" y="2422800"/>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hord 13">
            <a:extLst>
              <a:ext uri="{FF2B5EF4-FFF2-40B4-BE49-F238E27FC236}">
                <a16:creationId xmlns:a16="http://schemas.microsoft.com/office/drawing/2014/main" id="{4ED6400E-E725-8C73-DEBF-A240D791F895}"/>
              </a:ext>
            </a:extLst>
          </p:cNvPr>
          <p:cNvSpPr/>
          <p:nvPr/>
        </p:nvSpPr>
        <p:spPr>
          <a:xfrm rot="17520000">
            <a:off x="7086742" y="-812107"/>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hord 15">
            <a:extLst>
              <a:ext uri="{FF2B5EF4-FFF2-40B4-BE49-F238E27FC236}">
                <a16:creationId xmlns:a16="http://schemas.microsoft.com/office/drawing/2014/main" id="{F7E34FEA-7D04-AA63-F469-4B801E969F1E}"/>
              </a:ext>
            </a:extLst>
          </p:cNvPr>
          <p:cNvSpPr/>
          <p:nvPr/>
        </p:nvSpPr>
        <p:spPr>
          <a:xfrm rot="14520000">
            <a:off x="3605812" y="4299466"/>
            <a:ext cx="2329131" cy="2674188"/>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ardrop 16">
            <a:extLst>
              <a:ext uri="{FF2B5EF4-FFF2-40B4-BE49-F238E27FC236}">
                <a16:creationId xmlns:a16="http://schemas.microsoft.com/office/drawing/2014/main" id="{720C8768-43B1-EC18-CE59-E8442B0B38A1}"/>
              </a:ext>
            </a:extLst>
          </p:cNvPr>
          <p:cNvSpPr/>
          <p:nvPr/>
        </p:nvSpPr>
        <p:spPr>
          <a:xfrm>
            <a:off x="4441668" y="-12294"/>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1DB3785-AA82-A980-F492-99AB295EACAC}"/>
              </a:ext>
            </a:extLst>
          </p:cNvPr>
          <p:cNvSpPr/>
          <p:nvPr/>
        </p:nvSpPr>
        <p:spPr>
          <a:xfrm>
            <a:off x="4393289" y="1747781"/>
            <a:ext cx="3795623" cy="2932982"/>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Chord 18">
            <a:extLst>
              <a:ext uri="{FF2B5EF4-FFF2-40B4-BE49-F238E27FC236}">
                <a16:creationId xmlns:a16="http://schemas.microsoft.com/office/drawing/2014/main" id="{8EF73E5D-053D-3363-039C-6AF870C381EC}"/>
              </a:ext>
            </a:extLst>
          </p:cNvPr>
          <p:cNvSpPr/>
          <p:nvPr/>
        </p:nvSpPr>
        <p:spPr>
          <a:xfrm rot="1260000">
            <a:off x="7057987" y="3371705"/>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1" descr="A picture containing diagram&#10;&#10;Description automatically generated">
            <a:extLst>
              <a:ext uri="{FF2B5EF4-FFF2-40B4-BE49-F238E27FC236}">
                <a16:creationId xmlns:a16="http://schemas.microsoft.com/office/drawing/2014/main" id="{1542C5D9-C229-50EE-40D0-39ADF00B69CE}"/>
              </a:ext>
            </a:extLst>
          </p:cNvPr>
          <p:cNvPicPr>
            <a:picLocks noChangeAspect="1"/>
          </p:cNvPicPr>
          <p:nvPr/>
        </p:nvPicPr>
        <p:blipFill>
          <a:blip r:embed="rId2"/>
          <a:stretch>
            <a:fillRect/>
          </a:stretch>
        </p:blipFill>
        <p:spPr>
          <a:xfrm>
            <a:off x="4019909" y="1352909"/>
            <a:ext cx="3893388" cy="5489274"/>
          </a:xfrm>
          <a:prstGeom prst="rect">
            <a:avLst/>
          </a:prstGeom>
          <a:ln>
            <a:noFill/>
          </a:ln>
          <a:effectLst>
            <a:softEdge rad="112500"/>
          </a:effectLst>
        </p:spPr>
      </p:pic>
      <p:sp>
        <p:nvSpPr>
          <p:cNvPr id="15" name="TextBox 14">
            <a:extLst>
              <a:ext uri="{FF2B5EF4-FFF2-40B4-BE49-F238E27FC236}">
                <a16:creationId xmlns:a16="http://schemas.microsoft.com/office/drawing/2014/main" id="{E5DEE868-18D1-34D0-4D33-1DF343A04E8D}"/>
              </a:ext>
            </a:extLst>
          </p:cNvPr>
          <p:cNvSpPr txBox="1"/>
          <p:nvPr/>
        </p:nvSpPr>
        <p:spPr>
          <a:xfrm>
            <a:off x="3460567" y="248087"/>
            <a:ext cx="5191788" cy="1107996"/>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b="1">
                <a:solidFill>
                  <a:schemeClr val="accent1">
                    <a:lumMod val="50000"/>
                  </a:schemeClr>
                </a:solidFill>
                <a:highlight>
                  <a:srgbClr val="C0C0C0"/>
                </a:highlight>
                <a:latin typeface="JasmineUPC"/>
                <a:ea typeface="Verdana"/>
                <a:cs typeface="Calibri"/>
              </a:rPr>
              <a:t>DATA ANALYST</a:t>
            </a:r>
            <a:endParaRPr lang="en-US" sz="6600" b="1">
              <a:solidFill>
                <a:schemeClr val="accent1">
                  <a:lumMod val="50000"/>
                </a:schemeClr>
              </a:solidFill>
              <a:highlight>
                <a:srgbClr val="C0C0C0"/>
              </a:highlight>
              <a:latin typeface="JasmineUPC"/>
              <a:ea typeface="Verdana"/>
              <a:cs typeface="JasmineUPC"/>
            </a:endParaRPr>
          </a:p>
        </p:txBody>
      </p:sp>
      <p:pic>
        <p:nvPicPr>
          <p:cNvPr id="22" name="Picture 22" descr="Icon&#10;&#10;Description automatically generated">
            <a:extLst>
              <a:ext uri="{FF2B5EF4-FFF2-40B4-BE49-F238E27FC236}">
                <a16:creationId xmlns:a16="http://schemas.microsoft.com/office/drawing/2014/main" id="{0ED0AB24-E6A7-2D2B-7CC1-71963F87126E}"/>
              </a:ext>
            </a:extLst>
          </p:cNvPr>
          <p:cNvPicPr>
            <a:picLocks noChangeAspect="1"/>
          </p:cNvPicPr>
          <p:nvPr/>
        </p:nvPicPr>
        <p:blipFill>
          <a:blip r:embed="rId3"/>
          <a:stretch>
            <a:fillRect/>
          </a:stretch>
        </p:blipFill>
        <p:spPr>
          <a:xfrm>
            <a:off x="2021457" y="1281022"/>
            <a:ext cx="1506750" cy="1492373"/>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23" name="Picture 23">
            <a:extLst>
              <a:ext uri="{FF2B5EF4-FFF2-40B4-BE49-F238E27FC236}">
                <a16:creationId xmlns:a16="http://schemas.microsoft.com/office/drawing/2014/main" id="{F0025E99-6DA7-B09A-7E5B-BF5F5AFA8A6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24928" y="2920132"/>
            <a:ext cx="1492371" cy="1405926"/>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24" name="Picture 24">
            <a:extLst>
              <a:ext uri="{FF2B5EF4-FFF2-40B4-BE49-F238E27FC236}">
                <a16:creationId xmlns:a16="http://schemas.microsoft.com/office/drawing/2014/main" id="{9B2B79FE-D5AB-2524-71F4-1BE4CDD01C67}"/>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8333117" y="1396042"/>
            <a:ext cx="1420486" cy="1420486"/>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25" name="Picture 25">
            <a:extLst>
              <a:ext uri="{FF2B5EF4-FFF2-40B4-BE49-F238E27FC236}">
                <a16:creationId xmlns:a16="http://schemas.microsoft.com/office/drawing/2014/main" id="{C7CB7DFE-83ED-A46D-4FBE-B109307970BE}"/>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0058400" y="2359325"/>
            <a:ext cx="1477994" cy="1406108"/>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2" name="Picture 2" descr="A picture containing qr code&#10;&#10;Description automatically generated">
            <a:extLst>
              <a:ext uri="{FF2B5EF4-FFF2-40B4-BE49-F238E27FC236}">
                <a16:creationId xmlns:a16="http://schemas.microsoft.com/office/drawing/2014/main" id="{40929C23-A8E0-D01B-6C2C-71F82942C83E}"/>
              </a:ext>
            </a:extLst>
          </p:cNvPr>
          <p:cNvPicPr>
            <a:picLocks noChangeAspect="1"/>
          </p:cNvPicPr>
          <p:nvPr/>
        </p:nvPicPr>
        <p:blipFill>
          <a:blip r:embed="rId7"/>
          <a:stretch>
            <a:fillRect/>
          </a:stretch>
        </p:blipFill>
        <p:spPr>
          <a:xfrm>
            <a:off x="2150853" y="3476983"/>
            <a:ext cx="1607391" cy="1428033"/>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3" name="Picture 3">
            <a:extLst>
              <a:ext uri="{FF2B5EF4-FFF2-40B4-BE49-F238E27FC236}">
                <a16:creationId xmlns:a16="http://schemas.microsoft.com/office/drawing/2014/main" id="{5F05BE4C-118A-2ADC-955E-C6A1A28757C0}"/>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1158816" y="5231187"/>
            <a:ext cx="2211238" cy="1456452"/>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4" name="Picture 5">
            <a:extLst>
              <a:ext uri="{FF2B5EF4-FFF2-40B4-BE49-F238E27FC236}">
                <a16:creationId xmlns:a16="http://schemas.microsoft.com/office/drawing/2014/main" id="{D0119197-C168-70A5-85E7-A67507865C3B}"/>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10389079" y="4055854"/>
            <a:ext cx="1564258" cy="1535503"/>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20" name="Picture 25">
            <a:extLst>
              <a:ext uri="{FF2B5EF4-FFF2-40B4-BE49-F238E27FC236}">
                <a16:creationId xmlns:a16="http://schemas.microsoft.com/office/drawing/2014/main" id="{9484B3F4-9903-C7D6-B8A0-1DFCF1FD169C}"/>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8246852" y="4604004"/>
            <a:ext cx="1923692" cy="2078218"/>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26" name="Flowchart: Terminator 25">
            <a:extLst>
              <a:ext uri="{FF2B5EF4-FFF2-40B4-BE49-F238E27FC236}">
                <a16:creationId xmlns:a16="http://schemas.microsoft.com/office/drawing/2014/main" id="{7CDC28E5-5398-1063-D8D3-27886967FC56}"/>
              </a:ext>
            </a:extLst>
          </p:cNvPr>
          <p:cNvSpPr/>
          <p:nvPr/>
        </p:nvSpPr>
        <p:spPr>
          <a:xfrm>
            <a:off x="4737626" y="6110952"/>
            <a:ext cx="1926567" cy="460076"/>
          </a:xfrm>
          <a:prstGeom prst="flowChartTerminator">
            <a:avLst/>
          </a:prstGeom>
          <a:solidFill>
            <a:schemeClr val="bg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9FFDB"/>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E493A43C-18F2-1BDE-BCD5-2DDB75A3D993}"/>
              </a:ext>
            </a:extLst>
          </p:cNvPr>
          <p:cNvGrpSpPr/>
          <p:nvPr/>
        </p:nvGrpSpPr>
        <p:grpSpPr>
          <a:xfrm>
            <a:off x="803298" y="3098031"/>
            <a:ext cx="4413850" cy="3436187"/>
            <a:chOff x="803298" y="3098031"/>
            <a:chExt cx="4413850" cy="3436187"/>
          </a:xfrm>
        </p:grpSpPr>
        <p:grpSp>
          <p:nvGrpSpPr>
            <p:cNvPr id="29" name="Group 28">
              <a:extLst>
                <a:ext uri="{FF2B5EF4-FFF2-40B4-BE49-F238E27FC236}">
                  <a16:creationId xmlns:a16="http://schemas.microsoft.com/office/drawing/2014/main" id="{A079B073-4BD4-7B09-B79D-82BDBC62287F}"/>
                </a:ext>
              </a:extLst>
            </p:cNvPr>
            <p:cNvGrpSpPr/>
            <p:nvPr/>
          </p:nvGrpSpPr>
          <p:grpSpPr>
            <a:xfrm>
              <a:off x="803298" y="3098031"/>
              <a:ext cx="4413850" cy="3436187"/>
              <a:chOff x="1148355" y="2911126"/>
              <a:chExt cx="4428227" cy="3996903"/>
            </a:xfrm>
          </p:grpSpPr>
          <p:sp>
            <p:nvSpPr>
              <p:cNvPr id="26" name="Oval 25">
                <a:extLst>
                  <a:ext uri="{FF2B5EF4-FFF2-40B4-BE49-F238E27FC236}">
                    <a16:creationId xmlns:a16="http://schemas.microsoft.com/office/drawing/2014/main" id="{23605C3B-7FD9-CB32-A62A-0DF731955472}"/>
                  </a:ext>
                </a:extLst>
              </p:cNvPr>
              <p:cNvSpPr/>
              <p:nvPr/>
            </p:nvSpPr>
            <p:spPr>
              <a:xfrm rot="19500000">
                <a:off x="1148355" y="2911126"/>
                <a:ext cx="4428227" cy="3996903"/>
              </a:xfrm>
              <a:prstGeom prst="ellipse">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a:extLst>
                  <a:ext uri="{FF2B5EF4-FFF2-40B4-BE49-F238E27FC236}">
                    <a16:creationId xmlns:a16="http://schemas.microsoft.com/office/drawing/2014/main" id="{3112A630-3374-E778-A20E-51D8282A1DC9}"/>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734410" y="3594930"/>
                <a:ext cx="3265310" cy="2641922"/>
              </a:xfrm>
              <a:prstGeom prst="rect">
                <a:avLst/>
              </a:prstGeom>
              <a:ln>
                <a:noFill/>
              </a:ln>
              <a:effectLst>
                <a:softEdge rad="112500"/>
              </a:effectLst>
            </p:spPr>
          </p:pic>
        </p:grpSp>
        <p:sp>
          <p:nvSpPr>
            <p:cNvPr id="6" name="Callout: Down Arrow 5">
              <a:extLst>
                <a:ext uri="{FF2B5EF4-FFF2-40B4-BE49-F238E27FC236}">
                  <a16:creationId xmlns:a16="http://schemas.microsoft.com/office/drawing/2014/main" id="{615FDBF4-0E5C-21F8-76CE-10B13B6ABDEC}"/>
                </a:ext>
              </a:extLst>
            </p:cNvPr>
            <p:cNvSpPr/>
            <p:nvPr/>
          </p:nvSpPr>
          <p:spPr>
            <a:xfrm>
              <a:off x="3845021" y="3477214"/>
              <a:ext cx="816847" cy="391624"/>
            </a:xfrm>
            <a:prstGeom prst="downArrowCallout">
              <a:avLst/>
            </a:prstGeom>
            <a:solidFill>
              <a:srgbClr val="D3B8D9"/>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a:solidFill>
                    <a:srgbClr val="000000"/>
                  </a:solidFill>
                  <a:latin typeface="Calibri"/>
                  <a:cs typeface="Calibri"/>
                </a:rPr>
                <a:t>DATAS</a:t>
              </a:r>
            </a:p>
          </p:txBody>
        </p:sp>
        <p:sp>
          <p:nvSpPr>
            <p:cNvPr id="22" name="Callout: Down Arrow 21">
              <a:extLst>
                <a:ext uri="{FF2B5EF4-FFF2-40B4-BE49-F238E27FC236}">
                  <a16:creationId xmlns:a16="http://schemas.microsoft.com/office/drawing/2014/main" id="{8B01893B-B59B-C13A-4C7B-17EFA30EC913}"/>
                </a:ext>
              </a:extLst>
            </p:cNvPr>
            <p:cNvSpPr/>
            <p:nvPr/>
          </p:nvSpPr>
          <p:spPr>
            <a:xfrm>
              <a:off x="2182662" y="3553012"/>
              <a:ext cx="816847" cy="391624"/>
            </a:xfrm>
            <a:prstGeom prst="downArrowCallout">
              <a:avLst/>
            </a:prstGeom>
            <a:solidFill>
              <a:srgbClr val="D3B8D9"/>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a:solidFill>
                    <a:srgbClr val="000000"/>
                  </a:solidFill>
                  <a:latin typeface="Calibri"/>
                  <a:cs typeface="Calibri"/>
                </a:rPr>
                <a:t>Collects</a:t>
              </a:r>
              <a:endParaRPr lang="en-US" b="1">
                <a:solidFill>
                  <a:srgbClr val="000000"/>
                </a:solidFill>
                <a:latin typeface="Calibri"/>
                <a:cs typeface="Calibri"/>
              </a:endParaRPr>
            </a:p>
          </p:txBody>
        </p:sp>
        <p:sp>
          <p:nvSpPr>
            <p:cNvPr id="23" name="Callout: Down Arrow 22">
              <a:extLst>
                <a:ext uri="{FF2B5EF4-FFF2-40B4-BE49-F238E27FC236}">
                  <a16:creationId xmlns:a16="http://schemas.microsoft.com/office/drawing/2014/main" id="{474C5CCC-A3D8-360F-8932-CB0C05E668C2}"/>
                </a:ext>
              </a:extLst>
            </p:cNvPr>
            <p:cNvSpPr/>
            <p:nvPr/>
          </p:nvSpPr>
          <p:spPr>
            <a:xfrm rot="5400000">
              <a:off x="4166634" y="4320885"/>
              <a:ext cx="947477" cy="472911"/>
            </a:xfrm>
            <a:prstGeom prst="downArrowCallout">
              <a:avLst/>
            </a:prstGeom>
            <a:solidFill>
              <a:srgbClr val="D3B8D9"/>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a:solidFill>
                    <a:srgbClr val="000000"/>
                  </a:solidFill>
                  <a:latin typeface="Calibri"/>
                  <a:cs typeface="Calibri"/>
                </a:rPr>
                <a:t>interprets</a:t>
              </a:r>
              <a:endParaRPr lang="en-US" b="1">
                <a:solidFill>
                  <a:srgbClr val="000000"/>
                </a:solidFill>
                <a:latin typeface="Calibri"/>
                <a:cs typeface="Calibri"/>
              </a:endParaRPr>
            </a:p>
          </p:txBody>
        </p:sp>
        <p:sp>
          <p:nvSpPr>
            <p:cNvPr id="24" name="Callout: Down Arrow 23">
              <a:extLst>
                <a:ext uri="{FF2B5EF4-FFF2-40B4-BE49-F238E27FC236}">
                  <a16:creationId xmlns:a16="http://schemas.microsoft.com/office/drawing/2014/main" id="{135E877E-43EE-EF9E-078C-3166D2D2573F}"/>
                </a:ext>
              </a:extLst>
            </p:cNvPr>
            <p:cNvSpPr/>
            <p:nvPr/>
          </p:nvSpPr>
          <p:spPr>
            <a:xfrm rot="5400000">
              <a:off x="4046477" y="5344064"/>
              <a:ext cx="971897" cy="573320"/>
            </a:xfrm>
            <a:prstGeom prst="downArrowCallout">
              <a:avLst/>
            </a:prstGeom>
            <a:solidFill>
              <a:srgbClr val="D3B8D9"/>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a:solidFill>
                    <a:srgbClr val="000000"/>
                  </a:solidFill>
                  <a:latin typeface="Calibri"/>
                  <a:cs typeface="JasmineUPC"/>
                </a:rPr>
                <a:t>Analysis</a:t>
              </a:r>
              <a:r>
                <a:rPr lang="en-US" sz="1400" b="1">
                  <a:solidFill>
                    <a:srgbClr val="000000"/>
                  </a:solidFill>
                  <a:latin typeface="Calibri"/>
                  <a:ea typeface="Calibri"/>
                  <a:cs typeface="Calibri"/>
                </a:rPr>
                <a:t>​</a:t>
              </a:r>
              <a:endParaRPr lang="en-US" sz="1400" b="1">
                <a:solidFill>
                  <a:srgbClr val="000000"/>
                </a:solidFill>
                <a:latin typeface="Calibri"/>
                <a:cs typeface="Calibri"/>
              </a:endParaRPr>
            </a:p>
          </p:txBody>
        </p:sp>
        <p:sp>
          <p:nvSpPr>
            <p:cNvPr id="25" name="Callout: Down Arrow 24">
              <a:extLst>
                <a:ext uri="{FF2B5EF4-FFF2-40B4-BE49-F238E27FC236}">
                  <a16:creationId xmlns:a16="http://schemas.microsoft.com/office/drawing/2014/main" id="{610080EB-731D-F1DE-466E-A206729AE662}"/>
                </a:ext>
              </a:extLst>
            </p:cNvPr>
            <p:cNvSpPr/>
            <p:nvPr/>
          </p:nvSpPr>
          <p:spPr>
            <a:xfrm rot="16080000">
              <a:off x="912622" y="5257427"/>
              <a:ext cx="720083" cy="444250"/>
            </a:xfrm>
            <a:prstGeom prst="downArrowCallout">
              <a:avLst/>
            </a:prstGeom>
            <a:solidFill>
              <a:srgbClr val="D3B8D9"/>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a:solidFill>
                    <a:srgbClr val="000000"/>
                  </a:solidFill>
                  <a:latin typeface="Calibri"/>
                  <a:cs typeface="Calibri"/>
                </a:rPr>
                <a:t>Cleans</a:t>
              </a:r>
              <a:endParaRPr lang="en-US" sz="1400">
                <a:solidFill>
                  <a:srgbClr val="000000"/>
                </a:solidFill>
                <a:latin typeface="Calibri"/>
                <a:cs typeface="Calibri"/>
              </a:endParaRPr>
            </a:p>
          </p:txBody>
        </p:sp>
      </p:grpSp>
      <p:sp>
        <p:nvSpPr>
          <p:cNvPr id="7" name="Teardrop 6">
            <a:extLst>
              <a:ext uri="{FF2B5EF4-FFF2-40B4-BE49-F238E27FC236}">
                <a16:creationId xmlns:a16="http://schemas.microsoft.com/office/drawing/2014/main" id="{BB489248-EFF5-008A-F388-EB7B39336E0C}"/>
              </a:ext>
            </a:extLst>
          </p:cNvPr>
          <p:cNvSpPr/>
          <p:nvPr/>
        </p:nvSpPr>
        <p:spPr>
          <a:xfrm rot="10920000">
            <a:off x="-1683086" y="4732236"/>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E702CDF-0A31-0B72-7DD1-DF159DEB6789}"/>
              </a:ext>
            </a:extLst>
          </p:cNvPr>
          <p:cNvSpPr/>
          <p:nvPr/>
        </p:nvSpPr>
        <p:spPr>
          <a:xfrm>
            <a:off x="8232042" y="6276649"/>
            <a:ext cx="3579963" cy="3249284"/>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eardrop 8">
            <a:extLst>
              <a:ext uri="{FF2B5EF4-FFF2-40B4-BE49-F238E27FC236}">
                <a16:creationId xmlns:a16="http://schemas.microsoft.com/office/drawing/2014/main" id="{DE4742A8-86DB-BDF7-471A-508C60948947}"/>
              </a:ext>
            </a:extLst>
          </p:cNvPr>
          <p:cNvSpPr/>
          <p:nvPr/>
        </p:nvSpPr>
        <p:spPr>
          <a:xfrm>
            <a:off x="9933820" y="-1421275"/>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hord 9">
            <a:extLst>
              <a:ext uri="{FF2B5EF4-FFF2-40B4-BE49-F238E27FC236}">
                <a16:creationId xmlns:a16="http://schemas.microsoft.com/office/drawing/2014/main" id="{DD91BC1D-BC69-E1CD-4A05-17197070C4F1}"/>
              </a:ext>
            </a:extLst>
          </p:cNvPr>
          <p:cNvSpPr/>
          <p:nvPr/>
        </p:nvSpPr>
        <p:spPr>
          <a:xfrm rot="6600000">
            <a:off x="1091384" y="6002763"/>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hord 11">
            <a:extLst>
              <a:ext uri="{FF2B5EF4-FFF2-40B4-BE49-F238E27FC236}">
                <a16:creationId xmlns:a16="http://schemas.microsoft.com/office/drawing/2014/main" id="{9FD192FB-D251-EF13-DDD5-84CB9F7DDC0D}"/>
              </a:ext>
            </a:extLst>
          </p:cNvPr>
          <p:cNvSpPr/>
          <p:nvPr/>
        </p:nvSpPr>
        <p:spPr>
          <a:xfrm rot="11940000">
            <a:off x="-1525296" y="1933970"/>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hord 12">
            <a:extLst>
              <a:ext uri="{FF2B5EF4-FFF2-40B4-BE49-F238E27FC236}">
                <a16:creationId xmlns:a16="http://schemas.microsoft.com/office/drawing/2014/main" id="{8A599E06-BD29-614A-9EC4-CC59D07AF257}"/>
              </a:ext>
            </a:extLst>
          </p:cNvPr>
          <p:cNvSpPr/>
          <p:nvPr/>
        </p:nvSpPr>
        <p:spPr>
          <a:xfrm rot="1260000">
            <a:off x="11457460" y="4708800"/>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hord 13">
            <a:extLst>
              <a:ext uri="{FF2B5EF4-FFF2-40B4-BE49-F238E27FC236}">
                <a16:creationId xmlns:a16="http://schemas.microsoft.com/office/drawing/2014/main" id="{4ED6400E-E725-8C73-DEBF-A240D791F895}"/>
              </a:ext>
            </a:extLst>
          </p:cNvPr>
          <p:cNvSpPr/>
          <p:nvPr/>
        </p:nvSpPr>
        <p:spPr>
          <a:xfrm rot="17520000">
            <a:off x="7072365" y="-1674748"/>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hord 15">
            <a:extLst>
              <a:ext uri="{FF2B5EF4-FFF2-40B4-BE49-F238E27FC236}">
                <a16:creationId xmlns:a16="http://schemas.microsoft.com/office/drawing/2014/main" id="{F7E34FEA-7D04-AA63-F469-4B801E969F1E}"/>
              </a:ext>
            </a:extLst>
          </p:cNvPr>
          <p:cNvSpPr/>
          <p:nvPr/>
        </p:nvSpPr>
        <p:spPr>
          <a:xfrm rot="14520000">
            <a:off x="2687270" y="5902120"/>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ardrop 16">
            <a:extLst>
              <a:ext uri="{FF2B5EF4-FFF2-40B4-BE49-F238E27FC236}">
                <a16:creationId xmlns:a16="http://schemas.microsoft.com/office/drawing/2014/main" id="{720C8768-43B1-EC18-CE59-E8442B0B38A1}"/>
              </a:ext>
            </a:extLst>
          </p:cNvPr>
          <p:cNvSpPr/>
          <p:nvPr/>
        </p:nvSpPr>
        <p:spPr>
          <a:xfrm rot="3360000">
            <a:off x="2529479" y="-1795087"/>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1DB3785-AA82-A980-F492-99AB295EACAC}"/>
              </a:ext>
            </a:extLst>
          </p:cNvPr>
          <p:cNvSpPr/>
          <p:nvPr/>
        </p:nvSpPr>
        <p:spPr>
          <a:xfrm>
            <a:off x="11682609" y="2366007"/>
            <a:ext cx="3795623" cy="2932982"/>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Teardrop 17">
            <a:extLst>
              <a:ext uri="{FF2B5EF4-FFF2-40B4-BE49-F238E27FC236}">
                <a16:creationId xmlns:a16="http://schemas.microsoft.com/office/drawing/2014/main" id="{14625657-A317-5921-ACBB-6A542F96D664}"/>
              </a:ext>
            </a:extLst>
          </p:cNvPr>
          <p:cNvSpPr/>
          <p:nvPr/>
        </p:nvSpPr>
        <p:spPr>
          <a:xfrm rot="5400000">
            <a:off x="5548726" y="6026197"/>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ord 18">
            <a:extLst>
              <a:ext uri="{FF2B5EF4-FFF2-40B4-BE49-F238E27FC236}">
                <a16:creationId xmlns:a16="http://schemas.microsoft.com/office/drawing/2014/main" id="{8EF73E5D-053D-3363-039C-6AF870C381EC}"/>
              </a:ext>
            </a:extLst>
          </p:cNvPr>
          <p:cNvSpPr/>
          <p:nvPr/>
        </p:nvSpPr>
        <p:spPr>
          <a:xfrm rot="1260000">
            <a:off x="11716251" y="381215"/>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3B33FB3-D2BA-6CB4-B5F2-39BA1A77C4FB}"/>
              </a:ext>
            </a:extLst>
          </p:cNvPr>
          <p:cNvSpPr/>
          <p:nvPr/>
        </p:nvSpPr>
        <p:spPr>
          <a:xfrm>
            <a:off x="-1673958" y="-1357726"/>
            <a:ext cx="3795623" cy="2932982"/>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 name="Straight Arrow Connector 1">
            <a:extLst>
              <a:ext uri="{FF2B5EF4-FFF2-40B4-BE49-F238E27FC236}">
                <a16:creationId xmlns:a16="http://schemas.microsoft.com/office/drawing/2014/main" id="{95C80DE8-B4E9-D47A-F184-5EB7B682E740}"/>
              </a:ext>
            </a:extLst>
          </p:cNvPr>
          <p:cNvCxnSpPr/>
          <p:nvPr/>
        </p:nvCxnSpPr>
        <p:spPr>
          <a:xfrm flipH="1">
            <a:off x="6251276" y="67575"/>
            <a:ext cx="5750" cy="6162134"/>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CD6295-2CA1-33DA-4A87-3E48D2834E47}"/>
              </a:ext>
            </a:extLst>
          </p:cNvPr>
          <p:cNvSpPr txBox="1"/>
          <p:nvPr/>
        </p:nvSpPr>
        <p:spPr>
          <a:xfrm>
            <a:off x="2484768" y="1038333"/>
            <a:ext cx="3435613"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latin typeface="Rockwell"/>
                <a:cs typeface="Calibri"/>
              </a:rPr>
              <a:t>Who is a Data Analyst?</a:t>
            </a:r>
          </a:p>
          <a:p>
            <a:endParaRPr lang="en-US">
              <a:latin typeface="Rockwell"/>
              <a:cs typeface="Calibri"/>
            </a:endParaRPr>
          </a:p>
          <a:p>
            <a:r>
              <a:rPr lang="en-US" i="1">
                <a:latin typeface="Comic Sans MS"/>
                <a:ea typeface="+mn-lt"/>
                <a:cs typeface="+mn-lt"/>
              </a:rPr>
              <a:t>A data analyst collects, cleans, and interprets data sets in order to answer a question or solve a problem.</a:t>
            </a:r>
            <a:endParaRPr lang="en-US" i="1">
              <a:latin typeface="Comic Sans MS"/>
              <a:ea typeface="Batang"/>
              <a:cs typeface="Calibri"/>
            </a:endParaRPr>
          </a:p>
        </p:txBody>
      </p:sp>
      <p:sp>
        <p:nvSpPr>
          <p:cNvPr id="21" name="TextBox 20">
            <a:extLst>
              <a:ext uri="{FF2B5EF4-FFF2-40B4-BE49-F238E27FC236}">
                <a16:creationId xmlns:a16="http://schemas.microsoft.com/office/drawing/2014/main" id="{FDB255AC-BBFD-7585-8269-998F92F343BB}"/>
              </a:ext>
            </a:extLst>
          </p:cNvPr>
          <p:cNvSpPr txBox="1"/>
          <p:nvPr/>
        </p:nvSpPr>
        <p:spPr>
          <a:xfrm>
            <a:off x="7492259" y="405658"/>
            <a:ext cx="3573707"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b="1">
                <a:highlight>
                  <a:srgbClr val="C0C0C0"/>
                </a:highlight>
                <a:latin typeface="Rockwell"/>
                <a:cs typeface="Calibri"/>
              </a:rPr>
              <a:t>Types of Data Analysis</a:t>
            </a:r>
            <a:r>
              <a:rPr lang="en-US" b="1">
                <a:highlight>
                  <a:srgbClr val="C0C0C0"/>
                </a:highlight>
                <a:latin typeface="Rockwell"/>
                <a:cs typeface="Calibri"/>
              </a:rPr>
              <a:t>:</a:t>
            </a:r>
            <a:endParaRPr lang="en-US">
              <a:highlight>
                <a:srgbClr val="C0C0C0"/>
              </a:highlight>
              <a:latin typeface="Comic Sans MS"/>
              <a:cs typeface="Calibri"/>
            </a:endParaRPr>
          </a:p>
        </p:txBody>
      </p:sp>
      <p:grpSp>
        <p:nvGrpSpPr>
          <p:cNvPr id="34" name="Group 33">
            <a:extLst>
              <a:ext uri="{FF2B5EF4-FFF2-40B4-BE49-F238E27FC236}">
                <a16:creationId xmlns:a16="http://schemas.microsoft.com/office/drawing/2014/main" id="{815F22B9-1120-34B9-49D1-032315F85E99}"/>
              </a:ext>
            </a:extLst>
          </p:cNvPr>
          <p:cNvGrpSpPr/>
          <p:nvPr/>
        </p:nvGrpSpPr>
        <p:grpSpPr>
          <a:xfrm>
            <a:off x="6320896" y="992288"/>
            <a:ext cx="5923472" cy="589472"/>
            <a:chOff x="6378406" y="834137"/>
            <a:chExt cx="5923472" cy="589472"/>
          </a:xfrm>
        </p:grpSpPr>
        <p:sp>
          <p:nvSpPr>
            <p:cNvPr id="35" name="Flowchart: Terminator 34">
              <a:extLst>
                <a:ext uri="{FF2B5EF4-FFF2-40B4-BE49-F238E27FC236}">
                  <a16:creationId xmlns:a16="http://schemas.microsoft.com/office/drawing/2014/main" id="{0F939F3C-141A-EC26-9E4A-E493A1EC622B}"/>
                </a:ext>
              </a:extLst>
            </p:cNvPr>
            <p:cNvSpPr/>
            <p:nvPr/>
          </p:nvSpPr>
          <p:spPr>
            <a:xfrm>
              <a:off x="9297010" y="834138"/>
              <a:ext cx="1423359" cy="589471"/>
            </a:xfrm>
            <a:prstGeom prst="flowChartTerminator">
              <a:avLst/>
            </a:prstGeom>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700" b="1" i="1">
                  <a:solidFill>
                    <a:srgbClr val="000000"/>
                  </a:solidFill>
                  <a:latin typeface="Comic Sans MS"/>
                </a:rPr>
                <a:t>Predictive</a:t>
              </a:r>
              <a:endParaRPr lang="en-US" b="1">
                <a:ea typeface="Calibri" panose="020F0502020204030204"/>
                <a:cs typeface="Calibri" panose="020F0502020204030204"/>
              </a:endParaRPr>
            </a:p>
          </p:txBody>
        </p:sp>
        <p:sp>
          <p:nvSpPr>
            <p:cNvPr id="36" name="Flowchart: Terminator 35">
              <a:extLst>
                <a:ext uri="{FF2B5EF4-FFF2-40B4-BE49-F238E27FC236}">
                  <a16:creationId xmlns:a16="http://schemas.microsoft.com/office/drawing/2014/main" id="{2C662B5E-EA81-795A-73C4-015DB9C9ADF9}"/>
                </a:ext>
              </a:extLst>
            </p:cNvPr>
            <p:cNvSpPr/>
            <p:nvPr/>
          </p:nvSpPr>
          <p:spPr>
            <a:xfrm>
              <a:off x="7873649" y="834137"/>
              <a:ext cx="1423359" cy="589471"/>
            </a:xfrm>
            <a:prstGeom prst="flowChartTerminator">
              <a:avLst/>
            </a:prstGeom>
          </p:spPr>
          <p:style>
            <a:lnRef idx="3">
              <a:schemeClr val="lt1"/>
            </a:lnRef>
            <a:fillRef idx="1">
              <a:schemeClr val="accent4"/>
            </a:fillRef>
            <a:effectRef idx="1">
              <a:schemeClr val="accent4"/>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700" b="1" i="1">
                  <a:solidFill>
                    <a:srgbClr val="000000"/>
                  </a:solidFill>
                  <a:latin typeface="Comic Sans MS"/>
                </a:rPr>
                <a:t>Diagnostic</a:t>
              </a:r>
              <a:endParaRPr lang="en-US" b="1">
                <a:ea typeface="Calibri" panose="020F0502020204030204"/>
                <a:cs typeface="Calibri" panose="020F0502020204030204"/>
              </a:endParaRPr>
            </a:p>
          </p:txBody>
        </p:sp>
        <p:sp>
          <p:nvSpPr>
            <p:cNvPr id="37" name="Flowchart: Terminator 36">
              <a:extLst>
                <a:ext uri="{FF2B5EF4-FFF2-40B4-BE49-F238E27FC236}">
                  <a16:creationId xmlns:a16="http://schemas.microsoft.com/office/drawing/2014/main" id="{7C6A7A79-ABEF-C756-CFCA-99DF42E70036}"/>
                </a:ext>
              </a:extLst>
            </p:cNvPr>
            <p:cNvSpPr/>
            <p:nvPr/>
          </p:nvSpPr>
          <p:spPr>
            <a:xfrm>
              <a:off x="6378406" y="848514"/>
              <a:ext cx="1509621" cy="575094"/>
            </a:xfrm>
            <a:prstGeom prst="flowChartTerminator">
              <a:avLst/>
            </a:prstGeom>
          </p:spPr>
          <p:style>
            <a:lnRef idx="1">
              <a:schemeClr val="accent6"/>
            </a:lnRef>
            <a:fillRef idx="2">
              <a:schemeClr val="accent6"/>
            </a:fillRef>
            <a:effectRef idx="1">
              <a:schemeClr val="accent6"/>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700" b="1" i="1">
                  <a:solidFill>
                    <a:srgbClr val="000000"/>
                  </a:solidFill>
                  <a:latin typeface="Comic Sans MS"/>
                </a:rPr>
                <a:t>Descriptive</a:t>
              </a:r>
              <a:endParaRPr lang="en-US" sz="1600" b="1">
                <a:ea typeface="Calibri" panose="020F0502020204030204"/>
                <a:cs typeface="Calibri" panose="020F0502020204030204"/>
              </a:endParaRPr>
            </a:p>
          </p:txBody>
        </p:sp>
        <p:sp>
          <p:nvSpPr>
            <p:cNvPr id="38" name="Flowchart: Terminator 37">
              <a:extLst>
                <a:ext uri="{FF2B5EF4-FFF2-40B4-BE49-F238E27FC236}">
                  <a16:creationId xmlns:a16="http://schemas.microsoft.com/office/drawing/2014/main" id="{47A78C9D-7C16-5403-8AD8-06D1C0B0DAA0}"/>
                </a:ext>
              </a:extLst>
            </p:cNvPr>
            <p:cNvSpPr/>
            <p:nvPr/>
          </p:nvSpPr>
          <p:spPr>
            <a:xfrm>
              <a:off x="10720368" y="834137"/>
              <a:ext cx="1581510" cy="589471"/>
            </a:xfrm>
            <a:prstGeom prst="flowChartTerminator">
              <a:avLst/>
            </a:prstGeom>
          </p:spPr>
          <p:style>
            <a:lnRef idx="3">
              <a:schemeClr val="lt1"/>
            </a:lnRef>
            <a:fillRef idx="1">
              <a:schemeClr val="accent1"/>
            </a:fillRef>
            <a:effectRef idx="1">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700" b="1" i="1">
                  <a:solidFill>
                    <a:srgbClr val="000000"/>
                  </a:solidFill>
                  <a:latin typeface="Comic Sans MS"/>
                </a:rPr>
                <a:t>Prescriptive</a:t>
              </a:r>
              <a:endParaRPr lang="en-US" sz="1700" b="1">
                <a:ea typeface="Calibri" panose="020F0502020204030204"/>
                <a:cs typeface="Calibri" panose="020F0502020204030204"/>
              </a:endParaRPr>
            </a:p>
          </p:txBody>
        </p:sp>
      </p:grpSp>
      <p:sp>
        <p:nvSpPr>
          <p:cNvPr id="39" name="TextBox 38">
            <a:extLst>
              <a:ext uri="{FF2B5EF4-FFF2-40B4-BE49-F238E27FC236}">
                <a16:creationId xmlns:a16="http://schemas.microsoft.com/office/drawing/2014/main" id="{AF646C05-4C8B-1F7B-FEFC-253D6D40D05E}"/>
              </a:ext>
            </a:extLst>
          </p:cNvPr>
          <p:cNvSpPr txBox="1"/>
          <p:nvPr/>
        </p:nvSpPr>
        <p:spPr>
          <a:xfrm>
            <a:off x="6602873" y="1806300"/>
            <a:ext cx="5077795"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Calibri"/>
              </a:rPr>
              <a:t>1.  Descriptive</a:t>
            </a:r>
            <a:endParaRPr lang="en-US" sz="2400">
              <a:cs typeface="Calibri"/>
            </a:endParaRPr>
          </a:p>
          <a:p>
            <a:r>
              <a:rPr lang="en-US" b="1">
                <a:latin typeface="Comic Sans MS"/>
                <a:ea typeface="Calibri"/>
                <a:cs typeface="Calibri"/>
              </a:rPr>
              <a:t>   </a:t>
            </a:r>
            <a:r>
              <a:rPr lang="en-US" sz="2000">
                <a:latin typeface="Comic Sans MS"/>
                <a:ea typeface="Calibri"/>
                <a:cs typeface="Calibri"/>
              </a:rPr>
              <a:t>Measure What Happen. </a:t>
            </a:r>
          </a:p>
          <a:p>
            <a:r>
              <a:rPr lang="en-US" sz="2000">
                <a:latin typeface="Comic Sans MS"/>
                <a:ea typeface="Calibri"/>
                <a:cs typeface="Calibri"/>
              </a:rPr>
              <a:t>     Ex: KPI's, financial reports, etc.</a:t>
            </a:r>
          </a:p>
          <a:p>
            <a:r>
              <a:rPr lang="en-US" sz="2400" b="1">
                <a:latin typeface="Calibri"/>
                <a:ea typeface="Calibri"/>
                <a:cs typeface="Calibri"/>
              </a:rPr>
              <a:t>2. Diagnostic</a:t>
            </a:r>
            <a:endParaRPr lang="en-US" sz="2400" b="1">
              <a:latin typeface="Comic Sans MS"/>
              <a:ea typeface="Calibri"/>
              <a:cs typeface="Calibri"/>
            </a:endParaRPr>
          </a:p>
          <a:p>
            <a:r>
              <a:rPr lang="en-US" sz="2000" b="1">
                <a:ea typeface="Calibri"/>
                <a:cs typeface="Calibri"/>
              </a:rPr>
              <a:t>     </a:t>
            </a:r>
            <a:r>
              <a:rPr lang="en-US" sz="2000">
                <a:latin typeface="Comic Sans MS"/>
                <a:ea typeface="Calibri"/>
                <a:cs typeface="Calibri"/>
              </a:rPr>
              <a:t>Understand What Happen.</a:t>
            </a:r>
          </a:p>
          <a:p>
            <a:r>
              <a:rPr lang="en-US" sz="2000">
                <a:latin typeface="Comic Sans MS"/>
                <a:ea typeface="Calibri"/>
                <a:cs typeface="Calibri"/>
              </a:rPr>
              <a:t>     Ex: 80/20 analysis</a:t>
            </a:r>
          </a:p>
          <a:p>
            <a:r>
              <a:rPr lang="en-US" sz="2400" b="1">
                <a:latin typeface="Calibri"/>
                <a:ea typeface="Calibri"/>
                <a:cs typeface="Calibri"/>
              </a:rPr>
              <a:t>3. Predictive</a:t>
            </a:r>
          </a:p>
          <a:p>
            <a:r>
              <a:rPr lang="en-US" sz="2000" b="1">
                <a:ea typeface="Calibri"/>
                <a:cs typeface="Calibri"/>
              </a:rPr>
              <a:t>    </a:t>
            </a:r>
            <a:r>
              <a:rPr lang="en-US" sz="2000">
                <a:latin typeface="Comic Sans MS"/>
                <a:ea typeface="Calibri"/>
                <a:cs typeface="Calibri"/>
              </a:rPr>
              <a:t>Predict What will Happen in Future.</a:t>
            </a:r>
          </a:p>
          <a:p>
            <a:r>
              <a:rPr lang="en-US" sz="2000">
                <a:latin typeface="Comic Sans MS"/>
                <a:ea typeface="Calibri"/>
                <a:cs typeface="Calibri"/>
              </a:rPr>
              <a:t>    Ex: Forecast Cash Flow</a:t>
            </a:r>
          </a:p>
          <a:p>
            <a:r>
              <a:rPr lang="en-US" sz="2400" b="1">
                <a:ea typeface="Calibri"/>
                <a:cs typeface="Calibri"/>
              </a:rPr>
              <a:t>4. Prescriptive</a:t>
            </a:r>
          </a:p>
          <a:p>
            <a:r>
              <a:rPr lang="en-US" sz="2000" b="1">
                <a:ea typeface="Calibri"/>
                <a:cs typeface="Calibri"/>
              </a:rPr>
              <a:t>    </a:t>
            </a:r>
            <a:r>
              <a:rPr lang="en-US" sz="2000">
                <a:latin typeface="Comic Sans MS"/>
                <a:ea typeface="Calibri"/>
                <a:cs typeface="Calibri"/>
              </a:rPr>
              <a:t>Analyze factors to be used.</a:t>
            </a:r>
          </a:p>
          <a:p>
            <a:r>
              <a:rPr lang="en-US" sz="2000">
                <a:latin typeface="Comic Sans MS"/>
                <a:ea typeface="Calibri"/>
                <a:cs typeface="Calibri"/>
              </a:rPr>
              <a:t>    Ex: Finding actionable insights</a:t>
            </a:r>
          </a:p>
          <a:p>
            <a:pPr marL="342900" indent="-342900">
              <a:buAutoNum type="arabicPeriod"/>
            </a:pPr>
            <a:endParaRPr lang="en-US" b="1">
              <a:ea typeface="Calibri"/>
              <a:cs typeface="Calibri"/>
            </a:endParaRPr>
          </a:p>
          <a:p>
            <a:pPr marL="342900" indent="-342900">
              <a:buAutoNum type="arabicPeriod"/>
            </a:pPr>
            <a:endParaRPr lang="en-US" b="1">
              <a:ea typeface="Calibri"/>
              <a:cs typeface="Calibri"/>
            </a:endParaRPr>
          </a:p>
        </p:txBody>
      </p:sp>
      <p:sp>
        <p:nvSpPr>
          <p:cNvPr id="27" name="TextBox 26">
            <a:extLst>
              <a:ext uri="{FF2B5EF4-FFF2-40B4-BE49-F238E27FC236}">
                <a16:creationId xmlns:a16="http://schemas.microsoft.com/office/drawing/2014/main" id="{82DE8419-EA96-4DAE-83A9-85B739D01D3F}"/>
              </a:ext>
            </a:extLst>
          </p:cNvPr>
          <p:cNvSpPr txBox="1"/>
          <p:nvPr/>
        </p:nvSpPr>
        <p:spPr>
          <a:xfrm>
            <a:off x="4724400" y="320040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2" name="Flowchart: Terminator 31">
            <a:extLst>
              <a:ext uri="{FF2B5EF4-FFF2-40B4-BE49-F238E27FC236}">
                <a16:creationId xmlns:a16="http://schemas.microsoft.com/office/drawing/2014/main" id="{7DC97B1E-61E9-349D-12C5-8A78C09326B8}"/>
              </a:ext>
            </a:extLst>
          </p:cNvPr>
          <p:cNvSpPr/>
          <p:nvPr/>
        </p:nvSpPr>
        <p:spPr>
          <a:xfrm>
            <a:off x="10028494" y="6067820"/>
            <a:ext cx="1926567" cy="460076"/>
          </a:xfrm>
          <a:prstGeom prst="flowChartTerminator">
            <a:avLst/>
          </a:prstGeom>
          <a:solidFill>
            <a:schemeClr val="bg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
        <p:nvSpPr>
          <p:cNvPr id="41" name="TextBox 40">
            <a:extLst>
              <a:ext uri="{FF2B5EF4-FFF2-40B4-BE49-F238E27FC236}">
                <a16:creationId xmlns:a16="http://schemas.microsoft.com/office/drawing/2014/main" id="{744FA23B-4D35-943E-8F6D-10577B26F2A4}"/>
              </a:ext>
            </a:extLst>
          </p:cNvPr>
          <p:cNvSpPr txBox="1"/>
          <p:nvPr/>
        </p:nvSpPr>
        <p:spPr>
          <a:xfrm>
            <a:off x="-52198" y="599786"/>
            <a:ext cx="217098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chemeClr val="accent1">
                    <a:lumMod val="50000"/>
                  </a:schemeClr>
                </a:solidFill>
                <a:latin typeface="Rockwell"/>
                <a:cs typeface="Calibri"/>
              </a:rPr>
              <a:t>DATA ANALYST</a:t>
            </a:r>
          </a:p>
        </p:txBody>
      </p:sp>
    </p:spTree>
    <p:extLst>
      <p:ext uri="{BB962C8B-B14F-4D97-AF65-F5344CB8AC3E}">
        <p14:creationId xmlns:p14="http://schemas.microsoft.com/office/powerpoint/2010/main" val="679918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FFDB"/>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6E702CDF-0A31-0B72-7DD1-DF159DEB6789}"/>
              </a:ext>
            </a:extLst>
          </p:cNvPr>
          <p:cNvSpPr/>
          <p:nvPr/>
        </p:nvSpPr>
        <p:spPr>
          <a:xfrm>
            <a:off x="8232042" y="6276649"/>
            <a:ext cx="3579963" cy="3249284"/>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eardrop 8">
            <a:extLst>
              <a:ext uri="{FF2B5EF4-FFF2-40B4-BE49-F238E27FC236}">
                <a16:creationId xmlns:a16="http://schemas.microsoft.com/office/drawing/2014/main" id="{DE4742A8-86DB-BDF7-471A-508C60948947}"/>
              </a:ext>
            </a:extLst>
          </p:cNvPr>
          <p:cNvSpPr/>
          <p:nvPr/>
        </p:nvSpPr>
        <p:spPr>
          <a:xfrm>
            <a:off x="9933820" y="-1421275"/>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hord 9">
            <a:extLst>
              <a:ext uri="{FF2B5EF4-FFF2-40B4-BE49-F238E27FC236}">
                <a16:creationId xmlns:a16="http://schemas.microsoft.com/office/drawing/2014/main" id="{DD91BC1D-BC69-E1CD-4A05-17197070C4F1}"/>
              </a:ext>
            </a:extLst>
          </p:cNvPr>
          <p:cNvSpPr/>
          <p:nvPr/>
        </p:nvSpPr>
        <p:spPr>
          <a:xfrm rot="6600000">
            <a:off x="1091384" y="6002763"/>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hord 12">
            <a:extLst>
              <a:ext uri="{FF2B5EF4-FFF2-40B4-BE49-F238E27FC236}">
                <a16:creationId xmlns:a16="http://schemas.microsoft.com/office/drawing/2014/main" id="{8A599E06-BD29-614A-9EC4-CC59D07AF257}"/>
              </a:ext>
            </a:extLst>
          </p:cNvPr>
          <p:cNvSpPr/>
          <p:nvPr/>
        </p:nvSpPr>
        <p:spPr>
          <a:xfrm rot="1260000">
            <a:off x="11457460" y="4708800"/>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hord 13">
            <a:extLst>
              <a:ext uri="{FF2B5EF4-FFF2-40B4-BE49-F238E27FC236}">
                <a16:creationId xmlns:a16="http://schemas.microsoft.com/office/drawing/2014/main" id="{4ED6400E-E725-8C73-DEBF-A240D791F895}"/>
              </a:ext>
            </a:extLst>
          </p:cNvPr>
          <p:cNvSpPr/>
          <p:nvPr/>
        </p:nvSpPr>
        <p:spPr>
          <a:xfrm rot="17520000">
            <a:off x="7072365" y="-1674748"/>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hord 15">
            <a:extLst>
              <a:ext uri="{FF2B5EF4-FFF2-40B4-BE49-F238E27FC236}">
                <a16:creationId xmlns:a16="http://schemas.microsoft.com/office/drawing/2014/main" id="{F7E34FEA-7D04-AA63-F469-4B801E969F1E}"/>
              </a:ext>
            </a:extLst>
          </p:cNvPr>
          <p:cNvSpPr/>
          <p:nvPr/>
        </p:nvSpPr>
        <p:spPr>
          <a:xfrm rot="14520000">
            <a:off x="2687270" y="5902120"/>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ardrop 16">
            <a:extLst>
              <a:ext uri="{FF2B5EF4-FFF2-40B4-BE49-F238E27FC236}">
                <a16:creationId xmlns:a16="http://schemas.microsoft.com/office/drawing/2014/main" id="{720C8768-43B1-EC18-CE59-E8442B0B38A1}"/>
              </a:ext>
            </a:extLst>
          </p:cNvPr>
          <p:cNvSpPr/>
          <p:nvPr/>
        </p:nvSpPr>
        <p:spPr>
          <a:xfrm rot="3360000">
            <a:off x="2529479" y="-1795087"/>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1DB3785-AA82-A980-F492-99AB295EACAC}"/>
              </a:ext>
            </a:extLst>
          </p:cNvPr>
          <p:cNvSpPr/>
          <p:nvPr/>
        </p:nvSpPr>
        <p:spPr>
          <a:xfrm>
            <a:off x="11682609" y="2366007"/>
            <a:ext cx="3795623" cy="2932982"/>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Teardrop 17">
            <a:extLst>
              <a:ext uri="{FF2B5EF4-FFF2-40B4-BE49-F238E27FC236}">
                <a16:creationId xmlns:a16="http://schemas.microsoft.com/office/drawing/2014/main" id="{14625657-A317-5921-ACBB-6A542F96D664}"/>
              </a:ext>
            </a:extLst>
          </p:cNvPr>
          <p:cNvSpPr/>
          <p:nvPr/>
        </p:nvSpPr>
        <p:spPr>
          <a:xfrm rot="5400000">
            <a:off x="5548726" y="6026197"/>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ord 18">
            <a:extLst>
              <a:ext uri="{FF2B5EF4-FFF2-40B4-BE49-F238E27FC236}">
                <a16:creationId xmlns:a16="http://schemas.microsoft.com/office/drawing/2014/main" id="{8EF73E5D-053D-3363-039C-6AF870C381EC}"/>
              </a:ext>
            </a:extLst>
          </p:cNvPr>
          <p:cNvSpPr/>
          <p:nvPr/>
        </p:nvSpPr>
        <p:spPr>
          <a:xfrm rot="1260000">
            <a:off x="11716251" y="381215"/>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36" name="Diagram 936">
            <a:extLst>
              <a:ext uri="{FF2B5EF4-FFF2-40B4-BE49-F238E27FC236}">
                <a16:creationId xmlns:a16="http://schemas.microsoft.com/office/drawing/2014/main" id="{E81DC794-4251-8194-1B9F-D33DF56C67A3}"/>
              </a:ext>
            </a:extLst>
          </p:cNvPr>
          <p:cNvGraphicFramePr/>
          <p:nvPr>
            <p:extLst>
              <p:ext uri="{D42A27DB-BD31-4B8C-83A1-F6EECF244321}">
                <p14:modId xmlns:p14="http://schemas.microsoft.com/office/powerpoint/2010/main" val="1282665741"/>
              </p:ext>
            </p:extLst>
          </p:nvPr>
        </p:nvGraphicFramePr>
        <p:xfrm>
          <a:off x="1984076" y="1470804"/>
          <a:ext cx="9489057" cy="4261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96" name="Rectangle: Rounded Corners 2895">
            <a:extLst>
              <a:ext uri="{FF2B5EF4-FFF2-40B4-BE49-F238E27FC236}">
                <a16:creationId xmlns:a16="http://schemas.microsoft.com/office/drawing/2014/main" id="{F64AEAF6-8B95-A8D1-A58B-B4836C9A0082}"/>
              </a:ext>
            </a:extLst>
          </p:cNvPr>
          <p:cNvSpPr/>
          <p:nvPr/>
        </p:nvSpPr>
        <p:spPr>
          <a:xfrm>
            <a:off x="4624045" y="449579"/>
            <a:ext cx="3163018" cy="7907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b="1">
                <a:latin typeface="Rockwell"/>
                <a:cs typeface="Calibri"/>
              </a:rPr>
              <a:t>Tools For </a:t>
            </a:r>
          </a:p>
          <a:p>
            <a:pPr algn="ctr"/>
            <a:r>
              <a:rPr lang="en-US" sz="2800" b="1">
                <a:latin typeface="Rockwell"/>
                <a:cs typeface="Calibri"/>
              </a:rPr>
              <a:t>Data Analysis</a:t>
            </a:r>
          </a:p>
        </p:txBody>
      </p:sp>
      <p:sp>
        <p:nvSpPr>
          <p:cNvPr id="23" name="Rectangle: Rounded Corners 22">
            <a:extLst>
              <a:ext uri="{FF2B5EF4-FFF2-40B4-BE49-F238E27FC236}">
                <a16:creationId xmlns:a16="http://schemas.microsoft.com/office/drawing/2014/main" id="{DFC82AE0-3DAA-998E-AD8E-6A96D9AF2FBB}"/>
              </a:ext>
            </a:extLst>
          </p:cNvPr>
          <p:cNvSpPr/>
          <p:nvPr/>
        </p:nvSpPr>
        <p:spPr>
          <a:xfrm>
            <a:off x="-1673958" y="-1357726"/>
            <a:ext cx="3795623" cy="2932982"/>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TextBox 26">
            <a:extLst>
              <a:ext uri="{FF2B5EF4-FFF2-40B4-BE49-F238E27FC236}">
                <a16:creationId xmlns:a16="http://schemas.microsoft.com/office/drawing/2014/main" id="{8ACEA0E6-1BE7-BC0C-27F8-8FCC17513908}"/>
              </a:ext>
            </a:extLst>
          </p:cNvPr>
          <p:cNvSpPr txBox="1"/>
          <p:nvPr/>
        </p:nvSpPr>
        <p:spPr>
          <a:xfrm>
            <a:off x="-52198" y="599786"/>
            <a:ext cx="217098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chemeClr val="accent1">
                    <a:lumMod val="50000"/>
                  </a:schemeClr>
                </a:solidFill>
                <a:latin typeface="Rockwell"/>
                <a:cs typeface="Calibri"/>
              </a:rPr>
              <a:t>DATA ANALYST</a:t>
            </a:r>
          </a:p>
        </p:txBody>
      </p:sp>
      <p:sp>
        <p:nvSpPr>
          <p:cNvPr id="30" name="Teardrop 29">
            <a:extLst>
              <a:ext uri="{FF2B5EF4-FFF2-40B4-BE49-F238E27FC236}">
                <a16:creationId xmlns:a16="http://schemas.microsoft.com/office/drawing/2014/main" id="{79097427-B567-8718-920E-84F6ADE91E9F}"/>
              </a:ext>
            </a:extLst>
          </p:cNvPr>
          <p:cNvSpPr/>
          <p:nvPr/>
        </p:nvSpPr>
        <p:spPr>
          <a:xfrm rot="10920000">
            <a:off x="-1683086" y="4732236"/>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hord 31">
            <a:extLst>
              <a:ext uri="{FF2B5EF4-FFF2-40B4-BE49-F238E27FC236}">
                <a16:creationId xmlns:a16="http://schemas.microsoft.com/office/drawing/2014/main" id="{E2378DB3-D4E1-9BF5-EAA7-F96919C45928}"/>
              </a:ext>
            </a:extLst>
          </p:cNvPr>
          <p:cNvSpPr/>
          <p:nvPr/>
        </p:nvSpPr>
        <p:spPr>
          <a:xfrm rot="11940000">
            <a:off x="-1525296" y="1933970"/>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Terminator 33">
            <a:extLst>
              <a:ext uri="{FF2B5EF4-FFF2-40B4-BE49-F238E27FC236}">
                <a16:creationId xmlns:a16="http://schemas.microsoft.com/office/drawing/2014/main" id="{5027C79F-3713-7C5E-657B-E1F758F04E58}"/>
              </a:ext>
            </a:extLst>
          </p:cNvPr>
          <p:cNvSpPr/>
          <p:nvPr/>
        </p:nvSpPr>
        <p:spPr>
          <a:xfrm>
            <a:off x="10028494" y="6067820"/>
            <a:ext cx="1926567" cy="460076"/>
          </a:xfrm>
          <a:prstGeom prst="flowChartTerminator">
            <a:avLst/>
          </a:prstGeom>
          <a:solidFill>
            <a:schemeClr val="bg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Tree>
    <p:extLst>
      <p:ext uri="{BB962C8B-B14F-4D97-AF65-F5344CB8AC3E}">
        <p14:creationId xmlns:p14="http://schemas.microsoft.com/office/powerpoint/2010/main" val="15099980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9FFDB"/>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6E702CDF-0A31-0B72-7DD1-DF159DEB6789}"/>
              </a:ext>
            </a:extLst>
          </p:cNvPr>
          <p:cNvSpPr/>
          <p:nvPr/>
        </p:nvSpPr>
        <p:spPr>
          <a:xfrm>
            <a:off x="8232042" y="6276649"/>
            <a:ext cx="3579963" cy="3249284"/>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eardrop 8">
            <a:extLst>
              <a:ext uri="{FF2B5EF4-FFF2-40B4-BE49-F238E27FC236}">
                <a16:creationId xmlns:a16="http://schemas.microsoft.com/office/drawing/2014/main" id="{DE4742A8-86DB-BDF7-471A-508C60948947}"/>
              </a:ext>
            </a:extLst>
          </p:cNvPr>
          <p:cNvSpPr/>
          <p:nvPr/>
        </p:nvSpPr>
        <p:spPr>
          <a:xfrm>
            <a:off x="9933820" y="-1421275"/>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hord 9">
            <a:extLst>
              <a:ext uri="{FF2B5EF4-FFF2-40B4-BE49-F238E27FC236}">
                <a16:creationId xmlns:a16="http://schemas.microsoft.com/office/drawing/2014/main" id="{DD91BC1D-BC69-E1CD-4A05-17197070C4F1}"/>
              </a:ext>
            </a:extLst>
          </p:cNvPr>
          <p:cNvSpPr/>
          <p:nvPr/>
        </p:nvSpPr>
        <p:spPr>
          <a:xfrm rot="6600000">
            <a:off x="1091384" y="6002763"/>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hord 12">
            <a:extLst>
              <a:ext uri="{FF2B5EF4-FFF2-40B4-BE49-F238E27FC236}">
                <a16:creationId xmlns:a16="http://schemas.microsoft.com/office/drawing/2014/main" id="{8A599E06-BD29-614A-9EC4-CC59D07AF257}"/>
              </a:ext>
            </a:extLst>
          </p:cNvPr>
          <p:cNvSpPr/>
          <p:nvPr/>
        </p:nvSpPr>
        <p:spPr>
          <a:xfrm rot="1260000">
            <a:off x="11457460" y="4708800"/>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hord 13">
            <a:extLst>
              <a:ext uri="{FF2B5EF4-FFF2-40B4-BE49-F238E27FC236}">
                <a16:creationId xmlns:a16="http://schemas.microsoft.com/office/drawing/2014/main" id="{4ED6400E-E725-8C73-DEBF-A240D791F895}"/>
              </a:ext>
            </a:extLst>
          </p:cNvPr>
          <p:cNvSpPr/>
          <p:nvPr/>
        </p:nvSpPr>
        <p:spPr>
          <a:xfrm rot="17520000">
            <a:off x="7072365" y="-1674748"/>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hord 15">
            <a:extLst>
              <a:ext uri="{FF2B5EF4-FFF2-40B4-BE49-F238E27FC236}">
                <a16:creationId xmlns:a16="http://schemas.microsoft.com/office/drawing/2014/main" id="{F7E34FEA-7D04-AA63-F469-4B801E969F1E}"/>
              </a:ext>
            </a:extLst>
          </p:cNvPr>
          <p:cNvSpPr/>
          <p:nvPr/>
        </p:nvSpPr>
        <p:spPr>
          <a:xfrm rot="14520000">
            <a:off x="2687270" y="5902120"/>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ardrop 16">
            <a:extLst>
              <a:ext uri="{FF2B5EF4-FFF2-40B4-BE49-F238E27FC236}">
                <a16:creationId xmlns:a16="http://schemas.microsoft.com/office/drawing/2014/main" id="{720C8768-43B1-EC18-CE59-E8442B0B38A1}"/>
              </a:ext>
            </a:extLst>
          </p:cNvPr>
          <p:cNvSpPr/>
          <p:nvPr/>
        </p:nvSpPr>
        <p:spPr>
          <a:xfrm rot="3360000">
            <a:off x="2529479" y="-1795087"/>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1DB3785-AA82-A980-F492-99AB295EACAC}"/>
              </a:ext>
            </a:extLst>
          </p:cNvPr>
          <p:cNvSpPr/>
          <p:nvPr/>
        </p:nvSpPr>
        <p:spPr>
          <a:xfrm>
            <a:off x="11682609" y="2366007"/>
            <a:ext cx="3795623" cy="2932982"/>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Teardrop 17">
            <a:extLst>
              <a:ext uri="{FF2B5EF4-FFF2-40B4-BE49-F238E27FC236}">
                <a16:creationId xmlns:a16="http://schemas.microsoft.com/office/drawing/2014/main" id="{14625657-A317-5921-ACBB-6A542F96D664}"/>
              </a:ext>
            </a:extLst>
          </p:cNvPr>
          <p:cNvSpPr/>
          <p:nvPr/>
        </p:nvSpPr>
        <p:spPr>
          <a:xfrm rot="5400000">
            <a:off x="5548726" y="6026197"/>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ord 18">
            <a:extLst>
              <a:ext uri="{FF2B5EF4-FFF2-40B4-BE49-F238E27FC236}">
                <a16:creationId xmlns:a16="http://schemas.microsoft.com/office/drawing/2014/main" id="{8EF73E5D-053D-3363-039C-6AF870C381EC}"/>
              </a:ext>
            </a:extLst>
          </p:cNvPr>
          <p:cNvSpPr/>
          <p:nvPr/>
        </p:nvSpPr>
        <p:spPr>
          <a:xfrm rot="1260000">
            <a:off x="11716251" y="381215"/>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5" descr="Marker with solid fill">
            <a:extLst>
              <a:ext uri="{FF2B5EF4-FFF2-40B4-BE49-F238E27FC236}">
                <a16:creationId xmlns:a16="http://schemas.microsoft.com/office/drawing/2014/main" id="{5992CAD0-0C74-4213-66E4-55DAA83D6F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47660" y="1642659"/>
            <a:ext cx="843845" cy="815623"/>
          </a:xfrm>
          <a:prstGeom prst="rect">
            <a:avLst/>
          </a:prstGeom>
        </p:spPr>
      </p:pic>
      <p:sp>
        <p:nvSpPr>
          <p:cNvPr id="40" name="Arrow: Left-Right 39">
            <a:extLst>
              <a:ext uri="{FF2B5EF4-FFF2-40B4-BE49-F238E27FC236}">
                <a16:creationId xmlns:a16="http://schemas.microsoft.com/office/drawing/2014/main" id="{DFFF2520-36E2-5D42-5A8B-A251F64BC19A}"/>
              </a:ext>
            </a:extLst>
          </p:cNvPr>
          <p:cNvSpPr/>
          <p:nvPr/>
        </p:nvSpPr>
        <p:spPr>
          <a:xfrm>
            <a:off x="2557732" y="403860"/>
            <a:ext cx="7461848" cy="388188"/>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3" name="Arrow: Pentagon 42">
            <a:extLst>
              <a:ext uri="{FF2B5EF4-FFF2-40B4-BE49-F238E27FC236}">
                <a16:creationId xmlns:a16="http://schemas.microsoft.com/office/drawing/2014/main" id="{20C6CE1E-BE53-7C50-6CDD-4121F57CD28F}"/>
              </a:ext>
            </a:extLst>
          </p:cNvPr>
          <p:cNvSpPr/>
          <p:nvPr/>
        </p:nvSpPr>
        <p:spPr>
          <a:xfrm rot="5400000">
            <a:off x="2041513" y="1105907"/>
            <a:ext cx="2257243" cy="848263"/>
          </a:xfrm>
          <a:prstGeom prst="homePlat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a:solidFill>
                  <a:schemeClr val="tx1">
                    <a:lumMod val="95000"/>
                    <a:lumOff val="5000"/>
                  </a:schemeClr>
                </a:solidFill>
                <a:latin typeface="Comic Sans MS"/>
                <a:ea typeface="Calibri" panose="020F0502020204030204"/>
                <a:cs typeface="Calibri" panose="020F0502020204030204"/>
              </a:rPr>
              <a:t>  EXCEL</a:t>
            </a:r>
            <a:endParaRPr lang="en-US" sz="2400">
              <a:solidFill>
                <a:schemeClr val="tx1">
                  <a:lumMod val="95000"/>
                  <a:lumOff val="5000"/>
                </a:schemeClr>
              </a:solidFill>
              <a:latin typeface="Comic Sans MS"/>
              <a:ea typeface="Calibri" panose="020F0502020204030204"/>
              <a:cs typeface="Calibri" panose="020F0502020204030204"/>
            </a:endParaRPr>
          </a:p>
        </p:txBody>
      </p:sp>
      <p:pic>
        <p:nvPicPr>
          <p:cNvPr id="23" name="Graphic 23" descr="Checklist with solid fill">
            <a:extLst>
              <a:ext uri="{FF2B5EF4-FFF2-40B4-BE49-F238E27FC236}">
                <a16:creationId xmlns:a16="http://schemas.microsoft.com/office/drawing/2014/main" id="{E194B4E9-0586-FC7B-A56C-C330B0BB48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77449" y="1863844"/>
            <a:ext cx="569344" cy="511835"/>
          </a:xfrm>
          <a:prstGeom prst="rect">
            <a:avLst/>
          </a:prstGeom>
        </p:spPr>
      </p:pic>
      <p:sp>
        <p:nvSpPr>
          <p:cNvPr id="44" name="Arrow: Pentagon 43">
            <a:extLst>
              <a:ext uri="{FF2B5EF4-FFF2-40B4-BE49-F238E27FC236}">
                <a16:creationId xmlns:a16="http://schemas.microsoft.com/office/drawing/2014/main" id="{6694F7C3-7E29-4B86-C9FD-8863F5A8E394}"/>
              </a:ext>
            </a:extLst>
          </p:cNvPr>
          <p:cNvSpPr/>
          <p:nvPr/>
        </p:nvSpPr>
        <p:spPr>
          <a:xfrm rot="5400000">
            <a:off x="4018399" y="609888"/>
            <a:ext cx="1236451" cy="819507"/>
          </a:xfrm>
          <a:prstGeom prst="homePlat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a:solidFill>
                  <a:schemeClr val="tx1">
                    <a:lumMod val="95000"/>
                    <a:lumOff val="5000"/>
                  </a:schemeClr>
                </a:solidFill>
                <a:latin typeface="Comic Sans MS"/>
                <a:ea typeface="Calibri" panose="020F0502020204030204"/>
                <a:cs typeface="Calibri" panose="020F0502020204030204"/>
              </a:rPr>
              <a:t>  </a:t>
            </a:r>
            <a:endParaRPr lang="en-US" sz="2400">
              <a:solidFill>
                <a:schemeClr val="tx1">
                  <a:lumMod val="95000"/>
                  <a:lumOff val="5000"/>
                </a:schemeClr>
              </a:solidFill>
              <a:latin typeface="Comic Sans MS"/>
              <a:ea typeface="Calibri" panose="020F0502020204030204"/>
              <a:cs typeface="Calibri" panose="020F0502020204030204"/>
            </a:endParaRPr>
          </a:p>
        </p:txBody>
      </p:sp>
      <p:sp>
        <p:nvSpPr>
          <p:cNvPr id="49" name="Arrow: Pentagon 48">
            <a:extLst>
              <a:ext uri="{FF2B5EF4-FFF2-40B4-BE49-F238E27FC236}">
                <a16:creationId xmlns:a16="http://schemas.microsoft.com/office/drawing/2014/main" id="{61733A47-6DEC-90D1-5D13-68CDFA2B424B}"/>
              </a:ext>
            </a:extLst>
          </p:cNvPr>
          <p:cNvSpPr/>
          <p:nvPr/>
        </p:nvSpPr>
        <p:spPr>
          <a:xfrm rot="5400000">
            <a:off x="5448946" y="602699"/>
            <a:ext cx="1193319" cy="790753"/>
          </a:xfrm>
          <a:prstGeom prst="homePlat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a:solidFill>
                  <a:schemeClr val="tx1">
                    <a:lumMod val="95000"/>
                    <a:lumOff val="5000"/>
                  </a:schemeClr>
                </a:solidFill>
                <a:latin typeface="Comic Sans MS"/>
                <a:ea typeface="Calibri" panose="020F0502020204030204"/>
                <a:cs typeface="Calibri" panose="020F0502020204030204"/>
              </a:rPr>
              <a:t>  </a:t>
            </a:r>
            <a:endParaRPr lang="en-US" sz="2400">
              <a:solidFill>
                <a:schemeClr val="tx1">
                  <a:lumMod val="95000"/>
                  <a:lumOff val="5000"/>
                </a:schemeClr>
              </a:solidFill>
              <a:latin typeface="Comic Sans MS"/>
              <a:ea typeface="Calibri" panose="020F0502020204030204"/>
              <a:cs typeface="Calibri" panose="020F0502020204030204"/>
            </a:endParaRPr>
          </a:p>
        </p:txBody>
      </p:sp>
      <p:sp>
        <p:nvSpPr>
          <p:cNvPr id="50" name="Arrow: Pentagon 49">
            <a:extLst>
              <a:ext uri="{FF2B5EF4-FFF2-40B4-BE49-F238E27FC236}">
                <a16:creationId xmlns:a16="http://schemas.microsoft.com/office/drawing/2014/main" id="{68626EC6-348A-B24F-7734-2DD21CAF6EF3}"/>
              </a:ext>
            </a:extLst>
          </p:cNvPr>
          <p:cNvSpPr/>
          <p:nvPr/>
        </p:nvSpPr>
        <p:spPr>
          <a:xfrm rot="5400000">
            <a:off x="6915437" y="602699"/>
            <a:ext cx="1193319" cy="790753"/>
          </a:xfrm>
          <a:prstGeom prst="homePlat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a:solidFill>
                  <a:schemeClr val="tx1">
                    <a:lumMod val="95000"/>
                    <a:lumOff val="5000"/>
                  </a:schemeClr>
                </a:solidFill>
                <a:latin typeface="Comic Sans MS"/>
                <a:ea typeface="Calibri" panose="020F0502020204030204"/>
                <a:cs typeface="Calibri" panose="020F0502020204030204"/>
              </a:rPr>
              <a:t>  </a:t>
            </a:r>
            <a:endParaRPr lang="en-US" sz="2400">
              <a:solidFill>
                <a:schemeClr val="tx1">
                  <a:lumMod val="95000"/>
                  <a:lumOff val="5000"/>
                </a:schemeClr>
              </a:solidFill>
              <a:latin typeface="Comic Sans MS"/>
              <a:ea typeface="Calibri" panose="020F0502020204030204"/>
              <a:cs typeface="Calibri" panose="020F0502020204030204"/>
            </a:endParaRPr>
          </a:p>
        </p:txBody>
      </p:sp>
      <p:sp>
        <p:nvSpPr>
          <p:cNvPr id="51" name="Arrow: Pentagon 50">
            <a:extLst>
              <a:ext uri="{FF2B5EF4-FFF2-40B4-BE49-F238E27FC236}">
                <a16:creationId xmlns:a16="http://schemas.microsoft.com/office/drawing/2014/main" id="{7745577E-EC5C-7904-AA7E-2A5EFDD49ED0}"/>
              </a:ext>
            </a:extLst>
          </p:cNvPr>
          <p:cNvSpPr/>
          <p:nvPr/>
        </p:nvSpPr>
        <p:spPr>
          <a:xfrm rot="5400000">
            <a:off x="8317229" y="624265"/>
            <a:ext cx="1236451" cy="790753"/>
          </a:xfrm>
          <a:prstGeom prst="homePlat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a:solidFill>
                  <a:schemeClr val="tx1">
                    <a:lumMod val="95000"/>
                    <a:lumOff val="5000"/>
                  </a:schemeClr>
                </a:solidFill>
                <a:latin typeface="Comic Sans MS"/>
                <a:ea typeface="Calibri" panose="020F0502020204030204"/>
                <a:cs typeface="Calibri" panose="020F0502020204030204"/>
              </a:rPr>
              <a:t>  </a:t>
            </a:r>
            <a:endParaRPr lang="en-US" sz="2400">
              <a:solidFill>
                <a:schemeClr val="tx1">
                  <a:lumMod val="95000"/>
                  <a:lumOff val="5000"/>
                </a:schemeClr>
              </a:solidFill>
              <a:latin typeface="Comic Sans MS"/>
              <a:ea typeface="Calibri" panose="020F0502020204030204"/>
              <a:cs typeface="Calibri" panose="020F0502020204030204"/>
            </a:endParaRPr>
          </a:p>
        </p:txBody>
      </p:sp>
      <p:pic>
        <p:nvPicPr>
          <p:cNvPr id="28" name="Graphic 28" descr="Presentation with bar chart with solid fill">
            <a:extLst>
              <a:ext uri="{FF2B5EF4-FFF2-40B4-BE49-F238E27FC236}">
                <a16:creationId xmlns:a16="http://schemas.microsoft.com/office/drawing/2014/main" id="{8356DA01-A0FF-C407-BE9B-1072E9C855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19674" y="622898"/>
            <a:ext cx="669986" cy="756251"/>
          </a:xfrm>
          <a:prstGeom prst="rect">
            <a:avLst/>
          </a:prstGeom>
        </p:spPr>
      </p:pic>
      <p:pic>
        <p:nvPicPr>
          <p:cNvPr id="24" name="Graphic 24" descr="Database with solid fill">
            <a:extLst>
              <a:ext uri="{FF2B5EF4-FFF2-40B4-BE49-F238E27FC236}">
                <a16:creationId xmlns:a16="http://schemas.microsoft.com/office/drawing/2014/main" id="{90FCCADE-F2B5-D5AE-3AD0-F2383B29014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328663" y="655247"/>
            <a:ext cx="626854" cy="669986"/>
          </a:xfrm>
          <a:prstGeom prst="rect">
            <a:avLst/>
          </a:prstGeom>
        </p:spPr>
      </p:pic>
      <p:pic>
        <p:nvPicPr>
          <p:cNvPr id="52" name="Graphic 52" descr="Snake with solid fill">
            <a:extLst>
              <a:ext uri="{FF2B5EF4-FFF2-40B4-BE49-F238E27FC236}">
                <a16:creationId xmlns:a16="http://schemas.microsoft.com/office/drawing/2014/main" id="{0B0DD829-E171-594C-5D00-E5C60A6E68A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63441" y="671422"/>
            <a:ext cx="598100" cy="641231"/>
          </a:xfrm>
          <a:prstGeom prst="rect">
            <a:avLst/>
          </a:prstGeom>
        </p:spPr>
      </p:pic>
      <p:pic>
        <p:nvPicPr>
          <p:cNvPr id="27" name="Graphic 27" descr="Playbook with solid fill">
            <a:extLst>
              <a:ext uri="{FF2B5EF4-FFF2-40B4-BE49-F238E27FC236}">
                <a16:creationId xmlns:a16="http://schemas.microsoft.com/office/drawing/2014/main" id="{58E6BA2A-7200-D6B2-64B8-BF44A82184F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552911" y="580666"/>
            <a:ext cx="554967" cy="569343"/>
          </a:xfrm>
          <a:prstGeom prst="rect">
            <a:avLst/>
          </a:prstGeom>
        </p:spPr>
      </p:pic>
      <p:pic>
        <p:nvPicPr>
          <p:cNvPr id="26" name="Graphic 26" descr="Person with idea with solid fill">
            <a:extLst>
              <a:ext uri="{FF2B5EF4-FFF2-40B4-BE49-F238E27FC236}">
                <a16:creationId xmlns:a16="http://schemas.microsoft.com/office/drawing/2014/main" id="{2822328B-5F53-1938-229E-5670B7FDDA5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826979" y="825978"/>
            <a:ext cx="569344" cy="554966"/>
          </a:xfrm>
          <a:prstGeom prst="rect">
            <a:avLst/>
          </a:prstGeom>
        </p:spPr>
      </p:pic>
      <p:sp>
        <p:nvSpPr>
          <p:cNvPr id="2" name="TextBox 1">
            <a:extLst>
              <a:ext uri="{FF2B5EF4-FFF2-40B4-BE49-F238E27FC236}">
                <a16:creationId xmlns:a16="http://schemas.microsoft.com/office/drawing/2014/main" id="{B2C1269A-B1C7-4CD7-CE35-3F7A75C55AD8}"/>
              </a:ext>
            </a:extLst>
          </p:cNvPr>
          <p:cNvSpPr txBox="1"/>
          <p:nvPr/>
        </p:nvSpPr>
        <p:spPr>
          <a:xfrm>
            <a:off x="4229804" y="1735666"/>
            <a:ext cx="709083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Rockwell"/>
              </a:rPr>
              <a:t>Excel is a spreadsheet program which enables us to clean, format, calculate and organize data.</a:t>
            </a:r>
          </a:p>
        </p:txBody>
      </p:sp>
      <p:sp>
        <p:nvSpPr>
          <p:cNvPr id="3" name="TextBox 2">
            <a:extLst>
              <a:ext uri="{FF2B5EF4-FFF2-40B4-BE49-F238E27FC236}">
                <a16:creationId xmlns:a16="http://schemas.microsoft.com/office/drawing/2014/main" id="{7AAC63F9-C3A1-1AFD-04C0-3D55BDA77238}"/>
              </a:ext>
            </a:extLst>
          </p:cNvPr>
          <p:cNvSpPr txBox="1"/>
          <p:nvPr/>
        </p:nvSpPr>
        <p:spPr>
          <a:xfrm>
            <a:off x="1481666" y="2723445"/>
            <a:ext cx="9334500"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Bookman Old Style"/>
                <a:ea typeface="Calibri"/>
                <a:cs typeface="Calibri"/>
              </a:rPr>
              <a:t>Basic </a:t>
            </a:r>
            <a:r>
              <a:rPr lang="en-US" b="1" err="1">
                <a:latin typeface="Bookman Old Style"/>
                <a:ea typeface="Calibri"/>
                <a:cs typeface="Calibri"/>
              </a:rPr>
              <a:t>Funtions</a:t>
            </a:r>
            <a:r>
              <a:rPr lang="en-US" b="1">
                <a:latin typeface="Bookman Old Style"/>
                <a:ea typeface="Calibri"/>
                <a:cs typeface="Calibri"/>
              </a:rPr>
              <a:t>:</a:t>
            </a:r>
          </a:p>
          <a:p>
            <a:pPr marL="342900" indent="-342900">
              <a:buFont typeface="Arial"/>
              <a:buChar char="•"/>
            </a:pPr>
            <a:r>
              <a:rPr lang="en-US" sz="1600" i="1">
                <a:latin typeface="Candara"/>
                <a:ea typeface="Calibri"/>
                <a:cs typeface="Calibri"/>
              </a:rPr>
              <a:t>And, Or, If, Ifs, Sum, </a:t>
            </a:r>
            <a:r>
              <a:rPr lang="en-US" sz="1600" i="1" err="1">
                <a:latin typeface="Candara"/>
                <a:ea typeface="Calibri"/>
                <a:cs typeface="Calibri"/>
              </a:rPr>
              <a:t>Sumif</a:t>
            </a:r>
            <a:r>
              <a:rPr lang="en-US" sz="1600" i="1">
                <a:latin typeface="Candara"/>
                <a:ea typeface="Calibri"/>
                <a:cs typeface="Calibri"/>
              </a:rPr>
              <a:t>, Average, Min, Max, Count, CountA, </a:t>
            </a:r>
            <a:r>
              <a:rPr lang="en-US" sz="1600" i="1" err="1">
                <a:latin typeface="Candara"/>
                <a:ea typeface="Calibri"/>
                <a:cs typeface="Calibri"/>
              </a:rPr>
              <a:t>CountBlank</a:t>
            </a:r>
            <a:r>
              <a:rPr lang="en-US" sz="1600" i="1">
                <a:latin typeface="Candara"/>
                <a:ea typeface="Calibri"/>
                <a:cs typeface="Calibri"/>
              </a:rPr>
              <a:t>, </a:t>
            </a:r>
            <a:r>
              <a:rPr lang="en-US" sz="1600" i="1" err="1">
                <a:latin typeface="Candara"/>
                <a:ea typeface="Calibri"/>
                <a:cs typeface="Calibri"/>
              </a:rPr>
              <a:t>Countif</a:t>
            </a:r>
            <a:r>
              <a:rPr lang="en-US" sz="1600" i="1">
                <a:latin typeface="Candara"/>
                <a:ea typeface="Calibri"/>
                <a:cs typeface="Calibri"/>
              </a:rPr>
              <a:t>,  etc.</a:t>
            </a:r>
          </a:p>
          <a:p>
            <a:pPr marL="342900" indent="-342900">
              <a:buFont typeface="Arial"/>
              <a:buChar char="•"/>
            </a:pPr>
            <a:r>
              <a:rPr lang="en-US" sz="1600" i="1">
                <a:latin typeface="Candara"/>
                <a:ea typeface="Calibri"/>
                <a:cs typeface="Calibri"/>
              </a:rPr>
              <a:t>Table, Sort, Filter, Conditional Formatting, Data Validation, etc.</a:t>
            </a:r>
          </a:p>
          <a:p>
            <a:r>
              <a:rPr lang="en-US" b="1">
                <a:latin typeface="Bookman Old Style"/>
                <a:ea typeface="Calibri"/>
                <a:cs typeface="Calibri"/>
              </a:rPr>
              <a:t>Lookup functions:</a:t>
            </a:r>
            <a:endParaRPr lang="en-US">
              <a:latin typeface="Bookman Old Style"/>
              <a:ea typeface="Calibri"/>
              <a:cs typeface="Calibri"/>
            </a:endParaRPr>
          </a:p>
          <a:p>
            <a:pPr marL="342900" indent="-342900">
              <a:buFont typeface="Arial"/>
              <a:buChar char="•"/>
            </a:pPr>
            <a:r>
              <a:rPr lang="en-US" sz="1600" i="1" err="1">
                <a:latin typeface="Candara"/>
                <a:ea typeface="Calibri"/>
                <a:cs typeface="Calibri"/>
              </a:rPr>
              <a:t>Vlookup</a:t>
            </a:r>
            <a:r>
              <a:rPr lang="en-US" sz="1600" i="1">
                <a:latin typeface="Candara"/>
                <a:ea typeface="Calibri"/>
                <a:cs typeface="Calibri"/>
              </a:rPr>
              <a:t>, </a:t>
            </a:r>
            <a:r>
              <a:rPr lang="en-US" sz="1600" i="1" err="1">
                <a:latin typeface="Candara"/>
                <a:ea typeface="Calibri"/>
                <a:cs typeface="Calibri"/>
              </a:rPr>
              <a:t>Hlookup</a:t>
            </a:r>
            <a:r>
              <a:rPr lang="en-US" sz="1600" i="1">
                <a:latin typeface="Candara"/>
                <a:ea typeface="Calibri"/>
                <a:cs typeface="Calibri"/>
              </a:rPr>
              <a:t>, </a:t>
            </a:r>
            <a:r>
              <a:rPr lang="en-US" sz="1600" i="1" err="1">
                <a:latin typeface="Candara"/>
                <a:ea typeface="Calibri"/>
                <a:cs typeface="Calibri"/>
              </a:rPr>
              <a:t>Xlookup</a:t>
            </a:r>
            <a:r>
              <a:rPr lang="en-US" sz="1600" i="1">
                <a:latin typeface="Candara"/>
                <a:ea typeface="Calibri"/>
                <a:cs typeface="Calibri"/>
              </a:rPr>
              <a:t>, Index and Match</a:t>
            </a:r>
          </a:p>
          <a:p>
            <a:r>
              <a:rPr lang="en-US" b="1">
                <a:latin typeface="Bookman Old Style"/>
                <a:ea typeface="Calibri"/>
                <a:cs typeface="Calibri"/>
              </a:rPr>
              <a:t>Data Wrangling:</a:t>
            </a:r>
            <a:endParaRPr lang="en-US"/>
          </a:p>
          <a:p>
            <a:pPr marL="342900" indent="-342900">
              <a:buFont typeface="Arial"/>
              <a:buChar char="•"/>
            </a:pPr>
            <a:r>
              <a:rPr lang="en-US" sz="1600" i="1">
                <a:latin typeface="Candara"/>
                <a:ea typeface="Calibri"/>
                <a:cs typeface="Calibri"/>
              </a:rPr>
              <a:t>Pivot Table, Slicers, Timelines, etc.</a:t>
            </a:r>
          </a:p>
          <a:p>
            <a:r>
              <a:rPr lang="en-US" b="1">
                <a:latin typeface="Bookman Old Style"/>
                <a:ea typeface="Calibri"/>
                <a:cs typeface="Calibri"/>
              </a:rPr>
              <a:t>Data Cleaning and Transformation:</a:t>
            </a:r>
          </a:p>
          <a:p>
            <a:pPr marL="285750" indent="-285750">
              <a:buFont typeface="Arial"/>
              <a:buChar char="•"/>
            </a:pPr>
            <a:r>
              <a:rPr lang="en-US" sz="1600" i="1" err="1">
                <a:latin typeface="Candara"/>
                <a:ea typeface="Calibri"/>
                <a:cs typeface="Calibri"/>
              </a:rPr>
              <a:t>Concat</a:t>
            </a:r>
            <a:r>
              <a:rPr lang="en-US" sz="1600" i="1">
                <a:latin typeface="Candara"/>
                <a:ea typeface="Calibri"/>
                <a:cs typeface="Calibri"/>
              </a:rPr>
              <a:t>, Lower, Upper, Proper, Sequence, Left, Right, Mid, Trim, Take, </a:t>
            </a:r>
            <a:r>
              <a:rPr lang="en-US" sz="1600" i="1" err="1">
                <a:latin typeface="Candara"/>
                <a:ea typeface="Calibri"/>
                <a:cs typeface="Calibri"/>
              </a:rPr>
              <a:t>Vstack</a:t>
            </a:r>
            <a:r>
              <a:rPr lang="en-US" sz="1600" i="1">
                <a:latin typeface="Candara"/>
                <a:ea typeface="Calibri"/>
                <a:cs typeface="Calibri"/>
              </a:rPr>
              <a:t>, </a:t>
            </a:r>
            <a:r>
              <a:rPr lang="en-US" sz="1600" i="1" err="1">
                <a:latin typeface="Candara"/>
                <a:ea typeface="Calibri"/>
                <a:cs typeface="Calibri"/>
              </a:rPr>
              <a:t>Hstack</a:t>
            </a:r>
            <a:r>
              <a:rPr lang="en-US" sz="1600" i="1">
                <a:latin typeface="Candara"/>
                <a:ea typeface="Calibri" panose="020F0502020204030204"/>
                <a:cs typeface="Calibri" panose="020F0502020204030204"/>
              </a:rPr>
              <a:t>, Text to Columns, etc.</a:t>
            </a:r>
          </a:p>
          <a:p>
            <a:r>
              <a:rPr lang="en-US" b="1">
                <a:latin typeface="Bookman Old Style"/>
                <a:ea typeface="Calibri"/>
                <a:cs typeface="Calibri"/>
              </a:rPr>
              <a:t>Statistical Analysis:</a:t>
            </a:r>
          </a:p>
          <a:p>
            <a:pPr marL="285750" indent="-285750">
              <a:buFont typeface="Arial"/>
              <a:buChar char="•"/>
            </a:pPr>
            <a:r>
              <a:rPr lang="en-US" sz="1600" i="1" err="1">
                <a:latin typeface="Candara"/>
                <a:ea typeface="Calibri"/>
                <a:cs typeface="Calibri"/>
              </a:rPr>
              <a:t>Discriptive</a:t>
            </a:r>
            <a:r>
              <a:rPr lang="en-US" sz="1600" i="1">
                <a:latin typeface="Candara"/>
                <a:ea typeface="Calibri"/>
                <a:cs typeface="Calibri"/>
              </a:rPr>
              <a:t> Calculations : Mean, Median, Mode, Co-Var, </a:t>
            </a:r>
            <a:r>
              <a:rPr lang="en-US" sz="1600" i="1" err="1">
                <a:latin typeface="Candara"/>
                <a:ea typeface="Calibri"/>
                <a:cs typeface="Calibri"/>
              </a:rPr>
              <a:t>Stdev</a:t>
            </a:r>
            <a:r>
              <a:rPr lang="en-US" sz="1600" i="1">
                <a:latin typeface="Candara"/>
                <a:ea typeface="Calibri"/>
                <a:cs typeface="Calibri"/>
              </a:rPr>
              <a:t>, etc.</a:t>
            </a:r>
          </a:p>
          <a:p>
            <a:r>
              <a:rPr lang="en-US" b="1">
                <a:latin typeface="Bookman Old Style"/>
                <a:ea typeface="Calibri"/>
                <a:cs typeface="Calibri"/>
              </a:rPr>
              <a:t>Advance Functions:</a:t>
            </a:r>
          </a:p>
          <a:p>
            <a:pPr marL="285750" indent="-285750">
              <a:buFont typeface="Arial"/>
              <a:buChar char="•"/>
            </a:pPr>
            <a:r>
              <a:rPr lang="en-US" sz="1600" i="1">
                <a:latin typeface="Candara"/>
                <a:ea typeface="Calibri"/>
                <a:cs typeface="Calibri"/>
              </a:rPr>
              <a:t> Macros, Power Query, VBA</a:t>
            </a:r>
          </a:p>
          <a:p>
            <a:endParaRPr lang="en-US">
              <a:latin typeface="Candara"/>
              <a:ea typeface="Calibri"/>
              <a:cs typeface="Calibri"/>
            </a:endParaRPr>
          </a:p>
        </p:txBody>
      </p:sp>
      <p:sp>
        <p:nvSpPr>
          <p:cNvPr id="21" name="Rectangle: Rounded Corners 20">
            <a:extLst>
              <a:ext uri="{FF2B5EF4-FFF2-40B4-BE49-F238E27FC236}">
                <a16:creationId xmlns:a16="http://schemas.microsoft.com/office/drawing/2014/main" id="{3F7FDDA7-0864-63BE-867E-64BAFEB4CCEC}"/>
              </a:ext>
            </a:extLst>
          </p:cNvPr>
          <p:cNvSpPr/>
          <p:nvPr/>
        </p:nvSpPr>
        <p:spPr>
          <a:xfrm>
            <a:off x="-1673958" y="-1357726"/>
            <a:ext cx="3795623" cy="2932982"/>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TextBox 30">
            <a:extLst>
              <a:ext uri="{FF2B5EF4-FFF2-40B4-BE49-F238E27FC236}">
                <a16:creationId xmlns:a16="http://schemas.microsoft.com/office/drawing/2014/main" id="{42D1DAED-39AE-D39E-940F-6DB5C545887C}"/>
              </a:ext>
            </a:extLst>
          </p:cNvPr>
          <p:cNvSpPr txBox="1"/>
          <p:nvPr/>
        </p:nvSpPr>
        <p:spPr>
          <a:xfrm>
            <a:off x="-52198" y="599786"/>
            <a:ext cx="217098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chemeClr val="accent1">
                    <a:lumMod val="50000"/>
                  </a:schemeClr>
                </a:solidFill>
                <a:latin typeface="Rockwell"/>
                <a:cs typeface="Calibri"/>
              </a:rPr>
              <a:t>DATA ANALYST</a:t>
            </a:r>
          </a:p>
        </p:txBody>
      </p:sp>
      <p:sp>
        <p:nvSpPr>
          <p:cNvPr id="33" name="Teardrop 32">
            <a:extLst>
              <a:ext uri="{FF2B5EF4-FFF2-40B4-BE49-F238E27FC236}">
                <a16:creationId xmlns:a16="http://schemas.microsoft.com/office/drawing/2014/main" id="{D3541CA3-E0E0-61C9-9FBD-CD4297EB4A98}"/>
              </a:ext>
            </a:extLst>
          </p:cNvPr>
          <p:cNvSpPr/>
          <p:nvPr/>
        </p:nvSpPr>
        <p:spPr>
          <a:xfrm rot="10920000">
            <a:off x="-1683086" y="4732236"/>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hord 34">
            <a:extLst>
              <a:ext uri="{FF2B5EF4-FFF2-40B4-BE49-F238E27FC236}">
                <a16:creationId xmlns:a16="http://schemas.microsoft.com/office/drawing/2014/main" id="{DF007F37-7C86-1FAA-EF41-A96149FDCDA9}"/>
              </a:ext>
            </a:extLst>
          </p:cNvPr>
          <p:cNvSpPr/>
          <p:nvPr/>
        </p:nvSpPr>
        <p:spPr>
          <a:xfrm rot="11940000">
            <a:off x="-1525296" y="1933970"/>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Terminator 36">
            <a:extLst>
              <a:ext uri="{FF2B5EF4-FFF2-40B4-BE49-F238E27FC236}">
                <a16:creationId xmlns:a16="http://schemas.microsoft.com/office/drawing/2014/main" id="{07022FBD-DACC-6435-5451-D0F0FE3EA67D}"/>
              </a:ext>
            </a:extLst>
          </p:cNvPr>
          <p:cNvSpPr/>
          <p:nvPr/>
        </p:nvSpPr>
        <p:spPr>
          <a:xfrm>
            <a:off x="10028494" y="6067820"/>
            <a:ext cx="1926567" cy="460076"/>
          </a:xfrm>
          <a:prstGeom prst="flowChartTerminator">
            <a:avLst/>
          </a:prstGeom>
          <a:solidFill>
            <a:schemeClr val="bg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Tree>
    <p:extLst>
      <p:ext uri="{BB962C8B-B14F-4D97-AF65-F5344CB8AC3E}">
        <p14:creationId xmlns:p14="http://schemas.microsoft.com/office/powerpoint/2010/main" val="39824477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9FFDB"/>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6E702CDF-0A31-0B72-7DD1-DF159DEB6789}"/>
              </a:ext>
            </a:extLst>
          </p:cNvPr>
          <p:cNvSpPr/>
          <p:nvPr/>
        </p:nvSpPr>
        <p:spPr>
          <a:xfrm>
            <a:off x="8232042" y="6276649"/>
            <a:ext cx="3579963" cy="3249284"/>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eardrop 8">
            <a:extLst>
              <a:ext uri="{FF2B5EF4-FFF2-40B4-BE49-F238E27FC236}">
                <a16:creationId xmlns:a16="http://schemas.microsoft.com/office/drawing/2014/main" id="{DE4742A8-86DB-BDF7-471A-508C60948947}"/>
              </a:ext>
            </a:extLst>
          </p:cNvPr>
          <p:cNvSpPr/>
          <p:nvPr/>
        </p:nvSpPr>
        <p:spPr>
          <a:xfrm>
            <a:off x="9933820" y="-1421275"/>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hord 9">
            <a:extLst>
              <a:ext uri="{FF2B5EF4-FFF2-40B4-BE49-F238E27FC236}">
                <a16:creationId xmlns:a16="http://schemas.microsoft.com/office/drawing/2014/main" id="{DD91BC1D-BC69-E1CD-4A05-17197070C4F1}"/>
              </a:ext>
            </a:extLst>
          </p:cNvPr>
          <p:cNvSpPr/>
          <p:nvPr/>
        </p:nvSpPr>
        <p:spPr>
          <a:xfrm rot="6600000">
            <a:off x="1091384" y="6002763"/>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hord 12">
            <a:extLst>
              <a:ext uri="{FF2B5EF4-FFF2-40B4-BE49-F238E27FC236}">
                <a16:creationId xmlns:a16="http://schemas.microsoft.com/office/drawing/2014/main" id="{8A599E06-BD29-614A-9EC4-CC59D07AF257}"/>
              </a:ext>
            </a:extLst>
          </p:cNvPr>
          <p:cNvSpPr/>
          <p:nvPr/>
        </p:nvSpPr>
        <p:spPr>
          <a:xfrm rot="1260000">
            <a:off x="11457460" y="4708800"/>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hord 13">
            <a:extLst>
              <a:ext uri="{FF2B5EF4-FFF2-40B4-BE49-F238E27FC236}">
                <a16:creationId xmlns:a16="http://schemas.microsoft.com/office/drawing/2014/main" id="{4ED6400E-E725-8C73-DEBF-A240D791F895}"/>
              </a:ext>
            </a:extLst>
          </p:cNvPr>
          <p:cNvSpPr/>
          <p:nvPr/>
        </p:nvSpPr>
        <p:spPr>
          <a:xfrm rot="17520000">
            <a:off x="7072365" y="-1674748"/>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hord 15">
            <a:extLst>
              <a:ext uri="{FF2B5EF4-FFF2-40B4-BE49-F238E27FC236}">
                <a16:creationId xmlns:a16="http://schemas.microsoft.com/office/drawing/2014/main" id="{F7E34FEA-7D04-AA63-F469-4B801E969F1E}"/>
              </a:ext>
            </a:extLst>
          </p:cNvPr>
          <p:cNvSpPr/>
          <p:nvPr/>
        </p:nvSpPr>
        <p:spPr>
          <a:xfrm rot="14520000">
            <a:off x="2687270" y="5902120"/>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ardrop 16">
            <a:extLst>
              <a:ext uri="{FF2B5EF4-FFF2-40B4-BE49-F238E27FC236}">
                <a16:creationId xmlns:a16="http://schemas.microsoft.com/office/drawing/2014/main" id="{720C8768-43B1-EC18-CE59-E8442B0B38A1}"/>
              </a:ext>
            </a:extLst>
          </p:cNvPr>
          <p:cNvSpPr/>
          <p:nvPr/>
        </p:nvSpPr>
        <p:spPr>
          <a:xfrm rot="3360000">
            <a:off x="2529479" y="-1795087"/>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1DB3785-AA82-A980-F492-99AB295EACAC}"/>
              </a:ext>
            </a:extLst>
          </p:cNvPr>
          <p:cNvSpPr/>
          <p:nvPr/>
        </p:nvSpPr>
        <p:spPr>
          <a:xfrm>
            <a:off x="11682609" y="2366007"/>
            <a:ext cx="3795623" cy="2932982"/>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Teardrop 17">
            <a:extLst>
              <a:ext uri="{FF2B5EF4-FFF2-40B4-BE49-F238E27FC236}">
                <a16:creationId xmlns:a16="http://schemas.microsoft.com/office/drawing/2014/main" id="{14625657-A317-5921-ACBB-6A542F96D664}"/>
              </a:ext>
            </a:extLst>
          </p:cNvPr>
          <p:cNvSpPr/>
          <p:nvPr/>
        </p:nvSpPr>
        <p:spPr>
          <a:xfrm rot="5400000">
            <a:off x="5548726" y="6026197"/>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ord 18">
            <a:extLst>
              <a:ext uri="{FF2B5EF4-FFF2-40B4-BE49-F238E27FC236}">
                <a16:creationId xmlns:a16="http://schemas.microsoft.com/office/drawing/2014/main" id="{8EF73E5D-053D-3363-039C-6AF870C381EC}"/>
              </a:ext>
            </a:extLst>
          </p:cNvPr>
          <p:cNvSpPr/>
          <p:nvPr/>
        </p:nvSpPr>
        <p:spPr>
          <a:xfrm rot="1260000">
            <a:off x="11716251" y="381215"/>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Right 39">
            <a:extLst>
              <a:ext uri="{FF2B5EF4-FFF2-40B4-BE49-F238E27FC236}">
                <a16:creationId xmlns:a16="http://schemas.microsoft.com/office/drawing/2014/main" id="{DFFF2520-36E2-5D42-5A8B-A251F64BC19A}"/>
              </a:ext>
            </a:extLst>
          </p:cNvPr>
          <p:cNvSpPr/>
          <p:nvPr/>
        </p:nvSpPr>
        <p:spPr>
          <a:xfrm>
            <a:off x="2557732" y="403860"/>
            <a:ext cx="7461848" cy="388188"/>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3" name="Arrow: Pentagon 42">
            <a:extLst>
              <a:ext uri="{FF2B5EF4-FFF2-40B4-BE49-F238E27FC236}">
                <a16:creationId xmlns:a16="http://schemas.microsoft.com/office/drawing/2014/main" id="{20C6CE1E-BE53-7C50-6CDD-4121F57CD28F}"/>
              </a:ext>
            </a:extLst>
          </p:cNvPr>
          <p:cNvSpPr/>
          <p:nvPr/>
        </p:nvSpPr>
        <p:spPr>
          <a:xfrm rot="5400000">
            <a:off x="3421740" y="1105907"/>
            <a:ext cx="2257243" cy="848263"/>
          </a:xfrm>
          <a:prstGeom prst="homePlat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a:solidFill>
                  <a:schemeClr val="tx1">
                    <a:lumMod val="95000"/>
                    <a:lumOff val="5000"/>
                  </a:schemeClr>
                </a:solidFill>
                <a:latin typeface="Comic Sans MS"/>
                <a:ea typeface="Calibri" panose="020F0502020204030204"/>
                <a:cs typeface="Calibri" panose="020F0502020204030204"/>
              </a:rPr>
              <a:t>  SQL</a:t>
            </a:r>
            <a:endParaRPr lang="en-US" sz="2400">
              <a:solidFill>
                <a:schemeClr val="tx1">
                  <a:lumMod val="95000"/>
                  <a:lumOff val="5000"/>
                </a:schemeClr>
              </a:solidFill>
              <a:latin typeface="Comic Sans MS"/>
              <a:ea typeface="Calibri" panose="020F0502020204030204"/>
              <a:cs typeface="Calibri" panose="020F0502020204030204"/>
            </a:endParaRPr>
          </a:p>
        </p:txBody>
      </p:sp>
      <p:sp>
        <p:nvSpPr>
          <p:cNvPr id="44" name="Arrow: Pentagon 43">
            <a:extLst>
              <a:ext uri="{FF2B5EF4-FFF2-40B4-BE49-F238E27FC236}">
                <a16:creationId xmlns:a16="http://schemas.microsoft.com/office/drawing/2014/main" id="{6694F7C3-7E29-4B86-C9FD-8863F5A8E394}"/>
              </a:ext>
            </a:extLst>
          </p:cNvPr>
          <p:cNvSpPr/>
          <p:nvPr/>
        </p:nvSpPr>
        <p:spPr>
          <a:xfrm rot="5400000">
            <a:off x="2537531" y="609888"/>
            <a:ext cx="1236451" cy="819507"/>
          </a:xfrm>
          <a:prstGeom prst="homePlat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a:solidFill>
                  <a:schemeClr val="tx1">
                    <a:lumMod val="95000"/>
                    <a:lumOff val="5000"/>
                  </a:schemeClr>
                </a:solidFill>
                <a:latin typeface="Comic Sans MS"/>
                <a:ea typeface="Calibri" panose="020F0502020204030204"/>
                <a:cs typeface="Calibri" panose="020F0502020204030204"/>
              </a:rPr>
              <a:t>  </a:t>
            </a:r>
            <a:endParaRPr lang="en-US" sz="2400">
              <a:solidFill>
                <a:schemeClr val="tx1">
                  <a:lumMod val="95000"/>
                  <a:lumOff val="5000"/>
                </a:schemeClr>
              </a:solidFill>
              <a:latin typeface="Comic Sans MS"/>
              <a:ea typeface="Calibri" panose="020F0502020204030204"/>
              <a:cs typeface="Calibri" panose="020F0502020204030204"/>
            </a:endParaRPr>
          </a:p>
        </p:txBody>
      </p:sp>
      <p:sp>
        <p:nvSpPr>
          <p:cNvPr id="49" name="Arrow: Pentagon 48">
            <a:extLst>
              <a:ext uri="{FF2B5EF4-FFF2-40B4-BE49-F238E27FC236}">
                <a16:creationId xmlns:a16="http://schemas.microsoft.com/office/drawing/2014/main" id="{61733A47-6DEC-90D1-5D13-68CDFA2B424B}"/>
              </a:ext>
            </a:extLst>
          </p:cNvPr>
          <p:cNvSpPr/>
          <p:nvPr/>
        </p:nvSpPr>
        <p:spPr>
          <a:xfrm rot="5400000">
            <a:off x="5448946" y="602699"/>
            <a:ext cx="1193319" cy="790753"/>
          </a:xfrm>
          <a:prstGeom prst="homePlat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a:solidFill>
                  <a:schemeClr val="tx1">
                    <a:lumMod val="95000"/>
                    <a:lumOff val="5000"/>
                  </a:schemeClr>
                </a:solidFill>
                <a:latin typeface="Comic Sans MS"/>
                <a:ea typeface="Calibri" panose="020F0502020204030204"/>
                <a:cs typeface="Calibri" panose="020F0502020204030204"/>
              </a:rPr>
              <a:t>  </a:t>
            </a:r>
            <a:endParaRPr lang="en-US" sz="2400">
              <a:solidFill>
                <a:schemeClr val="tx1">
                  <a:lumMod val="95000"/>
                  <a:lumOff val="5000"/>
                </a:schemeClr>
              </a:solidFill>
              <a:latin typeface="Comic Sans MS"/>
              <a:ea typeface="Calibri" panose="020F0502020204030204"/>
              <a:cs typeface="Calibri" panose="020F0502020204030204"/>
            </a:endParaRPr>
          </a:p>
        </p:txBody>
      </p:sp>
      <p:sp>
        <p:nvSpPr>
          <p:cNvPr id="50" name="Arrow: Pentagon 49">
            <a:extLst>
              <a:ext uri="{FF2B5EF4-FFF2-40B4-BE49-F238E27FC236}">
                <a16:creationId xmlns:a16="http://schemas.microsoft.com/office/drawing/2014/main" id="{68626EC6-348A-B24F-7734-2DD21CAF6EF3}"/>
              </a:ext>
            </a:extLst>
          </p:cNvPr>
          <p:cNvSpPr/>
          <p:nvPr/>
        </p:nvSpPr>
        <p:spPr>
          <a:xfrm rot="5400000">
            <a:off x="6915437" y="602699"/>
            <a:ext cx="1193319" cy="790753"/>
          </a:xfrm>
          <a:prstGeom prst="homePlat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a:solidFill>
                  <a:schemeClr val="tx1">
                    <a:lumMod val="95000"/>
                    <a:lumOff val="5000"/>
                  </a:schemeClr>
                </a:solidFill>
                <a:latin typeface="Comic Sans MS"/>
                <a:ea typeface="Calibri" panose="020F0502020204030204"/>
                <a:cs typeface="Calibri" panose="020F0502020204030204"/>
              </a:rPr>
              <a:t>  </a:t>
            </a:r>
            <a:endParaRPr lang="en-US" sz="2400">
              <a:solidFill>
                <a:schemeClr val="tx1">
                  <a:lumMod val="95000"/>
                  <a:lumOff val="5000"/>
                </a:schemeClr>
              </a:solidFill>
              <a:latin typeface="Comic Sans MS"/>
              <a:ea typeface="Calibri" panose="020F0502020204030204"/>
              <a:cs typeface="Calibri" panose="020F0502020204030204"/>
            </a:endParaRPr>
          </a:p>
        </p:txBody>
      </p:sp>
      <p:sp>
        <p:nvSpPr>
          <p:cNvPr id="51" name="Arrow: Pentagon 50">
            <a:extLst>
              <a:ext uri="{FF2B5EF4-FFF2-40B4-BE49-F238E27FC236}">
                <a16:creationId xmlns:a16="http://schemas.microsoft.com/office/drawing/2014/main" id="{7745577E-EC5C-7904-AA7E-2A5EFDD49ED0}"/>
              </a:ext>
            </a:extLst>
          </p:cNvPr>
          <p:cNvSpPr/>
          <p:nvPr/>
        </p:nvSpPr>
        <p:spPr>
          <a:xfrm rot="5400000">
            <a:off x="8317229" y="624265"/>
            <a:ext cx="1236451" cy="790753"/>
          </a:xfrm>
          <a:prstGeom prst="homePlat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a:solidFill>
                  <a:schemeClr val="tx1">
                    <a:lumMod val="95000"/>
                    <a:lumOff val="5000"/>
                  </a:schemeClr>
                </a:solidFill>
                <a:latin typeface="Comic Sans MS"/>
                <a:ea typeface="Calibri" panose="020F0502020204030204"/>
                <a:cs typeface="Calibri" panose="020F0502020204030204"/>
              </a:rPr>
              <a:t>  </a:t>
            </a:r>
            <a:endParaRPr lang="en-US" sz="2400">
              <a:solidFill>
                <a:schemeClr val="tx1">
                  <a:lumMod val="95000"/>
                  <a:lumOff val="5000"/>
                </a:schemeClr>
              </a:solidFill>
              <a:latin typeface="Comic Sans MS"/>
              <a:ea typeface="Calibri" panose="020F0502020204030204"/>
              <a:cs typeface="Calibri" panose="020F0502020204030204"/>
            </a:endParaRPr>
          </a:p>
        </p:txBody>
      </p:sp>
      <p:pic>
        <p:nvPicPr>
          <p:cNvPr id="28" name="Graphic 28" descr="Presentation with bar chart with solid fill">
            <a:extLst>
              <a:ext uri="{FF2B5EF4-FFF2-40B4-BE49-F238E27FC236}">
                <a16:creationId xmlns:a16="http://schemas.microsoft.com/office/drawing/2014/main" id="{8356DA01-A0FF-C407-BE9B-1072E9C855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19674" y="622898"/>
            <a:ext cx="669986" cy="756251"/>
          </a:xfrm>
          <a:prstGeom prst="rect">
            <a:avLst/>
          </a:prstGeom>
        </p:spPr>
      </p:pic>
      <p:pic>
        <p:nvPicPr>
          <p:cNvPr id="24" name="Graphic 24" descr="Database with solid fill">
            <a:extLst>
              <a:ext uri="{FF2B5EF4-FFF2-40B4-BE49-F238E27FC236}">
                <a16:creationId xmlns:a16="http://schemas.microsoft.com/office/drawing/2014/main" id="{90FCCADE-F2B5-D5AE-3AD0-F2383B2901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28021" y="1575397"/>
            <a:ext cx="626854" cy="669986"/>
          </a:xfrm>
          <a:prstGeom prst="rect">
            <a:avLst/>
          </a:prstGeom>
        </p:spPr>
      </p:pic>
      <p:pic>
        <p:nvPicPr>
          <p:cNvPr id="52" name="Graphic 52" descr="Snake with solid fill">
            <a:extLst>
              <a:ext uri="{FF2B5EF4-FFF2-40B4-BE49-F238E27FC236}">
                <a16:creationId xmlns:a16="http://schemas.microsoft.com/office/drawing/2014/main" id="{0B0DD829-E171-594C-5D00-E5C60A6E68A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63441" y="671422"/>
            <a:ext cx="598100" cy="641231"/>
          </a:xfrm>
          <a:prstGeom prst="rect">
            <a:avLst/>
          </a:prstGeom>
        </p:spPr>
      </p:pic>
      <p:pic>
        <p:nvPicPr>
          <p:cNvPr id="27" name="Graphic 27" descr="Playbook with solid fill">
            <a:extLst>
              <a:ext uri="{FF2B5EF4-FFF2-40B4-BE49-F238E27FC236}">
                <a16:creationId xmlns:a16="http://schemas.microsoft.com/office/drawing/2014/main" id="{58E6BA2A-7200-D6B2-64B8-BF44A82184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552911" y="580666"/>
            <a:ext cx="554967" cy="569343"/>
          </a:xfrm>
          <a:prstGeom prst="rect">
            <a:avLst/>
          </a:prstGeom>
        </p:spPr>
      </p:pic>
      <p:pic>
        <p:nvPicPr>
          <p:cNvPr id="26" name="Graphic 26" descr="Person with idea with solid fill">
            <a:extLst>
              <a:ext uri="{FF2B5EF4-FFF2-40B4-BE49-F238E27FC236}">
                <a16:creationId xmlns:a16="http://schemas.microsoft.com/office/drawing/2014/main" id="{2822328B-5F53-1938-229E-5670B7FDDA5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26979" y="825978"/>
            <a:ext cx="569344" cy="554966"/>
          </a:xfrm>
          <a:prstGeom prst="rect">
            <a:avLst/>
          </a:prstGeom>
        </p:spPr>
      </p:pic>
      <p:pic>
        <p:nvPicPr>
          <p:cNvPr id="23" name="Graphic 23" descr="Checklist with solid fill">
            <a:extLst>
              <a:ext uri="{FF2B5EF4-FFF2-40B4-BE49-F238E27FC236}">
                <a16:creationId xmlns:a16="http://schemas.microsoft.com/office/drawing/2014/main" id="{E194B4E9-0586-FC7B-A56C-C330B0BB48D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05562" y="713656"/>
            <a:ext cx="698741" cy="641232"/>
          </a:xfrm>
          <a:prstGeom prst="rect">
            <a:avLst/>
          </a:prstGeom>
        </p:spPr>
      </p:pic>
      <p:pic>
        <p:nvPicPr>
          <p:cNvPr id="3" name="Graphic 25" descr="Marker with solid fill">
            <a:extLst>
              <a:ext uri="{FF2B5EF4-FFF2-40B4-BE49-F238E27FC236}">
                <a16:creationId xmlns:a16="http://schemas.microsoft.com/office/drawing/2014/main" id="{F4C66EFB-464B-6431-5373-EAEF403A684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902326" y="1501548"/>
            <a:ext cx="843845" cy="815623"/>
          </a:xfrm>
          <a:prstGeom prst="rect">
            <a:avLst/>
          </a:prstGeom>
        </p:spPr>
      </p:pic>
      <p:sp>
        <p:nvSpPr>
          <p:cNvPr id="6" name="TextBox 5">
            <a:extLst>
              <a:ext uri="{FF2B5EF4-FFF2-40B4-BE49-F238E27FC236}">
                <a16:creationId xmlns:a16="http://schemas.microsoft.com/office/drawing/2014/main" id="{301D56F3-0EDF-5683-CB6D-98EC179DB6B7}"/>
              </a:ext>
            </a:extLst>
          </p:cNvPr>
          <p:cNvSpPr txBox="1"/>
          <p:nvPr/>
        </p:nvSpPr>
        <p:spPr>
          <a:xfrm>
            <a:off x="5598582" y="1594555"/>
            <a:ext cx="61736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Rockwell"/>
              </a:rPr>
              <a:t>Structured Query Language</a:t>
            </a:r>
          </a:p>
          <a:p>
            <a:r>
              <a:rPr lang="en-US" sz="2000" b="1">
                <a:latin typeface="Rockwell"/>
                <a:cs typeface="Arial"/>
              </a:rPr>
              <a:t>A standard language for database creation and manipulation used to store, update, remove, search, and retrieve information. </a:t>
            </a:r>
            <a:endParaRPr lang="en-US" sz="2000" b="1">
              <a:latin typeface="Rockwell"/>
              <a:cs typeface="Calibri" panose="020F0502020204030204"/>
            </a:endParaRPr>
          </a:p>
        </p:txBody>
      </p:sp>
      <p:cxnSp>
        <p:nvCxnSpPr>
          <p:cNvPr id="21" name="Straight Arrow Connector 20">
            <a:extLst>
              <a:ext uri="{FF2B5EF4-FFF2-40B4-BE49-F238E27FC236}">
                <a16:creationId xmlns:a16="http://schemas.microsoft.com/office/drawing/2014/main" id="{FDDC156A-3D0C-4767-5280-D53B1D88868B}"/>
              </a:ext>
            </a:extLst>
          </p:cNvPr>
          <p:cNvCxnSpPr/>
          <p:nvPr/>
        </p:nvCxnSpPr>
        <p:spPr>
          <a:xfrm flipH="1">
            <a:off x="4535312" y="2661355"/>
            <a:ext cx="16933" cy="353906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A1429BE-F6BF-D9E3-0BE1-6D115BAA4102}"/>
              </a:ext>
            </a:extLst>
          </p:cNvPr>
          <p:cNvSpPr txBox="1"/>
          <p:nvPr/>
        </p:nvSpPr>
        <p:spPr>
          <a:xfrm>
            <a:off x="765528" y="2511777"/>
            <a:ext cx="3577166" cy="42934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Bookman Old Style"/>
              </a:rPr>
              <a:t>SQL can be relational (structured) as well as Non-relational (unstructured) database. </a:t>
            </a:r>
          </a:p>
          <a:p>
            <a:r>
              <a:rPr lang="en-US" u="sng" dirty="0">
                <a:latin typeface="Bookman Old Style"/>
              </a:rPr>
              <a:t>SQL Languages:</a:t>
            </a:r>
            <a:endParaRPr lang="en-US" dirty="0">
              <a:latin typeface="Bookman Old Style"/>
            </a:endParaRPr>
          </a:p>
          <a:p>
            <a:pPr marL="285750" indent="-285750">
              <a:buFont typeface="Arial"/>
              <a:buChar char="•"/>
            </a:pPr>
            <a:r>
              <a:rPr lang="en-US" sz="1500" b="1" dirty="0">
                <a:latin typeface="Bookman Old Style"/>
              </a:rPr>
              <a:t>Data definition Language(DDL)</a:t>
            </a:r>
          </a:p>
          <a:p>
            <a:r>
              <a:rPr lang="en-US" sz="1500" i="1" dirty="0">
                <a:latin typeface="Bookman Old Style"/>
              </a:rPr>
              <a:t>Define database schema</a:t>
            </a:r>
          </a:p>
          <a:p>
            <a:pPr marL="285750" indent="-285750">
              <a:buFont typeface="Arial"/>
              <a:buChar char="•"/>
            </a:pPr>
            <a:r>
              <a:rPr lang="en-US" sz="1500" b="1" dirty="0">
                <a:latin typeface="Bookman Old Style"/>
              </a:rPr>
              <a:t>Data Manipulation Language (DML)</a:t>
            </a:r>
          </a:p>
          <a:p>
            <a:r>
              <a:rPr lang="en-US" sz="1500" i="1" dirty="0">
                <a:latin typeface="Bookman Old Style"/>
              </a:rPr>
              <a:t>Manipulation of data</a:t>
            </a:r>
          </a:p>
          <a:p>
            <a:pPr marL="285750" indent="-285750">
              <a:buFont typeface="Arial"/>
              <a:buChar char="•"/>
            </a:pPr>
            <a:r>
              <a:rPr lang="en-US" sz="1500" b="1" dirty="0">
                <a:latin typeface="Bookman Old Style"/>
              </a:rPr>
              <a:t>Data Controlling Language (DCL)</a:t>
            </a:r>
          </a:p>
          <a:p>
            <a:r>
              <a:rPr lang="en-US" sz="1500" i="1" dirty="0">
                <a:latin typeface="Bookman Old Style"/>
              </a:rPr>
              <a:t>Deals with rights, permissions</a:t>
            </a:r>
          </a:p>
          <a:p>
            <a:pPr marL="285750" indent="-285750">
              <a:buFont typeface="Arial"/>
              <a:buChar char="•"/>
            </a:pPr>
            <a:r>
              <a:rPr lang="en-US" sz="1500" b="1" dirty="0">
                <a:latin typeface="Bookman Old Style"/>
              </a:rPr>
              <a:t>Transaction Controlling Language(TCL)</a:t>
            </a:r>
          </a:p>
          <a:p>
            <a:r>
              <a:rPr lang="en-US" sz="1500" i="1" dirty="0">
                <a:latin typeface="Bookman Old Style"/>
              </a:rPr>
              <a:t>Deals with transactions</a:t>
            </a:r>
          </a:p>
          <a:p>
            <a:endParaRPr lang="en-US">
              <a:latin typeface="Bookman Old Style"/>
            </a:endParaRPr>
          </a:p>
        </p:txBody>
      </p:sp>
      <p:sp>
        <p:nvSpPr>
          <p:cNvPr id="2" name="TextBox 1">
            <a:extLst>
              <a:ext uri="{FF2B5EF4-FFF2-40B4-BE49-F238E27FC236}">
                <a16:creationId xmlns:a16="http://schemas.microsoft.com/office/drawing/2014/main" id="{C5AA33BE-AAF3-FD68-6A12-2A7B7C788062}"/>
              </a:ext>
            </a:extLst>
          </p:cNvPr>
          <p:cNvSpPr txBox="1"/>
          <p:nvPr/>
        </p:nvSpPr>
        <p:spPr>
          <a:xfrm>
            <a:off x="4861544" y="2996414"/>
            <a:ext cx="3220328" cy="3354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Bookman Old Style"/>
                <a:cs typeface="Calibri"/>
              </a:rPr>
              <a:t>Syntax:</a:t>
            </a:r>
          </a:p>
          <a:p>
            <a:pPr marL="285750" indent="-285750">
              <a:buFont typeface="Arial"/>
              <a:buChar char="•"/>
            </a:pPr>
            <a:r>
              <a:rPr lang="en-US" sz="1600" b="1">
                <a:latin typeface="Candara"/>
                <a:cs typeface="Calibri"/>
              </a:rPr>
              <a:t>DDL – </a:t>
            </a:r>
            <a:r>
              <a:rPr lang="en-US" sz="1600" i="1">
                <a:latin typeface="Candara"/>
                <a:cs typeface="Calibri"/>
              </a:rPr>
              <a:t>Create, Alter, Drop, Truncate</a:t>
            </a:r>
          </a:p>
          <a:p>
            <a:pPr marL="285750" indent="-285750">
              <a:buFont typeface="Arial"/>
              <a:buChar char="•"/>
            </a:pPr>
            <a:r>
              <a:rPr lang="en-US" sz="1600" b="1">
                <a:latin typeface="Candara"/>
                <a:cs typeface="Calibri"/>
              </a:rPr>
              <a:t>DML – </a:t>
            </a:r>
            <a:r>
              <a:rPr lang="en-US" sz="1600" i="1">
                <a:latin typeface="Candara"/>
                <a:cs typeface="Calibri"/>
              </a:rPr>
              <a:t>Select (Where, From), Insert, Update, Delete</a:t>
            </a:r>
            <a:endParaRPr lang="en-US" sz="1600">
              <a:cs typeface="Calibri"/>
            </a:endParaRPr>
          </a:p>
          <a:p>
            <a:pPr marL="285750" indent="-285750">
              <a:buFont typeface="Arial"/>
              <a:buChar char="•"/>
            </a:pPr>
            <a:r>
              <a:rPr lang="en-US" sz="1600" b="1">
                <a:latin typeface="Candara"/>
                <a:cs typeface="Calibri"/>
              </a:rPr>
              <a:t>Aggregates – </a:t>
            </a:r>
            <a:r>
              <a:rPr lang="en-US" sz="1600" i="1">
                <a:latin typeface="Candara"/>
                <a:cs typeface="Calibri"/>
              </a:rPr>
              <a:t>Sum, Avg, Count, Min, Max, Group By, Order By, Having</a:t>
            </a:r>
          </a:p>
          <a:p>
            <a:pPr marL="285750" indent="-285750">
              <a:buFont typeface="Arial"/>
              <a:buChar char="•"/>
            </a:pPr>
            <a:r>
              <a:rPr lang="en-US" sz="1600" b="1">
                <a:cs typeface="Calibri"/>
              </a:rPr>
              <a:t>Data Constraints</a:t>
            </a:r>
            <a:r>
              <a:rPr lang="en-US" b="1">
                <a:cs typeface="Calibri"/>
              </a:rPr>
              <a:t> </a:t>
            </a:r>
            <a:r>
              <a:rPr lang="en-US" sz="1600" b="1">
                <a:latin typeface="Candara"/>
                <a:cs typeface="Calibri"/>
              </a:rPr>
              <a:t>– </a:t>
            </a:r>
            <a:r>
              <a:rPr lang="en-US" sz="1600" i="1">
                <a:latin typeface="Candara"/>
                <a:cs typeface="Calibri"/>
              </a:rPr>
              <a:t>Primary Key, Foreign Key, Unique Key, Not Null, Check</a:t>
            </a:r>
          </a:p>
          <a:p>
            <a:pPr marL="285750" indent="-285750">
              <a:buFont typeface="Arial"/>
              <a:buChar char="•"/>
            </a:pPr>
            <a:r>
              <a:rPr lang="en-US" sz="1600" b="1">
                <a:latin typeface="Candara"/>
                <a:cs typeface="Calibri"/>
              </a:rPr>
              <a:t>Joins – </a:t>
            </a:r>
            <a:r>
              <a:rPr lang="en-US" sz="1600" i="1">
                <a:latin typeface="Candara"/>
                <a:cs typeface="Calibri"/>
              </a:rPr>
              <a:t>Inner, Outer, Left, Right, Cross (Cartesian), </a:t>
            </a:r>
            <a:r>
              <a:rPr lang="en-US" sz="1600" i="1" err="1">
                <a:latin typeface="Candara"/>
                <a:cs typeface="Calibri"/>
              </a:rPr>
              <a:t>Self Join</a:t>
            </a:r>
            <a:endParaRPr lang="en-US" sz="1600" i="1">
              <a:latin typeface="Candara"/>
              <a:cs typeface="Calibri"/>
            </a:endParaRPr>
          </a:p>
        </p:txBody>
      </p:sp>
      <p:sp>
        <p:nvSpPr>
          <p:cNvPr id="32" name="TextBox 31">
            <a:extLst>
              <a:ext uri="{FF2B5EF4-FFF2-40B4-BE49-F238E27FC236}">
                <a16:creationId xmlns:a16="http://schemas.microsoft.com/office/drawing/2014/main" id="{5EEF1A8D-10EB-6012-75B6-31681F2A08E6}"/>
              </a:ext>
            </a:extLst>
          </p:cNvPr>
          <p:cNvSpPr txBox="1"/>
          <p:nvPr/>
        </p:nvSpPr>
        <p:spPr>
          <a:xfrm>
            <a:off x="8082072" y="2982037"/>
            <a:ext cx="3234705"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dirty="0">
                <a:latin typeface="Candara"/>
                <a:cs typeface="Calibri"/>
              </a:rPr>
              <a:t>Functions – </a:t>
            </a:r>
            <a:r>
              <a:rPr lang="en-US" sz="1600" i="1" dirty="0" err="1">
                <a:latin typeface="Candara"/>
                <a:cs typeface="Calibri"/>
              </a:rPr>
              <a:t>Concat</a:t>
            </a:r>
            <a:r>
              <a:rPr lang="en-US" sz="1600" i="1" dirty="0">
                <a:latin typeface="Candara"/>
                <a:cs typeface="Calibri"/>
              </a:rPr>
              <a:t>, Distinct, And, Or, In, Between, Like, </a:t>
            </a:r>
            <a:r>
              <a:rPr lang="en-US" sz="1600" i="1" dirty="0" err="1">
                <a:latin typeface="Candara"/>
                <a:cs typeface="Calibri"/>
              </a:rPr>
              <a:t>Lenght</a:t>
            </a:r>
            <a:r>
              <a:rPr lang="en-US" sz="1600" i="1" dirty="0">
                <a:latin typeface="Candara"/>
                <a:cs typeface="Calibri"/>
              </a:rPr>
              <a:t>, Substring, Replace, Upper, Lower, Date, Time, Round, Floor, Ceiling, Mod, Abs, Case, Alias, etc.</a:t>
            </a:r>
            <a:endParaRPr lang="en-US" b="1" dirty="0">
              <a:latin typeface="Bookman Old Style"/>
              <a:cs typeface="Calibri"/>
            </a:endParaRPr>
          </a:p>
          <a:p>
            <a:pPr marL="285750" indent="-285750">
              <a:buFont typeface="Arial"/>
              <a:buChar char="•"/>
            </a:pPr>
            <a:r>
              <a:rPr lang="en-US" sz="1600" b="1" dirty="0">
                <a:latin typeface="Candara"/>
                <a:cs typeface="Calibri"/>
              </a:rPr>
              <a:t>Advance – </a:t>
            </a:r>
            <a:r>
              <a:rPr lang="en-US" sz="1600" i="1" dirty="0">
                <a:latin typeface="Candara"/>
                <a:cs typeface="Calibri"/>
              </a:rPr>
              <a:t>Union, Union all, Intersect, Exist, Minus, Window, CTE, Nested Subqueries</a:t>
            </a:r>
          </a:p>
          <a:p>
            <a:pPr marL="285750" indent="-285750">
              <a:buFont typeface="Arial"/>
              <a:buChar char="•"/>
            </a:pPr>
            <a:r>
              <a:rPr lang="en-US" sz="1600" b="1" dirty="0">
                <a:latin typeface="Candara"/>
                <a:cs typeface="Calibri"/>
              </a:rPr>
              <a:t>Others – </a:t>
            </a:r>
            <a:r>
              <a:rPr lang="en-US" sz="1600" i="1" dirty="0">
                <a:latin typeface="Candara"/>
                <a:cs typeface="Calibri"/>
              </a:rPr>
              <a:t>Views, Pivot,  Unpivot Indexes, Transactions – Rollback, Stored Procedures, etc.</a:t>
            </a:r>
          </a:p>
        </p:txBody>
      </p:sp>
      <p:sp>
        <p:nvSpPr>
          <p:cNvPr id="25" name="Rectangle: Rounded Corners 24">
            <a:extLst>
              <a:ext uri="{FF2B5EF4-FFF2-40B4-BE49-F238E27FC236}">
                <a16:creationId xmlns:a16="http://schemas.microsoft.com/office/drawing/2014/main" id="{A07CB820-166C-FA34-6586-B79D4FA7F0F6}"/>
              </a:ext>
            </a:extLst>
          </p:cNvPr>
          <p:cNvSpPr/>
          <p:nvPr/>
        </p:nvSpPr>
        <p:spPr>
          <a:xfrm>
            <a:off x="-1673958" y="-1357726"/>
            <a:ext cx="3795623" cy="2932982"/>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TextBox 33">
            <a:extLst>
              <a:ext uri="{FF2B5EF4-FFF2-40B4-BE49-F238E27FC236}">
                <a16:creationId xmlns:a16="http://schemas.microsoft.com/office/drawing/2014/main" id="{98DDB8D4-715E-0CFF-F56C-0AE54E255231}"/>
              </a:ext>
            </a:extLst>
          </p:cNvPr>
          <p:cNvSpPr txBox="1"/>
          <p:nvPr/>
        </p:nvSpPr>
        <p:spPr>
          <a:xfrm>
            <a:off x="-52198" y="599786"/>
            <a:ext cx="217098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chemeClr val="accent1">
                    <a:lumMod val="50000"/>
                  </a:schemeClr>
                </a:solidFill>
                <a:latin typeface="Rockwell"/>
                <a:cs typeface="Calibri"/>
              </a:rPr>
              <a:t>DATA ANALYST</a:t>
            </a:r>
          </a:p>
        </p:txBody>
      </p:sp>
      <p:sp>
        <p:nvSpPr>
          <p:cNvPr id="36" name="Teardrop 35">
            <a:extLst>
              <a:ext uri="{FF2B5EF4-FFF2-40B4-BE49-F238E27FC236}">
                <a16:creationId xmlns:a16="http://schemas.microsoft.com/office/drawing/2014/main" id="{9F83CD33-405A-CF95-31BA-0056C33E007B}"/>
              </a:ext>
            </a:extLst>
          </p:cNvPr>
          <p:cNvSpPr/>
          <p:nvPr/>
        </p:nvSpPr>
        <p:spPr>
          <a:xfrm rot="10920000">
            <a:off x="-1683086" y="4732236"/>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hord 37">
            <a:extLst>
              <a:ext uri="{FF2B5EF4-FFF2-40B4-BE49-F238E27FC236}">
                <a16:creationId xmlns:a16="http://schemas.microsoft.com/office/drawing/2014/main" id="{7901B820-41FF-3EFE-4AF9-EC8545EF9C80}"/>
              </a:ext>
            </a:extLst>
          </p:cNvPr>
          <p:cNvSpPr/>
          <p:nvPr/>
        </p:nvSpPr>
        <p:spPr>
          <a:xfrm rot="11940000">
            <a:off x="-1525296" y="1933970"/>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extLst>
              <a:ext uri="{FF2B5EF4-FFF2-40B4-BE49-F238E27FC236}">
                <a16:creationId xmlns:a16="http://schemas.microsoft.com/office/drawing/2014/main" id="{FFFED092-7016-32EE-214E-CAD38F80837E}"/>
              </a:ext>
            </a:extLst>
          </p:cNvPr>
          <p:cNvSpPr/>
          <p:nvPr/>
        </p:nvSpPr>
        <p:spPr>
          <a:xfrm>
            <a:off x="10100380" y="6283480"/>
            <a:ext cx="1926567" cy="460076"/>
          </a:xfrm>
          <a:prstGeom prst="flowChartTerminator">
            <a:avLst/>
          </a:prstGeom>
          <a:solidFill>
            <a:schemeClr val="bg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Tree>
    <p:extLst>
      <p:ext uri="{BB962C8B-B14F-4D97-AF65-F5344CB8AC3E}">
        <p14:creationId xmlns:p14="http://schemas.microsoft.com/office/powerpoint/2010/main" val="28308814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FFDB"/>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6E702CDF-0A31-0B72-7DD1-DF159DEB6789}"/>
              </a:ext>
            </a:extLst>
          </p:cNvPr>
          <p:cNvSpPr/>
          <p:nvPr/>
        </p:nvSpPr>
        <p:spPr>
          <a:xfrm>
            <a:off x="8232042" y="6276649"/>
            <a:ext cx="3579963" cy="3249284"/>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eardrop 8">
            <a:extLst>
              <a:ext uri="{FF2B5EF4-FFF2-40B4-BE49-F238E27FC236}">
                <a16:creationId xmlns:a16="http://schemas.microsoft.com/office/drawing/2014/main" id="{DE4742A8-86DB-BDF7-471A-508C60948947}"/>
              </a:ext>
            </a:extLst>
          </p:cNvPr>
          <p:cNvSpPr/>
          <p:nvPr/>
        </p:nvSpPr>
        <p:spPr>
          <a:xfrm>
            <a:off x="9933820" y="-1421275"/>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hord 9">
            <a:extLst>
              <a:ext uri="{FF2B5EF4-FFF2-40B4-BE49-F238E27FC236}">
                <a16:creationId xmlns:a16="http://schemas.microsoft.com/office/drawing/2014/main" id="{DD91BC1D-BC69-E1CD-4A05-17197070C4F1}"/>
              </a:ext>
            </a:extLst>
          </p:cNvPr>
          <p:cNvSpPr/>
          <p:nvPr/>
        </p:nvSpPr>
        <p:spPr>
          <a:xfrm rot="6600000">
            <a:off x="1091384" y="6002763"/>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hord 12">
            <a:extLst>
              <a:ext uri="{FF2B5EF4-FFF2-40B4-BE49-F238E27FC236}">
                <a16:creationId xmlns:a16="http://schemas.microsoft.com/office/drawing/2014/main" id="{8A599E06-BD29-614A-9EC4-CC59D07AF257}"/>
              </a:ext>
            </a:extLst>
          </p:cNvPr>
          <p:cNvSpPr/>
          <p:nvPr/>
        </p:nvSpPr>
        <p:spPr>
          <a:xfrm rot="1260000">
            <a:off x="11457460" y="4708800"/>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hord 13">
            <a:extLst>
              <a:ext uri="{FF2B5EF4-FFF2-40B4-BE49-F238E27FC236}">
                <a16:creationId xmlns:a16="http://schemas.microsoft.com/office/drawing/2014/main" id="{4ED6400E-E725-8C73-DEBF-A240D791F895}"/>
              </a:ext>
            </a:extLst>
          </p:cNvPr>
          <p:cNvSpPr/>
          <p:nvPr/>
        </p:nvSpPr>
        <p:spPr>
          <a:xfrm rot="17520000">
            <a:off x="7072365" y="-1674748"/>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hord 15">
            <a:extLst>
              <a:ext uri="{FF2B5EF4-FFF2-40B4-BE49-F238E27FC236}">
                <a16:creationId xmlns:a16="http://schemas.microsoft.com/office/drawing/2014/main" id="{F7E34FEA-7D04-AA63-F469-4B801E969F1E}"/>
              </a:ext>
            </a:extLst>
          </p:cNvPr>
          <p:cNvSpPr/>
          <p:nvPr/>
        </p:nvSpPr>
        <p:spPr>
          <a:xfrm rot="14520000">
            <a:off x="2687270" y="5902120"/>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ardrop 16">
            <a:extLst>
              <a:ext uri="{FF2B5EF4-FFF2-40B4-BE49-F238E27FC236}">
                <a16:creationId xmlns:a16="http://schemas.microsoft.com/office/drawing/2014/main" id="{720C8768-43B1-EC18-CE59-E8442B0B38A1}"/>
              </a:ext>
            </a:extLst>
          </p:cNvPr>
          <p:cNvSpPr/>
          <p:nvPr/>
        </p:nvSpPr>
        <p:spPr>
          <a:xfrm rot="3360000">
            <a:off x="2529479" y="-1795087"/>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1DB3785-AA82-A980-F492-99AB295EACAC}"/>
              </a:ext>
            </a:extLst>
          </p:cNvPr>
          <p:cNvSpPr/>
          <p:nvPr/>
        </p:nvSpPr>
        <p:spPr>
          <a:xfrm>
            <a:off x="11682609" y="2366007"/>
            <a:ext cx="3795623" cy="2932982"/>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Teardrop 17">
            <a:extLst>
              <a:ext uri="{FF2B5EF4-FFF2-40B4-BE49-F238E27FC236}">
                <a16:creationId xmlns:a16="http://schemas.microsoft.com/office/drawing/2014/main" id="{14625657-A317-5921-ACBB-6A542F96D664}"/>
              </a:ext>
            </a:extLst>
          </p:cNvPr>
          <p:cNvSpPr/>
          <p:nvPr/>
        </p:nvSpPr>
        <p:spPr>
          <a:xfrm rot="5400000">
            <a:off x="5548726" y="6026197"/>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ord 18">
            <a:extLst>
              <a:ext uri="{FF2B5EF4-FFF2-40B4-BE49-F238E27FC236}">
                <a16:creationId xmlns:a16="http://schemas.microsoft.com/office/drawing/2014/main" id="{8EF73E5D-053D-3363-039C-6AF870C381EC}"/>
              </a:ext>
              <a:ext uri="{C183D7F6-B498-43B3-948B-1728B52AA6E4}">
                <adec:decorative xmlns:adec="http://schemas.microsoft.com/office/drawing/2017/decorative" val="1"/>
              </a:ext>
            </a:extLst>
          </p:cNvPr>
          <p:cNvSpPr/>
          <p:nvPr/>
        </p:nvSpPr>
        <p:spPr>
          <a:xfrm rot="1260000">
            <a:off x="11716251" y="338083"/>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1" descr="Teacher with solid fill">
            <a:extLst>
              <a:ext uri="{FF2B5EF4-FFF2-40B4-BE49-F238E27FC236}">
                <a16:creationId xmlns:a16="http://schemas.microsoft.com/office/drawing/2014/main" id="{829BAE42-DE9E-05EA-C726-75F2ABBE09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9355" y="2575524"/>
            <a:ext cx="1058173" cy="1000664"/>
          </a:xfrm>
          <a:prstGeom prst="rect">
            <a:avLst/>
          </a:prstGeom>
        </p:spPr>
      </p:pic>
      <p:sp>
        <p:nvSpPr>
          <p:cNvPr id="40" name="Arrow: Left-Right 39">
            <a:extLst>
              <a:ext uri="{FF2B5EF4-FFF2-40B4-BE49-F238E27FC236}">
                <a16:creationId xmlns:a16="http://schemas.microsoft.com/office/drawing/2014/main" id="{DFFF2520-36E2-5D42-5A8B-A251F64BC19A}"/>
              </a:ext>
            </a:extLst>
          </p:cNvPr>
          <p:cNvSpPr/>
          <p:nvPr/>
        </p:nvSpPr>
        <p:spPr>
          <a:xfrm>
            <a:off x="2557732" y="403860"/>
            <a:ext cx="7461848" cy="388188"/>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3" name="Arrow: Pentagon 42">
            <a:extLst>
              <a:ext uri="{FF2B5EF4-FFF2-40B4-BE49-F238E27FC236}">
                <a16:creationId xmlns:a16="http://schemas.microsoft.com/office/drawing/2014/main" id="{20C6CE1E-BE53-7C50-6CDD-4121F57CD28F}"/>
              </a:ext>
            </a:extLst>
          </p:cNvPr>
          <p:cNvSpPr/>
          <p:nvPr/>
        </p:nvSpPr>
        <p:spPr>
          <a:xfrm rot="5400000">
            <a:off x="4845098" y="1105907"/>
            <a:ext cx="2257243" cy="848263"/>
          </a:xfrm>
          <a:prstGeom prst="homePlat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b="1">
                <a:solidFill>
                  <a:schemeClr val="tx1">
                    <a:lumMod val="95000"/>
                    <a:lumOff val="5000"/>
                  </a:schemeClr>
                </a:solidFill>
                <a:latin typeface="Comic Sans MS"/>
                <a:ea typeface="Calibri" panose="020F0502020204030204"/>
                <a:cs typeface="Calibri" panose="020F0502020204030204"/>
              </a:rPr>
              <a:t> </a:t>
            </a:r>
            <a:r>
              <a:rPr lang="en-US" sz="2400" b="1">
                <a:solidFill>
                  <a:schemeClr val="tx1">
                    <a:lumMod val="95000"/>
                    <a:lumOff val="5000"/>
                  </a:schemeClr>
                </a:solidFill>
                <a:latin typeface="Comic Sans MS"/>
                <a:ea typeface="Calibri" panose="020F0502020204030204"/>
                <a:cs typeface="Calibri" panose="020F0502020204030204"/>
              </a:rPr>
              <a:t>POWER</a:t>
            </a:r>
            <a:endParaRPr lang="en-US" sz="2400">
              <a:solidFill>
                <a:schemeClr val="tx1">
                  <a:lumMod val="95000"/>
                  <a:lumOff val="5000"/>
                </a:schemeClr>
              </a:solidFill>
              <a:latin typeface="Comic Sans MS"/>
              <a:ea typeface="Calibri" panose="020F0502020204030204"/>
              <a:cs typeface="Calibri" panose="020F0502020204030204"/>
            </a:endParaRPr>
          </a:p>
          <a:p>
            <a:r>
              <a:rPr lang="en-US" sz="2000" b="1">
                <a:solidFill>
                  <a:schemeClr val="tx1">
                    <a:lumMod val="95000"/>
                    <a:lumOff val="5000"/>
                  </a:schemeClr>
                </a:solidFill>
                <a:latin typeface="Comic Sans MS"/>
                <a:ea typeface="Calibri" panose="020F0502020204030204"/>
                <a:cs typeface="Calibri" panose="020F0502020204030204"/>
              </a:rPr>
              <a:t> </a:t>
            </a:r>
            <a:r>
              <a:rPr lang="en-US" sz="2400" b="1">
                <a:solidFill>
                  <a:schemeClr val="tx1">
                    <a:lumMod val="95000"/>
                    <a:lumOff val="5000"/>
                  </a:schemeClr>
                </a:solidFill>
                <a:latin typeface="Comic Sans MS"/>
                <a:ea typeface="Calibri" panose="020F0502020204030204"/>
                <a:cs typeface="Calibri" panose="020F0502020204030204"/>
              </a:rPr>
              <a:t>BI</a:t>
            </a:r>
            <a:endParaRPr lang="en-US" sz="2400">
              <a:solidFill>
                <a:schemeClr val="tx1">
                  <a:lumMod val="95000"/>
                  <a:lumOff val="5000"/>
                </a:schemeClr>
              </a:solidFill>
              <a:latin typeface="Comic Sans MS"/>
              <a:ea typeface="Calibri" panose="020F0502020204030204"/>
              <a:cs typeface="Calibri" panose="020F0502020204030204"/>
            </a:endParaRPr>
          </a:p>
        </p:txBody>
      </p:sp>
      <p:sp>
        <p:nvSpPr>
          <p:cNvPr id="44" name="Arrow: Pentagon 43">
            <a:extLst>
              <a:ext uri="{FF2B5EF4-FFF2-40B4-BE49-F238E27FC236}">
                <a16:creationId xmlns:a16="http://schemas.microsoft.com/office/drawing/2014/main" id="{6694F7C3-7E29-4B86-C9FD-8863F5A8E394}"/>
              </a:ext>
            </a:extLst>
          </p:cNvPr>
          <p:cNvSpPr/>
          <p:nvPr/>
        </p:nvSpPr>
        <p:spPr>
          <a:xfrm rot="5400000">
            <a:off x="2537531" y="609888"/>
            <a:ext cx="1236451" cy="819507"/>
          </a:xfrm>
          <a:prstGeom prst="homePlat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a:solidFill>
                  <a:schemeClr val="tx1">
                    <a:lumMod val="95000"/>
                    <a:lumOff val="5000"/>
                  </a:schemeClr>
                </a:solidFill>
                <a:latin typeface="Comic Sans MS"/>
                <a:ea typeface="Calibri" panose="020F0502020204030204"/>
                <a:cs typeface="Calibri" panose="020F0502020204030204"/>
              </a:rPr>
              <a:t>  </a:t>
            </a:r>
            <a:endParaRPr lang="en-US" sz="2400">
              <a:solidFill>
                <a:schemeClr val="tx1">
                  <a:lumMod val="95000"/>
                  <a:lumOff val="5000"/>
                </a:schemeClr>
              </a:solidFill>
              <a:latin typeface="Comic Sans MS"/>
              <a:ea typeface="Calibri" panose="020F0502020204030204"/>
              <a:cs typeface="Calibri" panose="020F0502020204030204"/>
            </a:endParaRPr>
          </a:p>
        </p:txBody>
      </p:sp>
      <p:sp>
        <p:nvSpPr>
          <p:cNvPr id="49" name="Arrow: Pentagon 48">
            <a:extLst>
              <a:ext uri="{FF2B5EF4-FFF2-40B4-BE49-F238E27FC236}">
                <a16:creationId xmlns:a16="http://schemas.microsoft.com/office/drawing/2014/main" id="{61733A47-6DEC-90D1-5D13-68CDFA2B424B}"/>
              </a:ext>
            </a:extLst>
          </p:cNvPr>
          <p:cNvSpPr/>
          <p:nvPr/>
        </p:nvSpPr>
        <p:spPr>
          <a:xfrm rot="5400000">
            <a:off x="3924946" y="602699"/>
            <a:ext cx="1193319" cy="790753"/>
          </a:xfrm>
          <a:prstGeom prst="homePlat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a:solidFill>
                  <a:schemeClr val="tx1">
                    <a:lumMod val="95000"/>
                    <a:lumOff val="5000"/>
                  </a:schemeClr>
                </a:solidFill>
                <a:latin typeface="Comic Sans MS"/>
                <a:ea typeface="Calibri" panose="020F0502020204030204"/>
                <a:cs typeface="Calibri" panose="020F0502020204030204"/>
              </a:rPr>
              <a:t>  </a:t>
            </a:r>
            <a:endParaRPr lang="en-US" sz="2400">
              <a:solidFill>
                <a:schemeClr val="tx1">
                  <a:lumMod val="95000"/>
                  <a:lumOff val="5000"/>
                </a:schemeClr>
              </a:solidFill>
              <a:latin typeface="Comic Sans MS"/>
              <a:ea typeface="Calibri" panose="020F0502020204030204"/>
              <a:cs typeface="Calibri" panose="020F0502020204030204"/>
            </a:endParaRPr>
          </a:p>
        </p:txBody>
      </p:sp>
      <p:sp>
        <p:nvSpPr>
          <p:cNvPr id="50" name="Arrow: Pentagon 49">
            <a:extLst>
              <a:ext uri="{FF2B5EF4-FFF2-40B4-BE49-F238E27FC236}">
                <a16:creationId xmlns:a16="http://schemas.microsoft.com/office/drawing/2014/main" id="{68626EC6-348A-B24F-7734-2DD21CAF6EF3}"/>
              </a:ext>
            </a:extLst>
          </p:cNvPr>
          <p:cNvSpPr/>
          <p:nvPr/>
        </p:nvSpPr>
        <p:spPr>
          <a:xfrm rot="5400000">
            <a:off x="6915437" y="602699"/>
            <a:ext cx="1193319" cy="790753"/>
          </a:xfrm>
          <a:prstGeom prst="homePlat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a:solidFill>
                  <a:schemeClr val="tx1">
                    <a:lumMod val="95000"/>
                    <a:lumOff val="5000"/>
                  </a:schemeClr>
                </a:solidFill>
                <a:latin typeface="Comic Sans MS"/>
                <a:ea typeface="Calibri" panose="020F0502020204030204"/>
                <a:cs typeface="Calibri" panose="020F0502020204030204"/>
              </a:rPr>
              <a:t>  </a:t>
            </a:r>
            <a:endParaRPr lang="en-US" sz="2400">
              <a:solidFill>
                <a:schemeClr val="tx1">
                  <a:lumMod val="95000"/>
                  <a:lumOff val="5000"/>
                </a:schemeClr>
              </a:solidFill>
              <a:latin typeface="Comic Sans MS"/>
              <a:ea typeface="Calibri" panose="020F0502020204030204"/>
              <a:cs typeface="Calibri" panose="020F0502020204030204"/>
            </a:endParaRPr>
          </a:p>
        </p:txBody>
      </p:sp>
      <p:sp>
        <p:nvSpPr>
          <p:cNvPr id="51" name="Arrow: Pentagon 50">
            <a:extLst>
              <a:ext uri="{FF2B5EF4-FFF2-40B4-BE49-F238E27FC236}">
                <a16:creationId xmlns:a16="http://schemas.microsoft.com/office/drawing/2014/main" id="{7745577E-EC5C-7904-AA7E-2A5EFDD49ED0}"/>
              </a:ext>
            </a:extLst>
          </p:cNvPr>
          <p:cNvSpPr/>
          <p:nvPr/>
        </p:nvSpPr>
        <p:spPr>
          <a:xfrm rot="5400000">
            <a:off x="8317229" y="624265"/>
            <a:ext cx="1236451" cy="790753"/>
          </a:xfrm>
          <a:prstGeom prst="homePlat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a:solidFill>
                  <a:schemeClr val="tx1">
                    <a:lumMod val="95000"/>
                    <a:lumOff val="5000"/>
                  </a:schemeClr>
                </a:solidFill>
                <a:latin typeface="Comic Sans MS"/>
                <a:ea typeface="Calibri" panose="020F0502020204030204"/>
                <a:cs typeface="Calibri" panose="020F0502020204030204"/>
              </a:rPr>
              <a:t>  </a:t>
            </a:r>
            <a:endParaRPr lang="en-US" sz="2400">
              <a:solidFill>
                <a:schemeClr val="tx1">
                  <a:lumMod val="95000"/>
                  <a:lumOff val="5000"/>
                </a:schemeClr>
              </a:solidFill>
              <a:latin typeface="Comic Sans MS"/>
              <a:ea typeface="Calibri" panose="020F0502020204030204"/>
              <a:cs typeface="Calibri" panose="020F0502020204030204"/>
            </a:endParaRPr>
          </a:p>
        </p:txBody>
      </p:sp>
      <p:pic>
        <p:nvPicPr>
          <p:cNvPr id="28" name="Graphic 28" descr="Presentation with bar chart with solid fill">
            <a:extLst>
              <a:ext uri="{FF2B5EF4-FFF2-40B4-BE49-F238E27FC236}">
                <a16:creationId xmlns:a16="http://schemas.microsoft.com/office/drawing/2014/main" id="{8356DA01-A0FF-C407-BE9B-1072E9C855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05296" y="1715578"/>
            <a:ext cx="598100" cy="713119"/>
          </a:xfrm>
          <a:prstGeom prst="rect">
            <a:avLst/>
          </a:prstGeom>
        </p:spPr>
      </p:pic>
      <p:pic>
        <p:nvPicPr>
          <p:cNvPr id="24" name="Graphic 24" descr="Database with solid fill">
            <a:extLst>
              <a:ext uri="{FF2B5EF4-FFF2-40B4-BE49-F238E27FC236}">
                <a16:creationId xmlns:a16="http://schemas.microsoft.com/office/drawing/2014/main" id="{90FCCADE-F2B5-D5AE-3AD0-F2383B29014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99267" y="640868"/>
            <a:ext cx="626854" cy="669986"/>
          </a:xfrm>
          <a:prstGeom prst="rect">
            <a:avLst/>
          </a:prstGeom>
        </p:spPr>
      </p:pic>
      <p:pic>
        <p:nvPicPr>
          <p:cNvPr id="52" name="Graphic 52" descr="Snake with solid fill">
            <a:extLst>
              <a:ext uri="{FF2B5EF4-FFF2-40B4-BE49-F238E27FC236}">
                <a16:creationId xmlns:a16="http://schemas.microsoft.com/office/drawing/2014/main" id="{0B0DD829-E171-594C-5D00-E5C60A6E68A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263441" y="671422"/>
            <a:ext cx="598100" cy="641231"/>
          </a:xfrm>
          <a:prstGeom prst="rect">
            <a:avLst/>
          </a:prstGeom>
        </p:spPr>
      </p:pic>
      <p:pic>
        <p:nvPicPr>
          <p:cNvPr id="27" name="Graphic 27" descr="Playbook with solid fill">
            <a:extLst>
              <a:ext uri="{FF2B5EF4-FFF2-40B4-BE49-F238E27FC236}">
                <a16:creationId xmlns:a16="http://schemas.microsoft.com/office/drawing/2014/main" id="{58E6BA2A-7200-D6B2-64B8-BF44A82184F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552911" y="580666"/>
            <a:ext cx="554967" cy="569343"/>
          </a:xfrm>
          <a:prstGeom prst="rect">
            <a:avLst/>
          </a:prstGeom>
        </p:spPr>
      </p:pic>
      <p:pic>
        <p:nvPicPr>
          <p:cNvPr id="26" name="Graphic 26" descr="Person with idea with solid fill">
            <a:extLst>
              <a:ext uri="{FF2B5EF4-FFF2-40B4-BE49-F238E27FC236}">
                <a16:creationId xmlns:a16="http://schemas.microsoft.com/office/drawing/2014/main" id="{2822328B-5F53-1938-229E-5670B7FDDA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26979" y="825978"/>
            <a:ext cx="569344" cy="554966"/>
          </a:xfrm>
          <a:prstGeom prst="rect">
            <a:avLst/>
          </a:prstGeom>
        </p:spPr>
      </p:pic>
      <p:pic>
        <p:nvPicPr>
          <p:cNvPr id="23" name="Graphic 23" descr="Checklist with solid fill">
            <a:extLst>
              <a:ext uri="{FF2B5EF4-FFF2-40B4-BE49-F238E27FC236}">
                <a16:creationId xmlns:a16="http://schemas.microsoft.com/office/drawing/2014/main" id="{E194B4E9-0586-FC7B-A56C-C330B0BB48D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805562" y="713656"/>
            <a:ext cx="698741" cy="641232"/>
          </a:xfrm>
          <a:prstGeom prst="rect">
            <a:avLst/>
          </a:prstGeom>
        </p:spPr>
      </p:pic>
      <p:cxnSp>
        <p:nvCxnSpPr>
          <p:cNvPr id="2" name="Straight Arrow Connector 1">
            <a:extLst>
              <a:ext uri="{FF2B5EF4-FFF2-40B4-BE49-F238E27FC236}">
                <a16:creationId xmlns:a16="http://schemas.microsoft.com/office/drawing/2014/main" id="{A5E5D506-EE65-C4D7-0AD1-B19C303B23B1}"/>
              </a:ext>
            </a:extLst>
          </p:cNvPr>
          <p:cNvCxnSpPr/>
          <p:nvPr/>
        </p:nvCxnSpPr>
        <p:spPr>
          <a:xfrm>
            <a:off x="5955102" y="2655499"/>
            <a:ext cx="23004" cy="370360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5AA54B-C713-28F2-20E2-8C53044AA5C2}"/>
              </a:ext>
            </a:extLst>
          </p:cNvPr>
          <p:cNvSpPr txBox="1"/>
          <p:nvPr/>
        </p:nvSpPr>
        <p:spPr>
          <a:xfrm>
            <a:off x="2954781" y="1719813"/>
            <a:ext cx="2852888"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Rockwell"/>
              </a:rPr>
              <a:t>Power Bi </a:t>
            </a:r>
            <a:r>
              <a:rPr lang="en-US" sz="2000" b="1">
                <a:latin typeface="Rockwell"/>
                <a:ea typeface="+mn-lt"/>
                <a:cs typeface="+mn-lt"/>
              </a:rPr>
              <a:t>turns unrelated data into coherent, visually immersive, and interactive insights.</a:t>
            </a:r>
          </a:p>
        </p:txBody>
      </p:sp>
      <p:pic>
        <p:nvPicPr>
          <p:cNvPr id="6" name="Graphic 25" descr="Marker with solid fill">
            <a:extLst>
              <a:ext uri="{FF2B5EF4-FFF2-40B4-BE49-F238E27FC236}">
                <a16:creationId xmlns:a16="http://schemas.microsoft.com/office/drawing/2014/main" id="{3E61A6AD-C109-F679-4BFF-BFA84030CD8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256891" y="1616567"/>
            <a:ext cx="843845" cy="815623"/>
          </a:xfrm>
          <a:prstGeom prst="rect">
            <a:avLst/>
          </a:prstGeom>
        </p:spPr>
      </p:pic>
      <p:sp>
        <p:nvSpPr>
          <p:cNvPr id="21" name="TextBox 20">
            <a:extLst>
              <a:ext uri="{FF2B5EF4-FFF2-40B4-BE49-F238E27FC236}">
                <a16:creationId xmlns:a16="http://schemas.microsoft.com/office/drawing/2014/main" id="{6E48C473-2F61-795E-7BF4-04282ED5A87B}"/>
              </a:ext>
            </a:extLst>
          </p:cNvPr>
          <p:cNvSpPr txBox="1"/>
          <p:nvPr/>
        </p:nvSpPr>
        <p:spPr>
          <a:xfrm>
            <a:off x="6676251" y="1892654"/>
            <a:ext cx="4373217"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Bookman Old Style"/>
              </a:rPr>
              <a:t>Building Blocks:</a:t>
            </a:r>
            <a:endParaRPr lang="en-US">
              <a:latin typeface="Calibri" panose="020F0502020204030204"/>
              <a:cs typeface="Calibri" panose="020F0502020204030204"/>
            </a:endParaRPr>
          </a:p>
          <a:p>
            <a:pPr marL="285750" indent="-285750">
              <a:buFont typeface="Arial"/>
              <a:buChar char="•"/>
            </a:pPr>
            <a:r>
              <a:rPr lang="en-US" b="1">
                <a:latin typeface="Bookman Old Style"/>
              </a:rPr>
              <a:t>Datasets –</a:t>
            </a:r>
            <a:r>
              <a:rPr lang="en-US" b="1">
                <a:latin typeface="Candara"/>
              </a:rPr>
              <a:t> </a:t>
            </a:r>
            <a:r>
              <a:rPr lang="en-US" i="1">
                <a:latin typeface="Candara"/>
              </a:rPr>
              <a:t>Extraction of data from different source, Transformation of data, Power Query, New Columns, New Measures</a:t>
            </a:r>
          </a:p>
          <a:p>
            <a:pPr marL="285750" indent="-285750">
              <a:buFont typeface="Arial"/>
              <a:buChar char="•"/>
            </a:pPr>
            <a:r>
              <a:rPr lang="en-US" b="1">
                <a:latin typeface="Bookman Old Style"/>
              </a:rPr>
              <a:t>Visualizations –</a:t>
            </a:r>
            <a:r>
              <a:rPr lang="en-US" b="1">
                <a:latin typeface="Candara"/>
              </a:rPr>
              <a:t> </a:t>
            </a:r>
            <a:r>
              <a:rPr lang="en-US" i="1">
                <a:latin typeface="Candara"/>
              </a:rPr>
              <a:t>Various Charts, cards, KPI card, Graphs, maps, tables, etc.</a:t>
            </a:r>
          </a:p>
          <a:p>
            <a:pPr marL="285750" indent="-285750">
              <a:buFont typeface="Arial"/>
              <a:buChar char="•"/>
            </a:pPr>
            <a:r>
              <a:rPr lang="en-US" i="1">
                <a:latin typeface="Candara"/>
              </a:rPr>
              <a:t> </a:t>
            </a:r>
            <a:r>
              <a:rPr lang="en-US" b="1">
                <a:latin typeface="Bookman Old Style"/>
              </a:rPr>
              <a:t>Reports –</a:t>
            </a:r>
            <a:r>
              <a:rPr lang="en-US" b="1">
                <a:latin typeface="Candara"/>
              </a:rPr>
              <a:t> </a:t>
            </a:r>
            <a:r>
              <a:rPr lang="en-US" i="1">
                <a:latin typeface="Candara"/>
              </a:rPr>
              <a:t>Representation of datasets and insights with the help of multiple charts, graphs, cards, etc.</a:t>
            </a:r>
          </a:p>
          <a:p>
            <a:pPr marL="285750" indent="-285750">
              <a:buFont typeface="Arial"/>
              <a:buChar char="•"/>
            </a:pPr>
            <a:r>
              <a:rPr lang="en-US" b="1">
                <a:latin typeface="Bookman Old Style"/>
              </a:rPr>
              <a:t>Dashboards –</a:t>
            </a:r>
            <a:r>
              <a:rPr lang="en-US" b="1">
                <a:latin typeface="Candara"/>
              </a:rPr>
              <a:t> </a:t>
            </a:r>
            <a:r>
              <a:rPr lang="en-US" i="1">
                <a:latin typeface="Candara"/>
              </a:rPr>
              <a:t>Single page representation of report made of various datasets</a:t>
            </a:r>
          </a:p>
          <a:p>
            <a:pPr marL="285750" indent="-285750">
              <a:buFont typeface="Arial"/>
              <a:buChar char="•"/>
            </a:pPr>
            <a:r>
              <a:rPr lang="en-US" b="1">
                <a:latin typeface="Bookman Old Style"/>
              </a:rPr>
              <a:t>DAX –</a:t>
            </a:r>
            <a:r>
              <a:rPr lang="en-US" b="1">
                <a:latin typeface="Candara"/>
              </a:rPr>
              <a:t> </a:t>
            </a:r>
            <a:r>
              <a:rPr lang="en-US" i="1">
                <a:latin typeface="Candara"/>
              </a:rPr>
              <a:t>(Data Analysis Expressions) for advance calculations</a:t>
            </a:r>
            <a:endParaRPr lang="en-US">
              <a:latin typeface="Calibri" panose="020F0502020204030204"/>
              <a:cs typeface="Calibri" panose="020F0502020204030204"/>
            </a:endParaRPr>
          </a:p>
        </p:txBody>
      </p:sp>
      <p:grpSp>
        <p:nvGrpSpPr>
          <p:cNvPr id="55" name="Group 54">
            <a:extLst>
              <a:ext uri="{FF2B5EF4-FFF2-40B4-BE49-F238E27FC236}">
                <a16:creationId xmlns:a16="http://schemas.microsoft.com/office/drawing/2014/main" id="{A528E49D-B7F4-1284-75C0-BE65AB84E207}"/>
              </a:ext>
              <a:ext uri="{C183D7F6-B498-43B3-948B-1728B52AA6E4}">
                <adec:decorative xmlns:adec="http://schemas.microsoft.com/office/drawing/2017/decorative" val="1"/>
              </a:ext>
            </a:extLst>
          </p:cNvPr>
          <p:cNvGrpSpPr/>
          <p:nvPr/>
        </p:nvGrpSpPr>
        <p:grpSpPr>
          <a:xfrm>
            <a:off x="730666" y="3453144"/>
            <a:ext cx="5075206" cy="2731699"/>
            <a:chOff x="730666" y="3264624"/>
            <a:chExt cx="5075206" cy="2833955"/>
          </a:xfrm>
        </p:grpSpPr>
        <p:sp>
          <p:nvSpPr>
            <p:cNvPr id="4" name="Rectangle: Rounded Corners 3">
              <a:extLst>
                <a:ext uri="{FF2B5EF4-FFF2-40B4-BE49-F238E27FC236}">
                  <a16:creationId xmlns:a16="http://schemas.microsoft.com/office/drawing/2014/main" id="{44CBBBE3-E5E6-D398-6EA6-B20D35B4F429}"/>
                </a:ext>
              </a:extLst>
            </p:cNvPr>
            <p:cNvSpPr/>
            <p:nvPr/>
          </p:nvSpPr>
          <p:spPr>
            <a:xfrm>
              <a:off x="730666" y="3264624"/>
              <a:ext cx="5075206" cy="2833955"/>
            </a:xfrm>
            <a:prstGeom prst="roundRect">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dirty="0">
                  <a:latin typeface="Rockwell"/>
                  <a:cs typeface="Calibri" panose="020F0502020204030204"/>
                </a:rPr>
                <a:t>Report</a:t>
              </a:r>
            </a:p>
          </p:txBody>
        </p:sp>
        <p:sp>
          <p:nvSpPr>
            <p:cNvPr id="29" name="Rectangle 28">
              <a:extLst>
                <a:ext uri="{FF2B5EF4-FFF2-40B4-BE49-F238E27FC236}">
                  <a16:creationId xmlns:a16="http://schemas.microsoft.com/office/drawing/2014/main" id="{80E516DE-8FCB-700C-E43D-3E89112A6031}"/>
                </a:ext>
              </a:extLst>
            </p:cNvPr>
            <p:cNvSpPr/>
            <p:nvPr/>
          </p:nvSpPr>
          <p:spPr>
            <a:xfrm>
              <a:off x="936560" y="4299065"/>
              <a:ext cx="718867" cy="402566"/>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500</a:t>
              </a:r>
              <a:endParaRPr lang="en-US"/>
            </a:p>
          </p:txBody>
        </p:sp>
        <p:sp>
          <p:nvSpPr>
            <p:cNvPr id="32" name="Rectangle 31">
              <a:extLst>
                <a:ext uri="{FF2B5EF4-FFF2-40B4-BE49-F238E27FC236}">
                  <a16:creationId xmlns:a16="http://schemas.microsoft.com/office/drawing/2014/main" id="{E5B70EA5-6FD4-4C7F-3BE0-239D70BE4772}"/>
                </a:ext>
              </a:extLst>
            </p:cNvPr>
            <p:cNvSpPr/>
            <p:nvPr/>
          </p:nvSpPr>
          <p:spPr>
            <a:xfrm>
              <a:off x="936559" y="4802272"/>
              <a:ext cx="718867" cy="402566"/>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260</a:t>
              </a:r>
              <a:endParaRPr lang="en-US"/>
            </a:p>
          </p:txBody>
        </p:sp>
        <p:sp>
          <p:nvSpPr>
            <p:cNvPr id="33" name="Rectangle 32">
              <a:extLst>
                <a:ext uri="{FF2B5EF4-FFF2-40B4-BE49-F238E27FC236}">
                  <a16:creationId xmlns:a16="http://schemas.microsoft.com/office/drawing/2014/main" id="{5D585C67-E858-893E-5C2C-0919072BFA98}"/>
                </a:ext>
              </a:extLst>
            </p:cNvPr>
            <p:cNvSpPr/>
            <p:nvPr/>
          </p:nvSpPr>
          <p:spPr>
            <a:xfrm>
              <a:off x="936560" y="5319856"/>
              <a:ext cx="718867" cy="402566"/>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75%</a:t>
              </a:r>
              <a:endParaRPr lang="en-US"/>
            </a:p>
          </p:txBody>
        </p:sp>
        <p:sp>
          <p:nvSpPr>
            <p:cNvPr id="34" name="Arrow: Pentagon 33">
              <a:extLst>
                <a:ext uri="{FF2B5EF4-FFF2-40B4-BE49-F238E27FC236}">
                  <a16:creationId xmlns:a16="http://schemas.microsoft.com/office/drawing/2014/main" id="{CF0A15E1-8D44-54AC-B5A3-227F3C1651D4}"/>
                </a:ext>
              </a:extLst>
            </p:cNvPr>
            <p:cNvSpPr/>
            <p:nvPr/>
          </p:nvSpPr>
          <p:spPr>
            <a:xfrm>
              <a:off x="935778" y="3779526"/>
              <a:ext cx="4773283" cy="287547"/>
            </a:xfrm>
            <a:prstGeom prst="homePlate">
              <a:avLst/>
            </a:prstGeom>
            <a:solidFill>
              <a:schemeClr val="bg1">
                <a:lumMod val="9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solidFill>
                    <a:srgbClr val="C00000"/>
                  </a:solidFill>
                  <a:cs typeface="Calibri" panose="020F0502020204030204"/>
                </a:rPr>
                <a:t>   A           B               C               D            E            F</a:t>
              </a:r>
            </a:p>
          </p:txBody>
        </p:sp>
        <p:sp>
          <p:nvSpPr>
            <p:cNvPr id="35" name="Minus Sign 34">
              <a:extLst>
                <a:ext uri="{FF2B5EF4-FFF2-40B4-BE49-F238E27FC236}">
                  <a16:creationId xmlns:a16="http://schemas.microsoft.com/office/drawing/2014/main" id="{E7EF581E-F0F4-B2DF-12B0-BFD2E32DC628}"/>
                </a:ext>
              </a:extLst>
            </p:cNvPr>
            <p:cNvSpPr/>
            <p:nvPr/>
          </p:nvSpPr>
          <p:spPr>
            <a:xfrm rot="5400000">
              <a:off x="1421014" y="3861102"/>
              <a:ext cx="345056" cy="115018"/>
            </a:xfrm>
            <a:prstGeom prst="mathMinus">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inus Sign 35">
              <a:extLst>
                <a:ext uri="{FF2B5EF4-FFF2-40B4-BE49-F238E27FC236}">
                  <a16:creationId xmlns:a16="http://schemas.microsoft.com/office/drawing/2014/main" id="{08476DA4-94EA-D7D6-8DB2-BE1EBF8C61E2}"/>
                </a:ext>
              </a:extLst>
            </p:cNvPr>
            <p:cNvSpPr/>
            <p:nvPr/>
          </p:nvSpPr>
          <p:spPr>
            <a:xfrm rot="5400000">
              <a:off x="2240523" y="3889856"/>
              <a:ext cx="345056" cy="115018"/>
            </a:xfrm>
            <a:prstGeom prst="mathMinus">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Minus Sign 36">
              <a:extLst>
                <a:ext uri="{FF2B5EF4-FFF2-40B4-BE49-F238E27FC236}">
                  <a16:creationId xmlns:a16="http://schemas.microsoft.com/office/drawing/2014/main" id="{4C16C43C-1DD3-8CCE-4FBD-B2D28744FEF1}"/>
                </a:ext>
              </a:extLst>
            </p:cNvPr>
            <p:cNvSpPr/>
            <p:nvPr/>
          </p:nvSpPr>
          <p:spPr>
            <a:xfrm rot="5400000">
              <a:off x="3146297" y="3889856"/>
              <a:ext cx="345056" cy="115018"/>
            </a:xfrm>
            <a:prstGeom prst="mathMinus">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Minus Sign 37">
              <a:extLst>
                <a:ext uri="{FF2B5EF4-FFF2-40B4-BE49-F238E27FC236}">
                  <a16:creationId xmlns:a16="http://schemas.microsoft.com/office/drawing/2014/main" id="{1675C67D-F281-50FD-2639-595912C3A368}"/>
                </a:ext>
              </a:extLst>
            </p:cNvPr>
            <p:cNvSpPr/>
            <p:nvPr/>
          </p:nvSpPr>
          <p:spPr>
            <a:xfrm rot="5400000">
              <a:off x="4655918" y="3889856"/>
              <a:ext cx="345056" cy="115018"/>
            </a:xfrm>
            <a:prstGeom prst="mathMinus">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Minus Sign 38">
              <a:extLst>
                <a:ext uri="{FF2B5EF4-FFF2-40B4-BE49-F238E27FC236}">
                  <a16:creationId xmlns:a16="http://schemas.microsoft.com/office/drawing/2014/main" id="{D9ED5946-6CE3-58B1-A5D8-26D77405E1B7}"/>
                </a:ext>
              </a:extLst>
            </p:cNvPr>
            <p:cNvSpPr/>
            <p:nvPr/>
          </p:nvSpPr>
          <p:spPr>
            <a:xfrm rot="5400000">
              <a:off x="3951429" y="3889856"/>
              <a:ext cx="345056" cy="115018"/>
            </a:xfrm>
            <a:prstGeom prst="mathMinus">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1">
              <a:extLst>
                <a:ext uri="{FF2B5EF4-FFF2-40B4-BE49-F238E27FC236}">
                  <a16:creationId xmlns:a16="http://schemas.microsoft.com/office/drawing/2014/main" id="{EC240F67-ACFB-8DA6-F861-CA3C691D9CEA}"/>
                </a:ext>
              </a:extLst>
            </p:cNvPr>
            <p:cNvPicPr>
              <a:picLocks noChangeAspect="1"/>
            </p:cNvPicPr>
            <p:nvPr/>
          </p:nvPicPr>
          <p:blipFill>
            <a:blip r:embed="rId18"/>
            <a:stretch>
              <a:fillRect/>
            </a:stretch>
          </p:blipFill>
          <p:spPr>
            <a:xfrm>
              <a:off x="3674854" y="5131497"/>
              <a:ext cx="1952445" cy="836329"/>
            </a:xfrm>
            <a:prstGeom prst="rect">
              <a:avLst/>
            </a:prstGeom>
          </p:spPr>
        </p:pic>
        <p:pic>
          <p:nvPicPr>
            <p:cNvPr id="42" name="Picture 44" descr="A picture containing colorfulness, circle, graphics&#10;&#10;Description automatically generated">
              <a:extLst>
                <a:ext uri="{FF2B5EF4-FFF2-40B4-BE49-F238E27FC236}">
                  <a16:creationId xmlns:a16="http://schemas.microsoft.com/office/drawing/2014/main" id="{0A30C285-5F07-43E6-F07C-54725F28CB40}"/>
                </a:ext>
              </a:extLst>
            </p:cNvPr>
            <p:cNvPicPr>
              <a:picLocks noChangeAspect="1"/>
            </p:cNvPicPr>
            <p:nvPr/>
          </p:nvPicPr>
          <p:blipFill rotWithShape="1">
            <a:blip r:embed="rId19"/>
            <a:srcRect l="12565" t="7616" r="9424" b="11580"/>
            <a:stretch/>
          </p:blipFill>
          <p:spPr>
            <a:xfrm>
              <a:off x="1705155" y="4157811"/>
              <a:ext cx="860403" cy="900963"/>
            </a:xfrm>
            <a:prstGeom prst="rect">
              <a:avLst/>
            </a:prstGeom>
          </p:spPr>
        </p:pic>
        <p:pic>
          <p:nvPicPr>
            <p:cNvPr id="45" name="Picture 45" descr="A picture containing screenshot&#10;&#10;Description automatically generated">
              <a:extLst>
                <a:ext uri="{FF2B5EF4-FFF2-40B4-BE49-F238E27FC236}">
                  <a16:creationId xmlns:a16="http://schemas.microsoft.com/office/drawing/2014/main" id="{DDB0DF0C-4F34-1C7E-DEE6-994E4E089A5C}"/>
                </a:ext>
              </a:extLst>
            </p:cNvPr>
            <p:cNvPicPr>
              <a:picLocks noChangeAspect="1"/>
            </p:cNvPicPr>
            <p:nvPr/>
          </p:nvPicPr>
          <p:blipFill rotWithShape="1">
            <a:blip r:embed="rId20"/>
            <a:srcRect l="9424" t="7294" r="8619" b="9426"/>
            <a:stretch/>
          </p:blipFill>
          <p:spPr>
            <a:xfrm>
              <a:off x="4695645" y="4154456"/>
              <a:ext cx="925520" cy="918706"/>
            </a:xfrm>
            <a:prstGeom prst="rect">
              <a:avLst/>
            </a:prstGeom>
          </p:spPr>
        </p:pic>
        <p:pic>
          <p:nvPicPr>
            <p:cNvPr id="46" name="Picture 46" descr="A picture containing carmine, graphics, graphic design, font&#10;&#10;Description automatically generated">
              <a:extLst>
                <a:ext uri="{FF2B5EF4-FFF2-40B4-BE49-F238E27FC236}">
                  <a16:creationId xmlns:a16="http://schemas.microsoft.com/office/drawing/2014/main" id="{08A8E699-CD5D-9E8D-048E-1A292720D6D0}"/>
                </a:ext>
              </a:extLst>
            </p:cNvPr>
            <p:cNvPicPr>
              <a:picLocks noChangeAspect="1"/>
            </p:cNvPicPr>
            <p:nvPr/>
          </p:nvPicPr>
          <p:blipFill rotWithShape="1">
            <a:blip r:embed="rId21"/>
            <a:srcRect l="68063" t="629" r="8877" b="53191"/>
            <a:stretch/>
          </p:blipFill>
          <p:spPr>
            <a:xfrm>
              <a:off x="3674853" y="4154992"/>
              <a:ext cx="891379" cy="869793"/>
            </a:xfrm>
            <a:prstGeom prst="rect">
              <a:avLst/>
            </a:prstGeom>
          </p:spPr>
        </p:pic>
        <p:pic>
          <p:nvPicPr>
            <p:cNvPr id="47" name="Picture 47">
              <a:extLst>
                <a:ext uri="{FF2B5EF4-FFF2-40B4-BE49-F238E27FC236}">
                  <a16:creationId xmlns:a16="http://schemas.microsoft.com/office/drawing/2014/main" id="{B952D7E2-3615-1BE0-D62B-AC9C83D6ED42}"/>
                </a:ext>
                <a:ext uri="{C183D7F6-B498-43B3-948B-1728B52AA6E4}">
                  <adec:decorative xmlns:adec="http://schemas.microsoft.com/office/drawing/2017/decorative" val="1"/>
                </a:ext>
              </a:extLst>
            </p:cNvPr>
            <p:cNvPicPr>
              <a:picLocks noChangeAspect="1"/>
            </p:cNvPicPr>
            <p:nvPr/>
          </p:nvPicPr>
          <p:blipFill rotWithShape="1">
            <a:blip r:embed="rId22"/>
            <a:srcRect l="16230" t="-453" r="15707" b="26918"/>
            <a:stretch/>
          </p:blipFill>
          <p:spPr>
            <a:xfrm>
              <a:off x="1705154" y="5120259"/>
              <a:ext cx="860688" cy="847210"/>
            </a:xfrm>
            <a:prstGeom prst="rect">
              <a:avLst/>
            </a:prstGeom>
          </p:spPr>
        </p:pic>
        <p:pic>
          <p:nvPicPr>
            <p:cNvPr id="48" name="Picture 52">
              <a:extLst>
                <a:ext uri="{FF2B5EF4-FFF2-40B4-BE49-F238E27FC236}">
                  <a16:creationId xmlns:a16="http://schemas.microsoft.com/office/drawing/2014/main" id="{F276C932-BDF7-58B3-24F1-9FBA08ECEB9E}"/>
                </a:ext>
                <a:ext uri="{C183D7F6-B498-43B3-948B-1728B52AA6E4}">
                  <adec:decorative xmlns:adec="http://schemas.microsoft.com/office/drawing/2017/decorative" val="1"/>
                </a:ext>
              </a:extLst>
            </p:cNvPr>
            <p:cNvPicPr>
              <a:picLocks noChangeAspect="1"/>
            </p:cNvPicPr>
            <p:nvPr/>
          </p:nvPicPr>
          <p:blipFill rotWithShape="1">
            <a:blip r:embed="rId21"/>
            <a:srcRect l="66461" t="50168" r="7567" b="13596"/>
            <a:stretch/>
          </p:blipFill>
          <p:spPr>
            <a:xfrm>
              <a:off x="2595701" y="4163132"/>
              <a:ext cx="1014390" cy="706387"/>
            </a:xfrm>
            <a:prstGeom prst="rect">
              <a:avLst/>
            </a:prstGeom>
          </p:spPr>
        </p:pic>
        <p:pic>
          <p:nvPicPr>
            <p:cNvPr id="53" name="Picture 53">
              <a:extLst>
                <a:ext uri="{FF2B5EF4-FFF2-40B4-BE49-F238E27FC236}">
                  <a16:creationId xmlns:a16="http://schemas.microsoft.com/office/drawing/2014/main" id="{45843362-3B86-8823-0991-5DC9433AD047}"/>
                </a:ext>
                <a:ext uri="{C183D7F6-B498-43B3-948B-1728B52AA6E4}">
                  <adec:decorative xmlns:adec="http://schemas.microsoft.com/office/drawing/2017/decorative" val="1"/>
                </a:ext>
              </a:extLst>
            </p:cNvPr>
            <p:cNvPicPr>
              <a:picLocks noChangeAspect="1"/>
            </p:cNvPicPr>
            <p:nvPr/>
          </p:nvPicPr>
          <p:blipFill rotWithShape="1">
            <a:blip r:embed="rId21"/>
            <a:srcRect l="37363" t="50193" r="37173" b="13262"/>
            <a:stretch/>
          </p:blipFill>
          <p:spPr>
            <a:xfrm>
              <a:off x="2597261" y="4911092"/>
              <a:ext cx="1014829" cy="581178"/>
            </a:xfrm>
            <a:prstGeom prst="rect">
              <a:avLst/>
            </a:prstGeom>
          </p:spPr>
        </p:pic>
        <p:pic>
          <p:nvPicPr>
            <p:cNvPr id="54" name="Picture 54">
              <a:extLst>
                <a:ext uri="{FF2B5EF4-FFF2-40B4-BE49-F238E27FC236}">
                  <a16:creationId xmlns:a16="http://schemas.microsoft.com/office/drawing/2014/main" id="{48C25F4A-8ECE-CC62-7117-B494FAC2B785}"/>
                </a:ext>
                <a:ext uri="{C183D7F6-B498-43B3-948B-1728B52AA6E4}">
                  <adec:decorative xmlns:adec="http://schemas.microsoft.com/office/drawing/2017/decorative" val="1"/>
                </a:ext>
              </a:extLst>
            </p:cNvPr>
            <p:cNvPicPr>
              <a:picLocks noChangeAspect="1"/>
            </p:cNvPicPr>
            <p:nvPr/>
          </p:nvPicPr>
          <p:blipFill rotWithShape="1">
            <a:blip r:embed="rId21"/>
            <a:srcRect l="5701" t="50142" r="67621" b="13612"/>
            <a:stretch/>
          </p:blipFill>
          <p:spPr>
            <a:xfrm flipV="1">
              <a:off x="2594947" y="5516283"/>
              <a:ext cx="1019374" cy="443664"/>
            </a:xfrm>
            <a:prstGeom prst="rect">
              <a:avLst/>
            </a:prstGeom>
          </p:spPr>
        </p:pic>
      </p:grpSp>
      <p:sp>
        <p:nvSpPr>
          <p:cNvPr id="30" name="Rectangle: Rounded Corners 29">
            <a:extLst>
              <a:ext uri="{FF2B5EF4-FFF2-40B4-BE49-F238E27FC236}">
                <a16:creationId xmlns:a16="http://schemas.microsoft.com/office/drawing/2014/main" id="{3BF0CF6B-BC5D-73AF-B5F3-7207E2BE63F1}"/>
              </a:ext>
            </a:extLst>
          </p:cNvPr>
          <p:cNvSpPr/>
          <p:nvPr/>
        </p:nvSpPr>
        <p:spPr>
          <a:xfrm>
            <a:off x="-1673958" y="-1357726"/>
            <a:ext cx="3795623" cy="2932982"/>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9" name="TextBox 58">
            <a:extLst>
              <a:ext uri="{FF2B5EF4-FFF2-40B4-BE49-F238E27FC236}">
                <a16:creationId xmlns:a16="http://schemas.microsoft.com/office/drawing/2014/main" id="{816455F8-2144-76B8-09E0-B65731EC761F}"/>
              </a:ext>
            </a:extLst>
          </p:cNvPr>
          <p:cNvSpPr txBox="1"/>
          <p:nvPr/>
        </p:nvSpPr>
        <p:spPr>
          <a:xfrm>
            <a:off x="-52198" y="599786"/>
            <a:ext cx="217098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chemeClr val="accent1">
                    <a:lumMod val="50000"/>
                  </a:schemeClr>
                </a:solidFill>
                <a:latin typeface="Rockwell"/>
                <a:cs typeface="Calibri"/>
              </a:rPr>
              <a:t>DATA ANALYST</a:t>
            </a:r>
          </a:p>
        </p:txBody>
      </p:sp>
      <p:sp>
        <p:nvSpPr>
          <p:cNvPr id="61" name="Teardrop 60">
            <a:extLst>
              <a:ext uri="{FF2B5EF4-FFF2-40B4-BE49-F238E27FC236}">
                <a16:creationId xmlns:a16="http://schemas.microsoft.com/office/drawing/2014/main" id="{B5C58CD7-ABAE-CDBD-C673-8386B9B9BFBE}"/>
              </a:ext>
            </a:extLst>
          </p:cNvPr>
          <p:cNvSpPr/>
          <p:nvPr/>
        </p:nvSpPr>
        <p:spPr>
          <a:xfrm rot="10920000">
            <a:off x="-1683086" y="4732236"/>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hord 62">
            <a:extLst>
              <a:ext uri="{FF2B5EF4-FFF2-40B4-BE49-F238E27FC236}">
                <a16:creationId xmlns:a16="http://schemas.microsoft.com/office/drawing/2014/main" id="{C2422D4B-B933-1B98-80DF-E5E7A5313B19}"/>
              </a:ext>
            </a:extLst>
          </p:cNvPr>
          <p:cNvSpPr/>
          <p:nvPr/>
        </p:nvSpPr>
        <p:spPr>
          <a:xfrm rot="11940000">
            <a:off x="-1525296" y="1933970"/>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Terminator 64">
            <a:extLst>
              <a:ext uri="{FF2B5EF4-FFF2-40B4-BE49-F238E27FC236}">
                <a16:creationId xmlns:a16="http://schemas.microsoft.com/office/drawing/2014/main" id="{137ABE9C-3786-F45E-D129-15E4C6DD59E7}"/>
              </a:ext>
            </a:extLst>
          </p:cNvPr>
          <p:cNvSpPr/>
          <p:nvPr/>
        </p:nvSpPr>
        <p:spPr>
          <a:xfrm>
            <a:off x="10028494" y="6067820"/>
            <a:ext cx="1926567" cy="460076"/>
          </a:xfrm>
          <a:prstGeom prst="flowChartTerminator">
            <a:avLst/>
          </a:prstGeom>
          <a:solidFill>
            <a:schemeClr val="bg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Tree>
    <p:extLst>
      <p:ext uri="{BB962C8B-B14F-4D97-AF65-F5344CB8AC3E}">
        <p14:creationId xmlns:p14="http://schemas.microsoft.com/office/powerpoint/2010/main" val="41713545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9FFDB"/>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6E702CDF-0A31-0B72-7DD1-DF159DEB6789}"/>
              </a:ext>
            </a:extLst>
          </p:cNvPr>
          <p:cNvSpPr/>
          <p:nvPr/>
        </p:nvSpPr>
        <p:spPr>
          <a:xfrm>
            <a:off x="8232042" y="6276649"/>
            <a:ext cx="3579963" cy="3249284"/>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eardrop 8">
            <a:extLst>
              <a:ext uri="{FF2B5EF4-FFF2-40B4-BE49-F238E27FC236}">
                <a16:creationId xmlns:a16="http://schemas.microsoft.com/office/drawing/2014/main" id="{DE4742A8-86DB-BDF7-471A-508C60948947}"/>
              </a:ext>
            </a:extLst>
          </p:cNvPr>
          <p:cNvSpPr/>
          <p:nvPr/>
        </p:nvSpPr>
        <p:spPr>
          <a:xfrm>
            <a:off x="9933820" y="-1421275"/>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hord 9">
            <a:extLst>
              <a:ext uri="{FF2B5EF4-FFF2-40B4-BE49-F238E27FC236}">
                <a16:creationId xmlns:a16="http://schemas.microsoft.com/office/drawing/2014/main" id="{DD91BC1D-BC69-E1CD-4A05-17197070C4F1}"/>
              </a:ext>
            </a:extLst>
          </p:cNvPr>
          <p:cNvSpPr/>
          <p:nvPr/>
        </p:nvSpPr>
        <p:spPr>
          <a:xfrm rot="6600000">
            <a:off x="1091384" y="6002763"/>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hord 12">
            <a:extLst>
              <a:ext uri="{FF2B5EF4-FFF2-40B4-BE49-F238E27FC236}">
                <a16:creationId xmlns:a16="http://schemas.microsoft.com/office/drawing/2014/main" id="{8A599E06-BD29-614A-9EC4-CC59D07AF257}"/>
              </a:ext>
            </a:extLst>
          </p:cNvPr>
          <p:cNvSpPr/>
          <p:nvPr/>
        </p:nvSpPr>
        <p:spPr>
          <a:xfrm rot="1260000">
            <a:off x="11457460" y="4708800"/>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hord 13">
            <a:extLst>
              <a:ext uri="{FF2B5EF4-FFF2-40B4-BE49-F238E27FC236}">
                <a16:creationId xmlns:a16="http://schemas.microsoft.com/office/drawing/2014/main" id="{4ED6400E-E725-8C73-DEBF-A240D791F895}"/>
              </a:ext>
            </a:extLst>
          </p:cNvPr>
          <p:cNvSpPr/>
          <p:nvPr/>
        </p:nvSpPr>
        <p:spPr>
          <a:xfrm rot="17520000">
            <a:off x="7072365" y="-1674748"/>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hord 15">
            <a:extLst>
              <a:ext uri="{FF2B5EF4-FFF2-40B4-BE49-F238E27FC236}">
                <a16:creationId xmlns:a16="http://schemas.microsoft.com/office/drawing/2014/main" id="{F7E34FEA-7D04-AA63-F469-4B801E969F1E}"/>
              </a:ext>
            </a:extLst>
          </p:cNvPr>
          <p:cNvSpPr/>
          <p:nvPr/>
        </p:nvSpPr>
        <p:spPr>
          <a:xfrm rot="14520000">
            <a:off x="2687270" y="5902120"/>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ardrop 16">
            <a:extLst>
              <a:ext uri="{FF2B5EF4-FFF2-40B4-BE49-F238E27FC236}">
                <a16:creationId xmlns:a16="http://schemas.microsoft.com/office/drawing/2014/main" id="{720C8768-43B1-EC18-CE59-E8442B0B38A1}"/>
              </a:ext>
            </a:extLst>
          </p:cNvPr>
          <p:cNvSpPr/>
          <p:nvPr/>
        </p:nvSpPr>
        <p:spPr>
          <a:xfrm rot="3360000">
            <a:off x="2529479" y="-1795087"/>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1DB3785-AA82-A980-F492-99AB295EACAC}"/>
              </a:ext>
            </a:extLst>
          </p:cNvPr>
          <p:cNvSpPr/>
          <p:nvPr/>
        </p:nvSpPr>
        <p:spPr>
          <a:xfrm>
            <a:off x="11682609" y="2366007"/>
            <a:ext cx="3795623" cy="2932982"/>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Teardrop 17">
            <a:extLst>
              <a:ext uri="{FF2B5EF4-FFF2-40B4-BE49-F238E27FC236}">
                <a16:creationId xmlns:a16="http://schemas.microsoft.com/office/drawing/2014/main" id="{14625657-A317-5921-ACBB-6A542F96D664}"/>
              </a:ext>
            </a:extLst>
          </p:cNvPr>
          <p:cNvSpPr/>
          <p:nvPr/>
        </p:nvSpPr>
        <p:spPr>
          <a:xfrm rot="5400000">
            <a:off x="5548726" y="6026197"/>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ord 18">
            <a:extLst>
              <a:ext uri="{FF2B5EF4-FFF2-40B4-BE49-F238E27FC236}">
                <a16:creationId xmlns:a16="http://schemas.microsoft.com/office/drawing/2014/main" id="{8EF73E5D-053D-3363-039C-6AF870C381EC}"/>
              </a:ext>
              <a:ext uri="{C183D7F6-B498-43B3-948B-1728B52AA6E4}">
                <adec:decorative xmlns:adec="http://schemas.microsoft.com/office/drawing/2017/decorative" val="1"/>
              </a:ext>
            </a:extLst>
          </p:cNvPr>
          <p:cNvSpPr/>
          <p:nvPr/>
        </p:nvSpPr>
        <p:spPr>
          <a:xfrm rot="1260000">
            <a:off x="11716251" y="338083"/>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Left-Right 39">
            <a:extLst>
              <a:ext uri="{FF2B5EF4-FFF2-40B4-BE49-F238E27FC236}">
                <a16:creationId xmlns:a16="http://schemas.microsoft.com/office/drawing/2014/main" id="{DFFF2520-36E2-5D42-5A8B-A251F64BC19A}"/>
              </a:ext>
            </a:extLst>
          </p:cNvPr>
          <p:cNvSpPr/>
          <p:nvPr/>
        </p:nvSpPr>
        <p:spPr>
          <a:xfrm>
            <a:off x="2557732" y="403860"/>
            <a:ext cx="7461848" cy="388188"/>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3" name="Arrow: Pentagon 42">
            <a:extLst>
              <a:ext uri="{FF2B5EF4-FFF2-40B4-BE49-F238E27FC236}">
                <a16:creationId xmlns:a16="http://schemas.microsoft.com/office/drawing/2014/main" id="{20C6CE1E-BE53-7C50-6CDD-4121F57CD28F}"/>
              </a:ext>
            </a:extLst>
          </p:cNvPr>
          <p:cNvSpPr/>
          <p:nvPr/>
        </p:nvSpPr>
        <p:spPr>
          <a:xfrm rot="5400000">
            <a:off x="6369098" y="1105907"/>
            <a:ext cx="2257243" cy="848263"/>
          </a:xfrm>
          <a:prstGeom prst="homePlat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b="1">
                <a:solidFill>
                  <a:schemeClr val="tx1">
                    <a:lumMod val="95000"/>
                    <a:lumOff val="5000"/>
                  </a:schemeClr>
                </a:solidFill>
                <a:latin typeface="Comic Sans MS"/>
                <a:ea typeface="Calibri" panose="020F0502020204030204"/>
                <a:cs typeface="Calibri" panose="020F0502020204030204"/>
              </a:rPr>
              <a:t>  </a:t>
            </a:r>
            <a:r>
              <a:rPr lang="en-US" sz="2400" b="1">
                <a:solidFill>
                  <a:schemeClr val="tx1">
                    <a:lumMod val="95000"/>
                    <a:lumOff val="5000"/>
                  </a:schemeClr>
                </a:solidFill>
                <a:latin typeface="Comic Sans MS"/>
                <a:ea typeface="Calibri" panose="020F0502020204030204"/>
                <a:cs typeface="Calibri" panose="020F0502020204030204"/>
              </a:rPr>
              <a:t>Python</a:t>
            </a:r>
            <a:endParaRPr lang="en-US" sz="2400">
              <a:solidFill>
                <a:schemeClr val="tx1">
                  <a:lumMod val="95000"/>
                  <a:lumOff val="5000"/>
                </a:schemeClr>
              </a:solidFill>
              <a:latin typeface="Comic Sans MS"/>
              <a:ea typeface="Calibri" panose="020F0502020204030204"/>
              <a:cs typeface="Calibri" panose="020F0502020204030204"/>
            </a:endParaRPr>
          </a:p>
        </p:txBody>
      </p:sp>
      <p:sp>
        <p:nvSpPr>
          <p:cNvPr id="44" name="Arrow: Pentagon 43">
            <a:extLst>
              <a:ext uri="{FF2B5EF4-FFF2-40B4-BE49-F238E27FC236}">
                <a16:creationId xmlns:a16="http://schemas.microsoft.com/office/drawing/2014/main" id="{6694F7C3-7E29-4B86-C9FD-8863F5A8E394}"/>
              </a:ext>
            </a:extLst>
          </p:cNvPr>
          <p:cNvSpPr/>
          <p:nvPr/>
        </p:nvSpPr>
        <p:spPr>
          <a:xfrm rot="5400000">
            <a:off x="2537531" y="609888"/>
            <a:ext cx="1236451" cy="819507"/>
          </a:xfrm>
          <a:prstGeom prst="homePlat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a:solidFill>
                  <a:schemeClr val="tx1">
                    <a:lumMod val="95000"/>
                    <a:lumOff val="5000"/>
                  </a:schemeClr>
                </a:solidFill>
                <a:latin typeface="Comic Sans MS"/>
                <a:ea typeface="Calibri" panose="020F0502020204030204"/>
                <a:cs typeface="Calibri" panose="020F0502020204030204"/>
              </a:rPr>
              <a:t>  </a:t>
            </a:r>
            <a:endParaRPr lang="en-US" sz="2400">
              <a:solidFill>
                <a:schemeClr val="tx1">
                  <a:lumMod val="95000"/>
                  <a:lumOff val="5000"/>
                </a:schemeClr>
              </a:solidFill>
              <a:latin typeface="Comic Sans MS"/>
              <a:ea typeface="Calibri" panose="020F0502020204030204"/>
              <a:cs typeface="Calibri" panose="020F0502020204030204"/>
            </a:endParaRPr>
          </a:p>
        </p:txBody>
      </p:sp>
      <p:sp>
        <p:nvSpPr>
          <p:cNvPr id="49" name="Arrow: Pentagon 48">
            <a:extLst>
              <a:ext uri="{FF2B5EF4-FFF2-40B4-BE49-F238E27FC236}">
                <a16:creationId xmlns:a16="http://schemas.microsoft.com/office/drawing/2014/main" id="{61733A47-6DEC-90D1-5D13-68CDFA2B424B}"/>
              </a:ext>
            </a:extLst>
          </p:cNvPr>
          <p:cNvSpPr/>
          <p:nvPr/>
        </p:nvSpPr>
        <p:spPr>
          <a:xfrm rot="5400000">
            <a:off x="3924946" y="602699"/>
            <a:ext cx="1193319" cy="790753"/>
          </a:xfrm>
          <a:prstGeom prst="homePlat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a:solidFill>
                  <a:schemeClr val="tx1">
                    <a:lumMod val="95000"/>
                    <a:lumOff val="5000"/>
                  </a:schemeClr>
                </a:solidFill>
                <a:latin typeface="Comic Sans MS"/>
                <a:ea typeface="Calibri" panose="020F0502020204030204"/>
                <a:cs typeface="Calibri" panose="020F0502020204030204"/>
              </a:rPr>
              <a:t>  </a:t>
            </a:r>
            <a:endParaRPr lang="en-US" sz="2400">
              <a:solidFill>
                <a:schemeClr val="tx1">
                  <a:lumMod val="95000"/>
                  <a:lumOff val="5000"/>
                </a:schemeClr>
              </a:solidFill>
              <a:latin typeface="Comic Sans MS"/>
              <a:ea typeface="Calibri" panose="020F0502020204030204"/>
              <a:cs typeface="Calibri" panose="020F0502020204030204"/>
            </a:endParaRPr>
          </a:p>
        </p:txBody>
      </p:sp>
      <p:sp>
        <p:nvSpPr>
          <p:cNvPr id="50" name="Arrow: Pentagon 49">
            <a:extLst>
              <a:ext uri="{FF2B5EF4-FFF2-40B4-BE49-F238E27FC236}">
                <a16:creationId xmlns:a16="http://schemas.microsoft.com/office/drawing/2014/main" id="{68626EC6-348A-B24F-7734-2DD21CAF6EF3}"/>
              </a:ext>
            </a:extLst>
          </p:cNvPr>
          <p:cNvSpPr/>
          <p:nvPr/>
        </p:nvSpPr>
        <p:spPr>
          <a:xfrm rot="5400000">
            <a:off x="5405814" y="602699"/>
            <a:ext cx="1193319" cy="790753"/>
          </a:xfrm>
          <a:prstGeom prst="homePlat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a:solidFill>
                  <a:schemeClr val="tx1">
                    <a:lumMod val="95000"/>
                    <a:lumOff val="5000"/>
                  </a:schemeClr>
                </a:solidFill>
                <a:latin typeface="Comic Sans MS"/>
                <a:ea typeface="Calibri" panose="020F0502020204030204"/>
                <a:cs typeface="Calibri" panose="020F0502020204030204"/>
              </a:rPr>
              <a:t>  </a:t>
            </a:r>
            <a:endParaRPr lang="en-US" sz="2400">
              <a:solidFill>
                <a:schemeClr val="tx1">
                  <a:lumMod val="95000"/>
                  <a:lumOff val="5000"/>
                </a:schemeClr>
              </a:solidFill>
              <a:latin typeface="Comic Sans MS"/>
              <a:ea typeface="Calibri" panose="020F0502020204030204"/>
              <a:cs typeface="Calibri" panose="020F0502020204030204"/>
            </a:endParaRPr>
          </a:p>
        </p:txBody>
      </p:sp>
      <p:sp>
        <p:nvSpPr>
          <p:cNvPr id="51" name="Arrow: Pentagon 50">
            <a:extLst>
              <a:ext uri="{FF2B5EF4-FFF2-40B4-BE49-F238E27FC236}">
                <a16:creationId xmlns:a16="http://schemas.microsoft.com/office/drawing/2014/main" id="{7745577E-EC5C-7904-AA7E-2A5EFDD49ED0}"/>
              </a:ext>
            </a:extLst>
          </p:cNvPr>
          <p:cNvSpPr/>
          <p:nvPr/>
        </p:nvSpPr>
        <p:spPr>
          <a:xfrm rot="5400000">
            <a:off x="8317229" y="624265"/>
            <a:ext cx="1236451" cy="790753"/>
          </a:xfrm>
          <a:prstGeom prst="homePlat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a:solidFill>
                  <a:schemeClr val="tx1">
                    <a:lumMod val="95000"/>
                    <a:lumOff val="5000"/>
                  </a:schemeClr>
                </a:solidFill>
                <a:latin typeface="Comic Sans MS"/>
                <a:ea typeface="Calibri" panose="020F0502020204030204"/>
                <a:cs typeface="Calibri" panose="020F0502020204030204"/>
              </a:rPr>
              <a:t>  </a:t>
            </a:r>
            <a:endParaRPr lang="en-US" sz="2400">
              <a:solidFill>
                <a:schemeClr val="tx1">
                  <a:lumMod val="95000"/>
                  <a:lumOff val="5000"/>
                </a:schemeClr>
              </a:solidFill>
              <a:latin typeface="Comic Sans MS"/>
              <a:ea typeface="Calibri" panose="020F0502020204030204"/>
              <a:cs typeface="Calibri" panose="020F0502020204030204"/>
            </a:endParaRPr>
          </a:p>
        </p:txBody>
      </p:sp>
      <p:pic>
        <p:nvPicPr>
          <p:cNvPr id="28" name="Graphic 28" descr="Presentation with bar chart with solid fill">
            <a:extLst>
              <a:ext uri="{FF2B5EF4-FFF2-40B4-BE49-F238E27FC236}">
                <a16:creationId xmlns:a16="http://schemas.microsoft.com/office/drawing/2014/main" id="{8356DA01-A0FF-C407-BE9B-1072E9C855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62805" y="637276"/>
            <a:ext cx="598100" cy="713119"/>
          </a:xfrm>
          <a:prstGeom prst="rect">
            <a:avLst/>
          </a:prstGeom>
        </p:spPr>
      </p:pic>
      <p:pic>
        <p:nvPicPr>
          <p:cNvPr id="24" name="Graphic 24" descr="Database with solid fill">
            <a:extLst>
              <a:ext uri="{FF2B5EF4-FFF2-40B4-BE49-F238E27FC236}">
                <a16:creationId xmlns:a16="http://schemas.microsoft.com/office/drawing/2014/main" id="{90FCCADE-F2B5-D5AE-3AD0-F2383B2901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99267" y="640868"/>
            <a:ext cx="626854" cy="669986"/>
          </a:xfrm>
          <a:prstGeom prst="rect">
            <a:avLst/>
          </a:prstGeom>
        </p:spPr>
      </p:pic>
      <p:pic>
        <p:nvPicPr>
          <p:cNvPr id="52" name="Graphic 52" descr="Snake with solid fill">
            <a:extLst>
              <a:ext uri="{FF2B5EF4-FFF2-40B4-BE49-F238E27FC236}">
                <a16:creationId xmlns:a16="http://schemas.microsoft.com/office/drawing/2014/main" id="{0B0DD829-E171-594C-5D00-E5C60A6E68A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34687" y="1720970"/>
            <a:ext cx="598100" cy="641231"/>
          </a:xfrm>
          <a:prstGeom prst="rect">
            <a:avLst/>
          </a:prstGeom>
        </p:spPr>
      </p:pic>
      <p:pic>
        <p:nvPicPr>
          <p:cNvPr id="27" name="Graphic 27" descr="Playbook with solid fill">
            <a:extLst>
              <a:ext uri="{FF2B5EF4-FFF2-40B4-BE49-F238E27FC236}">
                <a16:creationId xmlns:a16="http://schemas.microsoft.com/office/drawing/2014/main" id="{58E6BA2A-7200-D6B2-64B8-BF44A82184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552911" y="580666"/>
            <a:ext cx="554967" cy="569343"/>
          </a:xfrm>
          <a:prstGeom prst="rect">
            <a:avLst/>
          </a:prstGeom>
        </p:spPr>
      </p:pic>
      <p:pic>
        <p:nvPicPr>
          <p:cNvPr id="26" name="Graphic 26" descr="Person with idea with solid fill">
            <a:extLst>
              <a:ext uri="{FF2B5EF4-FFF2-40B4-BE49-F238E27FC236}">
                <a16:creationId xmlns:a16="http://schemas.microsoft.com/office/drawing/2014/main" id="{2822328B-5F53-1938-229E-5670B7FDDA5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26979" y="825978"/>
            <a:ext cx="569344" cy="554966"/>
          </a:xfrm>
          <a:prstGeom prst="rect">
            <a:avLst/>
          </a:prstGeom>
        </p:spPr>
      </p:pic>
      <p:pic>
        <p:nvPicPr>
          <p:cNvPr id="23" name="Graphic 23" descr="Checklist with solid fill">
            <a:extLst>
              <a:ext uri="{FF2B5EF4-FFF2-40B4-BE49-F238E27FC236}">
                <a16:creationId xmlns:a16="http://schemas.microsoft.com/office/drawing/2014/main" id="{E194B4E9-0586-FC7B-A56C-C330B0BB48D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05562" y="713656"/>
            <a:ext cx="698741" cy="641232"/>
          </a:xfrm>
          <a:prstGeom prst="rect">
            <a:avLst/>
          </a:prstGeom>
        </p:spPr>
      </p:pic>
      <p:sp>
        <p:nvSpPr>
          <p:cNvPr id="3" name="TextBox 2">
            <a:extLst>
              <a:ext uri="{FF2B5EF4-FFF2-40B4-BE49-F238E27FC236}">
                <a16:creationId xmlns:a16="http://schemas.microsoft.com/office/drawing/2014/main" id="{B85AA54B-C713-28F2-20E2-8C53044AA5C2}"/>
              </a:ext>
            </a:extLst>
          </p:cNvPr>
          <p:cNvSpPr txBox="1"/>
          <p:nvPr/>
        </p:nvSpPr>
        <p:spPr>
          <a:xfrm>
            <a:off x="2954781" y="1719813"/>
            <a:ext cx="411809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Rockwell"/>
              </a:rPr>
              <a:t>Python is a programming language used for analyzing and manipulation of datas with the help of certain libraries.</a:t>
            </a:r>
          </a:p>
        </p:txBody>
      </p:sp>
      <p:pic>
        <p:nvPicPr>
          <p:cNvPr id="6" name="Graphic 25" descr="Marker with solid fill">
            <a:extLst>
              <a:ext uri="{FF2B5EF4-FFF2-40B4-BE49-F238E27FC236}">
                <a16:creationId xmlns:a16="http://schemas.microsoft.com/office/drawing/2014/main" id="{3E61A6AD-C109-F679-4BFF-BFA84030CD8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56891" y="1616567"/>
            <a:ext cx="843845" cy="815623"/>
          </a:xfrm>
          <a:prstGeom prst="rect">
            <a:avLst/>
          </a:prstGeom>
        </p:spPr>
      </p:pic>
      <p:sp>
        <p:nvSpPr>
          <p:cNvPr id="57" name="TextBox 56">
            <a:extLst>
              <a:ext uri="{FF2B5EF4-FFF2-40B4-BE49-F238E27FC236}">
                <a16:creationId xmlns:a16="http://schemas.microsoft.com/office/drawing/2014/main" id="{6F3E0C44-3F60-5522-8DEA-24D2A166899E}"/>
              </a:ext>
            </a:extLst>
          </p:cNvPr>
          <p:cNvSpPr txBox="1"/>
          <p:nvPr/>
        </p:nvSpPr>
        <p:spPr>
          <a:xfrm>
            <a:off x="1209729" y="3315779"/>
            <a:ext cx="998882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Bookman Old Style"/>
                <a:cs typeface="Calibri" panose="020F0502020204030204"/>
              </a:rPr>
              <a:t>Data Types – </a:t>
            </a:r>
            <a:r>
              <a:rPr lang="en-US" i="1">
                <a:latin typeface="Candara"/>
                <a:cs typeface="Calibri" panose="020F0502020204030204"/>
              </a:rPr>
              <a:t>Numbers, String, Booleans, List, Tuples, Dictionary, Sets</a:t>
            </a:r>
            <a:endParaRPr lang="en-US"/>
          </a:p>
          <a:p>
            <a:r>
              <a:rPr lang="en-US" b="1">
                <a:latin typeface="Bookman Old Style"/>
                <a:cs typeface="Calibri" panose="020F0502020204030204"/>
              </a:rPr>
              <a:t>Libraries – </a:t>
            </a:r>
            <a:r>
              <a:rPr lang="en-US" i="1" err="1">
                <a:latin typeface="Candara"/>
                <a:cs typeface="Calibri" panose="020F0502020204030204"/>
              </a:rPr>
              <a:t>Numpy</a:t>
            </a:r>
            <a:r>
              <a:rPr lang="en-US" i="1">
                <a:latin typeface="Candara"/>
                <a:cs typeface="Calibri" panose="020F0502020204030204"/>
              </a:rPr>
              <a:t>, Pandas, Matplotlib, etc.</a:t>
            </a:r>
            <a:endParaRPr lang="en-US">
              <a:cs typeface="Calibri"/>
            </a:endParaRPr>
          </a:p>
          <a:p>
            <a:r>
              <a:rPr lang="en-US" b="1">
                <a:latin typeface="Bookman Old Style"/>
              </a:rPr>
              <a:t>Functions – </a:t>
            </a:r>
            <a:r>
              <a:rPr lang="en-US" i="1">
                <a:latin typeface="Candara"/>
              </a:rPr>
              <a:t>Print, If else, While Loops, For Loops, def </a:t>
            </a:r>
            <a:r>
              <a:rPr lang="en-US" i="1" err="1">
                <a:latin typeface="Candara"/>
              </a:rPr>
              <a:t>myfunc</a:t>
            </a:r>
            <a:r>
              <a:rPr lang="en-US" i="1">
                <a:latin typeface="Candara"/>
              </a:rPr>
              <a:t>, operators(+,-,*,/,%,//, **, =), Lambda,      Class, Dates, </a:t>
            </a:r>
            <a:r>
              <a:rPr lang="en-US" i="1" err="1">
                <a:latin typeface="Candara"/>
              </a:rPr>
              <a:t>Maths</a:t>
            </a:r>
            <a:r>
              <a:rPr lang="en-US" i="1">
                <a:latin typeface="Candara"/>
              </a:rPr>
              <a:t>, etc. </a:t>
            </a:r>
            <a:endParaRPr lang="en-US">
              <a:latin typeface="Calibri"/>
              <a:cs typeface="Calibri"/>
            </a:endParaRPr>
          </a:p>
          <a:p>
            <a:endParaRPr lang="en-US" i="1">
              <a:latin typeface="Candara"/>
            </a:endParaRPr>
          </a:p>
          <a:p>
            <a:r>
              <a:rPr lang="en-US" b="1">
                <a:latin typeface="Bookman Old Style"/>
              </a:rPr>
              <a:t>It is easy to use and readable with simple syntax as a programming language.</a:t>
            </a:r>
            <a:endParaRPr lang="en-US">
              <a:latin typeface="Calibri"/>
              <a:cs typeface="Calibri"/>
            </a:endParaRPr>
          </a:p>
        </p:txBody>
      </p:sp>
      <p:sp>
        <p:nvSpPr>
          <p:cNvPr id="21" name="Rectangle: Rounded Corners 20">
            <a:extLst>
              <a:ext uri="{FF2B5EF4-FFF2-40B4-BE49-F238E27FC236}">
                <a16:creationId xmlns:a16="http://schemas.microsoft.com/office/drawing/2014/main" id="{7C271C36-E61C-5574-5B03-47B8F70B406B}"/>
              </a:ext>
            </a:extLst>
          </p:cNvPr>
          <p:cNvSpPr/>
          <p:nvPr/>
        </p:nvSpPr>
        <p:spPr>
          <a:xfrm>
            <a:off x="-1673958" y="-1357726"/>
            <a:ext cx="3795623" cy="2932982"/>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TextBox 33">
            <a:extLst>
              <a:ext uri="{FF2B5EF4-FFF2-40B4-BE49-F238E27FC236}">
                <a16:creationId xmlns:a16="http://schemas.microsoft.com/office/drawing/2014/main" id="{94FC4E14-6AE2-4430-C0C6-3B381C819D1F}"/>
              </a:ext>
            </a:extLst>
          </p:cNvPr>
          <p:cNvSpPr txBox="1"/>
          <p:nvPr/>
        </p:nvSpPr>
        <p:spPr>
          <a:xfrm>
            <a:off x="-52198" y="599786"/>
            <a:ext cx="217098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chemeClr val="accent1">
                    <a:lumMod val="50000"/>
                  </a:schemeClr>
                </a:solidFill>
                <a:latin typeface="Rockwell"/>
                <a:cs typeface="Calibri"/>
              </a:rPr>
              <a:t>DATA ANALYST</a:t>
            </a:r>
          </a:p>
        </p:txBody>
      </p:sp>
      <p:sp>
        <p:nvSpPr>
          <p:cNvPr id="36" name="Teardrop 35">
            <a:extLst>
              <a:ext uri="{FF2B5EF4-FFF2-40B4-BE49-F238E27FC236}">
                <a16:creationId xmlns:a16="http://schemas.microsoft.com/office/drawing/2014/main" id="{028A27FF-B72C-FE0D-1044-1BAD147C4561}"/>
              </a:ext>
            </a:extLst>
          </p:cNvPr>
          <p:cNvSpPr/>
          <p:nvPr/>
        </p:nvSpPr>
        <p:spPr>
          <a:xfrm rot="10920000">
            <a:off x="-1683086" y="4732236"/>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hord 37">
            <a:extLst>
              <a:ext uri="{FF2B5EF4-FFF2-40B4-BE49-F238E27FC236}">
                <a16:creationId xmlns:a16="http://schemas.microsoft.com/office/drawing/2014/main" id="{6A095975-38B0-F753-0D33-EF8CCA790480}"/>
              </a:ext>
            </a:extLst>
          </p:cNvPr>
          <p:cNvSpPr/>
          <p:nvPr/>
        </p:nvSpPr>
        <p:spPr>
          <a:xfrm rot="11940000">
            <a:off x="-1525296" y="1933970"/>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extLst>
              <a:ext uri="{FF2B5EF4-FFF2-40B4-BE49-F238E27FC236}">
                <a16:creationId xmlns:a16="http://schemas.microsoft.com/office/drawing/2014/main" id="{D2FF6C35-0A6B-ED5B-348B-FA4D992746F3}"/>
              </a:ext>
            </a:extLst>
          </p:cNvPr>
          <p:cNvSpPr/>
          <p:nvPr/>
        </p:nvSpPr>
        <p:spPr>
          <a:xfrm>
            <a:off x="10028494" y="6067820"/>
            <a:ext cx="1926567" cy="460076"/>
          </a:xfrm>
          <a:prstGeom prst="flowChartTerminator">
            <a:avLst/>
          </a:prstGeom>
          <a:solidFill>
            <a:schemeClr val="bg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Tree>
    <p:extLst>
      <p:ext uri="{BB962C8B-B14F-4D97-AF65-F5344CB8AC3E}">
        <p14:creationId xmlns:p14="http://schemas.microsoft.com/office/powerpoint/2010/main" val="38705760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9FFDB"/>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6E702CDF-0A31-0B72-7DD1-DF159DEB6789}"/>
              </a:ext>
            </a:extLst>
          </p:cNvPr>
          <p:cNvSpPr/>
          <p:nvPr/>
        </p:nvSpPr>
        <p:spPr>
          <a:xfrm>
            <a:off x="8232042" y="6276649"/>
            <a:ext cx="3579963" cy="3249284"/>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eardrop 8">
            <a:extLst>
              <a:ext uri="{FF2B5EF4-FFF2-40B4-BE49-F238E27FC236}">
                <a16:creationId xmlns:a16="http://schemas.microsoft.com/office/drawing/2014/main" id="{DE4742A8-86DB-BDF7-471A-508C60948947}"/>
              </a:ext>
            </a:extLst>
          </p:cNvPr>
          <p:cNvSpPr/>
          <p:nvPr/>
        </p:nvSpPr>
        <p:spPr>
          <a:xfrm>
            <a:off x="9933820" y="-1421275"/>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hord 9">
            <a:extLst>
              <a:ext uri="{FF2B5EF4-FFF2-40B4-BE49-F238E27FC236}">
                <a16:creationId xmlns:a16="http://schemas.microsoft.com/office/drawing/2014/main" id="{DD91BC1D-BC69-E1CD-4A05-17197070C4F1}"/>
              </a:ext>
            </a:extLst>
          </p:cNvPr>
          <p:cNvSpPr/>
          <p:nvPr/>
        </p:nvSpPr>
        <p:spPr>
          <a:xfrm rot="6600000">
            <a:off x="1091384" y="6002763"/>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hord 12">
            <a:extLst>
              <a:ext uri="{FF2B5EF4-FFF2-40B4-BE49-F238E27FC236}">
                <a16:creationId xmlns:a16="http://schemas.microsoft.com/office/drawing/2014/main" id="{8A599E06-BD29-614A-9EC4-CC59D07AF257}"/>
              </a:ext>
            </a:extLst>
          </p:cNvPr>
          <p:cNvSpPr/>
          <p:nvPr/>
        </p:nvSpPr>
        <p:spPr>
          <a:xfrm rot="1260000">
            <a:off x="11457460" y="4708800"/>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hord 13">
            <a:extLst>
              <a:ext uri="{FF2B5EF4-FFF2-40B4-BE49-F238E27FC236}">
                <a16:creationId xmlns:a16="http://schemas.microsoft.com/office/drawing/2014/main" id="{4ED6400E-E725-8C73-DEBF-A240D791F895}"/>
              </a:ext>
            </a:extLst>
          </p:cNvPr>
          <p:cNvSpPr/>
          <p:nvPr/>
        </p:nvSpPr>
        <p:spPr>
          <a:xfrm rot="17520000">
            <a:off x="7072365" y="-1674748"/>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hord 15">
            <a:extLst>
              <a:ext uri="{FF2B5EF4-FFF2-40B4-BE49-F238E27FC236}">
                <a16:creationId xmlns:a16="http://schemas.microsoft.com/office/drawing/2014/main" id="{F7E34FEA-7D04-AA63-F469-4B801E969F1E}"/>
              </a:ext>
            </a:extLst>
          </p:cNvPr>
          <p:cNvSpPr/>
          <p:nvPr/>
        </p:nvSpPr>
        <p:spPr>
          <a:xfrm rot="14520000">
            <a:off x="2687270" y="5902120"/>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ardrop 16">
            <a:extLst>
              <a:ext uri="{FF2B5EF4-FFF2-40B4-BE49-F238E27FC236}">
                <a16:creationId xmlns:a16="http://schemas.microsoft.com/office/drawing/2014/main" id="{720C8768-43B1-EC18-CE59-E8442B0B38A1}"/>
              </a:ext>
            </a:extLst>
          </p:cNvPr>
          <p:cNvSpPr/>
          <p:nvPr/>
        </p:nvSpPr>
        <p:spPr>
          <a:xfrm rot="3360000">
            <a:off x="2529479" y="-1795087"/>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1DB3785-AA82-A980-F492-99AB295EACAC}"/>
              </a:ext>
            </a:extLst>
          </p:cNvPr>
          <p:cNvSpPr/>
          <p:nvPr/>
        </p:nvSpPr>
        <p:spPr>
          <a:xfrm>
            <a:off x="11682609" y="2366007"/>
            <a:ext cx="3795623" cy="2932982"/>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Teardrop 17">
            <a:extLst>
              <a:ext uri="{FF2B5EF4-FFF2-40B4-BE49-F238E27FC236}">
                <a16:creationId xmlns:a16="http://schemas.microsoft.com/office/drawing/2014/main" id="{14625657-A317-5921-ACBB-6A542F96D664}"/>
              </a:ext>
            </a:extLst>
          </p:cNvPr>
          <p:cNvSpPr/>
          <p:nvPr/>
        </p:nvSpPr>
        <p:spPr>
          <a:xfrm rot="5400000">
            <a:off x="5548726" y="6026197"/>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ord 18">
            <a:extLst>
              <a:ext uri="{FF2B5EF4-FFF2-40B4-BE49-F238E27FC236}">
                <a16:creationId xmlns:a16="http://schemas.microsoft.com/office/drawing/2014/main" id="{8EF73E5D-053D-3363-039C-6AF870C381EC}"/>
              </a:ext>
            </a:extLst>
          </p:cNvPr>
          <p:cNvSpPr/>
          <p:nvPr/>
        </p:nvSpPr>
        <p:spPr>
          <a:xfrm rot="1260000">
            <a:off x="11716251" y="381215"/>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5" descr="Marker with solid fill">
            <a:extLst>
              <a:ext uri="{FF2B5EF4-FFF2-40B4-BE49-F238E27FC236}">
                <a16:creationId xmlns:a16="http://schemas.microsoft.com/office/drawing/2014/main" id="{5992CAD0-0C74-4213-66E4-55DAA83D6F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43047" y="1588877"/>
            <a:ext cx="914400" cy="914400"/>
          </a:xfrm>
          <a:prstGeom prst="rect">
            <a:avLst/>
          </a:prstGeom>
        </p:spPr>
      </p:pic>
      <p:sp>
        <p:nvSpPr>
          <p:cNvPr id="40" name="Arrow: Left-Right 39">
            <a:extLst>
              <a:ext uri="{FF2B5EF4-FFF2-40B4-BE49-F238E27FC236}">
                <a16:creationId xmlns:a16="http://schemas.microsoft.com/office/drawing/2014/main" id="{DFFF2520-36E2-5D42-5A8B-A251F64BC19A}"/>
              </a:ext>
            </a:extLst>
          </p:cNvPr>
          <p:cNvSpPr/>
          <p:nvPr/>
        </p:nvSpPr>
        <p:spPr>
          <a:xfrm>
            <a:off x="2557732" y="403860"/>
            <a:ext cx="7461848" cy="388188"/>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3" name="Arrow: Pentagon 42">
            <a:extLst>
              <a:ext uri="{FF2B5EF4-FFF2-40B4-BE49-F238E27FC236}">
                <a16:creationId xmlns:a16="http://schemas.microsoft.com/office/drawing/2014/main" id="{20C6CE1E-BE53-7C50-6CDD-4121F57CD28F}"/>
              </a:ext>
            </a:extLst>
          </p:cNvPr>
          <p:cNvSpPr/>
          <p:nvPr/>
        </p:nvSpPr>
        <p:spPr>
          <a:xfrm rot="5400000">
            <a:off x="7821211" y="1091530"/>
            <a:ext cx="2257243" cy="848263"/>
          </a:xfrm>
          <a:prstGeom prst="homePlat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a:solidFill>
                  <a:schemeClr val="tx1">
                    <a:lumMod val="95000"/>
                    <a:lumOff val="5000"/>
                  </a:schemeClr>
                </a:solidFill>
                <a:latin typeface="Comic Sans MS"/>
                <a:ea typeface="Calibri" panose="020F0502020204030204"/>
                <a:cs typeface="Calibri" panose="020F0502020204030204"/>
              </a:rPr>
              <a:t> Others</a:t>
            </a:r>
          </a:p>
        </p:txBody>
      </p:sp>
      <p:sp>
        <p:nvSpPr>
          <p:cNvPr id="44" name="Arrow: Pentagon 43">
            <a:extLst>
              <a:ext uri="{FF2B5EF4-FFF2-40B4-BE49-F238E27FC236}">
                <a16:creationId xmlns:a16="http://schemas.microsoft.com/office/drawing/2014/main" id="{6694F7C3-7E29-4B86-C9FD-8863F5A8E394}"/>
              </a:ext>
            </a:extLst>
          </p:cNvPr>
          <p:cNvSpPr/>
          <p:nvPr/>
        </p:nvSpPr>
        <p:spPr>
          <a:xfrm rot="5400000">
            <a:off x="2537531" y="609888"/>
            <a:ext cx="1236451" cy="819507"/>
          </a:xfrm>
          <a:prstGeom prst="homePlat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a:solidFill>
                  <a:schemeClr val="tx1">
                    <a:lumMod val="95000"/>
                    <a:lumOff val="5000"/>
                  </a:schemeClr>
                </a:solidFill>
                <a:latin typeface="Comic Sans MS"/>
                <a:ea typeface="Calibri" panose="020F0502020204030204"/>
                <a:cs typeface="Calibri" panose="020F0502020204030204"/>
              </a:rPr>
              <a:t>  </a:t>
            </a:r>
            <a:endParaRPr lang="en-US" sz="2400">
              <a:solidFill>
                <a:schemeClr val="tx1">
                  <a:lumMod val="95000"/>
                  <a:lumOff val="5000"/>
                </a:schemeClr>
              </a:solidFill>
              <a:latin typeface="Comic Sans MS"/>
              <a:ea typeface="Calibri" panose="020F0502020204030204"/>
              <a:cs typeface="Calibri" panose="020F0502020204030204"/>
            </a:endParaRPr>
          </a:p>
        </p:txBody>
      </p:sp>
      <p:sp>
        <p:nvSpPr>
          <p:cNvPr id="49" name="Arrow: Pentagon 48">
            <a:extLst>
              <a:ext uri="{FF2B5EF4-FFF2-40B4-BE49-F238E27FC236}">
                <a16:creationId xmlns:a16="http://schemas.microsoft.com/office/drawing/2014/main" id="{61733A47-6DEC-90D1-5D13-68CDFA2B424B}"/>
              </a:ext>
            </a:extLst>
          </p:cNvPr>
          <p:cNvSpPr/>
          <p:nvPr/>
        </p:nvSpPr>
        <p:spPr>
          <a:xfrm rot="5400000">
            <a:off x="3924946" y="602699"/>
            <a:ext cx="1193319" cy="790753"/>
          </a:xfrm>
          <a:prstGeom prst="homePlat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a:solidFill>
                  <a:schemeClr val="tx1">
                    <a:lumMod val="95000"/>
                    <a:lumOff val="5000"/>
                  </a:schemeClr>
                </a:solidFill>
                <a:latin typeface="Comic Sans MS"/>
                <a:ea typeface="Calibri" panose="020F0502020204030204"/>
                <a:cs typeface="Calibri" panose="020F0502020204030204"/>
              </a:rPr>
              <a:t>  </a:t>
            </a:r>
            <a:endParaRPr lang="en-US" sz="2400">
              <a:solidFill>
                <a:schemeClr val="tx1">
                  <a:lumMod val="95000"/>
                  <a:lumOff val="5000"/>
                </a:schemeClr>
              </a:solidFill>
              <a:latin typeface="Comic Sans MS"/>
              <a:ea typeface="Calibri" panose="020F0502020204030204"/>
              <a:cs typeface="Calibri" panose="020F0502020204030204"/>
            </a:endParaRPr>
          </a:p>
        </p:txBody>
      </p:sp>
      <p:sp>
        <p:nvSpPr>
          <p:cNvPr id="50" name="Arrow: Pentagon 49">
            <a:extLst>
              <a:ext uri="{FF2B5EF4-FFF2-40B4-BE49-F238E27FC236}">
                <a16:creationId xmlns:a16="http://schemas.microsoft.com/office/drawing/2014/main" id="{68626EC6-348A-B24F-7734-2DD21CAF6EF3}"/>
              </a:ext>
            </a:extLst>
          </p:cNvPr>
          <p:cNvSpPr/>
          <p:nvPr/>
        </p:nvSpPr>
        <p:spPr>
          <a:xfrm rot="5400000">
            <a:off x="5362682" y="602699"/>
            <a:ext cx="1193319" cy="790753"/>
          </a:xfrm>
          <a:prstGeom prst="homePlat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a:solidFill>
                  <a:schemeClr val="tx1">
                    <a:lumMod val="95000"/>
                    <a:lumOff val="5000"/>
                  </a:schemeClr>
                </a:solidFill>
                <a:latin typeface="Comic Sans MS"/>
                <a:ea typeface="Calibri" panose="020F0502020204030204"/>
                <a:cs typeface="Calibri" panose="020F0502020204030204"/>
              </a:rPr>
              <a:t>  </a:t>
            </a:r>
            <a:endParaRPr lang="en-US" sz="2400">
              <a:solidFill>
                <a:schemeClr val="tx1">
                  <a:lumMod val="95000"/>
                  <a:lumOff val="5000"/>
                </a:schemeClr>
              </a:solidFill>
              <a:latin typeface="Comic Sans MS"/>
              <a:ea typeface="Calibri" panose="020F0502020204030204"/>
              <a:cs typeface="Calibri" panose="020F0502020204030204"/>
            </a:endParaRPr>
          </a:p>
        </p:txBody>
      </p:sp>
      <p:pic>
        <p:nvPicPr>
          <p:cNvPr id="28" name="Graphic 28" descr="Presentation with bar chart with solid fill">
            <a:extLst>
              <a:ext uri="{FF2B5EF4-FFF2-40B4-BE49-F238E27FC236}">
                <a16:creationId xmlns:a16="http://schemas.microsoft.com/office/drawing/2014/main" id="{8356DA01-A0FF-C407-BE9B-1072E9C855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04654" y="637276"/>
            <a:ext cx="684364" cy="828137"/>
          </a:xfrm>
          <a:prstGeom prst="rect">
            <a:avLst/>
          </a:prstGeom>
        </p:spPr>
      </p:pic>
      <p:pic>
        <p:nvPicPr>
          <p:cNvPr id="24" name="Graphic 24" descr="Database with solid fill">
            <a:extLst>
              <a:ext uri="{FF2B5EF4-FFF2-40B4-BE49-F238E27FC236}">
                <a16:creationId xmlns:a16="http://schemas.microsoft.com/office/drawing/2014/main" id="{90FCCADE-F2B5-D5AE-3AD0-F2383B29014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99267" y="640868"/>
            <a:ext cx="626854" cy="669986"/>
          </a:xfrm>
          <a:prstGeom prst="rect">
            <a:avLst/>
          </a:prstGeom>
        </p:spPr>
      </p:pic>
      <p:sp>
        <p:nvSpPr>
          <p:cNvPr id="51" name="Arrow: Pentagon 50">
            <a:extLst>
              <a:ext uri="{FF2B5EF4-FFF2-40B4-BE49-F238E27FC236}">
                <a16:creationId xmlns:a16="http://schemas.microsoft.com/office/drawing/2014/main" id="{7745577E-EC5C-7904-AA7E-2A5EFDD49ED0}"/>
              </a:ext>
            </a:extLst>
          </p:cNvPr>
          <p:cNvSpPr/>
          <p:nvPr/>
        </p:nvSpPr>
        <p:spPr>
          <a:xfrm rot="5400000">
            <a:off x="6821984" y="609887"/>
            <a:ext cx="1236451" cy="790753"/>
          </a:xfrm>
          <a:prstGeom prst="homePlate">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b="1">
                <a:solidFill>
                  <a:schemeClr val="tx1">
                    <a:lumMod val="95000"/>
                    <a:lumOff val="5000"/>
                  </a:schemeClr>
                </a:solidFill>
                <a:latin typeface="Comic Sans MS"/>
                <a:ea typeface="Calibri" panose="020F0502020204030204"/>
                <a:cs typeface="Calibri" panose="020F0502020204030204"/>
              </a:rPr>
              <a:t>  </a:t>
            </a:r>
            <a:endParaRPr lang="en-US" sz="2400">
              <a:solidFill>
                <a:schemeClr val="tx1">
                  <a:lumMod val="95000"/>
                  <a:lumOff val="5000"/>
                </a:schemeClr>
              </a:solidFill>
              <a:latin typeface="Comic Sans MS"/>
              <a:ea typeface="Calibri" panose="020F0502020204030204"/>
              <a:cs typeface="Calibri" panose="020F0502020204030204"/>
            </a:endParaRPr>
          </a:p>
        </p:txBody>
      </p:sp>
      <p:pic>
        <p:nvPicPr>
          <p:cNvPr id="27" name="Graphic 27" descr="Playbook with solid fill">
            <a:extLst>
              <a:ext uri="{FF2B5EF4-FFF2-40B4-BE49-F238E27FC236}">
                <a16:creationId xmlns:a16="http://schemas.microsoft.com/office/drawing/2014/main" id="{58E6BA2A-7200-D6B2-64B8-BF44A82184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524157" y="1630214"/>
            <a:ext cx="554967" cy="569343"/>
          </a:xfrm>
          <a:prstGeom prst="rect">
            <a:avLst/>
          </a:prstGeom>
        </p:spPr>
      </p:pic>
      <p:pic>
        <p:nvPicPr>
          <p:cNvPr id="23" name="Graphic 23" descr="Checklist with solid fill">
            <a:extLst>
              <a:ext uri="{FF2B5EF4-FFF2-40B4-BE49-F238E27FC236}">
                <a16:creationId xmlns:a16="http://schemas.microsoft.com/office/drawing/2014/main" id="{E194B4E9-0586-FC7B-A56C-C330B0BB48D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05562" y="713656"/>
            <a:ext cx="698741" cy="641232"/>
          </a:xfrm>
          <a:prstGeom prst="rect">
            <a:avLst/>
          </a:prstGeom>
        </p:spPr>
      </p:pic>
      <p:sp>
        <p:nvSpPr>
          <p:cNvPr id="2" name="TextBox 1">
            <a:extLst>
              <a:ext uri="{FF2B5EF4-FFF2-40B4-BE49-F238E27FC236}">
                <a16:creationId xmlns:a16="http://schemas.microsoft.com/office/drawing/2014/main" id="{650DE1DE-854A-C230-BA82-4165C7C502CB}"/>
              </a:ext>
            </a:extLst>
          </p:cNvPr>
          <p:cNvSpPr txBox="1"/>
          <p:nvPr/>
        </p:nvSpPr>
        <p:spPr>
          <a:xfrm>
            <a:off x="2961892" y="1742003"/>
            <a:ext cx="400456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Rockwell"/>
              </a:rPr>
              <a:t>Other Calculative Skills and Soft Skills are equally important.</a:t>
            </a:r>
            <a:endParaRPr lang="en-US"/>
          </a:p>
        </p:txBody>
      </p:sp>
      <p:sp>
        <p:nvSpPr>
          <p:cNvPr id="3" name="TextBox 2">
            <a:extLst>
              <a:ext uri="{FF2B5EF4-FFF2-40B4-BE49-F238E27FC236}">
                <a16:creationId xmlns:a16="http://schemas.microsoft.com/office/drawing/2014/main" id="{53D3BB9C-556C-6CF9-A056-46B774F6C205}"/>
              </a:ext>
            </a:extLst>
          </p:cNvPr>
          <p:cNvSpPr txBox="1"/>
          <p:nvPr/>
        </p:nvSpPr>
        <p:spPr>
          <a:xfrm>
            <a:off x="1094710" y="2812572"/>
            <a:ext cx="998882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Bookman Old Style"/>
              </a:rPr>
              <a:t>Math's and Statistical Skills – </a:t>
            </a:r>
            <a:r>
              <a:rPr lang="en-US" b="1">
                <a:latin typeface="Candara"/>
              </a:rPr>
              <a:t> </a:t>
            </a:r>
            <a:r>
              <a:rPr lang="en-US" i="1">
                <a:latin typeface="Candara"/>
              </a:rPr>
              <a:t>Descriptive Analysis  such as Mea, Median, Mode, Co-Var, </a:t>
            </a:r>
            <a:r>
              <a:rPr lang="en-US" i="1" err="1">
                <a:latin typeface="Candara"/>
              </a:rPr>
              <a:t>Stdev</a:t>
            </a:r>
            <a:r>
              <a:rPr lang="en-US" i="1">
                <a:latin typeface="Candara"/>
              </a:rPr>
              <a:t>, Percentile, Z score, etc.</a:t>
            </a:r>
            <a:endParaRPr lang="en-US">
              <a:cs typeface="Calibri" panose="020F0502020204030204"/>
            </a:endParaRPr>
          </a:p>
          <a:p>
            <a:r>
              <a:rPr lang="en-US" b="1">
                <a:latin typeface="Bookman Old Style"/>
              </a:rPr>
              <a:t>Analytical Skills – </a:t>
            </a:r>
            <a:r>
              <a:rPr lang="en-US" i="1">
                <a:latin typeface="Candara"/>
              </a:rPr>
              <a:t>Analyzing data with the help of graphs and testing such as Hypothesis testing, Null Hypothesis, T-test, Chi square test, Keynesian tests, A/B testing, Probability, Normal Distribution, Outliers, etc.</a:t>
            </a:r>
            <a:endParaRPr lang="en-US" i="1">
              <a:latin typeface="Candara"/>
              <a:cs typeface="Calibri"/>
            </a:endParaRPr>
          </a:p>
          <a:p>
            <a:r>
              <a:rPr lang="en-US" b="1">
                <a:latin typeface="Bookman Old Style"/>
              </a:rPr>
              <a:t>Business Knowledge – </a:t>
            </a:r>
            <a:r>
              <a:rPr lang="en-US" i="1">
                <a:latin typeface="Candara"/>
              </a:rPr>
              <a:t>Business knowledge about the rise and downfall of the market or the firm with respect to the profit, revenue generated, expenditure, outcomes, Economic Cycle peak and recession effects. The reports and analysis helps to forecast the business trends.</a:t>
            </a:r>
          </a:p>
          <a:p>
            <a:r>
              <a:rPr lang="en-US" b="1">
                <a:latin typeface="Bookman Old Style"/>
              </a:rPr>
              <a:t>Communication – </a:t>
            </a:r>
            <a:r>
              <a:rPr lang="en-US" i="1">
                <a:latin typeface="Candara"/>
              </a:rPr>
              <a:t>The main source of conducting any discussion or presentation is communication either verbal or written it places the most delicate role in imprinting a great impact towards someone and replicating with the expressions of the research and insights through it much clearly.</a:t>
            </a:r>
          </a:p>
          <a:p>
            <a:r>
              <a:rPr lang="en-US" b="1">
                <a:latin typeface="Candara"/>
              </a:rPr>
              <a:t>There are other few soft skills which I am not discussing as these where the key points.</a:t>
            </a:r>
          </a:p>
        </p:txBody>
      </p:sp>
      <p:pic>
        <p:nvPicPr>
          <p:cNvPr id="26" name="Graphic 26" descr="Person with idea with solid fill">
            <a:extLst>
              <a:ext uri="{FF2B5EF4-FFF2-40B4-BE49-F238E27FC236}">
                <a16:creationId xmlns:a16="http://schemas.microsoft.com/office/drawing/2014/main" id="{2822328B-5F53-1938-229E-5670B7FDDA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41358" y="1846770"/>
            <a:ext cx="569344" cy="554966"/>
          </a:xfrm>
          <a:prstGeom prst="rect">
            <a:avLst/>
          </a:prstGeom>
        </p:spPr>
      </p:pic>
      <p:pic>
        <p:nvPicPr>
          <p:cNvPr id="52" name="Graphic 52" descr="Snake with solid fill">
            <a:extLst>
              <a:ext uri="{FF2B5EF4-FFF2-40B4-BE49-F238E27FC236}">
                <a16:creationId xmlns:a16="http://schemas.microsoft.com/office/drawing/2014/main" id="{0B0DD829-E171-594C-5D00-E5C60A6E68A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148424" y="657045"/>
            <a:ext cx="598100" cy="641231"/>
          </a:xfrm>
          <a:prstGeom prst="rect">
            <a:avLst/>
          </a:prstGeom>
        </p:spPr>
      </p:pic>
      <p:grpSp>
        <p:nvGrpSpPr>
          <p:cNvPr id="29" name="Group 28">
            <a:extLst>
              <a:ext uri="{FF2B5EF4-FFF2-40B4-BE49-F238E27FC236}">
                <a16:creationId xmlns:a16="http://schemas.microsoft.com/office/drawing/2014/main" id="{96955FB8-28EA-9E79-0493-77A8DD863C79}"/>
              </a:ext>
            </a:extLst>
          </p:cNvPr>
          <p:cNvGrpSpPr/>
          <p:nvPr/>
        </p:nvGrpSpPr>
        <p:grpSpPr>
          <a:xfrm>
            <a:off x="-1673958" y="-1357726"/>
            <a:ext cx="3795623" cy="2932982"/>
            <a:chOff x="-1673958" y="-1357726"/>
            <a:chExt cx="3795623" cy="2932982"/>
          </a:xfrm>
        </p:grpSpPr>
        <p:sp>
          <p:nvSpPr>
            <p:cNvPr id="21" name="Rectangle: Rounded Corners 20">
              <a:extLst>
                <a:ext uri="{FF2B5EF4-FFF2-40B4-BE49-F238E27FC236}">
                  <a16:creationId xmlns:a16="http://schemas.microsoft.com/office/drawing/2014/main" id="{D776DE2F-2C1A-E97C-5A85-F412D6902CF0}"/>
                </a:ext>
              </a:extLst>
            </p:cNvPr>
            <p:cNvSpPr/>
            <p:nvPr/>
          </p:nvSpPr>
          <p:spPr>
            <a:xfrm>
              <a:off x="-1673958" y="-1357726"/>
              <a:ext cx="3795623" cy="2932982"/>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TextBox 21">
              <a:extLst>
                <a:ext uri="{FF2B5EF4-FFF2-40B4-BE49-F238E27FC236}">
                  <a16:creationId xmlns:a16="http://schemas.microsoft.com/office/drawing/2014/main" id="{7B718D8C-4B32-2388-8E78-E9407067172B}"/>
                </a:ext>
              </a:extLst>
            </p:cNvPr>
            <p:cNvSpPr txBox="1"/>
            <p:nvPr/>
          </p:nvSpPr>
          <p:spPr>
            <a:xfrm>
              <a:off x="-52198" y="599786"/>
              <a:ext cx="217098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chemeClr val="accent1">
                      <a:lumMod val="50000"/>
                    </a:schemeClr>
                  </a:solidFill>
                  <a:latin typeface="Rockwell"/>
                  <a:cs typeface="Calibri"/>
                </a:rPr>
                <a:t>DATA ANALYST</a:t>
              </a:r>
            </a:p>
          </p:txBody>
        </p:sp>
      </p:grpSp>
      <p:sp>
        <p:nvSpPr>
          <p:cNvPr id="31" name="Teardrop 30">
            <a:extLst>
              <a:ext uri="{FF2B5EF4-FFF2-40B4-BE49-F238E27FC236}">
                <a16:creationId xmlns:a16="http://schemas.microsoft.com/office/drawing/2014/main" id="{25D07881-7EE2-0F22-7DD5-29F4CC97BCA1}"/>
              </a:ext>
            </a:extLst>
          </p:cNvPr>
          <p:cNvSpPr/>
          <p:nvPr/>
        </p:nvSpPr>
        <p:spPr>
          <a:xfrm rot="10920000">
            <a:off x="-1683086" y="4732236"/>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hord 32">
            <a:extLst>
              <a:ext uri="{FF2B5EF4-FFF2-40B4-BE49-F238E27FC236}">
                <a16:creationId xmlns:a16="http://schemas.microsoft.com/office/drawing/2014/main" id="{24834C2D-E5CF-F4EB-B4B5-B9508D0D92BC}"/>
              </a:ext>
            </a:extLst>
          </p:cNvPr>
          <p:cNvSpPr/>
          <p:nvPr/>
        </p:nvSpPr>
        <p:spPr>
          <a:xfrm rot="11940000">
            <a:off x="-1525296" y="1933970"/>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Terminator 34">
            <a:extLst>
              <a:ext uri="{FF2B5EF4-FFF2-40B4-BE49-F238E27FC236}">
                <a16:creationId xmlns:a16="http://schemas.microsoft.com/office/drawing/2014/main" id="{ECBF4BAF-C6B5-E116-FCEE-278D1508C4BC}"/>
              </a:ext>
            </a:extLst>
          </p:cNvPr>
          <p:cNvSpPr/>
          <p:nvPr/>
        </p:nvSpPr>
        <p:spPr>
          <a:xfrm>
            <a:off x="10028494" y="6067820"/>
            <a:ext cx="1926567" cy="460076"/>
          </a:xfrm>
          <a:prstGeom prst="flowChartTerminator">
            <a:avLst/>
          </a:prstGeom>
          <a:solidFill>
            <a:schemeClr val="bg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Tree>
    <p:extLst>
      <p:ext uri="{BB962C8B-B14F-4D97-AF65-F5344CB8AC3E}">
        <p14:creationId xmlns:p14="http://schemas.microsoft.com/office/powerpoint/2010/main" val="31767112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9FFDB"/>
        </a:solidFill>
        <a:effectLst/>
      </p:bgPr>
    </p:bg>
    <p:spTree>
      <p:nvGrpSpPr>
        <p:cNvPr id="1" name=""/>
        <p:cNvGrpSpPr/>
        <p:nvPr/>
      </p:nvGrpSpPr>
      <p:grpSpPr>
        <a:xfrm>
          <a:off x="0" y="0"/>
          <a:ext cx="0" cy="0"/>
          <a:chOff x="0" y="0"/>
          <a:chExt cx="0" cy="0"/>
        </a:xfrm>
      </p:grpSpPr>
      <p:sp>
        <p:nvSpPr>
          <p:cNvPr id="18" name="Teardrop 17">
            <a:extLst>
              <a:ext uri="{FF2B5EF4-FFF2-40B4-BE49-F238E27FC236}">
                <a16:creationId xmlns:a16="http://schemas.microsoft.com/office/drawing/2014/main" id="{14625657-A317-5921-ACBB-6A542F96D664}"/>
              </a:ext>
            </a:extLst>
          </p:cNvPr>
          <p:cNvSpPr/>
          <p:nvPr/>
        </p:nvSpPr>
        <p:spPr>
          <a:xfrm rot="5400000">
            <a:off x="2630122" y="3050083"/>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3B33FB3-D2BA-6CB4-B5F2-39BA1A77C4FB}"/>
              </a:ext>
            </a:extLst>
          </p:cNvPr>
          <p:cNvSpPr/>
          <p:nvPr/>
        </p:nvSpPr>
        <p:spPr>
          <a:xfrm>
            <a:off x="-6183" y="-6256"/>
            <a:ext cx="3795623" cy="2932982"/>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ardrop 6">
            <a:extLst>
              <a:ext uri="{FF2B5EF4-FFF2-40B4-BE49-F238E27FC236}">
                <a16:creationId xmlns:a16="http://schemas.microsoft.com/office/drawing/2014/main" id="{BB489248-EFF5-008A-F388-EB7B39336E0C}"/>
              </a:ext>
            </a:extLst>
          </p:cNvPr>
          <p:cNvSpPr/>
          <p:nvPr/>
        </p:nvSpPr>
        <p:spPr>
          <a:xfrm rot="10920000">
            <a:off x="6224462" y="2216198"/>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E702CDF-0A31-0B72-7DD1-DF159DEB6789}"/>
              </a:ext>
            </a:extLst>
          </p:cNvPr>
          <p:cNvSpPr/>
          <p:nvPr/>
        </p:nvSpPr>
        <p:spPr>
          <a:xfrm>
            <a:off x="8605854" y="3602460"/>
            <a:ext cx="3579963" cy="3249284"/>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eardrop 8">
            <a:extLst>
              <a:ext uri="{FF2B5EF4-FFF2-40B4-BE49-F238E27FC236}">
                <a16:creationId xmlns:a16="http://schemas.microsoft.com/office/drawing/2014/main" id="{DE4742A8-86DB-BDF7-471A-508C60948947}"/>
              </a:ext>
            </a:extLst>
          </p:cNvPr>
          <p:cNvSpPr/>
          <p:nvPr/>
        </p:nvSpPr>
        <p:spPr>
          <a:xfrm>
            <a:off x="9660650" y="-69803"/>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hord 9">
            <a:extLst>
              <a:ext uri="{FF2B5EF4-FFF2-40B4-BE49-F238E27FC236}">
                <a16:creationId xmlns:a16="http://schemas.microsoft.com/office/drawing/2014/main" id="{DD91BC1D-BC69-E1CD-4A05-17197070C4F1}"/>
              </a:ext>
            </a:extLst>
          </p:cNvPr>
          <p:cNvSpPr/>
          <p:nvPr/>
        </p:nvSpPr>
        <p:spPr>
          <a:xfrm rot="9720000">
            <a:off x="-30050" y="2451556"/>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hord 11">
            <a:extLst>
              <a:ext uri="{FF2B5EF4-FFF2-40B4-BE49-F238E27FC236}">
                <a16:creationId xmlns:a16="http://schemas.microsoft.com/office/drawing/2014/main" id="{9FD192FB-D251-EF13-DDD5-84CB9F7DDC0D}"/>
              </a:ext>
            </a:extLst>
          </p:cNvPr>
          <p:cNvSpPr/>
          <p:nvPr/>
        </p:nvSpPr>
        <p:spPr>
          <a:xfrm rot="17460000">
            <a:off x="128101" y="-826483"/>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hord 12">
            <a:extLst>
              <a:ext uri="{FF2B5EF4-FFF2-40B4-BE49-F238E27FC236}">
                <a16:creationId xmlns:a16="http://schemas.microsoft.com/office/drawing/2014/main" id="{8A599E06-BD29-614A-9EC4-CC59D07AF257}"/>
              </a:ext>
            </a:extLst>
          </p:cNvPr>
          <p:cNvSpPr/>
          <p:nvPr/>
        </p:nvSpPr>
        <p:spPr>
          <a:xfrm rot="1260000">
            <a:off x="10637950" y="2422800"/>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hord 13">
            <a:extLst>
              <a:ext uri="{FF2B5EF4-FFF2-40B4-BE49-F238E27FC236}">
                <a16:creationId xmlns:a16="http://schemas.microsoft.com/office/drawing/2014/main" id="{4ED6400E-E725-8C73-DEBF-A240D791F895}"/>
              </a:ext>
            </a:extLst>
          </p:cNvPr>
          <p:cNvSpPr/>
          <p:nvPr/>
        </p:nvSpPr>
        <p:spPr>
          <a:xfrm rot="17520000">
            <a:off x="7086742" y="-812107"/>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hord 15">
            <a:extLst>
              <a:ext uri="{FF2B5EF4-FFF2-40B4-BE49-F238E27FC236}">
                <a16:creationId xmlns:a16="http://schemas.microsoft.com/office/drawing/2014/main" id="{F7E34FEA-7D04-AA63-F469-4B801E969F1E}"/>
              </a:ext>
            </a:extLst>
          </p:cNvPr>
          <p:cNvSpPr/>
          <p:nvPr/>
        </p:nvSpPr>
        <p:spPr>
          <a:xfrm rot="14520000">
            <a:off x="3605812" y="4299466"/>
            <a:ext cx="2329131" cy="2674188"/>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ardrop 16">
            <a:extLst>
              <a:ext uri="{FF2B5EF4-FFF2-40B4-BE49-F238E27FC236}">
                <a16:creationId xmlns:a16="http://schemas.microsoft.com/office/drawing/2014/main" id="{720C8768-43B1-EC18-CE59-E8442B0B38A1}"/>
              </a:ext>
            </a:extLst>
          </p:cNvPr>
          <p:cNvSpPr/>
          <p:nvPr/>
        </p:nvSpPr>
        <p:spPr>
          <a:xfrm>
            <a:off x="4441668" y="-12294"/>
            <a:ext cx="2530415" cy="2846717"/>
          </a:xfrm>
          <a:prstGeom prst="teardrop">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1DB3785-AA82-A980-F492-99AB295EACAC}"/>
              </a:ext>
            </a:extLst>
          </p:cNvPr>
          <p:cNvSpPr/>
          <p:nvPr/>
        </p:nvSpPr>
        <p:spPr>
          <a:xfrm>
            <a:off x="-6183" y="3976272"/>
            <a:ext cx="3795623" cy="2932982"/>
          </a:xfrm>
          <a:prstGeom prst="roundRect">
            <a:avLst/>
          </a:prstGeom>
          <a:solidFill>
            <a:srgbClr val="E3CAE8"/>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Chord 18">
            <a:extLst>
              <a:ext uri="{FF2B5EF4-FFF2-40B4-BE49-F238E27FC236}">
                <a16:creationId xmlns:a16="http://schemas.microsoft.com/office/drawing/2014/main" id="{8EF73E5D-053D-3363-039C-6AF870C381EC}"/>
              </a:ext>
            </a:extLst>
          </p:cNvPr>
          <p:cNvSpPr/>
          <p:nvPr/>
        </p:nvSpPr>
        <p:spPr>
          <a:xfrm rot="1260000">
            <a:off x="7057987" y="3371705"/>
            <a:ext cx="2214113" cy="2616679"/>
          </a:xfrm>
          <a:prstGeom prst="chord">
            <a:avLst/>
          </a:prstGeom>
          <a:solidFill>
            <a:srgbClr val="FFE9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5DEE868-18D1-34D0-4D33-1DF343A04E8D}"/>
              </a:ext>
            </a:extLst>
          </p:cNvPr>
          <p:cNvSpPr txBox="1"/>
          <p:nvPr/>
        </p:nvSpPr>
        <p:spPr>
          <a:xfrm>
            <a:off x="3460567" y="248087"/>
            <a:ext cx="5191788" cy="1107996"/>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b="1">
                <a:solidFill>
                  <a:schemeClr val="accent1">
                    <a:lumMod val="50000"/>
                  </a:schemeClr>
                </a:solidFill>
                <a:highlight>
                  <a:srgbClr val="C0C0C0"/>
                </a:highlight>
                <a:latin typeface="JasmineUPC"/>
                <a:ea typeface="Verdana"/>
                <a:cs typeface="Calibri"/>
              </a:rPr>
              <a:t>DATA ANALYST</a:t>
            </a:r>
            <a:endParaRPr lang="en-US" sz="6600" b="1">
              <a:solidFill>
                <a:schemeClr val="accent1">
                  <a:lumMod val="50000"/>
                </a:schemeClr>
              </a:solidFill>
              <a:highlight>
                <a:srgbClr val="C0C0C0"/>
              </a:highlight>
              <a:latin typeface="JasmineUPC"/>
              <a:ea typeface="Verdana"/>
              <a:cs typeface="JasmineUPC"/>
            </a:endParaRPr>
          </a:p>
        </p:txBody>
      </p:sp>
      <p:sp>
        <p:nvSpPr>
          <p:cNvPr id="6" name="TextBox 5">
            <a:extLst>
              <a:ext uri="{FF2B5EF4-FFF2-40B4-BE49-F238E27FC236}">
                <a16:creationId xmlns:a16="http://schemas.microsoft.com/office/drawing/2014/main" id="{79FC2EB2-685B-1B86-02D6-5E6853AE03E4}"/>
              </a:ext>
            </a:extLst>
          </p:cNvPr>
          <p:cNvSpPr txBox="1"/>
          <p:nvPr/>
        </p:nvSpPr>
        <p:spPr>
          <a:xfrm>
            <a:off x="2616209" y="2772719"/>
            <a:ext cx="6820728" cy="132343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8000">
                <a:solidFill>
                  <a:schemeClr val="tx1"/>
                </a:solidFill>
                <a:highlight>
                  <a:srgbClr val="C0C0C0"/>
                </a:highlight>
                <a:latin typeface="Comic Sans MS"/>
              </a:rPr>
              <a:t>THANK YOU</a:t>
            </a:r>
          </a:p>
        </p:txBody>
      </p:sp>
      <p:sp>
        <p:nvSpPr>
          <p:cNvPr id="26" name="TextBox 25">
            <a:extLst>
              <a:ext uri="{FF2B5EF4-FFF2-40B4-BE49-F238E27FC236}">
                <a16:creationId xmlns:a16="http://schemas.microsoft.com/office/drawing/2014/main" id="{82070BEA-99A6-8BB8-5576-F6418141FE39}"/>
              </a:ext>
            </a:extLst>
          </p:cNvPr>
          <p:cNvSpPr txBox="1"/>
          <p:nvPr/>
        </p:nvSpPr>
        <p:spPr>
          <a:xfrm>
            <a:off x="347869" y="186358"/>
            <a:ext cx="99391" cy="12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Flowchart: Terminator 3">
            <a:extLst>
              <a:ext uri="{FF2B5EF4-FFF2-40B4-BE49-F238E27FC236}">
                <a16:creationId xmlns:a16="http://schemas.microsoft.com/office/drawing/2014/main" id="{78C33902-AA9F-BE28-343E-6DABB9D9243F}"/>
              </a:ext>
            </a:extLst>
          </p:cNvPr>
          <p:cNvSpPr/>
          <p:nvPr/>
        </p:nvSpPr>
        <p:spPr>
          <a:xfrm>
            <a:off x="10028494" y="6067820"/>
            <a:ext cx="1926567" cy="460076"/>
          </a:xfrm>
          <a:prstGeom prst="flowChartTerminator">
            <a:avLst/>
          </a:prstGeom>
          <a:solidFill>
            <a:schemeClr val="bg1"/>
          </a:solidFill>
          <a:ln w="57150">
            <a:solidFill>
              <a:srgbClr val="1D3852"/>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b="1" i="1" dirty="0">
                <a:latin typeface="Candara"/>
              </a:rPr>
              <a:t>@shreya_sonalinkedrnc</a:t>
            </a:r>
            <a:endParaRPr lang="en-US" sz="1200">
              <a:ea typeface="Calibri"/>
              <a:cs typeface="Calibri"/>
            </a:endParaRPr>
          </a:p>
        </p:txBody>
      </p:sp>
    </p:spTree>
    <p:extLst>
      <p:ext uri="{BB962C8B-B14F-4D97-AF65-F5344CB8AC3E}">
        <p14:creationId xmlns:p14="http://schemas.microsoft.com/office/powerpoint/2010/main" val="39037142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194</cp:revision>
  <dcterms:created xsi:type="dcterms:W3CDTF">2023-06-26T13:08:00Z</dcterms:created>
  <dcterms:modified xsi:type="dcterms:W3CDTF">2023-07-24T15:24:42Z</dcterms:modified>
</cp:coreProperties>
</file>