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4" r:id="rId3"/>
    <p:sldId id="256" r:id="rId4"/>
    <p:sldId id="258" r:id="rId5"/>
    <p:sldId id="259" r:id="rId6"/>
    <p:sldId id="260" r:id="rId7"/>
    <p:sldId id="261" r:id="rId8"/>
    <p:sldId id="262" r:id="rId9"/>
    <p:sldId id="265" r:id="rId10"/>
    <p:sldId id="266" r:id="rId11"/>
    <p:sldId id="267" r:id="rId12"/>
    <p:sldId id="268" r:id="rId13"/>
    <p:sldId id="269" r:id="rId14"/>
    <p:sldId id="270"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C2C4"/>
    <a:srgbClr val="E82E2E"/>
    <a:srgbClr val="F53B3B"/>
    <a:srgbClr val="E64545"/>
    <a:srgbClr val="6B1A1A"/>
    <a:srgbClr val="A34B4B"/>
    <a:srgbClr val="8A3737"/>
    <a:srgbClr val="F05151"/>
    <a:srgbClr val="700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34AA3D-F51A-4378-ABB8-A20CA6BF0E00}" v="3" dt="2023-06-22T15:40:28.846"/>
    <p1510:client id="{060D1E68-3555-4BED-BB74-53886B554AED}" v="17" dt="2023-07-13T13:40:30.230"/>
    <p1510:client id="{2B32B998-F4F6-4EC5-BB25-3BDB167F12B9}" v="2406" dt="2023-07-22T23:19:54.284"/>
    <p1510:client id="{2C60C329-FC91-482E-90D9-18CDEB2779EE}" v="107" dt="2023-06-11T13:40:46.778"/>
    <p1510:client id="{51D374C1-14B9-40B3-B00B-76F98776FB8D}" v="14" dt="2023-06-11T13:12:14.961"/>
    <p1510:client id="{52A2F196-2569-482B-ADA7-67C9BE29E6B6}" v="13" dt="2023-06-14T14:15:54.704"/>
    <p1510:client id="{56E48459-F26D-4876-AE03-B69ABC957866}" v="13" dt="2023-06-25T20:30:42.237"/>
    <p1510:client id="{7B49E96C-2E37-4D76-8896-E594E3909381}" v="10" dt="2023-07-13T13:50:51.983"/>
    <p1510:client id="{83C9E13A-387E-4BD3-82A4-3C5F4557AA62}" v="1" dt="2023-07-15T16:36:52.464"/>
    <p1510:client id="{84A015BF-5343-4C6F-A94D-41DE60F31870}" v="176" dt="2023-07-23T16:07:04.403"/>
    <p1510:client id="{915F11F0-2E16-432A-ABE9-CAB7A6761FE1}" v="1847" dt="2023-07-22T20:09:23.649"/>
    <p1510:client id="{94AC88E4-82A7-4F6B-91B7-29F9CD059225}" v="88" dt="2023-07-16T16:21:31.127"/>
    <p1510:client id="{B11087AE-11EA-4ECB-B43A-2E034C8FFC03}" v="727" dt="2023-07-21T20:48:33.277"/>
    <p1510:client id="{BF4D0A22-C7B9-4575-92D9-D27F962CF654}" v="34" dt="2023-07-21T15:29:57.501"/>
    <p1510:client id="{C723F7F3-1021-472D-A873-7FB5694CA05C}" v="2" dt="2023-07-01T21:49:22.316"/>
    <p1510:client id="{D3E6BAB7-A37F-4A5A-B1E9-0500E0FE7BD2}" v="471" dt="2023-07-21T16:24:22.645"/>
    <p1510:client id="{E21B120F-CC96-48C1-9CB3-D5EEBA55717F}" v="192" dt="2023-07-14T18:10:54.452"/>
    <p1510:client id="{F8D62EB1-84C2-4BF7-A2DC-22EAECAA263D}" v="67" dt="2023-07-13T22:20:13.481"/>
    <p1510:client id="{FDD37104-9938-450B-801A-907F514D5CA9}" v="402" dt="2023-06-12T12:39:32.8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Sonal" userId="0d3f8f8400124ae5" providerId="Windows Live" clId="Web-{BF4D0A22-C7B9-4575-92D9-D27F962CF654}"/>
    <pc:docChg chg="addSld delSld modSld sldOrd">
      <pc:chgData name="Shreya Sonal" userId="0d3f8f8400124ae5" providerId="Windows Live" clId="Web-{BF4D0A22-C7B9-4575-92D9-D27F962CF654}" dt="2023-07-21T15:29:57.501" v="39"/>
      <pc:docMkLst>
        <pc:docMk/>
      </pc:docMkLst>
      <pc:sldChg chg="modTransition">
        <pc:chgData name="Shreya Sonal" userId="0d3f8f8400124ae5" providerId="Windows Live" clId="Web-{BF4D0A22-C7B9-4575-92D9-D27F962CF654}" dt="2023-07-21T15:28:57.952" v="36"/>
        <pc:sldMkLst>
          <pc:docMk/>
          <pc:sldMk cId="109857222" sldId="256"/>
        </pc:sldMkLst>
      </pc:sldChg>
      <pc:sldChg chg="del">
        <pc:chgData name="Shreya Sonal" userId="0d3f8f8400124ae5" providerId="Windows Live" clId="Web-{BF4D0A22-C7B9-4575-92D9-D27F962CF654}" dt="2023-07-21T15:21:46.110" v="1"/>
        <pc:sldMkLst>
          <pc:docMk/>
          <pc:sldMk cId="3067316388" sldId="257"/>
        </pc:sldMkLst>
      </pc:sldChg>
      <pc:sldChg chg="addSp delSp modSp new mod ord modTransition setBg">
        <pc:chgData name="Shreya Sonal" userId="0d3f8f8400124ae5" providerId="Windows Live" clId="Web-{BF4D0A22-C7B9-4575-92D9-D27F962CF654}" dt="2023-07-21T15:28:55.061" v="35"/>
        <pc:sldMkLst>
          <pc:docMk/>
          <pc:sldMk cId="1838713614" sldId="263"/>
        </pc:sldMkLst>
        <pc:spChg chg="add">
          <ac:chgData name="Shreya Sonal" userId="0d3f8f8400124ae5" providerId="Windows Live" clId="Web-{BF4D0A22-C7B9-4575-92D9-D27F962CF654}" dt="2023-07-21T15:27:14.074" v="25"/>
          <ac:spMkLst>
            <pc:docMk/>
            <pc:sldMk cId="1838713614" sldId="263"/>
            <ac:spMk id="8" creationId="{42A4FC2C-047E-45A5-965D-8E1E3BF09BC6}"/>
          </ac:spMkLst>
        </pc:spChg>
        <pc:picChg chg="add del mod">
          <ac:chgData name="Shreya Sonal" userId="0d3f8f8400124ae5" providerId="Windows Live" clId="Web-{BF4D0A22-C7B9-4575-92D9-D27F962CF654}" dt="2023-07-21T15:26:30.322" v="17"/>
          <ac:picMkLst>
            <pc:docMk/>
            <pc:sldMk cId="1838713614" sldId="263"/>
            <ac:picMk id="2" creationId="{F0F36936-FEEB-B32C-FBA9-1BD01BC04B5D}"/>
          </ac:picMkLst>
        </pc:picChg>
        <pc:picChg chg="add mod">
          <ac:chgData name="Shreya Sonal" userId="0d3f8f8400124ae5" providerId="Windows Live" clId="Web-{BF4D0A22-C7B9-4575-92D9-D27F962CF654}" dt="2023-07-21T15:27:14.074" v="25"/>
          <ac:picMkLst>
            <pc:docMk/>
            <pc:sldMk cId="1838713614" sldId="263"/>
            <ac:picMk id="3" creationId="{539D96F1-0736-A460-3E5F-D6CF36BD7102}"/>
          </ac:picMkLst>
        </pc:picChg>
        <pc:picChg chg="add del mod">
          <ac:chgData name="Shreya Sonal" userId="0d3f8f8400124ae5" providerId="Windows Live" clId="Web-{BF4D0A22-C7B9-4575-92D9-D27F962CF654}" dt="2023-07-21T15:26:24.150" v="15"/>
          <ac:picMkLst>
            <pc:docMk/>
            <pc:sldMk cId="1838713614" sldId="263"/>
            <ac:picMk id="4" creationId="{1FE86ABC-DBC8-F294-8650-FC11E3FEBE91}"/>
          </ac:picMkLst>
        </pc:picChg>
      </pc:sldChg>
      <pc:sldChg chg="addSp delSp modSp add del mod ord replId setBg">
        <pc:chgData name="Shreya Sonal" userId="0d3f8f8400124ae5" providerId="Windows Live" clId="Web-{BF4D0A22-C7B9-4575-92D9-D27F962CF654}" dt="2023-07-21T15:28:36.983" v="33"/>
        <pc:sldMkLst>
          <pc:docMk/>
          <pc:sldMk cId="2706538189" sldId="264"/>
        </pc:sldMkLst>
        <pc:spChg chg="add">
          <ac:chgData name="Shreya Sonal" userId="0d3f8f8400124ae5" providerId="Windows Live" clId="Web-{BF4D0A22-C7B9-4575-92D9-D27F962CF654}" dt="2023-07-21T15:27:59.013" v="30"/>
          <ac:spMkLst>
            <pc:docMk/>
            <pc:sldMk cId="2706538189" sldId="264"/>
            <ac:spMk id="6" creationId="{42A4FC2C-047E-45A5-965D-8E1E3BF09BC6}"/>
          </ac:spMkLst>
        </pc:spChg>
        <pc:spChg chg="add del">
          <ac:chgData name="Shreya Sonal" userId="0d3f8f8400124ae5" providerId="Windows Live" clId="Web-{BF4D0A22-C7B9-4575-92D9-D27F962CF654}" dt="2023-07-21T15:27:49.450" v="27"/>
          <ac:spMkLst>
            <pc:docMk/>
            <pc:sldMk cId="2706538189" sldId="264"/>
            <ac:spMk id="9" creationId="{42A4FC2C-047E-45A5-965D-8E1E3BF09BC6}"/>
          </ac:spMkLst>
        </pc:spChg>
        <pc:spChg chg="add del">
          <ac:chgData name="Shreya Sonal" userId="0d3f8f8400124ae5" providerId="Windows Live" clId="Web-{BF4D0A22-C7B9-4575-92D9-D27F962CF654}" dt="2023-07-21T15:27:55.497" v="29"/>
          <ac:spMkLst>
            <pc:docMk/>
            <pc:sldMk cId="2706538189" sldId="264"/>
            <ac:spMk id="11" creationId="{3B432D73-5C38-474F-AF96-A3228731BF36}"/>
          </ac:spMkLst>
        </pc:spChg>
        <pc:picChg chg="del">
          <ac:chgData name="Shreya Sonal" userId="0d3f8f8400124ae5" providerId="Windows Live" clId="Web-{BF4D0A22-C7B9-4575-92D9-D27F962CF654}" dt="2023-07-21T15:26:38.994" v="20"/>
          <ac:picMkLst>
            <pc:docMk/>
            <pc:sldMk cId="2706538189" sldId="264"/>
            <ac:picMk id="2" creationId="{F0F36936-FEEB-B32C-FBA9-1BD01BC04B5D}"/>
          </ac:picMkLst>
        </pc:picChg>
        <pc:picChg chg="del">
          <ac:chgData name="Shreya Sonal" userId="0d3f8f8400124ae5" providerId="Windows Live" clId="Web-{BF4D0A22-C7B9-4575-92D9-D27F962CF654}" dt="2023-07-21T15:26:38.994" v="19"/>
          <ac:picMkLst>
            <pc:docMk/>
            <pc:sldMk cId="2706538189" sldId="264"/>
            <ac:picMk id="3" creationId="{539D96F1-0736-A460-3E5F-D6CF36BD7102}"/>
          </ac:picMkLst>
        </pc:picChg>
        <pc:picChg chg="mod">
          <ac:chgData name="Shreya Sonal" userId="0d3f8f8400124ae5" providerId="Windows Live" clId="Web-{BF4D0A22-C7B9-4575-92D9-D27F962CF654}" dt="2023-07-21T15:27:59.013" v="30"/>
          <ac:picMkLst>
            <pc:docMk/>
            <pc:sldMk cId="2706538189" sldId="264"/>
            <ac:picMk id="4" creationId="{1FE86ABC-DBC8-F294-8650-FC11E3FEBE91}"/>
          </ac:picMkLst>
        </pc:picChg>
      </pc:sldChg>
      <pc:sldChg chg="del">
        <pc:chgData name="Shreya Sonal" userId="0d3f8f8400124ae5" providerId="Windows Live" clId="Web-{BF4D0A22-C7B9-4575-92D9-D27F962CF654}" dt="2023-07-21T15:21:58.408" v="4"/>
        <pc:sldMkLst>
          <pc:docMk/>
          <pc:sldMk cId="2903600353" sldId="264"/>
        </pc:sldMkLst>
      </pc:sldChg>
      <pc:sldChg chg="addSp delSp modSp add del mod ord replId modTransition setBg">
        <pc:chgData name="Shreya Sonal" userId="0d3f8f8400124ae5" providerId="Windows Live" clId="Web-{BF4D0A22-C7B9-4575-92D9-D27F962CF654}" dt="2023-07-21T15:29:57.501" v="39"/>
        <pc:sldMkLst>
          <pc:docMk/>
          <pc:sldMk cId="1829810618" sldId="265"/>
        </pc:sldMkLst>
        <pc:spChg chg="add">
          <ac:chgData name="Shreya Sonal" userId="0d3f8f8400124ae5" providerId="Windows Live" clId="Web-{BF4D0A22-C7B9-4575-92D9-D27F962CF654}" dt="2023-07-21T15:28:04.888" v="31"/>
          <ac:spMkLst>
            <pc:docMk/>
            <pc:sldMk cId="1829810618" sldId="265"/>
            <ac:spMk id="7" creationId="{42A4FC2C-047E-45A5-965D-8E1E3BF09BC6}"/>
          </ac:spMkLst>
        </pc:spChg>
        <pc:picChg chg="mod">
          <ac:chgData name="Shreya Sonal" userId="0d3f8f8400124ae5" providerId="Windows Live" clId="Web-{BF4D0A22-C7B9-4575-92D9-D27F962CF654}" dt="2023-07-21T15:28:04.888" v="31"/>
          <ac:picMkLst>
            <pc:docMk/>
            <pc:sldMk cId="1829810618" sldId="265"/>
            <ac:picMk id="2" creationId="{F0F36936-FEEB-B32C-FBA9-1BD01BC04B5D}"/>
          </ac:picMkLst>
        </pc:picChg>
        <pc:picChg chg="del mod">
          <ac:chgData name="Shreya Sonal" userId="0d3f8f8400124ae5" providerId="Windows Live" clId="Web-{BF4D0A22-C7B9-4575-92D9-D27F962CF654}" dt="2023-07-21T15:26:54.823" v="24"/>
          <ac:picMkLst>
            <pc:docMk/>
            <pc:sldMk cId="1829810618" sldId="265"/>
            <ac:picMk id="3" creationId="{539D96F1-0736-A460-3E5F-D6CF36BD7102}"/>
          </ac:picMkLst>
        </pc:picChg>
        <pc:picChg chg="del mod">
          <ac:chgData name="Shreya Sonal" userId="0d3f8f8400124ae5" providerId="Windows Live" clId="Web-{BF4D0A22-C7B9-4575-92D9-D27F962CF654}" dt="2023-07-21T15:26:54.823" v="23"/>
          <ac:picMkLst>
            <pc:docMk/>
            <pc:sldMk cId="1829810618" sldId="265"/>
            <ac:picMk id="4" creationId="{1FE86ABC-DBC8-F294-8650-FC11E3FEBE91}"/>
          </ac:picMkLst>
        </pc:picChg>
      </pc:sldChg>
      <pc:sldChg chg="del">
        <pc:chgData name="Shreya Sonal" userId="0d3f8f8400124ae5" providerId="Windows Live" clId="Web-{BF4D0A22-C7B9-4575-92D9-D27F962CF654}" dt="2023-07-21T15:22:00.205" v="5"/>
        <pc:sldMkLst>
          <pc:docMk/>
          <pc:sldMk cId="2144521094" sldId="265"/>
        </pc:sldMkLst>
      </pc:sldChg>
      <pc:sldChg chg="del">
        <pc:chgData name="Shreya Sonal" userId="0d3f8f8400124ae5" providerId="Windows Live" clId="Web-{BF4D0A22-C7B9-4575-92D9-D27F962CF654}" dt="2023-07-21T15:21:49.220" v="3"/>
        <pc:sldMkLst>
          <pc:docMk/>
          <pc:sldMk cId="1985317479" sldId="266"/>
        </pc:sldMkLst>
      </pc:sldChg>
      <pc:sldChg chg="del">
        <pc:chgData name="Shreya Sonal" userId="0d3f8f8400124ae5" providerId="Windows Live" clId="Web-{BF4D0A22-C7B9-4575-92D9-D27F962CF654}" dt="2023-07-21T15:21:44.298" v="0"/>
        <pc:sldMkLst>
          <pc:docMk/>
          <pc:sldMk cId="1189640170" sldId="267"/>
        </pc:sldMkLst>
      </pc:sldChg>
      <pc:sldChg chg="del">
        <pc:chgData name="Shreya Sonal" userId="0d3f8f8400124ae5" providerId="Windows Live" clId="Web-{BF4D0A22-C7B9-4575-92D9-D27F962CF654}" dt="2023-07-21T15:21:47.985" v="2"/>
        <pc:sldMkLst>
          <pc:docMk/>
          <pc:sldMk cId="3587679388" sldId="268"/>
        </pc:sldMkLst>
      </pc:sldChg>
    </pc:docChg>
  </pc:docChgLst>
  <pc:docChgLst>
    <pc:chgData name="Shreya Sonal" userId="0d3f8f8400124ae5" providerId="Windows Live" clId="Web-{915F11F0-2E16-432A-ABE9-CAB7A6761FE1}"/>
    <pc:docChg chg="modSld">
      <pc:chgData name="Shreya Sonal" userId="0d3f8f8400124ae5" providerId="Windows Live" clId="Web-{915F11F0-2E16-432A-ABE9-CAB7A6761FE1}" dt="2023-07-22T20:09:23.649" v="1669"/>
      <pc:docMkLst>
        <pc:docMk/>
      </pc:docMkLst>
      <pc:sldChg chg="addSp delSp modSp">
        <pc:chgData name="Shreya Sonal" userId="0d3f8f8400124ae5" providerId="Windows Live" clId="Web-{915F11F0-2E16-432A-ABE9-CAB7A6761FE1}" dt="2023-07-22T18:49:48.516" v="456"/>
        <pc:sldMkLst>
          <pc:docMk/>
          <pc:sldMk cId="109857222" sldId="256"/>
        </pc:sldMkLst>
        <pc:graphicFrameChg chg="add del mod modGraphic">
          <ac:chgData name="Shreya Sonal" userId="0d3f8f8400124ae5" providerId="Windows Live" clId="Web-{915F11F0-2E16-432A-ABE9-CAB7A6761FE1}" dt="2023-07-22T16:07:14.136" v="20"/>
          <ac:graphicFrameMkLst>
            <pc:docMk/>
            <pc:sldMk cId="109857222" sldId="256"/>
            <ac:graphicFrameMk id="8" creationId="{B54E9F00-9E31-7BA4-9EEF-04CFF5715A42}"/>
          </ac:graphicFrameMkLst>
        </pc:graphicFrameChg>
        <pc:graphicFrameChg chg="add del modGraphic">
          <ac:chgData name="Shreya Sonal" userId="0d3f8f8400124ae5" providerId="Windows Live" clId="Web-{915F11F0-2E16-432A-ABE9-CAB7A6761FE1}" dt="2023-07-22T18:30:15.297" v="369"/>
          <ac:graphicFrameMkLst>
            <pc:docMk/>
            <pc:sldMk cId="109857222" sldId="256"/>
            <ac:graphicFrameMk id="8" creationId="{D984C4B9-6322-39CB-D06A-3B54C4997516}"/>
          </ac:graphicFrameMkLst>
        </pc:graphicFrameChg>
        <pc:graphicFrameChg chg="add mod modGraphic">
          <ac:chgData name="Shreya Sonal" userId="0d3f8f8400124ae5" providerId="Windows Live" clId="Web-{915F11F0-2E16-432A-ABE9-CAB7A6761FE1}" dt="2023-07-22T18:49:48.516" v="456"/>
          <ac:graphicFrameMkLst>
            <pc:docMk/>
            <pc:sldMk cId="109857222" sldId="256"/>
            <ac:graphicFrameMk id="9" creationId="{B7C54065-99AA-567B-CDD3-3F56390E8679}"/>
          </ac:graphicFrameMkLst>
        </pc:graphicFrameChg>
        <pc:graphicFrameChg chg="add del mod modGraphic">
          <ac:chgData name="Shreya Sonal" userId="0d3f8f8400124ae5" providerId="Windows Live" clId="Web-{915F11F0-2E16-432A-ABE9-CAB7A6761FE1}" dt="2023-07-22T18:32:02.674" v="446"/>
          <ac:graphicFrameMkLst>
            <pc:docMk/>
            <pc:sldMk cId="109857222" sldId="256"/>
            <ac:graphicFrameMk id="11" creationId="{C84C819B-148E-44F3-C74A-4A8B8D25E4A1}"/>
          </ac:graphicFrameMkLst>
        </pc:graphicFrameChg>
        <pc:picChg chg="add del">
          <ac:chgData name="Shreya Sonal" userId="0d3f8f8400124ae5" providerId="Windows Live" clId="Web-{915F11F0-2E16-432A-ABE9-CAB7A6761FE1}" dt="2023-07-22T16:13:22.198" v="141"/>
          <ac:picMkLst>
            <pc:docMk/>
            <pc:sldMk cId="109857222" sldId="256"/>
            <ac:picMk id="9" creationId="{828F33A9-E343-A0CE-A97E-EE8980F6F16A}"/>
          </ac:picMkLst>
        </pc:picChg>
        <pc:picChg chg="del">
          <ac:chgData name="Shreya Sonal" userId="0d3f8f8400124ae5" providerId="Windows Live" clId="Web-{915F11F0-2E16-432A-ABE9-CAB7A6761FE1}" dt="2023-07-22T18:35:52.667" v="448"/>
          <ac:picMkLst>
            <pc:docMk/>
            <pc:sldMk cId="109857222" sldId="256"/>
            <ac:picMk id="10" creationId="{9E0D27DB-833E-16B9-0F24-429D76EE985B}"/>
          </ac:picMkLst>
        </pc:picChg>
        <pc:picChg chg="add mod">
          <ac:chgData name="Shreya Sonal" userId="0d3f8f8400124ae5" providerId="Windows Live" clId="Web-{915F11F0-2E16-432A-ABE9-CAB7A6761FE1}" dt="2023-07-22T18:49:26.515" v="452" actId="1076"/>
          <ac:picMkLst>
            <pc:docMk/>
            <pc:sldMk cId="109857222" sldId="256"/>
            <ac:picMk id="12" creationId="{F0D7D4D3-1EA4-C489-4A7C-EF45A1D6B9B1}"/>
          </ac:picMkLst>
        </pc:picChg>
      </pc:sldChg>
      <pc:sldChg chg="addSp delSp modSp">
        <pc:chgData name="Shreya Sonal" userId="0d3f8f8400124ae5" providerId="Windows Live" clId="Web-{915F11F0-2E16-432A-ABE9-CAB7A6761FE1}" dt="2023-07-22T19:19:20.510" v="673"/>
        <pc:sldMkLst>
          <pc:docMk/>
          <pc:sldMk cId="3282561058" sldId="258"/>
        </pc:sldMkLst>
        <pc:graphicFrameChg chg="add del mod modGraphic">
          <ac:chgData name="Shreya Sonal" userId="0d3f8f8400124ae5" providerId="Windows Live" clId="Web-{915F11F0-2E16-432A-ABE9-CAB7A6761FE1}" dt="2023-07-22T18:26:59.980" v="330"/>
          <ac:graphicFrameMkLst>
            <pc:docMk/>
            <pc:sldMk cId="3282561058" sldId="258"/>
            <ac:graphicFrameMk id="2" creationId="{5E808260-3374-05D4-A859-85378E31F2E7}"/>
          </ac:graphicFrameMkLst>
        </pc:graphicFrameChg>
        <pc:graphicFrameChg chg="add mod modGraphic">
          <ac:chgData name="Shreya Sonal" userId="0d3f8f8400124ae5" providerId="Windows Live" clId="Web-{915F11F0-2E16-432A-ABE9-CAB7A6761FE1}" dt="2023-07-22T19:19:20.510" v="673"/>
          <ac:graphicFrameMkLst>
            <pc:docMk/>
            <pc:sldMk cId="3282561058" sldId="258"/>
            <ac:graphicFrameMk id="2" creationId="{DAED4AF3-8164-9B25-725B-6792C1825C86}"/>
          </ac:graphicFrameMkLst>
        </pc:graphicFrameChg>
        <pc:graphicFrameChg chg="add del mod modGraphic">
          <ac:chgData name="Shreya Sonal" userId="0d3f8f8400124ae5" providerId="Windows Live" clId="Web-{915F11F0-2E16-432A-ABE9-CAB7A6761FE1}" dt="2023-07-22T19:13:16.652" v="573"/>
          <ac:graphicFrameMkLst>
            <pc:docMk/>
            <pc:sldMk cId="3282561058" sldId="258"/>
            <ac:graphicFrameMk id="12" creationId="{83C22500-30BE-0754-4677-B57790AFB47C}"/>
          </ac:graphicFrameMkLst>
        </pc:graphicFrameChg>
        <pc:graphicFrameChg chg="add del mod">
          <ac:chgData name="Shreya Sonal" userId="0d3f8f8400124ae5" providerId="Windows Live" clId="Web-{915F11F0-2E16-432A-ABE9-CAB7A6761FE1}" dt="2023-07-22T18:28:27.904" v="357"/>
          <ac:graphicFrameMkLst>
            <pc:docMk/>
            <pc:sldMk cId="3282561058" sldId="258"/>
            <ac:graphicFrameMk id="14" creationId="{D0B0F202-56C7-BCB2-F6B1-3826DAA05EBF}"/>
          </ac:graphicFrameMkLst>
        </pc:graphicFrameChg>
        <pc:picChg chg="add mod">
          <ac:chgData name="Shreya Sonal" userId="0d3f8f8400124ae5" providerId="Windows Live" clId="Web-{915F11F0-2E16-432A-ABE9-CAB7A6761FE1}" dt="2023-07-22T19:19:07.650" v="667" actId="1076"/>
          <ac:picMkLst>
            <pc:docMk/>
            <pc:sldMk cId="3282561058" sldId="258"/>
            <ac:picMk id="9" creationId="{B123B3EB-5861-0A3E-4761-DF35C37E3257}"/>
          </ac:picMkLst>
        </pc:picChg>
        <pc:picChg chg="del">
          <ac:chgData name="Shreya Sonal" userId="0d3f8f8400124ae5" providerId="Windows Live" clId="Web-{915F11F0-2E16-432A-ABE9-CAB7A6761FE1}" dt="2023-07-22T18:27:08.793" v="331"/>
          <ac:picMkLst>
            <pc:docMk/>
            <pc:sldMk cId="3282561058" sldId="258"/>
            <ac:picMk id="10" creationId="{72727D99-4879-0A83-7C4A-E74D35553DAE}"/>
          </ac:picMkLst>
        </pc:picChg>
        <pc:picChg chg="del">
          <ac:chgData name="Shreya Sonal" userId="0d3f8f8400124ae5" providerId="Windows Live" clId="Web-{915F11F0-2E16-432A-ABE9-CAB7A6761FE1}" dt="2023-07-22T19:16:03.846" v="663"/>
          <ac:picMkLst>
            <pc:docMk/>
            <pc:sldMk cId="3282561058" sldId="258"/>
            <ac:picMk id="11" creationId="{86BAD63C-3BF6-1547-A2B8-BAD5937C99B7}"/>
          </ac:picMkLst>
        </pc:picChg>
      </pc:sldChg>
      <pc:sldChg chg="addSp delSp modSp">
        <pc:chgData name="Shreya Sonal" userId="0d3f8f8400124ae5" providerId="Windows Live" clId="Web-{915F11F0-2E16-432A-ABE9-CAB7A6761FE1}" dt="2023-07-22T19:15:12.500" v="662" actId="1076"/>
        <pc:sldMkLst>
          <pc:docMk/>
          <pc:sldMk cId="2251196067" sldId="259"/>
        </pc:sldMkLst>
        <pc:graphicFrameChg chg="add mod modGraphic">
          <ac:chgData name="Shreya Sonal" userId="0d3f8f8400124ae5" providerId="Windows Live" clId="Web-{915F11F0-2E16-432A-ABE9-CAB7A6761FE1}" dt="2023-07-22T19:15:12.500" v="662" actId="1076"/>
          <ac:graphicFrameMkLst>
            <pc:docMk/>
            <pc:sldMk cId="2251196067" sldId="259"/>
            <ac:graphicFrameMk id="2" creationId="{608448D6-DD38-C319-1AD7-A566F47750E8}"/>
          </ac:graphicFrameMkLst>
        </pc:graphicFrameChg>
        <pc:graphicFrameChg chg="add del">
          <ac:chgData name="Shreya Sonal" userId="0d3f8f8400124ae5" providerId="Windows Live" clId="Web-{915F11F0-2E16-432A-ABE9-CAB7A6761FE1}" dt="2023-07-22T19:13:39.184" v="575"/>
          <ac:graphicFrameMkLst>
            <pc:docMk/>
            <pc:sldMk cId="2251196067" sldId="259"/>
            <ac:graphicFrameMk id="8" creationId="{1F189290-59F2-313F-F5C6-1DD27DBDBD7D}"/>
          </ac:graphicFrameMkLst>
        </pc:graphicFrameChg>
        <pc:picChg chg="del">
          <ac:chgData name="Shreya Sonal" userId="0d3f8f8400124ae5" providerId="Windows Live" clId="Web-{915F11F0-2E16-432A-ABE9-CAB7A6761FE1}" dt="2023-07-22T19:14:55.406" v="658"/>
          <ac:picMkLst>
            <pc:docMk/>
            <pc:sldMk cId="2251196067" sldId="259"/>
            <ac:picMk id="11" creationId="{035CAD36-1A76-ECF7-4ABD-C92434A37E6B}"/>
          </ac:picMkLst>
        </pc:picChg>
      </pc:sldChg>
      <pc:sldChg chg="addSp delSp modSp">
        <pc:chgData name="Shreya Sonal" userId="0d3f8f8400124ae5" providerId="Windows Live" clId="Web-{915F11F0-2E16-432A-ABE9-CAB7A6761FE1}" dt="2023-07-22T19:21:04.998" v="741" actId="1076"/>
        <pc:sldMkLst>
          <pc:docMk/>
          <pc:sldMk cId="1763817531" sldId="260"/>
        </pc:sldMkLst>
        <pc:graphicFrameChg chg="add mod modGraphic">
          <ac:chgData name="Shreya Sonal" userId="0d3f8f8400124ae5" providerId="Windows Live" clId="Web-{915F11F0-2E16-432A-ABE9-CAB7A6761FE1}" dt="2023-07-22T19:21:04.998" v="741" actId="1076"/>
          <ac:graphicFrameMkLst>
            <pc:docMk/>
            <pc:sldMk cId="1763817531" sldId="260"/>
            <ac:graphicFrameMk id="2" creationId="{A08315D5-1F94-7B4C-5C34-0F36FB0AD8C7}"/>
          </ac:graphicFrameMkLst>
        </pc:graphicFrameChg>
        <pc:picChg chg="del">
          <ac:chgData name="Shreya Sonal" userId="0d3f8f8400124ae5" providerId="Windows Live" clId="Web-{915F11F0-2E16-432A-ABE9-CAB7A6761FE1}" dt="2023-07-22T19:20:51.122" v="738"/>
          <ac:picMkLst>
            <pc:docMk/>
            <pc:sldMk cId="1763817531" sldId="260"/>
            <ac:picMk id="9" creationId="{3707B745-49D3-FBEA-1919-50244971E0E7}"/>
          </ac:picMkLst>
        </pc:picChg>
      </pc:sldChg>
      <pc:sldChg chg="addSp delSp modSp">
        <pc:chgData name="Shreya Sonal" userId="0d3f8f8400124ae5" providerId="Windows Live" clId="Web-{915F11F0-2E16-432A-ABE9-CAB7A6761FE1}" dt="2023-07-22T19:22:30.251" v="826" actId="1076"/>
        <pc:sldMkLst>
          <pc:docMk/>
          <pc:sldMk cId="4232552456" sldId="261"/>
        </pc:sldMkLst>
        <pc:graphicFrameChg chg="add mod modGraphic">
          <ac:chgData name="Shreya Sonal" userId="0d3f8f8400124ae5" providerId="Windows Live" clId="Web-{915F11F0-2E16-432A-ABE9-CAB7A6761FE1}" dt="2023-07-22T19:22:30.251" v="826" actId="1076"/>
          <ac:graphicFrameMkLst>
            <pc:docMk/>
            <pc:sldMk cId="4232552456" sldId="261"/>
            <ac:graphicFrameMk id="2" creationId="{79D46195-2ED0-92FF-A1E3-04FA4CBB9606}"/>
          </ac:graphicFrameMkLst>
        </pc:graphicFrameChg>
        <pc:picChg chg="del">
          <ac:chgData name="Shreya Sonal" userId="0d3f8f8400124ae5" providerId="Windows Live" clId="Web-{915F11F0-2E16-432A-ABE9-CAB7A6761FE1}" dt="2023-07-22T19:22:22.735" v="825"/>
          <ac:picMkLst>
            <pc:docMk/>
            <pc:sldMk cId="4232552456" sldId="261"/>
            <ac:picMk id="10" creationId="{2CF69013-4D7E-7037-0789-FC5FDB380F52}"/>
          </ac:picMkLst>
        </pc:picChg>
      </pc:sldChg>
      <pc:sldChg chg="addSp delSp modSp">
        <pc:chgData name="Shreya Sonal" userId="0d3f8f8400124ae5" providerId="Windows Live" clId="Web-{915F11F0-2E16-432A-ABE9-CAB7A6761FE1}" dt="2023-07-22T19:23:30.316" v="888" actId="1076"/>
        <pc:sldMkLst>
          <pc:docMk/>
          <pc:sldMk cId="3776061541" sldId="262"/>
        </pc:sldMkLst>
        <pc:graphicFrameChg chg="add mod modGraphic">
          <ac:chgData name="Shreya Sonal" userId="0d3f8f8400124ae5" providerId="Windows Live" clId="Web-{915F11F0-2E16-432A-ABE9-CAB7A6761FE1}" dt="2023-07-22T19:23:30.316" v="888" actId="1076"/>
          <ac:graphicFrameMkLst>
            <pc:docMk/>
            <pc:sldMk cId="3776061541" sldId="262"/>
            <ac:graphicFrameMk id="2" creationId="{150CB9DD-36A0-3975-91D4-045612E39179}"/>
          </ac:graphicFrameMkLst>
        </pc:graphicFrameChg>
        <pc:picChg chg="del">
          <ac:chgData name="Shreya Sonal" userId="0d3f8f8400124ae5" providerId="Windows Live" clId="Web-{915F11F0-2E16-432A-ABE9-CAB7A6761FE1}" dt="2023-07-22T19:23:23.628" v="887"/>
          <ac:picMkLst>
            <pc:docMk/>
            <pc:sldMk cId="3776061541" sldId="262"/>
            <ac:picMk id="10" creationId="{F45B4531-A272-C02A-A94B-89345717619A}"/>
          </ac:picMkLst>
        </pc:picChg>
      </pc:sldChg>
      <pc:sldChg chg="addSp delSp modSp">
        <pc:chgData name="Shreya Sonal" userId="0d3f8f8400124ae5" providerId="Windows Live" clId="Web-{915F11F0-2E16-432A-ABE9-CAB7A6761FE1}" dt="2023-07-22T19:31:19.427" v="1056" actId="14100"/>
        <pc:sldMkLst>
          <pc:docMk/>
          <pc:sldMk cId="3967135328" sldId="265"/>
        </pc:sldMkLst>
        <pc:graphicFrameChg chg="add del">
          <ac:chgData name="Shreya Sonal" userId="0d3f8f8400124ae5" providerId="Windows Live" clId="Web-{915F11F0-2E16-432A-ABE9-CAB7A6761FE1}" dt="2023-07-22T19:25:24.289" v="890"/>
          <ac:graphicFrameMkLst>
            <pc:docMk/>
            <pc:sldMk cId="3967135328" sldId="265"/>
            <ac:graphicFrameMk id="2" creationId="{828DA2AF-5A57-3922-7C05-00FEA2620C61}"/>
          </ac:graphicFrameMkLst>
        </pc:graphicFrameChg>
        <pc:graphicFrameChg chg="add mod modGraphic">
          <ac:chgData name="Shreya Sonal" userId="0d3f8f8400124ae5" providerId="Windows Live" clId="Web-{915F11F0-2E16-432A-ABE9-CAB7A6761FE1}" dt="2023-07-22T19:27:51.310" v="1048"/>
          <ac:graphicFrameMkLst>
            <pc:docMk/>
            <pc:sldMk cId="3967135328" sldId="265"/>
            <ac:graphicFrameMk id="9" creationId="{5FD49C4C-2BF8-5638-B191-8AF1EA892324}"/>
          </ac:graphicFrameMkLst>
        </pc:graphicFrameChg>
        <pc:picChg chg="add mod">
          <ac:chgData name="Shreya Sonal" userId="0d3f8f8400124ae5" providerId="Windows Live" clId="Web-{915F11F0-2E16-432A-ABE9-CAB7A6761FE1}" dt="2023-07-22T19:31:19.427" v="1056" actId="14100"/>
          <ac:picMkLst>
            <pc:docMk/>
            <pc:sldMk cId="3967135328" sldId="265"/>
            <ac:picMk id="10" creationId="{CD4CC13B-E685-AC26-D30E-755B5DCF57B9}"/>
          </ac:picMkLst>
        </pc:picChg>
      </pc:sldChg>
      <pc:sldChg chg="addSp modSp">
        <pc:chgData name="Shreya Sonal" userId="0d3f8f8400124ae5" providerId="Windows Live" clId="Web-{915F11F0-2E16-432A-ABE9-CAB7A6761FE1}" dt="2023-07-22T19:46:18.960" v="1214" actId="1076"/>
        <pc:sldMkLst>
          <pc:docMk/>
          <pc:sldMk cId="1557011896" sldId="266"/>
        </pc:sldMkLst>
        <pc:spChg chg="add mod">
          <ac:chgData name="Shreya Sonal" userId="0d3f8f8400124ae5" providerId="Windows Live" clId="Web-{915F11F0-2E16-432A-ABE9-CAB7A6761FE1}" dt="2023-07-22T19:32:26.398" v="1070" actId="20577"/>
          <ac:spMkLst>
            <pc:docMk/>
            <pc:sldMk cId="1557011896" sldId="266"/>
            <ac:spMk id="8" creationId="{B23CEF73-8466-0C8B-FEB7-910871892025}"/>
          </ac:spMkLst>
        </pc:spChg>
        <pc:graphicFrameChg chg="add mod modGraphic">
          <ac:chgData name="Shreya Sonal" userId="0d3f8f8400124ae5" providerId="Windows Live" clId="Web-{915F11F0-2E16-432A-ABE9-CAB7A6761FE1}" dt="2023-07-22T19:46:18.960" v="1214" actId="1076"/>
          <ac:graphicFrameMkLst>
            <pc:docMk/>
            <pc:sldMk cId="1557011896" sldId="266"/>
            <ac:graphicFrameMk id="10" creationId="{06440132-9FEF-A2BD-C886-7B1EB25D53C2}"/>
          </ac:graphicFrameMkLst>
        </pc:graphicFrameChg>
        <pc:picChg chg="add mod">
          <ac:chgData name="Shreya Sonal" userId="0d3f8f8400124ae5" providerId="Windows Live" clId="Web-{915F11F0-2E16-432A-ABE9-CAB7A6761FE1}" dt="2023-07-22T19:43:21.954" v="1081" actId="14100"/>
          <ac:picMkLst>
            <pc:docMk/>
            <pc:sldMk cId="1557011896" sldId="266"/>
            <ac:picMk id="9" creationId="{16ADBEA9-E4FD-AD02-343E-480FBF8CB81C}"/>
          </ac:picMkLst>
        </pc:picChg>
      </pc:sldChg>
      <pc:sldChg chg="addSp modSp">
        <pc:chgData name="Shreya Sonal" userId="0d3f8f8400124ae5" providerId="Windows Live" clId="Web-{915F11F0-2E16-432A-ABE9-CAB7A6761FE1}" dt="2023-07-22T19:50:21.751" v="1310" actId="1076"/>
        <pc:sldMkLst>
          <pc:docMk/>
          <pc:sldMk cId="2400102160" sldId="267"/>
        </pc:sldMkLst>
        <pc:spChg chg="add mod">
          <ac:chgData name="Shreya Sonal" userId="0d3f8f8400124ae5" providerId="Windows Live" clId="Web-{915F11F0-2E16-432A-ABE9-CAB7A6761FE1}" dt="2023-07-22T19:47:13.322" v="1218" actId="20577"/>
          <ac:spMkLst>
            <pc:docMk/>
            <pc:sldMk cId="2400102160" sldId="267"/>
            <ac:spMk id="8" creationId="{1E7886B9-D2FD-7E78-0EC7-731BEFF0F8DB}"/>
          </ac:spMkLst>
        </pc:spChg>
        <pc:graphicFrameChg chg="add mod modGraphic">
          <ac:chgData name="Shreya Sonal" userId="0d3f8f8400124ae5" providerId="Windows Live" clId="Web-{915F11F0-2E16-432A-ABE9-CAB7A6761FE1}" dt="2023-07-22T19:50:21.751" v="1310" actId="1076"/>
          <ac:graphicFrameMkLst>
            <pc:docMk/>
            <pc:sldMk cId="2400102160" sldId="267"/>
            <ac:graphicFrameMk id="10" creationId="{08F1426D-8397-541D-B783-56FBAA5D6070}"/>
          </ac:graphicFrameMkLst>
        </pc:graphicFrameChg>
        <pc:picChg chg="add mod">
          <ac:chgData name="Shreya Sonal" userId="0d3f8f8400124ae5" providerId="Windows Live" clId="Web-{915F11F0-2E16-432A-ABE9-CAB7A6761FE1}" dt="2023-07-22T19:49:19.373" v="1234" actId="1076"/>
          <ac:picMkLst>
            <pc:docMk/>
            <pc:sldMk cId="2400102160" sldId="267"/>
            <ac:picMk id="9" creationId="{20163057-ACDE-3A1D-60E3-44401C6D3575}"/>
          </ac:picMkLst>
        </pc:picChg>
      </pc:sldChg>
      <pc:sldChg chg="addSp modSp">
        <pc:chgData name="Shreya Sonal" userId="0d3f8f8400124ae5" providerId="Windows Live" clId="Web-{915F11F0-2E16-432A-ABE9-CAB7A6761FE1}" dt="2023-07-22T19:53:42.873" v="1403" actId="1076"/>
        <pc:sldMkLst>
          <pc:docMk/>
          <pc:sldMk cId="3275561797" sldId="268"/>
        </pc:sldMkLst>
        <pc:spChg chg="add mod">
          <ac:chgData name="Shreya Sonal" userId="0d3f8f8400124ae5" providerId="Windows Live" clId="Web-{915F11F0-2E16-432A-ABE9-CAB7A6761FE1}" dt="2023-07-22T19:50:58.033" v="1314" actId="20577"/>
          <ac:spMkLst>
            <pc:docMk/>
            <pc:sldMk cId="3275561797" sldId="268"/>
            <ac:spMk id="8" creationId="{E720E81D-B1D1-51B7-A4B0-407B68C0D513}"/>
          </ac:spMkLst>
        </pc:spChg>
        <pc:graphicFrameChg chg="add mod modGraphic">
          <ac:chgData name="Shreya Sonal" userId="0d3f8f8400124ae5" providerId="Windows Live" clId="Web-{915F11F0-2E16-432A-ABE9-CAB7A6761FE1}" dt="2023-07-22T19:53:35.200" v="1400" actId="1076"/>
          <ac:graphicFrameMkLst>
            <pc:docMk/>
            <pc:sldMk cId="3275561797" sldId="268"/>
            <ac:graphicFrameMk id="10" creationId="{16AA7589-E648-8214-77B4-02CCE922C47B}"/>
          </ac:graphicFrameMkLst>
        </pc:graphicFrameChg>
        <pc:picChg chg="add mod">
          <ac:chgData name="Shreya Sonal" userId="0d3f8f8400124ae5" providerId="Windows Live" clId="Web-{915F11F0-2E16-432A-ABE9-CAB7A6761FE1}" dt="2023-07-22T19:53:42.873" v="1403" actId="1076"/>
          <ac:picMkLst>
            <pc:docMk/>
            <pc:sldMk cId="3275561797" sldId="268"/>
            <ac:picMk id="9" creationId="{AD254E10-1DFD-E2D5-2D60-C76A0A102DC5}"/>
          </ac:picMkLst>
        </pc:picChg>
      </pc:sldChg>
      <pc:sldChg chg="addSp delSp modSp">
        <pc:chgData name="Shreya Sonal" userId="0d3f8f8400124ae5" providerId="Windows Live" clId="Web-{915F11F0-2E16-432A-ABE9-CAB7A6761FE1}" dt="2023-07-22T19:58:53.243" v="1479" actId="1076"/>
        <pc:sldMkLst>
          <pc:docMk/>
          <pc:sldMk cId="4214973270" sldId="269"/>
        </pc:sldMkLst>
        <pc:spChg chg="add del mod">
          <ac:chgData name="Shreya Sonal" userId="0d3f8f8400124ae5" providerId="Windows Live" clId="Web-{915F11F0-2E16-432A-ABE9-CAB7A6761FE1}" dt="2023-07-22T19:54:23.343" v="1407"/>
          <ac:spMkLst>
            <pc:docMk/>
            <pc:sldMk cId="4214973270" sldId="269"/>
            <ac:spMk id="2" creationId="{85562B42-C4EE-BD95-41DC-76251022A7A6}"/>
          </ac:spMkLst>
        </pc:spChg>
        <pc:spChg chg="add mod">
          <ac:chgData name="Shreya Sonal" userId="0d3f8f8400124ae5" providerId="Windows Live" clId="Web-{915F11F0-2E16-432A-ABE9-CAB7A6761FE1}" dt="2023-07-22T19:54:50.500" v="1411" actId="20577"/>
          <ac:spMkLst>
            <pc:docMk/>
            <pc:sldMk cId="4214973270" sldId="269"/>
            <ac:spMk id="9" creationId="{ED601D8F-0B36-A48C-1E2E-E4D6DCABB88A}"/>
          </ac:spMkLst>
        </pc:spChg>
        <pc:graphicFrameChg chg="add mod modGraphic">
          <ac:chgData name="Shreya Sonal" userId="0d3f8f8400124ae5" providerId="Windows Live" clId="Web-{915F11F0-2E16-432A-ABE9-CAB7A6761FE1}" dt="2023-07-22T19:58:53.243" v="1479" actId="1076"/>
          <ac:graphicFrameMkLst>
            <pc:docMk/>
            <pc:sldMk cId="4214973270" sldId="269"/>
            <ac:graphicFrameMk id="11" creationId="{8ABE2232-1F28-CA22-2DCD-6C133043864B}"/>
          </ac:graphicFrameMkLst>
        </pc:graphicFrameChg>
        <pc:picChg chg="add mod">
          <ac:chgData name="Shreya Sonal" userId="0d3f8f8400124ae5" providerId="Windows Live" clId="Web-{915F11F0-2E16-432A-ABE9-CAB7A6761FE1}" dt="2023-07-22T19:57:20.209" v="1422" actId="1076"/>
          <ac:picMkLst>
            <pc:docMk/>
            <pc:sldMk cId="4214973270" sldId="269"/>
            <ac:picMk id="10" creationId="{E0FEE201-C452-53F5-D208-85C55F26B9A5}"/>
          </ac:picMkLst>
        </pc:picChg>
      </pc:sldChg>
      <pc:sldChg chg="addSp delSp modSp">
        <pc:chgData name="Shreya Sonal" userId="0d3f8f8400124ae5" providerId="Windows Live" clId="Web-{915F11F0-2E16-432A-ABE9-CAB7A6761FE1}" dt="2023-07-22T20:09:23.649" v="1669"/>
        <pc:sldMkLst>
          <pc:docMk/>
          <pc:sldMk cId="838797887" sldId="270"/>
        </pc:sldMkLst>
        <pc:spChg chg="add mod">
          <ac:chgData name="Shreya Sonal" userId="0d3f8f8400124ae5" providerId="Windows Live" clId="Web-{915F11F0-2E16-432A-ABE9-CAB7A6761FE1}" dt="2023-07-22T20:00:29.731" v="1493" actId="20577"/>
          <ac:spMkLst>
            <pc:docMk/>
            <pc:sldMk cId="838797887" sldId="270"/>
            <ac:spMk id="8" creationId="{67AE680E-D244-22E5-9F1C-B781823283BC}"/>
          </ac:spMkLst>
        </pc:spChg>
        <pc:graphicFrameChg chg="add del">
          <ac:chgData name="Shreya Sonal" userId="0d3f8f8400124ae5" providerId="Windows Live" clId="Web-{915F11F0-2E16-432A-ABE9-CAB7A6761FE1}" dt="2023-07-22T20:05:47.469" v="1571"/>
          <ac:graphicFrameMkLst>
            <pc:docMk/>
            <pc:sldMk cId="838797887" sldId="270"/>
            <ac:graphicFrameMk id="9" creationId="{9B978D96-117C-776A-DF8C-0E375AD2C9EA}"/>
          </ac:graphicFrameMkLst>
        </pc:graphicFrameChg>
        <pc:graphicFrameChg chg="add mod modGraphic">
          <ac:chgData name="Shreya Sonal" userId="0d3f8f8400124ae5" providerId="Windows Live" clId="Web-{915F11F0-2E16-432A-ABE9-CAB7A6761FE1}" dt="2023-07-22T20:09:23.649" v="1669"/>
          <ac:graphicFrameMkLst>
            <pc:docMk/>
            <pc:sldMk cId="838797887" sldId="270"/>
            <ac:graphicFrameMk id="10" creationId="{A2FFEAA4-2A59-CDAC-D40A-BFD49BE97D02}"/>
          </ac:graphicFrameMkLst>
        </pc:graphicFrameChg>
      </pc:sldChg>
    </pc:docChg>
  </pc:docChgLst>
  <pc:docChgLst>
    <pc:chgData name="Shreya Sonal" userId="0d3f8f8400124ae5" providerId="Windows Live" clId="Web-{FDD37104-9938-450B-801A-907F514D5CA9}"/>
    <pc:docChg chg="addSld modSld">
      <pc:chgData name="Shreya Sonal" userId="0d3f8f8400124ae5" providerId="Windows Live" clId="Web-{FDD37104-9938-450B-801A-907F514D5CA9}" dt="2023-06-12T12:39:32.899" v="364" actId="1076"/>
      <pc:docMkLst>
        <pc:docMk/>
      </pc:docMkLst>
      <pc:sldChg chg="addSp delSp modSp modTransition">
        <pc:chgData name="Shreya Sonal" userId="0d3f8f8400124ae5" providerId="Windows Live" clId="Web-{FDD37104-9938-450B-801A-907F514D5CA9}" dt="2023-06-12T12:39:32.899" v="364" actId="1076"/>
        <pc:sldMkLst>
          <pc:docMk/>
          <pc:sldMk cId="109857222" sldId="256"/>
        </pc:sldMkLst>
        <pc:spChg chg="add del mod">
          <ac:chgData name="Shreya Sonal" userId="0d3f8f8400124ae5" providerId="Windows Live" clId="Web-{FDD37104-9938-450B-801A-907F514D5CA9}" dt="2023-06-12T11:11:56.212" v="99"/>
          <ac:spMkLst>
            <pc:docMk/>
            <pc:sldMk cId="109857222" sldId="256"/>
            <ac:spMk id="2" creationId="{6AF102EE-9E88-1C5F-6E67-0DAA1C2D6A8C}"/>
          </ac:spMkLst>
        </pc:spChg>
        <pc:spChg chg="add mod">
          <ac:chgData name="Shreya Sonal" userId="0d3f8f8400124ae5" providerId="Windows Live" clId="Web-{FDD37104-9938-450B-801A-907F514D5CA9}" dt="2023-06-12T12:39:32.899" v="364" actId="1076"/>
          <ac:spMkLst>
            <pc:docMk/>
            <pc:sldMk cId="109857222" sldId="256"/>
            <ac:spMk id="2" creationId="{F0789748-D077-F85A-3A34-E902FEDC9B27}"/>
          </ac:spMkLst>
        </pc:spChg>
        <pc:spChg chg="add del">
          <ac:chgData name="Shreya Sonal" userId="0d3f8f8400124ae5" providerId="Windows Live" clId="Web-{FDD37104-9938-450B-801A-907F514D5CA9}" dt="2023-06-12T11:11:49.384" v="82"/>
          <ac:spMkLst>
            <pc:docMk/>
            <pc:sldMk cId="109857222" sldId="256"/>
            <ac:spMk id="3" creationId="{14EE8BA4-D091-F05C-8E36-8A5786DEFF33}"/>
          </ac:spMkLst>
        </pc:spChg>
        <pc:spChg chg="add mod">
          <ac:chgData name="Shreya Sonal" userId="0d3f8f8400124ae5" providerId="Windows Live" clId="Web-{FDD37104-9938-450B-801A-907F514D5CA9}" dt="2023-06-12T11:19:54.285" v="150" actId="14100"/>
          <ac:spMkLst>
            <pc:docMk/>
            <pc:sldMk cId="109857222" sldId="256"/>
            <ac:spMk id="5" creationId="{0B1266B2-2202-2491-55AA-391E9AF9C45A}"/>
          </ac:spMkLst>
        </pc:spChg>
        <pc:picChg chg="mod">
          <ac:chgData name="Shreya Sonal" userId="0d3f8f8400124ae5" providerId="Windows Live" clId="Web-{FDD37104-9938-450B-801A-907F514D5CA9}" dt="2023-06-12T11:12:50.744" v="103" actId="1076"/>
          <ac:picMkLst>
            <pc:docMk/>
            <pc:sldMk cId="109857222" sldId="256"/>
            <ac:picMk id="4" creationId="{7929AB84-6F19-99D6-B0CB-1440EA105AE6}"/>
          </ac:picMkLst>
        </pc:picChg>
      </pc:sldChg>
      <pc:sldChg chg="addSp delSp modSp modTransition">
        <pc:chgData name="Shreya Sonal" userId="0d3f8f8400124ae5" providerId="Windows Live" clId="Web-{FDD37104-9938-450B-801A-907F514D5CA9}" dt="2023-06-12T12:36:07.845" v="340"/>
        <pc:sldMkLst>
          <pc:docMk/>
          <pc:sldMk cId="1578240983" sldId="257"/>
        </pc:sldMkLst>
        <pc:spChg chg="add del">
          <ac:chgData name="Shreya Sonal" userId="0d3f8f8400124ae5" providerId="Windows Live" clId="Web-{FDD37104-9938-450B-801A-907F514D5CA9}" dt="2023-06-12T12:13:09.626" v="181"/>
          <ac:spMkLst>
            <pc:docMk/>
            <pc:sldMk cId="1578240983" sldId="257"/>
            <ac:spMk id="2" creationId="{8128ADCD-5DF1-2EBC-3B9B-0A2EE618FE2D}"/>
          </ac:spMkLst>
        </pc:spChg>
        <pc:spChg chg="add del">
          <ac:chgData name="Shreya Sonal" userId="0d3f8f8400124ae5" providerId="Windows Live" clId="Web-{FDD37104-9938-450B-801A-907F514D5CA9}" dt="2023-06-12T12:13:36.127" v="183"/>
          <ac:spMkLst>
            <pc:docMk/>
            <pc:sldMk cId="1578240983" sldId="257"/>
            <ac:spMk id="3" creationId="{6117FF9D-7C66-2E61-08D9-5BB49E65E8FB}"/>
          </ac:spMkLst>
        </pc:spChg>
        <pc:spChg chg="add del mod">
          <ac:chgData name="Shreya Sonal" userId="0d3f8f8400124ae5" providerId="Windows Live" clId="Web-{FDD37104-9938-450B-801A-907F514D5CA9}" dt="2023-06-12T12:15:16.521" v="203"/>
          <ac:spMkLst>
            <pc:docMk/>
            <pc:sldMk cId="1578240983" sldId="257"/>
            <ac:spMk id="5" creationId="{27A9175E-B5EA-9FAE-7B53-37411EAAB54E}"/>
          </ac:spMkLst>
        </pc:spChg>
        <pc:spChg chg="add del">
          <ac:chgData name="Shreya Sonal" userId="0d3f8f8400124ae5" providerId="Windows Live" clId="Web-{FDD37104-9938-450B-801A-907F514D5CA9}" dt="2023-06-12T12:15:33.756" v="205"/>
          <ac:spMkLst>
            <pc:docMk/>
            <pc:sldMk cId="1578240983" sldId="257"/>
            <ac:spMk id="7" creationId="{976A6B28-9B39-49B6-C4CB-9BFFD4CB856E}"/>
          </ac:spMkLst>
        </pc:spChg>
        <pc:spChg chg="add del mod">
          <ac:chgData name="Shreya Sonal" userId="0d3f8f8400124ae5" providerId="Windows Live" clId="Web-{FDD37104-9938-450B-801A-907F514D5CA9}" dt="2023-06-12T12:20:12.656" v="229"/>
          <ac:spMkLst>
            <pc:docMk/>
            <pc:sldMk cId="1578240983" sldId="257"/>
            <ac:spMk id="8" creationId="{E5206A11-868E-324E-E612-C10519CFB0AC}"/>
          </ac:spMkLst>
        </pc:spChg>
        <pc:spChg chg="add mod">
          <ac:chgData name="Shreya Sonal" userId="0d3f8f8400124ae5" providerId="Windows Live" clId="Web-{FDD37104-9938-450B-801A-907F514D5CA9}" dt="2023-06-12T12:27:55.844" v="274"/>
          <ac:spMkLst>
            <pc:docMk/>
            <pc:sldMk cId="1578240983" sldId="257"/>
            <ac:spMk id="9" creationId="{96C78714-3E40-0BCF-14BC-E46C5423E9E3}"/>
          </ac:spMkLst>
        </pc:spChg>
        <pc:spChg chg="add mod">
          <ac:chgData name="Shreya Sonal" userId="0d3f8f8400124ae5" providerId="Windows Live" clId="Web-{FDD37104-9938-450B-801A-907F514D5CA9}" dt="2023-06-12T12:36:07.845" v="340"/>
          <ac:spMkLst>
            <pc:docMk/>
            <pc:sldMk cId="1578240983" sldId="257"/>
            <ac:spMk id="11" creationId="{C3582885-F32A-C3ED-9242-84C5EB968B52}"/>
          </ac:spMkLst>
        </pc:spChg>
        <pc:picChg chg="mod">
          <ac:chgData name="Shreya Sonal" userId="0d3f8f8400124ae5" providerId="Windows Live" clId="Web-{FDD37104-9938-450B-801A-907F514D5CA9}" dt="2023-06-12T12:15:40.787" v="207" actId="1076"/>
          <ac:picMkLst>
            <pc:docMk/>
            <pc:sldMk cId="1578240983" sldId="257"/>
            <ac:picMk id="6" creationId="{E00C5E91-75D4-8870-6559-923E969ED066}"/>
          </ac:picMkLst>
        </pc:picChg>
        <pc:picChg chg="add del">
          <ac:chgData name="Shreya Sonal" userId="0d3f8f8400124ae5" providerId="Windows Live" clId="Web-{FDD37104-9938-450B-801A-907F514D5CA9}" dt="2023-06-12T12:34:05.216" v="316"/>
          <ac:picMkLst>
            <pc:docMk/>
            <pc:sldMk cId="1578240983" sldId="257"/>
            <ac:picMk id="10" creationId="{FC81C856-AC61-AF78-6FAC-E6203C5709FF}"/>
          </ac:picMkLst>
        </pc:picChg>
      </pc:sldChg>
      <pc:sldChg chg="addSp modSp modTransition">
        <pc:chgData name="Shreya Sonal" userId="0d3f8f8400124ae5" providerId="Windows Live" clId="Web-{FDD37104-9938-450B-801A-907F514D5CA9}" dt="2023-06-12T12:36:12.861" v="341" actId="14100"/>
        <pc:sldMkLst>
          <pc:docMk/>
          <pc:sldMk cId="1397074762" sldId="258"/>
        </pc:sldMkLst>
        <pc:spChg chg="add mod">
          <ac:chgData name="Shreya Sonal" userId="0d3f8f8400124ae5" providerId="Windows Live" clId="Web-{FDD37104-9938-450B-801A-907F514D5CA9}" dt="2023-06-12T12:28:16.438" v="278"/>
          <ac:spMkLst>
            <pc:docMk/>
            <pc:sldMk cId="1397074762" sldId="258"/>
            <ac:spMk id="2" creationId="{CB89C6F2-3396-9CB4-8CAA-D1CB87AFE9CC}"/>
          </ac:spMkLst>
        </pc:spChg>
        <pc:spChg chg="add mod">
          <ac:chgData name="Shreya Sonal" userId="0d3f8f8400124ae5" providerId="Windows Live" clId="Web-{FDD37104-9938-450B-801A-907F514D5CA9}" dt="2023-06-12T12:36:12.861" v="341" actId="14100"/>
          <ac:spMkLst>
            <pc:docMk/>
            <pc:sldMk cId="1397074762" sldId="258"/>
            <ac:spMk id="3" creationId="{C3582885-F32A-C3ED-9242-84C5EB968B52}"/>
          </ac:spMkLst>
        </pc:spChg>
        <pc:picChg chg="mod">
          <ac:chgData name="Shreya Sonal" userId="0d3f8f8400124ae5" providerId="Windows Live" clId="Web-{FDD37104-9938-450B-801A-907F514D5CA9}" dt="2023-06-12T11:20:11.270" v="151" actId="1076"/>
          <ac:picMkLst>
            <pc:docMk/>
            <pc:sldMk cId="1397074762" sldId="258"/>
            <ac:picMk id="6" creationId="{E00C5E91-75D4-8870-6559-923E969ED066}"/>
          </ac:picMkLst>
        </pc:picChg>
      </pc:sldChg>
      <pc:sldChg chg="addSp delSp modSp modTransition">
        <pc:chgData name="Shreya Sonal" userId="0d3f8f8400124ae5" providerId="Windows Live" clId="Web-{FDD37104-9938-450B-801A-907F514D5CA9}" dt="2023-06-12T12:37:00.972" v="349"/>
        <pc:sldMkLst>
          <pc:docMk/>
          <pc:sldMk cId="3401088850" sldId="259"/>
        </pc:sldMkLst>
        <pc:spChg chg="add mod">
          <ac:chgData name="Shreya Sonal" userId="0d3f8f8400124ae5" providerId="Windows Live" clId="Web-{FDD37104-9938-450B-801A-907F514D5CA9}" dt="2023-06-12T12:28:45.814" v="281" actId="14100"/>
          <ac:spMkLst>
            <pc:docMk/>
            <pc:sldMk cId="3401088850" sldId="259"/>
            <ac:spMk id="2" creationId="{934C8B13-CCDE-8E0E-9F36-C220305D0B6B}"/>
          </ac:spMkLst>
        </pc:spChg>
        <pc:spChg chg="add del mod">
          <ac:chgData name="Shreya Sonal" userId="0d3f8f8400124ae5" providerId="Windows Live" clId="Web-{FDD37104-9938-450B-801A-907F514D5CA9}" dt="2023-06-12T12:35:50.720" v="336"/>
          <ac:spMkLst>
            <pc:docMk/>
            <pc:sldMk cId="3401088850" sldId="259"/>
            <ac:spMk id="3" creationId="{F733C7E3-3D8A-ECDE-C484-B4BCEC4A336C}"/>
          </ac:spMkLst>
        </pc:spChg>
        <pc:spChg chg="add mod">
          <ac:chgData name="Shreya Sonal" userId="0d3f8f8400124ae5" providerId="Windows Live" clId="Web-{FDD37104-9938-450B-801A-907F514D5CA9}" dt="2023-06-12T12:37:00.972" v="349"/>
          <ac:spMkLst>
            <pc:docMk/>
            <pc:sldMk cId="3401088850" sldId="259"/>
            <ac:spMk id="7" creationId="{A121FDF4-E4B1-1D87-33E9-744BBE8B2E25}"/>
          </ac:spMkLst>
        </pc:spChg>
        <pc:spChg chg="add del">
          <ac:chgData name="Shreya Sonal" userId="0d3f8f8400124ae5" providerId="Windows Live" clId="Web-{FDD37104-9938-450B-801A-907F514D5CA9}" dt="2023-06-12T12:36:21.330" v="344"/>
          <ac:spMkLst>
            <pc:docMk/>
            <pc:sldMk cId="3401088850" sldId="259"/>
            <ac:spMk id="9" creationId="{BB94785F-13B8-9449-3FE8-6247D949CA78}"/>
          </ac:spMkLst>
        </pc:spChg>
        <pc:picChg chg="mod">
          <ac:chgData name="Shreya Sonal" userId="0d3f8f8400124ae5" providerId="Windows Live" clId="Web-{FDD37104-9938-450B-801A-907F514D5CA9}" dt="2023-06-12T11:20:47.224" v="157" actId="1076"/>
          <ac:picMkLst>
            <pc:docMk/>
            <pc:sldMk cId="3401088850" sldId="259"/>
            <ac:picMk id="6" creationId="{E00C5E91-75D4-8870-6559-923E969ED066}"/>
          </ac:picMkLst>
        </pc:picChg>
      </pc:sldChg>
      <pc:sldChg chg="addSp delSp modSp add replId modTransition">
        <pc:chgData name="Shreya Sonal" userId="0d3f8f8400124ae5" providerId="Windows Live" clId="Web-{FDD37104-9938-450B-801A-907F514D5CA9}" dt="2023-06-12T12:38:55.695" v="363"/>
        <pc:sldMkLst>
          <pc:docMk/>
          <pc:sldMk cId="2246943337" sldId="260"/>
        </pc:sldMkLst>
        <pc:spChg chg="add mod">
          <ac:chgData name="Shreya Sonal" userId="0d3f8f8400124ae5" providerId="Windows Live" clId="Web-{FDD37104-9938-450B-801A-907F514D5CA9}" dt="2023-06-12T12:31:30.414" v="294" actId="20577"/>
          <ac:spMkLst>
            <pc:docMk/>
            <pc:sldMk cId="2246943337" sldId="260"/>
            <ac:spMk id="2" creationId="{D517D49B-792B-40B8-DCA4-8753969B5430}"/>
          </ac:spMkLst>
        </pc:spChg>
        <pc:spChg chg="add del mod">
          <ac:chgData name="Shreya Sonal" userId="0d3f8f8400124ae5" providerId="Windows Live" clId="Web-{FDD37104-9938-450B-801A-907F514D5CA9}" dt="2023-06-12T12:34:09.779" v="318"/>
          <ac:spMkLst>
            <pc:docMk/>
            <pc:sldMk cId="2246943337" sldId="260"/>
            <ac:spMk id="3" creationId="{3B00E679-9082-4728-C10C-068BFA4118B0}"/>
          </ac:spMkLst>
        </pc:spChg>
        <pc:spChg chg="add del">
          <ac:chgData name="Shreya Sonal" userId="0d3f8f8400124ae5" providerId="Windows Live" clId="Web-{FDD37104-9938-450B-801A-907F514D5CA9}" dt="2023-06-12T12:38:53.663" v="362"/>
          <ac:spMkLst>
            <pc:docMk/>
            <pc:sldMk cId="2246943337" sldId="260"/>
            <ac:spMk id="7" creationId="{F0C5C02D-8C43-EB7A-B55C-035CC125AC7C}"/>
          </ac:spMkLst>
        </pc:spChg>
        <pc:spChg chg="add del">
          <ac:chgData name="Shreya Sonal" userId="0d3f8f8400124ae5" providerId="Windows Live" clId="Web-{FDD37104-9938-450B-801A-907F514D5CA9}" dt="2023-06-12T12:38:46.304" v="361"/>
          <ac:spMkLst>
            <pc:docMk/>
            <pc:sldMk cId="2246943337" sldId="260"/>
            <ac:spMk id="8" creationId="{A2721A52-F253-DB17-E85A-0751349E6102}"/>
          </ac:spMkLst>
        </pc:spChg>
        <pc:spChg chg="add">
          <ac:chgData name="Shreya Sonal" userId="0d3f8f8400124ae5" providerId="Windows Live" clId="Web-{FDD37104-9938-450B-801A-907F514D5CA9}" dt="2023-06-12T12:38:55.695" v="363"/>
          <ac:spMkLst>
            <pc:docMk/>
            <pc:sldMk cId="2246943337" sldId="260"/>
            <ac:spMk id="9" creationId="{A2721A52-F253-DB17-E85A-0751349E6102}"/>
          </ac:spMkLst>
        </pc:spChg>
        <pc:picChg chg="mod">
          <ac:chgData name="Shreya Sonal" userId="0d3f8f8400124ae5" providerId="Windows Live" clId="Web-{FDD37104-9938-450B-801A-907F514D5CA9}" dt="2023-06-12T11:20:35.614" v="155" actId="1076"/>
          <ac:picMkLst>
            <pc:docMk/>
            <pc:sldMk cId="2246943337" sldId="260"/>
            <ac:picMk id="6" creationId="{E00C5E91-75D4-8870-6559-923E969ED066}"/>
          </ac:picMkLst>
        </pc:picChg>
      </pc:sldChg>
      <pc:sldChg chg="addSp delSp modSp add replId">
        <pc:chgData name="Shreya Sonal" userId="0d3f8f8400124ae5" providerId="Windows Live" clId="Web-{FDD37104-9938-450B-801A-907F514D5CA9}" dt="2023-06-12T12:38:39.835" v="359"/>
        <pc:sldMkLst>
          <pc:docMk/>
          <pc:sldMk cId="124981082" sldId="261"/>
        </pc:sldMkLst>
        <pc:spChg chg="add del mod">
          <ac:chgData name="Shreya Sonal" userId="0d3f8f8400124ae5" providerId="Windows Live" clId="Web-{FDD37104-9938-450B-801A-907F514D5CA9}" dt="2023-06-12T12:38:39.835" v="359"/>
          <ac:spMkLst>
            <pc:docMk/>
            <pc:sldMk cId="124981082" sldId="261"/>
            <ac:spMk id="3" creationId="{B26303C3-544E-C33F-062C-7D76A0881DBE}"/>
          </ac:spMkLst>
        </pc:spChg>
        <pc:picChg chg="mod">
          <ac:chgData name="Shreya Sonal" userId="0d3f8f8400124ae5" providerId="Windows Live" clId="Web-{FDD37104-9938-450B-801A-907F514D5CA9}" dt="2023-06-12T11:21:04.553" v="159" actId="1076"/>
          <ac:picMkLst>
            <pc:docMk/>
            <pc:sldMk cId="124981082" sldId="261"/>
            <ac:picMk id="6" creationId="{E00C5E91-75D4-8870-6559-923E969ED066}"/>
          </ac:picMkLst>
        </pc:picChg>
      </pc:sldChg>
    </pc:docChg>
  </pc:docChgLst>
  <pc:docChgLst>
    <pc:chgData name="Shreya Sonal" userId="0d3f8f8400124ae5" providerId="Windows Live" clId="Web-{2C60C329-FC91-482E-90D9-18CDEB2779EE}"/>
    <pc:docChg chg="addSld delSld modSld addMainMaster delMainMaster modMainMaster">
      <pc:chgData name="Shreya Sonal" userId="0d3f8f8400124ae5" providerId="Windows Live" clId="Web-{2C60C329-FC91-482E-90D9-18CDEB2779EE}" dt="2023-06-11T13:40:46.778" v="111"/>
      <pc:docMkLst>
        <pc:docMk/>
      </pc:docMkLst>
      <pc:sldChg chg="addSp delSp modSp mod modTransition setBg modClrScheme addAnim delAnim chgLayout">
        <pc:chgData name="Shreya Sonal" userId="0d3f8f8400124ae5" providerId="Windows Live" clId="Web-{2C60C329-FC91-482E-90D9-18CDEB2779EE}" dt="2023-06-11T13:40:14.855" v="106"/>
        <pc:sldMkLst>
          <pc:docMk/>
          <pc:sldMk cId="109857222" sldId="256"/>
        </pc:sldMkLst>
        <pc:spChg chg="add del">
          <ac:chgData name="Shreya Sonal" userId="0d3f8f8400124ae5" providerId="Windows Live" clId="Web-{2C60C329-FC91-482E-90D9-18CDEB2779EE}" dt="2023-06-11T13:17:18.068" v="1"/>
          <ac:spMkLst>
            <pc:docMk/>
            <pc:sldMk cId="109857222" sldId="256"/>
            <ac:spMk id="9" creationId="{ED55A19D-297C-4231-AD1F-08EF9B4AA8F4}"/>
          </ac:spMkLst>
        </pc:spChg>
        <pc:spChg chg="add del">
          <ac:chgData name="Shreya Sonal" userId="0d3f8f8400124ae5" providerId="Windows Live" clId="Web-{2C60C329-FC91-482E-90D9-18CDEB2779EE}" dt="2023-06-11T13:17:18.068" v="1"/>
          <ac:spMkLst>
            <pc:docMk/>
            <pc:sldMk cId="109857222" sldId="256"/>
            <ac:spMk id="11" creationId="{EBAB6C56-3D38-4923-996E-BD474BBB91E9}"/>
          </ac:spMkLst>
        </pc:spChg>
        <pc:spChg chg="add del">
          <ac:chgData name="Shreya Sonal" userId="0d3f8f8400124ae5" providerId="Windows Live" clId="Web-{2C60C329-FC91-482E-90D9-18CDEB2779EE}" dt="2023-06-11T13:17:18.068" v="1"/>
          <ac:spMkLst>
            <pc:docMk/>
            <pc:sldMk cId="109857222" sldId="256"/>
            <ac:spMk id="13" creationId="{20CD21DB-082D-417D-A5AB-FC838AF9D944}"/>
          </ac:spMkLst>
        </pc:spChg>
        <pc:spChg chg="add del">
          <ac:chgData name="Shreya Sonal" userId="0d3f8f8400124ae5" providerId="Windows Live" clId="Web-{2C60C329-FC91-482E-90D9-18CDEB2779EE}" dt="2023-06-11T13:32:11.342" v="49"/>
          <ac:spMkLst>
            <pc:docMk/>
            <pc:sldMk cId="109857222" sldId="256"/>
            <ac:spMk id="30" creationId="{9E90EB45-EEE9-4563-8179-65EF62AE0978}"/>
          </ac:spMkLst>
        </pc:spChg>
        <pc:spChg chg="add del">
          <ac:chgData name="Shreya Sonal" userId="0d3f8f8400124ae5" providerId="Windows Live" clId="Web-{2C60C329-FC91-482E-90D9-18CDEB2779EE}" dt="2023-06-11T13:32:11.342" v="49"/>
          <ac:spMkLst>
            <pc:docMk/>
            <pc:sldMk cId="109857222" sldId="256"/>
            <ac:spMk id="32" creationId="{23D0EF74-AD1E-4FD9-914D-8EC9058EBBA3}"/>
          </ac:spMkLst>
        </pc:spChg>
        <pc:grpChg chg="add del">
          <ac:chgData name="Shreya Sonal" userId="0d3f8f8400124ae5" providerId="Windows Live" clId="Web-{2C60C329-FC91-482E-90D9-18CDEB2779EE}" dt="2023-06-11T13:32:11.342" v="49"/>
          <ac:grpSpMkLst>
            <pc:docMk/>
            <pc:sldMk cId="109857222" sldId="256"/>
            <ac:grpSpMk id="18" creationId="{63737881-458F-40AD-B72B-B57D267DC423}"/>
          </ac:grpSpMkLst>
        </pc:grpChg>
        <pc:grpChg chg="add del">
          <ac:chgData name="Shreya Sonal" userId="0d3f8f8400124ae5" providerId="Windows Live" clId="Web-{2C60C329-FC91-482E-90D9-18CDEB2779EE}" dt="2023-06-11T13:21:41.919" v="11"/>
          <ac:grpSpMkLst>
            <pc:docMk/>
            <pc:sldMk cId="109857222" sldId="256"/>
            <ac:grpSpMk id="19" creationId="{63737881-458F-40AD-B72B-B57D267DC423}"/>
          </ac:grpSpMkLst>
        </pc:grpChg>
        <pc:picChg chg="add del mod">
          <ac:chgData name="Shreya Sonal" userId="0d3f8f8400124ae5" providerId="Windows Live" clId="Web-{2C60C329-FC91-482E-90D9-18CDEB2779EE}" dt="2023-06-11T13:28:37.180" v="42"/>
          <ac:picMkLst>
            <pc:docMk/>
            <pc:sldMk cId="109857222" sldId="256"/>
            <ac:picMk id="2" creationId="{D55CF496-2041-5596-98FC-73722848BB1D}"/>
          </ac:picMkLst>
        </pc:picChg>
        <pc:picChg chg="add del mod">
          <ac:chgData name="Shreya Sonal" userId="0d3f8f8400124ae5" providerId="Windows Live" clId="Web-{2C60C329-FC91-482E-90D9-18CDEB2779EE}" dt="2023-06-11T13:28:37.180" v="41"/>
          <ac:picMkLst>
            <pc:docMk/>
            <pc:sldMk cId="109857222" sldId="256"/>
            <ac:picMk id="3" creationId="{3BABAEFD-4D8F-FFDA-08BE-DF1C58C41A40}"/>
          </ac:picMkLst>
        </pc:picChg>
        <pc:picChg chg="add mod">
          <ac:chgData name="Shreya Sonal" userId="0d3f8f8400124ae5" providerId="Windows Live" clId="Web-{2C60C329-FC91-482E-90D9-18CDEB2779EE}" dt="2023-06-11T13:32:11.342" v="49"/>
          <ac:picMkLst>
            <pc:docMk/>
            <pc:sldMk cId="109857222" sldId="256"/>
            <ac:picMk id="4" creationId="{7929AB84-6F19-99D6-B0CB-1440EA105AE6}"/>
          </ac:picMkLst>
        </pc:picChg>
        <pc:picChg chg="del mod">
          <ac:chgData name="Shreya Sonal" userId="0d3f8f8400124ae5" providerId="Windows Live" clId="Web-{2C60C329-FC91-482E-90D9-18CDEB2779EE}" dt="2023-06-11T13:21:47.169" v="12"/>
          <ac:picMkLst>
            <pc:docMk/>
            <pc:sldMk cId="109857222" sldId="256"/>
            <ac:picMk id="5" creationId="{8F319E60-C15E-346A-DB29-DAA42C773B79}"/>
          </ac:picMkLst>
        </pc:picChg>
        <pc:picChg chg="add mod">
          <ac:chgData name="Shreya Sonal" userId="0d3f8f8400124ae5" providerId="Windows Live" clId="Web-{2C60C329-FC91-482E-90D9-18CDEB2779EE}" dt="2023-06-11T13:38:10.524" v="85" actId="1076"/>
          <ac:picMkLst>
            <pc:docMk/>
            <pc:sldMk cId="109857222" sldId="256"/>
            <ac:picMk id="6" creationId="{E00C5E91-75D4-8870-6559-923E969ED066}"/>
          </ac:picMkLst>
        </pc:picChg>
        <pc:picChg chg="add del mod">
          <ac:chgData name="Shreya Sonal" userId="0d3f8f8400124ae5" providerId="Windows Live" clId="Web-{2C60C329-FC91-482E-90D9-18CDEB2779EE}" dt="2023-06-11T13:40:14.855" v="106"/>
          <ac:picMkLst>
            <pc:docMk/>
            <pc:sldMk cId="109857222" sldId="256"/>
            <ac:picMk id="7" creationId="{60A86D32-EB8D-1839-C702-AEC8113B8CFE}"/>
          </ac:picMkLst>
        </pc:picChg>
        <pc:picChg chg="add del mod">
          <ac:chgData name="Shreya Sonal" userId="0d3f8f8400124ae5" providerId="Windows Live" clId="Web-{2C60C329-FC91-482E-90D9-18CDEB2779EE}" dt="2023-06-11T13:39:30.448" v="98"/>
          <ac:picMkLst>
            <pc:docMk/>
            <pc:sldMk cId="109857222" sldId="256"/>
            <ac:picMk id="8" creationId="{630179A3-8452-B653-B929-0D9D55F950E4}"/>
          </ac:picMkLst>
        </pc:picChg>
      </pc:sldChg>
      <pc:sldChg chg="new del">
        <pc:chgData name="Shreya Sonal" userId="0d3f8f8400124ae5" providerId="Windows Live" clId="Web-{2C60C329-FC91-482E-90D9-18CDEB2779EE}" dt="2023-06-11T13:40:33.168" v="108"/>
        <pc:sldMkLst>
          <pc:docMk/>
          <pc:sldMk cId="949976919" sldId="257"/>
        </pc:sldMkLst>
      </pc:sldChg>
      <pc:sldChg chg="add replId">
        <pc:chgData name="Shreya Sonal" userId="0d3f8f8400124ae5" providerId="Windows Live" clId="Web-{2C60C329-FC91-482E-90D9-18CDEB2779EE}" dt="2023-06-11T13:40:38.419" v="109"/>
        <pc:sldMkLst>
          <pc:docMk/>
          <pc:sldMk cId="1578240983" sldId="257"/>
        </pc:sldMkLst>
      </pc:sldChg>
      <pc:sldChg chg="add replId">
        <pc:chgData name="Shreya Sonal" userId="0d3f8f8400124ae5" providerId="Windows Live" clId="Web-{2C60C329-FC91-482E-90D9-18CDEB2779EE}" dt="2023-06-11T13:40:43.856" v="110"/>
        <pc:sldMkLst>
          <pc:docMk/>
          <pc:sldMk cId="1397074762" sldId="258"/>
        </pc:sldMkLst>
      </pc:sldChg>
      <pc:sldChg chg="add replId">
        <pc:chgData name="Shreya Sonal" userId="0d3f8f8400124ae5" providerId="Windows Live" clId="Web-{2C60C329-FC91-482E-90D9-18CDEB2779EE}" dt="2023-06-11T13:40:46.778" v="111"/>
        <pc:sldMkLst>
          <pc:docMk/>
          <pc:sldMk cId="3401088850" sldId="259"/>
        </pc:sldMkLst>
      </pc:sldChg>
      <pc:sldMasterChg chg="del delSldLayout">
        <pc:chgData name="Shreya Sonal" userId="0d3f8f8400124ae5" providerId="Windows Live" clId="Web-{2C60C329-FC91-482E-90D9-18CDEB2779EE}" dt="2023-06-11T13:23:11.781" v="13"/>
        <pc:sldMasterMkLst>
          <pc:docMk/>
          <pc:sldMasterMk cId="2460954070" sldId="2147483660"/>
        </pc:sldMasterMkLst>
        <pc:sldLayoutChg chg="del">
          <pc:chgData name="Shreya Sonal" userId="0d3f8f8400124ae5" providerId="Windows Live" clId="Web-{2C60C329-FC91-482E-90D9-18CDEB2779EE}" dt="2023-06-11T13:23:11.781" v="13"/>
          <pc:sldLayoutMkLst>
            <pc:docMk/>
            <pc:sldMasterMk cId="2460954070" sldId="2147483660"/>
            <pc:sldLayoutMk cId="2385387890" sldId="2147483661"/>
          </pc:sldLayoutMkLst>
        </pc:sldLayoutChg>
        <pc:sldLayoutChg chg="del">
          <pc:chgData name="Shreya Sonal" userId="0d3f8f8400124ae5" providerId="Windows Live" clId="Web-{2C60C329-FC91-482E-90D9-18CDEB2779EE}" dt="2023-06-11T13:23:11.781" v="13"/>
          <pc:sldLayoutMkLst>
            <pc:docMk/>
            <pc:sldMasterMk cId="2460954070" sldId="2147483660"/>
            <pc:sldLayoutMk cId="949138452" sldId="2147483662"/>
          </pc:sldLayoutMkLst>
        </pc:sldLayoutChg>
        <pc:sldLayoutChg chg="del">
          <pc:chgData name="Shreya Sonal" userId="0d3f8f8400124ae5" providerId="Windows Live" clId="Web-{2C60C329-FC91-482E-90D9-18CDEB2779EE}" dt="2023-06-11T13:23:11.781" v="13"/>
          <pc:sldLayoutMkLst>
            <pc:docMk/>
            <pc:sldMasterMk cId="2460954070" sldId="2147483660"/>
            <pc:sldLayoutMk cId="2591524520" sldId="2147483663"/>
          </pc:sldLayoutMkLst>
        </pc:sldLayoutChg>
        <pc:sldLayoutChg chg="del">
          <pc:chgData name="Shreya Sonal" userId="0d3f8f8400124ae5" providerId="Windows Live" clId="Web-{2C60C329-FC91-482E-90D9-18CDEB2779EE}" dt="2023-06-11T13:23:11.781" v="13"/>
          <pc:sldLayoutMkLst>
            <pc:docMk/>
            <pc:sldMasterMk cId="2460954070" sldId="2147483660"/>
            <pc:sldLayoutMk cId="1203092039" sldId="2147483664"/>
          </pc:sldLayoutMkLst>
        </pc:sldLayoutChg>
        <pc:sldLayoutChg chg="del">
          <pc:chgData name="Shreya Sonal" userId="0d3f8f8400124ae5" providerId="Windows Live" clId="Web-{2C60C329-FC91-482E-90D9-18CDEB2779EE}" dt="2023-06-11T13:23:11.781" v="13"/>
          <pc:sldLayoutMkLst>
            <pc:docMk/>
            <pc:sldMasterMk cId="2460954070" sldId="2147483660"/>
            <pc:sldLayoutMk cId="3733172339" sldId="2147483665"/>
          </pc:sldLayoutMkLst>
        </pc:sldLayoutChg>
        <pc:sldLayoutChg chg="del">
          <pc:chgData name="Shreya Sonal" userId="0d3f8f8400124ae5" providerId="Windows Live" clId="Web-{2C60C329-FC91-482E-90D9-18CDEB2779EE}" dt="2023-06-11T13:23:11.781" v="13"/>
          <pc:sldLayoutMkLst>
            <pc:docMk/>
            <pc:sldMasterMk cId="2460954070" sldId="2147483660"/>
            <pc:sldLayoutMk cId="3210312558" sldId="2147483666"/>
          </pc:sldLayoutMkLst>
        </pc:sldLayoutChg>
        <pc:sldLayoutChg chg="del">
          <pc:chgData name="Shreya Sonal" userId="0d3f8f8400124ae5" providerId="Windows Live" clId="Web-{2C60C329-FC91-482E-90D9-18CDEB2779EE}" dt="2023-06-11T13:23:11.781" v="13"/>
          <pc:sldLayoutMkLst>
            <pc:docMk/>
            <pc:sldMasterMk cId="2460954070" sldId="2147483660"/>
            <pc:sldLayoutMk cId="3146388984" sldId="2147483667"/>
          </pc:sldLayoutMkLst>
        </pc:sldLayoutChg>
        <pc:sldLayoutChg chg="del">
          <pc:chgData name="Shreya Sonal" userId="0d3f8f8400124ae5" providerId="Windows Live" clId="Web-{2C60C329-FC91-482E-90D9-18CDEB2779EE}" dt="2023-06-11T13:23:11.781" v="13"/>
          <pc:sldLayoutMkLst>
            <pc:docMk/>
            <pc:sldMasterMk cId="2460954070" sldId="2147483660"/>
            <pc:sldLayoutMk cId="3171841454" sldId="2147483668"/>
          </pc:sldLayoutMkLst>
        </pc:sldLayoutChg>
        <pc:sldLayoutChg chg="del">
          <pc:chgData name="Shreya Sonal" userId="0d3f8f8400124ae5" providerId="Windows Live" clId="Web-{2C60C329-FC91-482E-90D9-18CDEB2779EE}" dt="2023-06-11T13:23:11.781" v="13"/>
          <pc:sldLayoutMkLst>
            <pc:docMk/>
            <pc:sldMasterMk cId="2460954070" sldId="2147483660"/>
            <pc:sldLayoutMk cId="1718958274" sldId="2147483669"/>
          </pc:sldLayoutMkLst>
        </pc:sldLayoutChg>
        <pc:sldLayoutChg chg="del">
          <pc:chgData name="Shreya Sonal" userId="0d3f8f8400124ae5" providerId="Windows Live" clId="Web-{2C60C329-FC91-482E-90D9-18CDEB2779EE}" dt="2023-06-11T13:23:11.781" v="13"/>
          <pc:sldLayoutMkLst>
            <pc:docMk/>
            <pc:sldMasterMk cId="2460954070" sldId="2147483660"/>
            <pc:sldLayoutMk cId="2202905451" sldId="2147483670"/>
          </pc:sldLayoutMkLst>
        </pc:sldLayoutChg>
        <pc:sldLayoutChg chg="del">
          <pc:chgData name="Shreya Sonal" userId="0d3f8f8400124ae5" providerId="Windows Live" clId="Web-{2C60C329-FC91-482E-90D9-18CDEB2779EE}" dt="2023-06-11T13:23:11.781" v="13"/>
          <pc:sldLayoutMkLst>
            <pc:docMk/>
            <pc:sldMasterMk cId="2460954070" sldId="2147483660"/>
            <pc:sldLayoutMk cId="3479445657" sldId="2147483671"/>
          </pc:sldLayoutMkLst>
        </pc:sldLayoutChg>
      </pc:sldMasterChg>
      <pc:sldMasterChg chg="add modTransition addSldLayout modSldLayout">
        <pc:chgData name="Shreya Sonal" userId="0d3f8f8400124ae5" providerId="Windows Live" clId="Web-{2C60C329-FC91-482E-90D9-18CDEB2779EE}" dt="2023-06-11T13:34:24.987" v="67"/>
        <pc:sldMasterMkLst>
          <pc:docMk/>
          <pc:sldMasterMk cId="3155351124" sldId="2147483672"/>
        </pc:sldMasterMkLst>
        <pc:sldLayoutChg chg="add mod replId modTransition">
          <pc:chgData name="Shreya Sonal" userId="0d3f8f8400124ae5" providerId="Windows Live" clId="Web-{2C60C329-FC91-482E-90D9-18CDEB2779EE}" dt="2023-06-11T13:34:24.987" v="67"/>
          <pc:sldLayoutMkLst>
            <pc:docMk/>
            <pc:sldMasterMk cId="3155351124" sldId="2147483672"/>
            <pc:sldLayoutMk cId="4159453468" sldId="2147483673"/>
          </pc:sldLayoutMkLst>
        </pc:sldLayoutChg>
        <pc:sldLayoutChg chg="add mod replId modTransition">
          <pc:chgData name="Shreya Sonal" userId="0d3f8f8400124ae5" providerId="Windows Live" clId="Web-{2C60C329-FC91-482E-90D9-18CDEB2779EE}" dt="2023-06-11T13:34:24.987" v="67"/>
          <pc:sldLayoutMkLst>
            <pc:docMk/>
            <pc:sldMasterMk cId="3155351124" sldId="2147483672"/>
            <pc:sldLayoutMk cId="821241140" sldId="2147483674"/>
          </pc:sldLayoutMkLst>
        </pc:sldLayoutChg>
        <pc:sldLayoutChg chg="add mod replId modTransition">
          <pc:chgData name="Shreya Sonal" userId="0d3f8f8400124ae5" providerId="Windows Live" clId="Web-{2C60C329-FC91-482E-90D9-18CDEB2779EE}" dt="2023-06-11T13:34:24.987" v="67"/>
          <pc:sldLayoutMkLst>
            <pc:docMk/>
            <pc:sldMasterMk cId="3155351124" sldId="2147483672"/>
            <pc:sldLayoutMk cId="3838746189" sldId="2147483675"/>
          </pc:sldLayoutMkLst>
        </pc:sldLayoutChg>
        <pc:sldLayoutChg chg="add mod replId modTransition">
          <pc:chgData name="Shreya Sonal" userId="0d3f8f8400124ae5" providerId="Windows Live" clId="Web-{2C60C329-FC91-482E-90D9-18CDEB2779EE}" dt="2023-06-11T13:34:24.987" v="67"/>
          <pc:sldLayoutMkLst>
            <pc:docMk/>
            <pc:sldMasterMk cId="3155351124" sldId="2147483672"/>
            <pc:sldLayoutMk cId="2083602129" sldId="2147483676"/>
          </pc:sldLayoutMkLst>
        </pc:sldLayoutChg>
        <pc:sldLayoutChg chg="add mod replId modTransition">
          <pc:chgData name="Shreya Sonal" userId="0d3f8f8400124ae5" providerId="Windows Live" clId="Web-{2C60C329-FC91-482E-90D9-18CDEB2779EE}" dt="2023-06-11T13:34:24.987" v="67"/>
          <pc:sldLayoutMkLst>
            <pc:docMk/>
            <pc:sldMasterMk cId="3155351124" sldId="2147483672"/>
            <pc:sldLayoutMk cId="851776495" sldId="2147483677"/>
          </pc:sldLayoutMkLst>
        </pc:sldLayoutChg>
        <pc:sldLayoutChg chg="add mod replId modTransition">
          <pc:chgData name="Shreya Sonal" userId="0d3f8f8400124ae5" providerId="Windows Live" clId="Web-{2C60C329-FC91-482E-90D9-18CDEB2779EE}" dt="2023-06-11T13:34:24.987" v="67"/>
          <pc:sldLayoutMkLst>
            <pc:docMk/>
            <pc:sldMasterMk cId="3155351124" sldId="2147483672"/>
            <pc:sldLayoutMk cId="2194813578" sldId="2147483678"/>
          </pc:sldLayoutMkLst>
        </pc:sldLayoutChg>
        <pc:sldLayoutChg chg="add mod replId modTransition">
          <pc:chgData name="Shreya Sonal" userId="0d3f8f8400124ae5" providerId="Windows Live" clId="Web-{2C60C329-FC91-482E-90D9-18CDEB2779EE}" dt="2023-06-11T13:34:24.987" v="67"/>
          <pc:sldLayoutMkLst>
            <pc:docMk/>
            <pc:sldMasterMk cId="3155351124" sldId="2147483672"/>
            <pc:sldLayoutMk cId="773601885" sldId="2147483679"/>
          </pc:sldLayoutMkLst>
        </pc:sldLayoutChg>
        <pc:sldLayoutChg chg="add mod replId modTransition">
          <pc:chgData name="Shreya Sonal" userId="0d3f8f8400124ae5" providerId="Windows Live" clId="Web-{2C60C329-FC91-482E-90D9-18CDEB2779EE}" dt="2023-06-11T13:34:24.987" v="67"/>
          <pc:sldLayoutMkLst>
            <pc:docMk/>
            <pc:sldMasterMk cId="3155351124" sldId="2147483672"/>
            <pc:sldLayoutMk cId="866128987" sldId="2147483680"/>
          </pc:sldLayoutMkLst>
        </pc:sldLayoutChg>
        <pc:sldLayoutChg chg="add mod replId modTransition">
          <pc:chgData name="Shreya Sonal" userId="0d3f8f8400124ae5" providerId="Windows Live" clId="Web-{2C60C329-FC91-482E-90D9-18CDEB2779EE}" dt="2023-06-11T13:34:24.987" v="67"/>
          <pc:sldLayoutMkLst>
            <pc:docMk/>
            <pc:sldMasterMk cId="3155351124" sldId="2147483672"/>
            <pc:sldLayoutMk cId="2471803595" sldId="2147483681"/>
          </pc:sldLayoutMkLst>
        </pc:sldLayoutChg>
        <pc:sldLayoutChg chg="add mod replId modTransition">
          <pc:chgData name="Shreya Sonal" userId="0d3f8f8400124ae5" providerId="Windows Live" clId="Web-{2C60C329-FC91-482E-90D9-18CDEB2779EE}" dt="2023-06-11T13:34:24.987" v="67"/>
          <pc:sldLayoutMkLst>
            <pc:docMk/>
            <pc:sldMasterMk cId="3155351124" sldId="2147483672"/>
            <pc:sldLayoutMk cId="3538649149" sldId="2147483682"/>
          </pc:sldLayoutMkLst>
        </pc:sldLayoutChg>
        <pc:sldLayoutChg chg="add mod replId modTransition">
          <pc:chgData name="Shreya Sonal" userId="0d3f8f8400124ae5" providerId="Windows Live" clId="Web-{2C60C329-FC91-482E-90D9-18CDEB2779EE}" dt="2023-06-11T13:34:24.987" v="67"/>
          <pc:sldLayoutMkLst>
            <pc:docMk/>
            <pc:sldMasterMk cId="3155351124" sldId="2147483672"/>
            <pc:sldLayoutMk cId="782810863" sldId="2147483683"/>
          </pc:sldLayoutMkLst>
        </pc:sldLayoutChg>
      </pc:sldMasterChg>
    </pc:docChg>
  </pc:docChgLst>
  <pc:docChgLst>
    <pc:chgData name="Shreya Sonal" userId="0d3f8f8400124ae5" providerId="Windows Live" clId="Web-{D3E6BAB7-A37F-4A5A-B1E9-0500E0FE7BD2}"/>
    <pc:docChg chg="addSld delSld modSld">
      <pc:chgData name="Shreya Sonal" userId="0d3f8f8400124ae5" providerId="Windows Live" clId="Web-{D3E6BAB7-A37F-4A5A-B1E9-0500E0FE7BD2}" dt="2023-07-21T16:24:22.645" v="410"/>
      <pc:docMkLst>
        <pc:docMk/>
      </pc:docMkLst>
      <pc:sldChg chg="addSp">
        <pc:chgData name="Shreya Sonal" userId="0d3f8f8400124ae5" providerId="Windows Live" clId="Web-{D3E6BAB7-A37F-4A5A-B1E9-0500E0FE7BD2}" dt="2023-07-21T16:23:25.378" v="399"/>
        <pc:sldMkLst>
          <pc:docMk/>
          <pc:sldMk cId="109857222" sldId="256"/>
        </pc:sldMkLst>
        <pc:grpChg chg="add">
          <ac:chgData name="Shreya Sonal" userId="0d3f8f8400124ae5" providerId="Windows Live" clId="Web-{D3E6BAB7-A37F-4A5A-B1E9-0500E0FE7BD2}" dt="2023-07-21T16:23:25.378" v="399"/>
          <ac:grpSpMkLst>
            <pc:docMk/>
            <pc:sldMk cId="109857222" sldId="256"/>
            <ac:grpSpMk id="7" creationId="{A6C9A7FF-FC06-C54D-6F28-FAC868B16C7C}"/>
          </ac:grpSpMkLst>
        </pc:grpChg>
      </pc:sldChg>
      <pc:sldChg chg="addSp">
        <pc:chgData name="Shreya Sonal" userId="0d3f8f8400124ae5" providerId="Windows Live" clId="Web-{D3E6BAB7-A37F-4A5A-B1E9-0500E0FE7BD2}" dt="2023-07-21T16:23:29.503" v="400"/>
        <pc:sldMkLst>
          <pc:docMk/>
          <pc:sldMk cId="3282561058" sldId="258"/>
        </pc:sldMkLst>
        <pc:grpChg chg="add">
          <ac:chgData name="Shreya Sonal" userId="0d3f8f8400124ae5" providerId="Windows Live" clId="Web-{D3E6BAB7-A37F-4A5A-B1E9-0500E0FE7BD2}" dt="2023-07-21T16:23:29.503" v="400"/>
          <ac:grpSpMkLst>
            <pc:docMk/>
            <pc:sldMk cId="3282561058" sldId="258"/>
            <ac:grpSpMk id="7" creationId="{CA18BA60-DAD2-48E2-7ADC-462F45349970}"/>
          </ac:grpSpMkLst>
        </pc:grpChg>
      </pc:sldChg>
      <pc:sldChg chg="addSp">
        <pc:chgData name="Shreya Sonal" userId="0d3f8f8400124ae5" providerId="Windows Live" clId="Web-{D3E6BAB7-A37F-4A5A-B1E9-0500E0FE7BD2}" dt="2023-07-21T16:23:32.159" v="401"/>
        <pc:sldMkLst>
          <pc:docMk/>
          <pc:sldMk cId="2251196067" sldId="259"/>
        </pc:sldMkLst>
        <pc:grpChg chg="add">
          <ac:chgData name="Shreya Sonal" userId="0d3f8f8400124ae5" providerId="Windows Live" clId="Web-{D3E6BAB7-A37F-4A5A-B1E9-0500E0FE7BD2}" dt="2023-07-21T16:23:32.159" v="401"/>
          <ac:grpSpMkLst>
            <pc:docMk/>
            <pc:sldMk cId="2251196067" sldId="259"/>
            <ac:grpSpMk id="7" creationId="{81BBBD7A-BACF-0D65-9644-10103FD74F0B}"/>
          </ac:grpSpMkLst>
        </pc:grpChg>
      </pc:sldChg>
      <pc:sldChg chg="addSp">
        <pc:chgData name="Shreya Sonal" userId="0d3f8f8400124ae5" providerId="Windows Live" clId="Web-{D3E6BAB7-A37F-4A5A-B1E9-0500E0FE7BD2}" dt="2023-07-21T16:23:45.957" v="404"/>
        <pc:sldMkLst>
          <pc:docMk/>
          <pc:sldMk cId="1763817531" sldId="260"/>
        </pc:sldMkLst>
        <pc:grpChg chg="add">
          <ac:chgData name="Shreya Sonal" userId="0d3f8f8400124ae5" providerId="Windows Live" clId="Web-{D3E6BAB7-A37F-4A5A-B1E9-0500E0FE7BD2}" dt="2023-07-21T16:23:45.957" v="404"/>
          <ac:grpSpMkLst>
            <pc:docMk/>
            <pc:sldMk cId="1763817531" sldId="260"/>
            <ac:grpSpMk id="7" creationId="{42E366F6-52A6-DB5E-D8B2-9503E6A28A51}"/>
          </ac:grpSpMkLst>
        </pc:grpChg>
      </pc:sldChg>
      <pc:sldChg chg="addSp">
        <pc:chgData name="Shreya Sonal" userId="0d3f8f8400124ae5" providerId="Windows Live" clId="Web-{D3E6BAB7-A37F-4A5A-B1E9-0500E0FE7BD2}" dt="2023-07-21T16:23:48.660" v="405"/>
        <pc:sldMkLst>
          <pc:docMk/>
          <pc:sldMk cId="4232552456" sldId="261"/>
        </pc:sldMkLst>
        <pc:grpChg chg="add">
          <ac:chgData name="Shreya Sonal" userId="0d3f8f8400124ae5" providerId="Windows Live" clId="Web-{D3E6BAB7-A37F-4A5A-B1E9-0500E0FE7BD2}" dt="2023-07-21T16:23:48.660" v="405"/>
          <ac:grpSpMkLst>
            <pc:docMk/>
            <pc:sldMk cId="4232552456" sldId="261"/>
            <ac:grpSpMk id="7" creationId="{6DCCBA31-7CBA-4D34-7E40-4CA6CFCD17CE}"/>
          </ac:grpSpMkLst>
        </pc:grpChg>
      </pc:sldChg>
      <pc:sldChg chg="addSp">
        <pc:chgData name="Shreya Sonal" userId="0d3f8f8400124ae5" providerId="Windows Live" clId="Web-{D3E6BAB7-A37F-4A5A-B1E9-0500E0FE7BD2}" dt="2023-07-21T16:23:51.551" v="406"/>
        <pc:sldMkLst>
          <pc:docMk/>
          <pc:sldMk cId="3776061541" sldId="262"/>
        </pc:sldMkLst>
        <pc:grpChg chg="add">
          <ac:chgData name="Shreya Sonal" userId="0d3f8f8400124ae5" providerId="Windows Live" clId="Web-{D3E6BAB7-A37F-4A5A-B1E9-0500E0FE7BD2}" dt="2023-07-21T16:23:51.551" v="406"/>
          <ac:grpSpMkLst>
            <pc:docMk/>
            <pc:sldMk cId="3776061541" sldId="262"/>
            <ac:grpSpMk id="7" creationId="{834DD9B6-9AC9-7AE7-1D71-D5A60E7EB6C2}"/>
          </ac:grpSpMkLst>
        </pc:grpChg>
      </pc:sldChg>
      <pc:sldChg chg="addSp delSp modSp add del modMedia addAnim delAnim">
        <pc:chgData name="Shreya Sonal" userId="0d3f8f8400124ae5" providerId="Windows Live" clId="Web-{D3E6BAB7-A37F-4A5A-B1E9-0500E0FE7BD2}" dt="2023-07-21T16:24:22.645" v="410"/>
        <pc:sldMkLst>
          <pc:docMk/>
          <pc:sldMk cId="1838713614" sldId="263"/>
        </pc:sldMkLst>
        <pc:spChg chg="add mod ord topLvl">
          <ac:chgData name="Shreya Sonal" userId="0d3f8f8400124ae5" providerId="Windows Live" clId="Web-{D3E6BAB7-A37F-4A5A-B1E9-0500E0FE7BD2}" dt="2023-07-21T15:49:03.643" v="137"/>
          <ac:spMkLst>
            <pc:docMk/>
            <pc:sldMk cId="1838713614" sldId="263"/>
            <ac:spMk id="5" creationId="{376E3CDD-D874-7779-4665-ED1E0DA164BE}"/>
          </ac:spMkLst>
        </pc:spChg>
        <pc:spChg chg="add mod topLvl">
          <ac:chgData name="Shreya Sonal" userId="0d3f8f8400124ae5" providerId="Windows Live" clId="Web-{D3E6BAB7-A37F-4A5A-B1E9-0500E0FE7BD2}" dt="2023-07-21T15:55:26.828" v="188" actId="1076"/>
          <ac:spMkLst>
            <pc:docMk/>
            <pc:sldMk cId="1838713614" sldId="263"/>
            <ac:spMk id="6" creationId="{BC530B17-AA1A-1F3F-F226-AC6BFD485FAA}"/>
          </ac:spMkLst>
        </pc:spChg>
        <pc:spChg chg="add mod ord topLvl">
          <ac:chgData name="Shreya Sonal" userId="0d3f8f8400124ae5" providerId="Windows Live" clId="Web-{D3E6BAB7-A37F-4A5A-B1E9-0500E0FE7BD2}" dt="2023-07-21T15:49:03.643" v="134"/>
          <ac:spMkLst>
            <pc:docMk/>
            <pc:sldMk cId="1838713614" sldId="263"/>
            <ac:spMk id="7" creationId="{67FBF087-EFF8-037E-BE5D-103379CF34A0}"/>
          </ac:spMkLst>
        </pc:spChg>
        <pc:spChg chg="add del">
          <ac:chgData name="Shreya Sonal" userId="0d3f8f8400124ae5" providerId="Windows Live" clId="Web-{D3E6BAB7-A37F-4A5A-B1E9-0500E0FE7BD2}" dt="2023-07-21T15:32:07.076" v="4"/>
          <ac:spMkLst>
            <pc:docMk/>
            <pc:sldMk cId="1838713614" sldId="263"/>
            <ac:spMk id="8" creationId="{42A4FC2C-047E-45A5-965D-8E1E3BF09BC6}"/>
          </ac:spMkLst>
        </pc:spChg>
        <pc:spChg chg="add del">
          <ac:chgData name="Shreya Sonal" userId="0d3f8f8400124ae5" providerId="Windows Live" clId="Web-{D3E6BAB7-A37F-4A5A-B1E9-0500E0FE7BD2}" dt="2023-07-21T15:45:22.651" v="89"/>
          <ac:spMkLst>
            <pc:docMk/>
            <pc:sldMk cId="1838713614" sldId="263"/>
            <ac:spMk id="10" creationId="{A4A27887-F464-A77D-EA90-34C4DD50783D}"/>
          </ac:spMkLst>
        </pc:spChg>
        <pc:spChg chg="add del">
          <ac:chgData name="Shreya Sonal" userId="0d3f8f8400124ae5" providerId="Windows Live" clId="Web-{D3E6BAB7-A37F-4A5A-B1E9-0500E0FE7BD2}" dt="2023-07-21T15:32:07.076" v="4"/>
          <ac:spMkLst>
            <pc:docMk/>
            <pc:sldMk cId="1838713614" sldId="263"/>
            <ac:spMk id="13" creationId="{5D1D4658-32CD-4903-BDA6-7B54EEA4ED6F}"/>
          </ac:spMkLst>
        </pc:spChg>
        <pc:spChg chg="add mod">
          <ac:chgData name="Shreya Sonal" userId="0d3f8f8400124ae5" providerId="Windows Live" clId="Web-{D3E6BAB7-A37F-4A5A-B1E9-0500E0FE7BD2}" dt="2023-07-21T15:58:57.482" v="206" actId="1076"/>
          <ac:spMkLst>
            <pc:docMk/>
            <pc:sldMk cId="1838713614" sldId="263"/>
            <ac:spMk id="14" creationId="{132B8033-5462-2454-AB4B-8C81064C5CAE}"/>
          </ac:spMkLst>
        </pc:spChg>
        <pc:spChg chg="add del">
          <ac:chgData name="Shreya Sonal" userId="0d3f8f8400124ae5" providerId="Windows Live" clId="Web-{D3E6BAB7-A37F-4A5A-B1E9-0500E0FE7BD2}" dt="2023-07-21T15:32:07.076" v="4"/>
          <ac:spMkLst>
            <pc:docMk/>
            <pc:sldMk cId="1838713614" sldId="263"/>
            <ac:spMk id="15" creationId="{7A29A97C-0C3C-4F06-9CA4-68DFD1CE4039}"/>
          </ac:spMkLst>
        </pc:spChg>
        <pc:spChg chg="add del mod">
          <ac:chgData name="Shreya Sonal" userId="0d3f8f8400124ae5" providerId="Windows Live" clId="Web-{D3E6BAB7-A37F-4A5A-B1E9-0500E0FE7BD2}" dt="2023-07-21T15:54:56.655" v="185"/>
          <ac:spMkLst>
            <pc:docMk/>
            <pc:sldMk cId="1838713614" sldId="263"/>
            <ac:spMk id="16" creationId="{9CBD5E70-B458-D429-F28D-6E223432165A}"/>
          </ac:spMkLst>
        </pc:spChg>
        <pc:spChg chg="add del">
          <ac:chgData name="Shreya Sonal" userId="0d3f8f8400124ae5" providerId="Windows Live" clId="Web-{D3E6BAB7-A37F-4A5A-B1E9-0500E0FE7BD2}" dt="2023-07-21T15:32:07.076" v="4"/>
          <ac:spMkLst>
            <pc:docMk/>
            <pc:sldMk cId="1838713614" sldId="263"/>
            <ac:spMk id="17" creationId="{801292C1-8B12-4AF2-9B59-8851A132E5E2}"/>
          </ac:spMkLst>
        </pc:spChg>
        <pc:spChg chg="add mod ord">
          <ac:chgData name="Shreya Sonal" userId="0d3f8f8400124ae5" providerId="Windows Live" clId="Web-{D3E6BAB7-A37F-4A5A-B1E9-0500E0FE7BD2}" dt="2023-07-21T16:03:34.585" v="245" actId="1076"/>
          <ac:spMkLst>
            <pc:docMk/>
            <pc:sldMk cId="1838713614" sldId="263"/>
            <ac:spMk id="18" creationId="{35FBF064-B5B5-6A14-D1C3-81D13F583E2A}"/>
          </ac:spMkLst>
        </pc:spChg>
        <pc:spChg chg="add mod topLvl">
          <ac:chgData name="Shreya Sonal" userId="0d3f8f8400124ae5" providerId="Windows Live" clId="Web-{D3E6BAB7-A37F-4A5A-B1E9-0500E0FE7BD2}" dt="2023-07-21T16:01:26.237" v="229"/>
          <ac:spMkLst>
            <pc:docMk/>
            <pc:sldMk cId="1838713614" sldId="263"/>
            <ac:spMk id="19" creationId="{53FEF48C-5D18-A250-0ACE-7D6D5FB36FF0}"/>
          </ac:spMkLst>
        </pc:spChg>
        <pc:spChg chg="add mod topLvl">
          <ac:chgData name="Shreya Sonal" userId="0d3f8f8400124ae5" providerId="Windows Live" clId="Web-{D3E6BAB7-A37F-4A5A-B1E9-0500E0FE7BD2}" dt="2023-07-21T16:01:26.237" v="229"/>
          <ac:spMkLst>
            <pc:docMk/>
            <pc:sldMk cId="1838713614" sldId="263"/>
            <ac:spMk id="20" creationId="{98DB6469-6C4F-E56C-6479-CC41F337DE3A}"/>
          </ac:spMkLst>
        </pc:spChg>
        <pc:spChg chg="add mod topLvl">
          <ac:chgData name="Shreya Sonal" userId="0d3f8f8400124ae5" providerId="Windows Live" clId="Web-{D3E6BAB7-A37F-4A5A-B1E9-0500E0FE7BD2}" dt="2023-07-21T16:01:26.237" v="229"/>
          <ac:spMkLst>
            <pc:docMk/>
            <pc:sldMk cId="1838713614" sldId="263"/>
            <ac:spMk id="21" creationId="{D3A634DB-BBDA-6521-48CF-A5D80F87CBD0}"/>
          </ac:spMkLst>
        </pc:spChg>
        <pc:spChg chg="add mod">
          <ac:chgData name="Shreya Sonal" userId="0d3f8f8400124ae5" providerId="Windows Live" clId="Web-{D3E6BAB7-A37F-4A5A-B1E9-0500E0FE7BD2}" dt="2023-07-21T16:15:18.345" v="311" actId="1076"/>
          <ac:spMkLst>
            <pc:docMk/>
            <pc:sldMk cId="1838713614" sldId="263"/>
            <ac:spMk id="24" creationId="{F1D73269-8D82-3790-CB28-0B8670D4D0BB}"/>
          </ac:spMkLst>
        </pc:spChg>
        <pc:grpChg chg="add del">
          <ac:chgData name="Shreya Sonal" userId="0d3f8f8400124ae5" providerId="Windows Live" clId="Web-{D3E6BAB7-A37F-4A5A-B1E9-0500E0FE7BD2}" dt="2023-07-21T15:38:40.808" v="22"/>
          <ac:grpSpMkLst>
            <pc:docMk/>
            <pc:sldMk cId="1838713614" sldId="263"/>
            <ac:grpSpMk id="9" creationId="{465B6CB4-28E0-019F-4C79-B40C9A0658BB}"/>
          </ac:grpSpMkLst>
        </pc:grpChg>
        <pc:grpChg chg="add del">
          <ac:chgData name="Shreya Sonal" userId="0d3f8f8400124ae5" providerId="Windows Live" clId="Web-{D3E6BAB7-A37F-4A5A-B1E9-0500E0FE7BD2}" dt="2023-07-21T15:47:39.155" v="104"/>
          <ac:grpSpMkLst>
            <pc:docMk/>
            <pc:sldMk cId="1838713614" sldId="263"/>
            <ac:grpSpMk id="11" creationId="{E955C833-3E85-4DB0-A69E-66EEBB0441D2}"/>
          </ac:grpSpMkLst>
        </pc:grpChg>
        <pc:grpChg chg="add mod">
          <ac:chgData name="Shreya Sonal" userId="0d3f8f8400124ae5" providerId="Windows Live" clId="Web-{D3E6BAB7-A37F-4A5A-B1E9-0500E0FE7BD2}" dt="2023-07-21T15:49:36.269" v="141" actId="14100"/>
          <ac:grpSpMkLst>
            <pc:docMk/>
            <pc:sldMk cId="1838713614" sldId="263"/>
            <ac:grpSpMk id="12" creationId="{8649534B-F151-461C-42C0-CBCC1930ABBA}"/>
          </ac:grpSpMkLst>
        </pc:grpChg>
        <pc:grpChg chg="add del">
          <ac:chgData name="Shreya Sonal" userId="0d3f8f8400124ae5" providerId="Windows Live" clId="Web-{D3E6BAB7-A37F-4A5A-B1E9-0500E0FE7BD2}" dt="2023-07-21T16:01:26.237" v="229"/>
          <ac:grpSpMkLst>
            <pc:docMk/>
            <pc:sldMk cId="1838713614" sldId="263"/>
            <ac:grpSpMk id="22" creationId="{4AFE8C0A-7B4D-2395-203D-13607052A2EB}"/>
          </ac:grpSpMkLst>
        </pc:grpChg>
        <pc:grpChg chg="add del mod ord">
          <ac:chgData name="Shreya Sonal" userId="0d3f8f8400124ae5" providerId="Windows Live" clId="Web-{D3E6BAB7-A37F-4A5A-B1E9-0500E0FE7BD2}" dt="2023-07-21T16:24:22.645" v="410"/>
          <ac:grpSpMkLst>
            <pc:docMk/>
            <pc:sldMk cId="1838713614" sldId="263"/>
            <ac:grpSpMk id="23" creationId="{B62BA619-8F56-4BAE-A65E-38B39C866569}"/>
          </ac:grpSpMkLst>
        </pc:grpChg>
        <pc:picChg chg="mod ord topLvl">
          <ac:chgData name="Shreya Sonal" userId="0d3f8f8400124ae5" providerId="Windows Live" clId="Web-{D3E6BAB7-A37F-4A5A-B1E9-0500E0FE7BD2}" dt="2023-07-21T15:47:39.155" v="104"/>
          <ac:picMkLst>
            <pc:docMk/>
            <pc:sldMk cId="1838713614" sldId="263"/>
            <ac:picMk id="3" creationId="{539D96F1-0736-A460-3E5F-D6CF36BD7102}"/>
          </ac:picMkLst>
        </pc:picChg>
        <pc:picChg chg="add mod topLvl">
          <ac:chgData name="Shreya Sonal" userId="0d3f8f8400124ae5" providerId="Windows Live" clId="Web-{D3E6BAB7-A37F-4A5A-B1E9-0500E0FE7BD2}" dt="2023-07-21T15:49:03.643" v="136"/>
          <ac:picMkLst>
            <pc:docMk/>
            <pc:sldMk cId="1838713614" sldId="263"/>
            <ac:picMk id="4" creationId="{BA1ED2A6-E8A4-6531-153E-2664515A8B97}"/>
          </ac:picMkLst>
        </pc:picChg>
        <pc:picChg chg="add del mod">
          <ac:chgData name="Shreya Sonal" userId="0d3f8f8400124ae5" providerId="Windows Live" clId="Web-{D3E6BAB7-A37F-4A5A-B1E9-0500E0FE7BD2}" dt="2023-07-21T16:11:43.291" v="254"/>
          <ac:picMkLst>
            <pc:docMk/>
            <pc:sldMk cId="1838713614" sldId="263"/>
            <ac:picMk id="25" creationId="{EE73D1AE-5A4F-3B44-762F-5EFC1ECAAEFF}"/>
          </ac:picMkLst>
        </pc:picChg>
      </pc:sldChg>
      <pc:sldChg chg="addSp delSp modSp add replId">
        <pc:chgData name="Shreya Sonal" userId="0d3f8f8400124ae5" providerId="Windows Live" clId="Web-{D3E6BAB7-A37F-4A5A-B1E9-0500E0FE7BD2}" dt="2023-07-21T16:24:17.473" v="409"/>
        <pc:sldMkLst>
          <pc:docMk/>
          <pc:sldMk cId="259519065" sldId="264"/>
        </pc:sldMkLst>
        <pc:spChg chg="mod topLvl">
          <ac:chgData name="Shreya Sonal" userId="0d3f8f8400124ae5" providerId="Windows Live" clId="Web-{D3E6BAB7-A37F-4A5A-B1E9-0500E0FE7BD2}" dt="2023-07-21T16:17:27.224" v="351" actId="688"/>
          <ac:spMkLst>
            <pc:docMk/>
            <pc:sldMk cId="259519065" sldId="264"/>
            <ac:spMk id="5" creationId="{376E3CDD-D874-7779-4665-ED1E0DA164BE}"/>
          </ac:spMkLst>
        </pc:spChg>
        <pc:spChg chg="mod topLvl">
          <ac:chgData name="Shreya Sonal" userId="0d3f8f8400124ae5" providerId="Windows Live" clId="Web-{D3E6BAB7-A37F-4A5A-B1E9-0500E0FE7BD2}" dt="2023-07-21T16:18:48.727" v="363" actId="1076"/>
          <ac:spMkLst>
            <pc:docMk/>
            <pc:sldMk cId="259519065" sldId="264"/>
            <ac:spMk id="6" creationId="{BC530B17-AA1A-1F3F-F226-AC6BFD485FAA}"/>
          </ac:spMkLst>
        </pc:spChg>
        <pc:spChg chg="mod topLvl">
          <ac:chgData name="Shreya Sonal" userId="0d3f8f8400124ae5" providerId="Windows Live" clId="Web-{D3E6BAB7-A37F-4A5A-B1E9-0500E0FE7BD2}" dt="2023-07-21T16:21:58.672" v="390" actId="14100"/>
          <ac:spMkLst>
            <pc:docMk/>
            <pc:sldMk cId="259519065" sldId="264"/>
            <ac:spMk id="7" creationId="{67FBF087-EFF8-037E-BE5D-103379CF34A0}"/>
          </ac:spMkLst>
        </pc:spChg>
        <pc:spChg chg="mod">
          <ac:chgData name="Shreya Sonal" userId="0d3f8f8400124ae5" providerId="Windows Live" clId="Web-{D3E6BAB7-A37F-4A5A-B1E9-0500E0FE7BD2}" dt="2023-07-21T16:16:55.552" v="347" actId="1076"/>
          <ac:spMkLst>
            <pc:docMk/>
            <pc:sldMk cId="259519065" sldId="264"/>
            <ac:spMk id="14" creationId="{132B8033-5462-2454-AB4B-8C81064C5CAE}"/>
          </ac:spMkLst>
        </pc:spChg>
        <pc:spChg chg="mod">
          <ac:chgData name="Shreya Sonal" userId="0d3f8f8400124ae5" providerId="Windows Live" clId="Web-{D3E6BAB7-A37F-4A5A-B1E9-0500E0FE7BD2}" dt="2023-07-21T16:23:01.189" v="397" actId="14100"/>
          <ac:spMkLst>
            <pc:docMk/>
            <pc:sldMk cId="259519065" sldId="264"/>
            <ac:spMk id="18" creationId="{35FBF064-B5B5-6A14-D1C3-81D13F583E2A}"/>
          </ac:spMkLst>
        </pc:spChg>
        <pc:spChg chg="del topLvl">
          <ac:chgData name="Shreya Sonal" userId="0d3f8f8400124ae5" providerId="Windows Live" clId="Web-{D3E6BAB7-A37F-4A5A-B1E9-0500E0FE7BD2}" dt="2023-07-21T16:24:10.645" v="408"/>
          <ac:spMkLst>
            <pc:docMk/>
            <pc:sldMk cId="259519065" sldId="264"/>
            <ac:spMk id="19" creationId="{53FEF48C-5D18-A250-0ACE-7D6D5FB36FF0}"/>
          </ac:spMkLst>
        </pc:spChg>
        <pc:spChg chg="del">
          <ac:chgData name="Shreya Sonal" userId="0d3f8f8400124ae5" providerId="Windows Live" clId="Web-{D3E6BAB7-A37F-4A5A-B1E9-0500E0FE7BD2}" dt="2023-07-21T16:24:07.364" v="407"/>
          <ac:spMkLst>
            <pc:docMk/>
            <pc:sldMk cId="259519065" sldId="264"/>
            <ac:spMk id="20" creationId="{98DB6469-6C4F-E56C-6479-CC41F337DE3A}"/>
          </ac:spMkLst>
        </pc:spChg>
        <pc:spChg chg="del topLvl">
          <ac:chgData name="Shreya Sonal" userId="0d3f8f8400124ae5" providerId="Windows Live" clId="Web-{D3E6BAB7-A37F-4A5A-B1E9-0500E0FE7BD2}" dt="2023-07-21T16:24:17.473" v="409"/>
          <ac:spMkLst>
            <pc:docMk/>
            <pc:sldMk cId="259519065" sldId="264"/>
            <ac:spMk id="21" creationId="{D3A634DB-BBDA-6521-48CF-A5D80F87CBD0}"/>
          </ac:spMkLst>
        </pc:spChg>
        <pc:spChg chg="del">
          <ac:chgData name="Shreya Sonal" userId="0d3f8f8400124ae5" providerId="Windows Live" clId="Web-{D3E6BAB7-A37F-4A5A-B1E9-0500E0FE7BD2}" dt="2023-07-21T16:22:07.844" v="391"/>
          <ac:spMkLst>
            <pc:docMk/>
            <pc:sldMk cId="259519065" sldId="264"/>
            <ac:spMk id="24" creationId="{F1D73269-8D82-3790-CB28-0B8670D4D0BB}"/>
          </ac:spMkLst>
        </pc:spChg>
        <pc:grpChg chg="add">
          <ac:chgData name="Shreya Sonal" userId="0d3f8f8400124ae5" providerId="Windows Live" clId="Web-{D3E6BAB7-A37F-4A5A-B1E9-0500E0FE7BD2}" dt="2023-07-21T16:23:14.190" v="398"/>
          <ac:grpSpMkLst>
            <pc:docMk/>
            <pc:sldMk cId="259519065" sldId="264"/>
            <ac:grpSpMk id="10" creationId="{BE8E2016-7041-33FF-2D55-105CA3B2A294}"/>
          </ac:grpSpMkLst>
        </pc:grpChg>
        <pc:grpChg chg="del">
          <ac:chgData name="Shreya Sonal" userId="0d3f8f8400124ae5" providerId="Windows Live" clId="Web-{D3E6BAB7-A37F-4A5A-B1E9-0500E0FE7BD2}" dt="2023-07-21T16:15:55.018" v="313"/>
          <ac:grpSpMkLst>
            <pc:docMk/>
            <pc:sldMk cId="259519065" sldId="264"/>
            <ac:grpSpMk id="12" creationId="{8649534B-F151-461C-42C0-CBCC1930ABBA}"/>
          </ac:grpSpMkLst>
        </pc:grpChg>
        <pc:grpChg chg="del">
          <ac:chgData name="Shreya Sonal" userId="0d3f8f8400124ae5" providerId="Windows Live" clId="Web-{D3E6BAB7-A37F-4A5A-B1E9-0500E0FE7BD2}" dt="2023-07-21T16:24:10.645" v="408"/>
          <ac:grpSpMkLst>
            <pc:docMk/>
            <pc:sldMk cId="259519065" sldId="264"/>
            <ac:grpSpMk id="23" creationId="{B62BA619-8F56-4BAE-A65E-38B39C866569}"/>
          </ac:grpSpMkLst>
        </pc:grpChg>
        <pc:picChg chg="mod">
          <ac:chgData name="Shreya Sonal" userId="0d3f8f8400124ae5" providerId="Windows Live" clId="Web-{D3E6BAB7-A37F-4A5A-B1E9-0500E0FE7BD2}" dt="2023-07-21T16:20:55.951" v="383" actId="1076"/>
          <ac:picMkLst>
            <pc:docMk/>
            <pc:sldMk cId="259519065" sldId="264"/>
            <ac:picMk id="3" creationId="{539D96F1-0736-A460-3E5F-D6CF36BD7102}"/>
          </ac:picMkLst>
        </pc:picChg>
        <pc:picChg chg="del topLvl">
          <ac:chgData name="Shreya Sonal" userId="0d3f8f8400124ae5" providerId="Windows Live" clId="Web-{D3E6BAB7-A37F-4A5A-B1E9-0500E0FE7BD2}" dt="2023-07-21T16:19:29.260" v="366"/>
          <ac:picMkLst>
            <pc:docMk/>
            <pc:sldMk cId="259519065" sldId="264"/>
            <ac:picMk id="4" creationId="{BA1ED2A6-E8A4-6531-153E-2664515A8B97}"/>
          </ac:picMkLst>
        </pc:picChg>
        <pc:picChg chg="add mod">
          <ac:chgData name="Shreya Sonal" userId="0d3f8f8400124ae5" providerId="Windows Live" clId="Web-{D3E6BAB7-A37F-4A5A-B1E9-0500E0FE7BD2}" dt="2023-07-21T16:20:39.841" v="379" actId="1076"/>
          <ac:picMkLst>
            <pc:docMk/>
            <pc:sldMk cId="259519065" sldId="264"/>
            <ac:picMk id="9" creationId="{3531D706-09FE-6806-4482-56E2103F8A2D}"/>
          </ac:picMkLst>
        </pc:picChg>
      </pc:sldChg>
      <pc:sldChg chg="add del">
        <pc:chgData name="Shreya Sonal" userId="0d3f8f8400124ae5" providerId="Windows Live" clId="Web-{D3E6BAB7-A37F-4A5A-B1E9-0500E0FE7BD2}" dt="2023-07-21T15:55:44.688" v="190"/>
        <pc:sldMkLst>
          <pc:docMk/>
          <pc:sldMk cId="2049597056" sldId="264"/>
        </pc:sldMkLst>
      </pc:sldChg>
      <pc:sldChg chg="add del replId">
        <pc:chgData name="Shreya Sonal" userId="0d3f8f8400124ae5" providerId="Windows Live" clId="Web-{D3E6BAB7-A37F-4A5A-B1E9-0500E0FE7BD2}" dt="2023-07-21T16:23:39.222" v="403"/>
        <pc:sldMkLst>
          <pc:docMk/>
          <pc:sldMk cId="2196560441" sldId="265"/>
        </pc:sldMkLst>
      </pc:sldChg>
    </pc:docChg>
  </pc:docChgLst>
  <pc:docChgLst>
    <pc:chgData name="Shreya Sonal" userId="0d3f8f8400124ae5" providerId="Windows Live" clId="Web-{2B32B998-F4F6-4EC5-BB25-3BDB167F12B9}"/>
    <pc:docChg chg="addSld delSld modSld sldOrd modMainMaster">
      <pc:chgData name="Shreya Sonal" userId="0d3f8f8400124ae5" providerId="Windows Live" clId="Web-{2B32B998-F4F6-4EC5-BB25-3BDB167F12B9}" dt="2023-07-22T23:19:52.003" v="2041" actId="20577"/>
      <pc:docMkLst>
        <pc:docMk/>
      </pc:docMkLst>
      <pc:sldChg chg="addSp delSp modSp modTransition">
        <pc:chgData name="Shreya Sonal" userId="0d3f8f8400124ae5" providerId="Windows Live" clId="Web-{2B32B998-F4F6-4EC5-BB25-3BDB167F12B9}" dt="2023-07-22T23:14:16.416" v="2015"/>
        <pc:sldMkLst>
          <pc:docMk/>
          <pc:sldMk cId="109857222" sldId="256"/>
        </pc:sldMkLst>
        <pc:spChg chg="mod">
          <ac:chgData name="Shreya Sonal" userId="0d3f8f8400124ae5" providerId="Windows Live" clId="Web-{2B32B998-F4F6-4EC5-BB25-3BDB167F12B9}" dt="2023-07-22T22:59:49.268" v="1883"/>
          <ac:spMkLst>
            <pc:docMk/>
            <pc:sldMk cId="109857222" sldId="256"/>
            <ac:spMk id="2" creationId="{1DE60B6D-D70F-C1C4-B13D-A2E981483A17}"/>
          </ac:spMkLst>
        </pc:spChg>
        <pc:spChg chg="add mod ord">
          <ac:chgData name="Shreya Sonal" userId="0d3f8f8400124ae5" providerId="Windows Live" clId="Web-{2B32B998-F4F6-4EC5-BB25-3BDB167F12B9}" dt="2023-07-22T22:33:42.263" v="1529" actId="1076"/>
          <ac:spMkLst>
            <pc:docMk/>
            <pc:sldMk cId="109857222" sldId="256"/>
            <ac:spMk id="11" creationId="{B66767E6-3037-6CEC-BAE1-5216312DDB39}"/>
          </ac:spMkLst>
        </pc:spChg>
        <pc:spChg chg="add mod">
          <ac:chgData name="Shreya Sonal" userId="0d3f8f8400124ae5" providerId="Windows Live" clId="Web-{2B32B998-F4F6-4EC5-BB25-3BDB167F12B9}" dt="2023-07-22T23:08:38.797" v="1979" actId="688"/>
          <ac:spMkLst>
            <pc:docMk/>
            <pc:sldMk cId="109857222" sldId="256"/>
            <ac:spMk id="14" creationId="{FB4031C6-ECB4-3827-EC47-47A618DE848B}"/>
          </ac:spMkLst>
        </pc:spChg>
        <pc:spChg chg="add mod">
          <ac:chgData name="Shreya Sonal" userId="0d3f8f8400124ae5" providerId="Windows Live" clId="Web-{2B32B998-F4F6-4EC5-BB25-3BDB167F12B9}" dt="2023-07-22T23:08:29.453" v="1977" actId="1076"/>
          <ac:spMkLst>
            <pc:docMk/>
            <pc:sldMk cId="109857222" sldId="256"/>
            <ac:spMk id="19" creationId="{BC997DA8-3277-AB76-142E-DEB5D1121E7E}"/>
          </ac:spMkLst>
        </pc:spChg>
        <pc:graphicFrameChg chg="mod modGraphic">
          <ac:chgData name="Shreya Sonal" userId="0d3f8f8400124ae5" providerId="Windows Live" clId="Web-{2B32B998-F4F6-4EC5-BB25-3BDB167F12B9}" dt="2023-07-22T23:14:16.416" v="2015"/>
          <ac:graphicFrameMkLst>
            <pc:docMk/>
            <pc:sldMk cId="109857222" sldId="256"/>
            <ac:graphicFrameMk id="9" creationId="{B7C54065-99AA-567B-CDD3-3F56390E8679}"/>
          </ac:graphicFrameMkLst>
        </pc:graphicFrameChg>
        <pc:picChg chg="mod ord">
          <ac:chgData name="Shreya Sonal" userId="0d3f8f8400124ae5" providerId="Windows Live" clId="Web-{2B32B998-F4F6-4EC5-BB25-3BDB167F12B9}" dt="2023-07-22T22:48:27.070" v="1683" actId="1076"/>
          <ac:picMkLst>
            <pc:docMk/>
            <pc:sldMk cId="109857222" sldId="256"/>
            <ac:picMk id="4" creationId="{7929AB84-6F19-99D6-B0CB-1440EA105AE6}"/>
          </ac:picMkLst>
        </pc:picChg>
        <pc:picChg chg="add del mod">
          <ac:chgData name="Shreya Sonal" userId="0d3f8f8400124ae5" providerId="Windows Live" clId="Web-{2B32B998-F4F6-4EC5-BB25-3BDB167F12B9}" dt="2023-07-22T22:04:07.013" v="1049"/>
          <ac:picMkLst>
            <pc:docMk/>
            <pc:sldMk cId="109857222" sldId="256"/>
            <ac:picMk id="8" creationId="{AAF4233B-E077-35EC-2F9C-CC01D86D966C}"/>
          </ac:picMkLst>
        </pc:picChg>
        <pc:picChg chg="add del mod">
          <ac:chgData name="Shreya Sonal" userId="0d3f8f8400124ae5" providerId="Windows Live" clId="Web-{2B32B998-F4F6-4EC5-BB25-3BDB167F12B9}" dt="2023-07-22T22:04:24.982" v="1053"/>
          <ac:picMkLst>
            <pc:docMk/>
            <pc:sldMk cId="109857222" sldId="256"/>
            <ac:picMk id="10" creationId="{C457F03C-31E1-05CD-914F-F71CC0343882}"/>
          </ac:picMkLst>
        </pc:picChg>
        <pc:picChg chg="mod modCrop">
          <ac:chgData name="Shreya Sonal" userId="0d3f8f8400124ae5" providerId="Windows Live" clId="Web-{2B32B998-F4F6-4EC5-BB25-3BDB167F12B9}" dt="2023-07-22T22:33:54.545" v="1531" actId="1076"/>
          <ac:picMkLst>
            <pc:docMk/>
            <pc:sldMk cId="109857222" sldId="256"/>
            <ac:picMk id="12" creationId="{F0D7D4D3-1EA4-C489-4A7C-EF45A1D6B9B1}"/>
          </ac:picMkLst>
        </pc:picChg>
      </pc:sldChg>
      <pc:sldChg chg="addSp modSp modTransition">
        <pc:chgData name="Shreya Sonal" userId="0d3f8f8400124ae5" providerId="Windows Live" clId="Web-{2B32B998-F4F6-4EC5-BB25-3BDB167F12B9}" dt="2023-07-22T23:10:53.785" v="2011"/>
        <pc:sldMkLst>
          <pc:docMk/>
          <pc:sldMk cId="3282561058" sldId="258"/>
        </pc:sldMkLst>
        <pc:spChg chg="mod">
          <ac:chgData name="Shreya Sonal" userId="0d3f8f8400124ae5" providerId="Windows Live" clId="Web-{2B32B998-F4F6-4EC5-BB25-3BDB167F12B9}" dt="2023-07-22T22:59:40.672" v="1880" actId="1076"/>
          <ac:spMkLst>
            <pc:docMk/>
            <pc:sldMk cId="3282561058" sldId="258"/>
            <ac:spMk id="8" creationId="{DEC5D663-4F59-6956-CBC1-DCA5C6D033D4}"/>
          </ac:spMkLst>
        </pc:spChg>
        <pc:spChg chg="add mod ord">
          <ac:chgData name="Shreya Sonal" userId="0d3f8f8400124ae5" providerId="Windows Live" clId="Web-{2B32B998-F4F6-4EC5-BB25-3BDB167F12B9}" dt="2023-07-22T22:33:19.747" v="1523" actId="1076"/>
          <ac:spMkLst>
            <pc:docMk/>
            <pc:sldMk cId="3282561058" sldId="258"/>
            <ac:spMk id="10" creationId="{D68DDF19-5605-4154-7560-ADD6E0E76A01}"/>
          </ac:spMkLst>
        </pc:spChg>
        <pc:spChg chg="add mod">
          <ac:chgData name="Shreya Sonal" userId="0d3f8f8400124ae5" providerId="Windows Live" clId="Web-{2B32B998-F4F6-4EC5-BB25-3BDB167F12B9}" dt="2023-07-22T23:08:08.609" v="1972" actId="1076"/>
          <ac:spMkLst>
            <pc:docMk/>
            <pc:sldMk cId="3282561058" sldId="258"/>
            <ac:spMk id="12" creationId="{EEEB4437-8D40-B1DD-DD75-87DC0B7DC67F}"/>
          </ac:spMkLst>
        </pc:spChg>
        <pc:spChg chg="add mod">
          <ac:chgData name="Shreya Sonal" userId="0d3f8f8400124ae5" providerId="Windows Live" clId="Web-{2B32B998-F4F6-4EC5-BB25-3BDB167F12B9}" dt="2023-07-22T23:08:13.312" v="1973" actId="1076"/>
          <ac:spMkLst>
            <pc:docMk/>
            <pc:sldMk cId="3282561058" sldId="258"/>
            <ac:spMk id="14" creationId="{4D6C2BF2-1DC1-098D-A09C-8C09773DE7B9}"/>
          </ac:spMkLst>
        </pc:spChg>
        <pc:graphicFrameChg chg="mod modGraphic">
          <ac:chgData name="Shreya Sonal" userId="0d3f8f8400124ae5" providerId="Windows Live" clId="Web-{2B32B998-F4F6-4EC5-BB25-3BDB167F12B9}" dt="2023-07-22T22:48:17.304" v="1681"/>
          <ac:graphicFrameMkLst>
            <pc:docMk/>
            <pc:sldMk cId="3282561058" sldId="258"/>
            <ac:graphicFrameMk id="2" creationId="{DAED4AF3-8164-9B25-725B-6792C1825C86}"/>
          </ac:graphicFrameMkLst>
        </pc:graphicFrameChg>
        <pc:picChg chg="mod ord">
          <ac:chgData name="Shreya Sonal" userId="0d3f8f8400124ae5" providerId="Windows Live" clId="Web-{2B32B998-F4F6-4EC5-BB25-3BDB167F12B9}" dt="2023-07-22T22:48:22.117" v="1682" actId="1076"/>
          <ac:picMkLst>
            <pc:docMk/>
            <pc:sldMk cId="3282561058" sldId="258"/>
            <ac:picMk id="4" creationId="{7929AB84-6F19-99D6-B0CB-1440EA105AE6}"/>
          </ac:picMkLst>
        </pc:picChg>
        <pc:picChg chg="mod modCrop">
          <ac:chgData name="Shreya Sonal" userId="0d3f8f8400124ae5" providerId="Windows Live" clId="Web-{2B32B998-F4F6-4EC5-BB25-3BDB167F12B9}" dt="2023-07-22T22:34:28.483" v="1535" actId="14100"/>
          <ac:picMkLst>
            <pc:docMk/>
            <pc:sldMk cId="3282561058" sldId="258"/>
            <ac:picMk id="9" creationId="{B123B3EB-5861-0A3E-4761-DF35C37E3257}"/>
          </ac:picMkLst>
        </pc:picChg>
      </pc:sldChg>
      <pc:sldChg chg="addSp modSp modTransition">
        <pc:chgData name="Shreya Sonal" userId="0d3f8f8400124ae5" providerId="Windows Live" clId="Web-{2B32B998-F4F6-4EC5-BB25-3BDB167F12B9}" dt="2023-07-22T23:10:53.785" v="2011"/>
        <pc:sldMkLst>
          <pc:docMk/>
          <pc:sldMk cId="2251196067" sldId="259"/>
        </pc:sldMkLst>
        <pc:spChg chg="add mod ord">
          <ac:chgData name="Shreya Sonal" userId="0d3f8f8400124ae5" providerId="Windows Live" clId="Web-{2B32B998-F4F6-4EC5-BB25-3BDB167F12B9}" dt="2023-07-22T22:34:40.124" v="1538" actId="1076"/>
          <ac:spMkLst>
            <pc:docMk/>
            <pc:sldMk cId="2251196067" sldId="259"/>
            <ac:spMk id="8" creationId="{325C25D4-0A2E-E4F3-1C3B-FD590F388AFA}"/>
          </ac:spMkLst>
        </pc:spChg>
        <pc:spChg chg="mod">
          <ac:chgData name="Shreya Sonal" userId="0d3f8f8400124ae5" providerId="Windows Live" clId="Web-{2B32B998-F4F6-4EC5-BB25-3BDB167F12B9}" dt="2023-07-22T22:59:33.781" v="1878" actId="1076"/>
          <ac:spMkLst>
            <pc:docMk/>
            <pc:sldMk cId="2251196067" sldId="259"/>
            <ac:spMk id="9" creationId="{4759DED3-2994-91FB-FA72-31BEE2185436}"/>
          </ac:spMkLst>
        </pc:spChg>
        <pc:spChg chg="add mod">
          <ac:chgData name="Shreya Sonal" userId="0d3f8f8400124ae5" providerId="Windows Live" clId="Web-{2B32B998-F4F6-4EC5-BB25-3BDB167F12B9}" dt="2023-07-22T23:07:37.952" v="1967" actId="1076"/>
          <ac:spMkLst>
            <pc:docMk/>
            <pc:sldMk cId="2251196067" sldId="259"/>
            <ac:spMk id="12" creationId="{06332987-A656-F4C0-349D-411BBAC23F17}"/>
          </ac:spMkLst>
        </pc:spChg>
        <pc:spChg chg="add mod">
          <ac:chgData name="Shreya Sonal" userId="0d3f8f8400124ae5" providerId="Windows Live" clId="Web-{2B32B998-F4F6-4EC5-BB25-3BDB167F12B9}" dt="2023-07-22T23:07:47.061" v="1969" actId="688"/>
          <ac:spMkLst>
            <pc:docMk/>
            <pc:sldMk cId="2251196067" sldId="259"/>
            <ac:spMk id="14" creationId="{EB3980AD-911F-4E39-FD20-87178F646A6D}"/>
          </ac:spMkLst>
        </pc:spChg>
        <pc:graphicFrameChg chg="mod modGraphic">
          <ac:chgData name="Shreya Sonal" userId="0d3f8f8400124ae5" providerId="Windows Live" clId="Web-{2B32B998-F4F6-4EC5-BB25-3BDB167F12B9}" dt="2023-07-22T22:48:06.538" v="1680"/>
          <ac:graphicFrameMkLst>
            <pc:docMk/>
            <pc:sldMk cId="2251196067" sldId="259"/>
            <ac:graphicFrameMk id="2" creationId="{608448D6-DD38-C319-1AD7-A566F47750E8}"/>
          </ac:graphicFrameMkLst>
        </pc:graphicFrameChg>
        <pc:picChg chg="mod ord">
          <ac:chgData name="Shreya Sonal" userId="0d3f8f8400124ae5" providerId="Windows Live" clId="Web-{2B32B998-F4F6-4EC5-BB25-3BDB167F12B9}" dt="2023-07-22T22:47:54.069" v="1679" actId="1076"/>
          <ac:picMkLst>
            <pc:docMk/>
            <pc:sldMk cId="2251196067" sldId="259"/>
            <ac:picMk id="4" creationId="{7929AB84-6F19-99D6-B0CB-1440EA105AE6}"/>
          </ac:picMkLst>
        </pc:picChg>
        <pc:picChg chg="mod">
          <ac:chgData name="Shreya Sonal" userId="0d3f8f8400124ae5" providerId="Windows Live" clId="Web-{2B32B998-F4F6-4EC5-BB25-3BDB167F12B9}" dt="2023-07-22T22:34:32.983" v="1536" actId="14100"/>
          <ac:picMkLst>
            <pc:docMk/>
            <pc:sldMk cId="2251196067" sldId="259"/>
            <ac:picMk id="10" creationId="{4ADFBF69-47DC-734C-1DF7-559F6E706844}"/>
          </ac:picMkLst>
        </pc:picChg>
      </pc:sldChg>
      <pc:sldChg chg="addSp modSp modTransition">
        <pc:chgData name="Shreya Sonal" userId="0d3f8f8400124ae5" providerId="Windows Live" clId="Web-{2B32B998-F4F6-4EC5-BB25-3BDB167F12B9}" dt="2023-07-22T23:10:53.785" v="2011"/>
        <pc:sldMkLst>
          <pc:docMk/>
          <pc:sldMk cId="1763817531" sldId="260"/>
        </pc:sldMkLst>
        <pc:spChg chg="mod">
          <ac:chgData name="Shreya Sonal" userId="0d3f8f8400124ae5" providerId="Windows Live" clId="Web-{2B32B998-F4F6-4EC5-BB25-3BDB167F12B9}" dt="2023-07-22T22:59:20.312" v="1876"/>
          <ac:spMkLst>
            <pc:docMk/>
            <pc:sldMk cId="1763817531" sldId="260"/>
            <ac:spMk id="8" creationId="{F14F8339-49E6-9AA7-585E-B9D9B3FD20D5}"/>
          </ac:spMkLst>
        </pc:spChg>
        <pc:spChg chg="add mod ord">
          <ac:chgData name="Shreya Sonal" userId="0d3f8f8400124ae5" providerId="Windows Live" clId="Web-{2B32B998-F4F6-4EC5-BB25-3BDB167F12B9}" dt="2023-07-22T22:35:20.391" v="1546" actId="14100"/>
          <ac:spMkLst>
            <pc:docMk/>
            <pc:sldMk cId="1763817531" sldId="260"/>
            <ac:spMk id="9" creationId="{ED2E6CD9-608D-920F-063A-9FC67D54C786}"/>
          </ac:spMkLst>
        </pc:spChg>
        <pc:spChg chg="add mod">
          <ac:chgData name="Shreya Sonal" userId="0d3f8f8400124ae5" providerId="Windows Live" clId="Web-{2B32B998-F4F6-4EC5-BB25-3BDB167F12B9}" dt="2023-07-22T23:07:29.702" v="1966" actId="1076"/>
          <ac:spMkLst>
            <pc:docMk/>
            <pc:sldMk cId="1763817531" sldId="260"/>
            <ac:spMk id="12" creationId="{348AB96C-7A22-C6A0-21D7-90C79C60BC9B}"/>
          </ac:spMkLst>
        </pc:spChg>
        <pc:spChg chg="add mod">
          <ac:chgData name="Shreya Sonal" userId="0d3f8f8400124ae5" providerId="Windows Live" clId="Web-{2B32B998-F4F6-4EC5-BB25-3BDB167F12B9}" dt="2023-07-22T23:07:19.842" v="1965" actId="1076"/>
          <ac:spMkLst>
            <pc:docMk/>
            <pc:sldMk cId="1763817531" sldId="260"/>
            <ac:spMk id="14" creationId="{B46DB112-5F0B-D9EC-E600-BE21FE8A8EB6}"/>
          </ac:spMkLst>
        </pc:spChg>
        <pc:graphicFrameChg chg="mod modGraphic">
          <ac:chgData name="Shreya Sonal" userId="0d3f8f8400124ae5" providerId="Windows Live" clId="Web-{2B32B998-F4F6-4EC5-BB25-3BDB167F12B9}" dt="2023-07-22T22:47:48.616" v="1678"/>
          <ac:graphicFrameMkLst>
            <pc:docMk/>
            <pc:sldMk cId="1763817531" sldId="260"/>
            <ac:graphicFrameMk id="2" creationId="{A08315D5-1F94-7B4C-5C34-0F36FB0AD8C7}"/>
          </ac:graphicFrameMkLst>
        </pc:graphicFrameChg>
        <pc:picChg chg="mod ord">
          <ac:chgData name="Shreya Sonal" userId="0d3f8f8400124ae5" providerId="Windows Live" clId="Web-{2B32B998-F4F6-4EC5-BB25-3BDB167F12B9}" dt="2023-07-22T22:47:41.678" v="1677" actId="1076"/>
          <ac:picMkLst>
            <pc:docMk/>
            <pc:sldMk cId="1763817531" sldId="260"/>
            <ac:picMk id="4" creationId="{7929AB84-6F19-99D6-B0CB-1440EA105AE6}"/>
          </ac:picMkLst>
        </pc:picChg>
        <pc:picChg chg="mod modCrop">
          <ac:chgData name="Shreya Sonal" userId="0d3f8f8400124ae5" providerId="Windows Live" clId="Web-{2B32B998-F4F6-4EC5-BB25-3BDB167F12B9}" dt="2023-07-22T22:35:54.705" v="1552" actId="1076"/>
          <ac:picMkLst>
            <pc:docMk/>
            <pc:sldMk cId="1763817531" sldId="260"/>
            <ac:picMk id="10" creationId="{8771F72C-63D2-05CF-785D-1FEE56003C29}"/>
          </ac:picMkLst>
        </pc:picChg>
      </pc:sldChg>
      <pc:sldChg chg="addSp modSp modTransition">
        <pc:chgData name="Shreya Sonal" userId="0d3f8f8400124ae5" providerId="Windows Live" clId="Web-{2B32B998-F4F6-4EC5-BB25-3BDB167F12B9}" dt="2023-07-22T23:10:53.785" v="2011"/>
        <pc:sldMkLst>
          <pc:docMk/>
          <pc:sldMk cId="4232552456" sldId="261"/>
        </pc:sldMkLst>
        <pc:spChg chg="mod">
          <ac:chgData name="Shreya Sonal" userId="0d3f8f8400124ae5" providerId="Windows Live" clId="Web-{2B32B998-F4F6-4EC5-BB25-3BDB167F12B9}" dt="2023-07-22T22:59:13.421" v="1874" actId="1076"/>
          <ac:spMkLst>
            <pc:docMk/>
            <pc:sldMk cId="4232552456" sldId="261"/>
            <ac:spMk id="8" creationId="{2DD2E4DC-6E0D-4B27-A410-F5EEAD4264C6}"/>
          </ac:spMkLst>
        </pc:spChg>
        <pc:spChg chg="add mod ord">
          <ac:chgData name="Shreya Sonal" userId="0d3f8f8400124ae5" providerId="Windows Live" clId="Web-{2B32B998-F4F6-4EC5-BB25-3BDB167F12B9}" dt="2023-07-22T22:36:37.627" v="1558" actId="14100"/>
          <ac:spMkLst>
            <pc:docMk/>
            <pc:sldMk cId="4232552456" sldId="261"/>
            <ac:spMk id="10" creationId="{5F5718EF-A521-D4A4-18E0-18D36798D749}"/>
          </ac:spMkLst>
        </pc:spChg>
        <pc:spChg chg="add mod">
          <ac:chgData name="Shreya Sonal" userId="0d3f8f8400124ae5" providerId="Windows Live" clId="Web-{2B32B998-F4F6-4EC5-BB25-3BDB167F12B9}" dt="2023-07-22T23:06:55.810" v="1960" actId="688"/>
          <ac:spMkLst>
            <pc:docMk/>
            <pc:sldMk cId="4232552456" sldId="261"/>
            <ac:spMk id="12" creationId="{FE66E1FD-BF1E-7B86-AB3C-1A8B0E65A318}"/>
          </ac:spMkLst>
        </pc:spChg>
        <pc:spChg chg="add mod">
          <ac:chgData name="Shreya Sonal" userId="0d3f8f8400124ae5" providerId="Windows Live" clId="Web-{2B32B998-F4F6-4EC5-BB25-3BDB167F12B9}" dt="2023-07-22T23:07:06.670" v="1963" actId="1076"/>
          <ac:spMkLst>
            <pc:docMk/>
            <pc:sldMk cId="4232552456" sldId="261"/>
            <ac:spMk id="14" creationId="{AA6162DD-F685-CBEB-8582-101DEC418C40}"/>
          </ac:spMkLst>
        </pc:spChg>
        <pc:graphicFrameChg chg="mod modGraphic">
          <ac:chgData name="Shreya Sonal" userId="0d3f8f8400124ae5" providerId="Windows Live" clId="Web-{2B32B998-F4F6-4EC5-BB25-3BDB167F12B9}" dt="2023-07-22T22:47:36.412" v="1676"/>
          <ac:graphicFrameMkLst>
            <pc:docMk/>
            <pc:sldMk cId="4232552456" sldId="261"/>
            <ac:graphicFrameMk id="2" creationId="{79D46195-2ED0-92FF-A1E3-04FA4CBB9606}"/>
          </ac:graphicFrameMkLst>
        </pc:graphicFrameChg>
        <pc:picChg chg="mod ord">
          <ac:chgData name="Shreya Sonal" userId="0d3f8f8400124ae5" providerId="Windows Live" clId="Web-{2B32B998-F4F6-4EC5-BB25-3BDB167F12B9}" dt="2023-07-22T22:47:18.974" v="1675" actId="1076"/>
          <ac:picMkLst>
            <pc:docMk/>
            <pc:sldMk cId="4232552456" sldId="261"/>
            <ac:picMk id="4" creationId="{7929AB84-6F19-99D6-B0CB-1440EA105AE6}"/>
          </ac:picMkLst>
        </pc:picChg>
        <pc:picChg chg="mod modCrop">
          <ac:chgData name="Shreya Sonal" userId="0d3f8f8400124ae5" providerId="Windows Live" clId="Web-{2B32B998-F4F6-4EC5-BB25-3BDB167F12B9}" dt="2023-07-22T22:37:24.441" v="1570" actId="14100"/>
          <ac:picMkLst>
            <pc:docMk/>
            <pc:sldMk cId="4232552456" sldId="261"/>
            <ac:picMk id="9" creationId="{68D76186-3DC4-FDDC-05C2-5BC83FE367BF}"/>
          </ac:picMkLst>
        </pc:picChg>
      </pc:sldChg>
      <pc:sldChg chg="addSp modSp modTransition">
        <pc:chgData name="Shreya Sonal" userId="0d3f8f8400124ae5" providerId="Windows Live" clId="Web-{2B32B998-F4F6-4EC5-BB25-3BDB167F12B9}" dt="2023-07-22T23:10:53.785" v="2011"/>
        <pc:sldMkLst>
          <pc:docMk/>
          <pc:sldMk cId="3776061541" sldId="262"/>
        </pc:sldMkLst>
        <pc:spChg chg="mod">
          <ac:chgData name="Shreya Sonal" userId="0d3f8f8400124ae5" providerId="Windows Live" clId="Web-{2B32B998-F4F6-4EC5-BB25-3BDB167F12B9}" dt="2023-07-22T22:58:58.405" v="1872"/>
          <ac:spMkLst>
            <pc:docMk/>
            <pc:sldMk cId="3776061541" sldId="262"/>
            <ac:spMk id="8" creationId="{D57FB5C9-4D49-CFB2-752F-BFA318084D79}"/>
          </ac:spMkLst>
        </pc:spChg>
        <pc:spChg chg="add mod ord">
          <ac:chgData name="Shreya Sonal" userId="0d3f8f8400124ae5" providerId="Windows Live" clId="Web-{2B32B998-F4F6-4EC5-BB25-3BDB167F12B9}" dt="2023-07-22T22:37:52.535" v="1577" actId="14100"/>
          <ac:spMkLst>
            <pc:docMk/>
            <pc:sldMk cId="3776061541" sldId="262"/>
            <ac:spMk id="10" creationId="{0078AF7E-86DE-0C81-5E99-231218882C9F}"/>
          </ac:spMkLst>
        </pc:spChg>
        <pc:spChg chg="add mod">
          <ac:chgData name="Shreya Sonal" userId="0d3f8f8400124ae5" providerId="Windows Live" clId="Web-{2B32B998-F4F6-4EC5-BB25-3BDB167F12B9}" dt="2023-07-22T23:06:42.060" v="1958" actId="1076"/>
          <ac:spMkLst>
            <pc:docMk/>
            <pc:sldMk cId="3776061541" sldId="262"/>
            <ac:spMk id="12" creationId="{7CBFB1B2-06CF-C44F-ED48-FD9DFDC7C936}"/>
          </ac:spMkLst>
        </pc:spChg>
        <pc:spChg chg="add mod">
          <ac:chgData name="Shreya Sonal" userId="0d3f8f8400124ae5" providerId="Windows Live" clId="Web-{2B32B998-F4F6-4EC5-BB25-3BDB167F12B9}" dt="2023-07-22T23:06:31.700" v="1957" actId="14100"/>
          <ac:spMkLst>
            <pc:docMk/>
            <pc:sldMk cId="3776061541" sldId="262"/>
            <ac:spMk id="14" creationId="{CDF1D31B-61F3-903B-8B9E-AD00ADD45BFF}"/>
          </ac:spMkLst>
        </pc:spChg>
        <pc:graphicFrameChg chg="mod modGraphic">
          <ac:chgData name="Shreya Sonal" userId="0d3f8f8400124ae5" providerId="Windows Live" clId="Web-{2B32B998-F4F6-4EC5-BB25-3BDB167F12B9}" dt="2023-07-22T22:47:12.724" v="1674"/>
          <ac:graphicFrameMkLst>
            <pc:docMk/>
            <pc:sldMk cId="3776061541" sldId="262"/>
            <ac:graphicFrameMk id="2" creationId="{150CB9DD-36A0-3975-91D4-045612E39179}"/>
          </ac:graphicFrameMkLst>
        </pc:graphicFrameChg>
        <pc:picChg chg="mod ord">
          <ac:chgData name="Shreya Sonal" userId="0d3f8f8400124ae5" providerId="Windows Live" clId="Web-{2B32B998-F4F6-4EC5-BB25-3BDB167F12B9}" dt="2023-07-22T22:47:03.474" v="1672" actId="1076"/>
          <ac:picMkLst>
            <pc:docMk/>
            <pc:sldMk cId="3776061541" sldId="262"/>
            <ac:picMk id="4" creationId="{7929AB84-6F19-99D6-B0CB-1440EA105AE6}"/>
          </ac:picMkLst>
        </pc:picChg>
        <pc:picChg chg="mod">
          <ac:chgData name="Shreya Sonal" userId="0d3f8f8400124ae5" providerId="Windows Live" clId="Web-{2B32B998-F4F6-4EC5-BB25-3BDB167F12B9}" dt="2023-07-22T22:37:40.253" v="1572" actId="1076"/>
          <ac:picMkLst>
            <pc:docMk/>
            <pc:sldMk cId="3776061541" sldId="262"/>
            <ac:picMk id="9" creationId="{AB60FEBF-E82C-783B-14CD-E13C4E774320}"/>
          </ac:picMkLst>
        </pc:picChg>
      </pc:sldChg>
      <pc:sldChg chg="modSp modTransition">
        <pc:chgData name="Shreya Sonal" userId="0d3f8f8400124ae5" providerId="Windows Live" clId="Web-{2B32B998-F4F6-4EC5-BB25-3BDB167F12B9}" dt="2023-07-22T23:19:52.003" v="2041" actId="20577"/>
        <pc:sldMkLst>
          <pc:docMk/>
          <pc:sldMk cId="1838713614" sldId="263"/>
        </pc:sldMkLst>
        <pc:spChg chg="mod">
          <ac:chgData name="Shreya Sonal" userId="0d3f8f8400124ae5" providerId="Windows Live" clId="Web-{2B32B998-F4F6-4EC5-BB25-3BDB167F12B9}" dt="2023-07-22T23:19:52.003" v="2041" actId="20577"/>
          <ac:spMkLst>
            <pc:docMk/>
            <pc:sldMk cId="1838713614" sldId="263"/>
            <ac:spMk id="24" creationId="{F1D73269-8D82-3790-CB28-0B8670D4D0BB}"/>
          </ac:spMkLst>
        </pc:spChg>
      </pc:sldChg>
      <pc:sldChg chg="modSp modTransition">
        <pc:chgData name="Shreya Sonal" userId="0d3f8f8400124ae5" providerId="Windows Live" clId="Web-{2B32B998-F4F6-4EC5-BB25-3BDB167F12B9}" dt="2023-07-22T23:12:36.319" v="2014" actId="688"/>
        <pc:sldMkLst>
          <pc:docMk/>
          <pc:sldMk cId="259519065" sldId="264"/>
        </pc:sldMkLst>
        <pc:spChg chg="mod">
          <ac:chgData name="Shreya Sonal" userId="0d3f8f8400124ae5" providerId="Windows Live" clId="Web-{2B32B998-F4F6-4EC5-BB25-3BDB167F12B9}" dt="2023-07-22T23:12:36.319" v="2014" actId="688"/>
          <ac:spMkLst>
            <pc:docMk/>
            <pc:sldMk cId="259519065" sldId="264"/>
            <ac:spMk id="5" creationId="{376E3CDD-D874-7779-4665-ED1E0DA164BE}"/>
          </ac:spMkLst>
        </pc:spChg>
        <pc:spChg chg="mod">
          <ac:chgData name="Shreya Sonal" userId="0d3f8f8400124ae5" providerId="Windows Live" clId="Web-{2B32B998-F4F6-4EC5-BB25-3BDB167F12B9}" dt="2023-07-22T23:12:26.115" v="2013" actId="688"/>
          <ac:spMkLst>
            <pc:docMk/>
            <pc:sldMk cId="259519065" sldId="264"/>
            <ac:spMk id="6" creationId="{BC530B17-AA1A-1F3F-F226-AC6BFD485FAA}"/>
          </ac:spMkLst>
        </pc:spChg>
        <pc:spChg chg="mod">
          <ac:chgData name="Shreya Sonal" userId="0d3f8f8400124ae5" providerId="Windows Live" clId="Web-{2B32B998-F4F6-4EC5-BB25-3BDB167F12B9}" dt="2023-07-22T23:12:13.709" v="2012" actId="688"/>
          <ac:spMkLst>
            <pc:docMk/>
            <pc:sldMk cId="259519065" sldId="264"/>
            <ac:spMk id="7" creationId="{67FBF087-EFF8-037E-BE5D-103379CF34A0}"/>
          </ac:spMkLst>
        </pc:spChg>
      </pc:sldChg>
      <pc:sldChg chg="addSp modSp modTransition">
        <pc:chgData name="Shreya Sonal" userId="0d3f8f8400124ae5" providerId="Windows Live" clId="Web-{2B32B998-F4F6-4EC5-BB25-3BDB167F12B9}" dt="2023-07-22T23:10:53.785" v="2011"/>
        <pc:sldMkLst>
          <pc:docMk/>
          <pc:sldMk cId="3967135328" sldId="265"/>
        </pc:sldMkLst>
        <pc:spChg chg="add mod ord">
          <ac:chgData name="Shreya Sonal" userId="0d3f8f8400124ae5" providerId="Windows Live" clId="Web-{2B32B998-F4F6-4EC5-BB25-3BDB167F12B9}" dt="2023-07-22T22:39:10.383" v="1590" actId="1076"/>
          <ac:spMkLst>
            <pc:docMk/>
            <pc:sldMk cId="3967135328" sldId="265"/>
            <ac:spMk id="2" creationId="{3242885A-9B20-AB56-62A3-208ED7363647}"/>
          </ac:spMkLst>
        </pc:spChg>
        <pc:spChg chg="mod">
          <ac:chgData name="Shreya Sonal" userId="0d3f8f8400124ae5" providerId="Windows Live" clId="Web-{2B32B998-F4F6-4EC5-BB25-3BDB167F12B9}" dt="2023-07-22T22:58:44.811" v="1865"/>
          <ac:spMkLst>
            <pc:docMk/>
            <pc:sldMk cId="3967135328" sldId="265"/>
            <ac:spMk id="8" creationId="{6A2C7B00-491E-3A18-2EC6-5EA32D0B5E76}"/>
          </ac:spMkLst>
        </pc:spChg>
        <pc:spChg chg="add mod">
          <ac:chgData name="Shreya Sonal" userId="0d3f8f8400124ae5" providerId="Windows Live" clId="Web-{2B32B998-F4F6-4EC5-BB25-3BDB167F12B9}" dt="2023-07-22T23:06:06.871" v="1952" actId="688"/>
          <ac:spMkLst>
            <pc:docMk/>
            <pc:sldMk cId="3967135328" sldId="265"/>
            <ac:spMk id="12" creationId="{1D881C33-041E-709B-EE5E-0D18B726E71A}"/>
          </ac:spMkLst>
        </pc:spChg>
        <pc:spChg chg="add mod">
          <ac:chgData name="Shreya Sonal" userId="0d3f8f8400124ae5" providerId="Windows Live" clId="Web-{2B32B998-F4F6-4EC5-BB25-3BDB167F12B9}" dt="2023-07-22T23:05:48.387" v="1949" actId="14100"/>
          <ac:spMkLst>
            <pc:docMk/>
            <pc:sldMk cId="3967135328" sldId="265"/>
            <ac:spMk id="14" creationId="{A2BC62CE-B467-DF94-5FEC-B65F1EBF7A0A}"/>
          </ac:spMkLst>
        </pc:spChg>
        <pc:graphicFrameChg chg="mod modGraphic">
          <ac:chgData name="Shreya Sonal" userId="0d3f8f8400124ae5" providerId="Windows Live" clId="Web-{2B32B998-F4F6-4EC5-BB25-3BDB167F12B9}" dt="2023-07-22T22:46:44.661" v="1670"/>
          <ac:graphicFrameMkLst>
            <pc:docMk/>
            <pc:sldMk cId="3967135328" sldId="265"/>
            <ac:graphicFrameMk id="9" creationId="{5FD49C4C-2BF8-5638-B191-8AF1EA892324}"/>
          </ac:graphicFrameMkLst>
        </pc:graphicFrameChg>
        <pc:picChg chg="mod ord">
          <ac:chgData name="Shreya Sonal" userId="0d3f8f8400124ae5" providerId="Windows Live" clId="Web-{2B32B998-F4F6-4EC5-BB25-3BDB167F12B9}" dt="2023-07-22T22:46:52.458" v="1671" actId="1076"/>
          <ac:picMkLst>
            <pc:docMk/>
            <pc:sldMk cId="3967135328" sldId="265"/>
            <ac:picMk id="4" creationId="{7929AB84-6F19-99D6-B0CB-1440EA105AE6}"/>
          </ac:picMkLst>
        </pc:picChg>
        <pc:picChg chg="mod modCrop">
          <ac:chgData name="Shreya Sonal" userId="0d3f8f8400124ae5" providerId="Windows Live" clId="Web-{2B32B998-F4F6-4EC5-BB25-3BDB167F12B9}" dt="2023-07-22T22:38:54.351" v="1588" actId="14100"/>
          <ac:picMkLst>
            <pc:docMk/>
            <pc:sldMk cId="3967135328" sldId="265"/>
            <ac:picMk id="10" creationId="{CD4CC13B-E685-AC26-D30E-755B5DCF57B9}"/>
          </ac:picMkLst>
        </pc:picChg>
      </pc:sldChg>
      <pc:sldChg chg="addSp modSp modTransition">
        <pc:chgData name="Shreya Sonal" userId="0d3f8f8400124ae5" providerId="Windows Live" clId="Web-{2B32B998-F4F6-4EC5-BB25-3BDB167F12B9}" dt="2023-07-22T23:10:53.785" v="2011"/>
        <pc:sldMkLst>
          <pc:docMk/>
          <pc:sldMk cId="1557011896" sldId="266"/>
        </pc:sldMkLst>
        <pc:spChg chg="add mod ord">
          <ac:chgData name="Shreya Sonal" userId="0d3f8f8400124ae5" providerId="Windows Live" clId="Web-{2B32B998-F4F6-4EC5-BB25-3BDB167F12B9}" dt="2023-07-22T22:40:05.134" v="1599" actId="1076"/>
          <ac:spMkLst>
            <pc:docMk/>
            <pc:sldMk cId="1557011896" sldId="266"/>
            <ac:spMk id="2" creationId="{A445A26E-3C52-5573-536C-E34B19D489D3}"/>
          </ac:spMkLst>
        </pc:spChg>
        <pc:spChg chg="mod">
          <ac:chgData name="Shreya Sonal" userId="0d3f8f8400124ae5" providerId="Windows Live" clId="Web-{2B32B998-F4F6-4EC5-BB25-3BDB167F12B9}" dt="2023-07-22T22:58:32.732" v="1861"/>
          <ac:spMkLst>
            <pc:docMk/>
            <pc:sldMk cId="1557011896" sldId="266"/>
            <ac:spMk id="8" creationId="{B23CEF73-8466-0C8B-FEB7-910871892025}"/>
          </ac:spMkLst>
        </pc:spChg>
        <pc:spChg chg="add mod">
          <ac:chgData name="Shreya Sonal" userId="0d3f8f8400124ae5" providerId="Windows Live" clId="Web-{2B32B998-F4F6-4EC5-BB25-3BDB167F12B9}" dt="2023-07-22T23:05:36.933" v="1947" actId="1076"/>
          <ac:spMkLst>
            <pc:docMk/>
            <pc:sldMk cId="1557011896" sldId="266"/>
            <ac:spMk id="12" creationId="{AFB1CD84-CF73-E644-9770-BC4854093DDD}"/>
          </ac:spMkLst>
        </pc:spChg>
        <pc:spChg chg="add mod">
          <ac:chgData name="Shreya Sonal" userId="0d3f8f8400124ae5" providerId="Windows Live" clId="Web-{2B32B998-F4F6-4EC5-BB25-3BDB167F12B9}" dt="2023-07-22T23:05:20.995" v="1945" actId="14100"/>
          <ac:spMkLst>
            <pc:docMk/>
            <pc:sldMk cId="1557011896" sldId="266"/>
            <ac:spMk id="14" creationId="{D29529BB-0F8A-3C04-3BB8-C92E091F87AC}"/>
          </ac:spMkLst>
        </pc:spChg>
        <pc:graphicFrameChg chg="mod modGraphic">
          <ac:chgData name="Shreya Sonal" userId="0d3f8f8400124ae5" providerId="Windows Live" clId="Web-{2B32B998-F4F6-4EC5-BB25-3BDB167F12B9}" dt="2023-07-22T22:46:31.083" v="1669"/>
          <ac:graphicFrameMkLst>
            <pc:docMk/>
            <pc:sldMk cId="1557011896" sldId="266"/>
            <ac:graphicFrameMk id="10" creationId="{06440132-9FEF-A2BD-C886-7B1EB25D53C2}"/>
          </ac:graphicFrameMkLst>
        </pc:graphicFrameChg>
        <pc:picChg chg="mod ord">
          <ac:chgData name="Shreya Sonal" userId="0d3f8f8400124ae5" providerId="Windows Live" clId="Web-{2B32B998-F4F6-4EC5-BB25-3BDB167F12B9}" dt="2023-07-22T22:16:13.028" v="1199" actId="1076"/>
          <ac:picMkLst>
            <pc:docMk/>
            <pc:sldMk cId="1557011896" sldId="266"/>
            <ac:picMk id="4" creationId="{7929AB84-6F19-99D6-B0CB-1440EA105AE6}"/>
          </ac:picMkLst>
        </pc:picChg>
        <pc:picChg chg="mod modCrop">
          <ac:chgData name="Shreya Sonal" userId="0d3f8f8400124ae5" providerId="Windows Live" clId="Web-{2B32B998-F4F6-4EC5-BB25-3BDB167F12B9}" dt="2023-07-22T22:39:30.477" v="1593"/>
          <ac:picMkLst>
            <pc:docMk/>
            <pc:sldMk cId="1557011896" sldId="266"/>
            <ac:picMk id="9" creationId="{16ADBEA9-E4FD-AD02-343E-480FBF8CB81C}"/>
          </ac:picMkLst>
        </pc:picChg>
      </pc:sldChg>
      <pc:sldChg chg="addSp modSp modTransition">
        <pc:chgData name="Shreya Sonal" userId="0d3f8f8400124ae5" providerId="Windows Live" clId="Web-{2B32B998-F4F6-4EC5-BB25-3BDB167F12B9}" dt="2023-07-22T23:10:53.785" v="2011"/>
        <pc:sldMkLst>
          <pc:docMk/>
          <pc:sldMk cId="2400102160" sldId="267"/>
        </pc:sldMkLst>
        <pc:spChg chg="add mod ord">
          <ac:chgData name="Shreya Sonal" userId="0d3f8f8400124ae5" providerId="Windows Live" clId="Web-{2B32B998-F4F6-4EC5-BB25-3BDB167F12B9}" dt="2023-07-22T22:41:04.839" v="1613" actId="14100"/>
          <ac:spMkLst>
            <pc:docMk/>
            <pc:sldMk cId="2400102160" sldId="267"/>
            <ac:spMk id="2" creationId="{5717A2A6-CE2C-B871-F844-0DEAE489501C}"/>
          </ac:spMkLst>
        </pc:spChg>
        <pc:spChg chg="mod">
          <ac:chgData name="Shreya Sonal" userId="0d3f8f8400124ae5" providerId="Windows Live" clId="Web-{2B32B998-F4F6-4EC5-BB25-3BDB167F12B9}" dt="2023-07-22T22:58:18.654" v="1855"/>
          <ac:spMkLst>
            <pc:docMk/>
            <pc:sldMk cId="2400102160" sldId="267"/>
            <ac:spMk id="8" creationId="{1E7886B9-D2FD-7E78-0EC7-731BEFF0F8DB}"/>
          </ac:spMkLst>
        </pc:spChg>
        <pc:spChg chg="add mod">
          <ac:chgData name="Shreya Sonal" userId="0d3f8f8400124ae5" providerId="Windows Live" clId="Web-{2B32B998-F4F6-4EC5-BB25-3BDB167F12B9}" dt="2023-07-22T23:05:01.713" v="1942" actId="1076"/>
          <ac:spMkLst>
            <pc:docMk/>
            <pc:sldMk cId="2400102160" sldId="267"/>
            <ac:spMk id="12" creationId="{FB64AC28-921E-BA1E-4BD4-D4F721394BFB}"/>
          </ac:spMkLst>
        </pc:spChg>
        <pc:spChg chg="add mod">
          <ac:chgData name="Shreya Sonal" userId="0d3f8f8400124ae5" providerId="Windows Live" clId="Web-{2B32B998-F4F6-4EC5-BB25-3BDB167F12B9}" dt="2023-07-22T23:04:54.510" v="1941" actId="14100"/>
          <ac:spMkLst>
            <pc:docMk/>
            <pc:sldMk cId="2400102160" sldId="267"/>
            <ac:spMk id="14" creationId="{0B4740B2-A72E-F5CB-66B5-D58FAE964506}"/>
          </ac:spMkLst>
        </pc:spChg>
        <pc:graphicFrameChg chg="mod modGraphic">
          <ac:chgData name="Shreya Sonal" userId="0d3f8f8400124ae5" providerId="Windows Live" clId="Web-{2B32B998-F4F6-4EC5-BB25-3BDB167F12B9}" dt="2023-07-22T22:41:28.246" v="1615"/>
          <ac:graphicFrameMkLst>
            <pc:docMk/>
            <pc:sldMk cId="2400102160" sldId="267"/>
            <ac:graphicFrameMk id="10" creationId="{08F1426D-8397-541D-B783-56FBAA5D6070}"/>
          </ac:graphicFrameMkLst>
        </pc:graphicFrameChg>
        <pc:picChg chg="mod ord">
          <ac:chgData name="Shreya Sonal" userId="0d3f8f8400124ae5" providerId="Windows Live" clId="Web-{2B32B998-F4F6-4EC5-BB25-3BDB167F12B9}" dt="2023-07-22T22:17:53.141" v="1232" actId="1076"/>
          <ac:picMkLst>
            <pc:docMk/>
            <pc:sldMk cId="2400102160" sldId="267"/>
            <ac:picMk id="4" creationId="{7929AB84-6F19-99D6-B0CB-1440EA105AE6}"/>
          </ac:picMkLst>
        </pc:picChg>
        <pc:picChg chg="mod">
          <ac:chgData name="Shreya Sonal" userId="0d3f8f8400124ae5" providerId="Windows Live" clId="Web-{2B32B998-F4F6-4EC5-BB25-3BDB167F12B9}" dt="2023-07-22T22:40:22.557" v="1601" actId="14100"/>
          <ac:picMkLst>
            <pc:docMk/>
            <pc:sldMk cId="2400102160" sldId="267"/>
            <ac:picMk id="9" creationId="{20163057-ACDE-3A1D-60E3-44401C6D3575}"/>
          </ac:picMkLst>
        </pc:picChg>
      </pc:sldChg>
      <pc:sldChg chg="addSp modSp modTransition">
        <pc:chgData name="Shreya Sonal" userId="0d3f8f8400124ae5" providerId="Windows Live" clId="Web-{2B32B998-F4F6-4EC5-BB25-3BDB167F12B9}" dt="2023-07-22T23:10:53.785" v="2011"/>
        <pc:sldMkLst>
          <pc:docMk/>
          <pc:sldMk cId="3275561797" sldId="268"/>
        </pc:sldMkLst>
        <pc:spChg chg="add mod ord">
          <ac:chgData name="Shreya Sonal" userId="0d3f8f8400124ae5" providerId="Windows Live" clId="Web-{2B32B998-F4F6-4EC5-BB25-3BDB167F12B9}" dt="2023-07-22T22:42:08.185" v="1625" actId="14100"/>
          <ac:spMkLst>
            <pc:docMk/>
            <pc:sldMk cId="3275561797" sldId="268"/>
            <ac:spMk id="2" creationId="{2D28F800-D813-513E-D239-257BDB76919B}"/>
          </ac:spMkLst>
        </pc:spChg>
        <pc:spChg chg="mod">
          <ac:chgData name="Shreya Sonal" userId="0d3f8f8400124ae5" providerId="Windows Live" clId="Web-{2B32B998-F4F6-4EC5-BB25-3BDB167F12B9}" dt="2023-07-22T22:58:06.591" v="1849" actId="1076"/>
          <ac:spMkLst>
            <pc:docMk/>
            <pc:sldMk cId="3275561797" sldId="268"/>
            <ac:spMk id="8" creationId="{E720E81D-B1D1-51B7-A4B0-407B68C0D513}"/>
          </ac:spMkLst>
        </pc:spChg>
        <pc:spChg chg="add mod">
          <ac:chgData name="Shreya Sonal" userId="0d3f8f8400124ae5" providerId="Windows Live" clId="Web-{2B32B998-F4F6-4EC5-BB25-3BDB167F12B9}" dt="2023-07-22T23:04:42.291" v="1939" actId="1076"/>
          <ac:spMkLst>
            <pc:docMk/>
            <pc:sldMk cId="3275561797" sldId="268"/>
            <ac:spMk id="12" creationId="{A72CE232-1569-FBDF-C9C3-4EA44798A820}"/>
          </ac:spMkLst>
        </pc:spChg>
        <pc:spChg chg="add mod">
          <ac:chgData name="Shreya Sonal" userId="0d3f8f8400124ae5" providerId="Windows Live" clId="Web-{2B32B998-F4F6-4EC5-BB25-3BDB167F12B9}" dt="2023-07-22T23:04:37.713" v="1938" actId="1076"/>
          <ac:spMkLst>
            <pc:docMk/>
            <pc:sldMk cId="3275561797" sldId="268"/>
            <ac:spMk id="14" creationId="{4F46E7E0-EBE3-CF53-A208-5D08DAE74742}"/>
          </ac:spMkLst>
        </pc:spChg>
        <pc:graphicFrameChg chg="mod modGraphic">
          <ac:chgData name="Shreya Sonal" userId="0d3f8f8400124ae5" providerId="Windows Live" clId="Web-{2B32B998-F4F6-4EC5-BB25-3BDB167F12B9}" dt="2023-07-22T22:46:10.317" v="1668"/>
          <ac:graphicFrameMkLst>
            <pc:docMk/>
            <pc:sldMk cId="3275561797" sldId="268"/>
            <ac:graphicFrameMk id="10" creationId="{16AA7589-E648-8214-77B4-02CCE922C47B}"/>
          </ac:graphicFrameMkLst>
        </pc:graphicFrameChg>
        <pc:picChg chg="mod ord">
          <ac:chgData name="Shreya Sonal" userId="0d3f8f8400124ae5" providerId="Windows Live" clId="Web-{2B32B998-F4F6-4EC5-BB25-3BDB167F12B9}" dt="2023-07-22T22:20:06.708" v="1269"/>
          <ac:picMkLst>
            <pc:docMk/>
            <pc:sldMk cId="3275561797" sldId="268"/>
            <ac:picMk id="4" creationId="{7929AB84-6F19-99D6-B0CB-1440EA105AE6}"/>
          </ac:picMkLst>
        </pc:picChg>
        <pc:picChg chg="mod modCrop">
          <ac:chgData name="Shreya Sonal" userId="0d3f8f8400124ae5" providerId="Windows Live" clId="Web-{2B32B998-F4F6-4EC5-BB25-3BDB167F12B9}" dt="2023-07-22T22:41:50.168" v="1618" actId="14100"/>
          <ac:picMkLst>
            <pc:docMk/>
            <pc:sldMk cId="3275561797" sldId="268"/>
            <ac:picMk id="9" creationId="{AD254E10-1DFD-E2D5-2D60-C76A0A102DC5}"/>
          </ac:picMkLst>
        </pc:picChg>
      </pc:sldChg>
      <pc:sldChg chg="addSp modSp modTransition">
        <pc:chgData name="Shreya Sonal" userId="0d3f8f8400124ae5" providerId="Windows Live" clId="Web-{2B32B998-F4F6-4EC5-BB25-3BDB167F12B9}" dt="2023-07-22T23:10:53.785" v="2011"/>
        <pc:sldMkLst>
          <pc:docMk/>
          <pc:sldMk cId="4214973270" sldId="269"/>
        </pc:sldMkLst>
        <pc:spChg chg="add mod ord">
          <ac:chgData name="Shreya Sonal" userId="0d3f8f8400124ae5" providerId="Windows Live" clId="Web-{2B32B998-F4F6-4EC5-BB25-3BDB167F12B9}" dt="2023-07-22T22:43:37.719" v="1648" actId="14100"/>
          <ac:spMkLst>
            <pc:docMk/>
            <pc:sldMk cId="4214973270" sldId="269"/>
            <ac:spMk id="2" creationId="{1454D353-2239-B68B-2363-B5E2DBDB1584}"/>
          </ac:spMkLst>
        </pc:spChg>
        <pc:spChg chg="mod">
          <ac:chgData name="Shreya Sonal" userId="0d3f8f8400124ae5" providerId="Windows Live" clId="Web-{2B32B998-F4F6-4EC5-BB25-3BDB167F12B9}" dt="2023-07-22T22:57:51.622" v="1845" actId="1076"/>
          <ac:spMkLst>
            <pc:docMk/>
            <pc:sldMk cId="4214973270" sldId="269"/>
            <ac:spMk id="9" creationId="{ED601D8F-0B36-A48C-1E2E-E4D6DCABB88A}"/>
          </ac:spMkLst>
        </pc:spChg>
        <pc:spChg chg="add mod">
          <ac:chgData name="Shreya Sonal" userId="0d3f8f8400124ae5" providerId="Windows Live" clId="Web-{2B32B998-F4F6-4EC5-BB25-3BDB167F12B9}" dt="2023-07-22T23:04:15.290" v="1934" actId="1076"/>
          <ac:spMkLst>
            <pc:docMk/>
            <pc:sldMk cId="4214973270" sldId="269"/>
            <ac:spMk id="12" creationId="{30A4A284-6122-88E3-C5F0-EF96CBF9C478}"/>
          </ac:spMkLst>
        </pc:spChg>
        <pc:spChg chg="add mod">
          <ac:chgData name="Shreya Sonal" userId="0d3f8f8400124ae5" providerId="Windows Live" clId="Web-{2B32B998-F4F6-4EC5-BB25-3BDB167F12B9}" dt="2023-07-22T23:04:29.181" v="1937" actId="688"/>
          <ac:spMkLst>
            <pc:docMk/>
            <pc:sldMk cId="4214973270" sldId="269"/>
            <ac:spMk id="14" creationId="{30F8AF43-9F02-39E1-6274-7D00C55B0F6C}"/>
          </ac:spMkLst>
        </pc:spChg>
        <pc:graphicFrameChg chg="mod modGraphic">
          <ac:chgData name="Shreya Sonal" userId="0d3f8f8400124ae5" providerId="Windows Live" clId="Web-{2B32B998-F4F6-4EC5-BB25-3BDB167F12B9}" dt="2023-07-22T22:43:56.032" v="1649"/>
          <ac:graphicFrameMkLst>
            <pc:docMk/>
            <pc:sldMk cId="4214973270" sldId="269"/>
            <ac:graphicFrameMk id="11" creationId="{8ABE2232-1F28-CA22-2DCD-6C133043864B}"/>
          </ac:graphicFrameMkLst>
        </pc:graphicFrameChg>
        <pc:picChg chg="mod ord">
          <ac:chgData name="Shreya Sonal" userId="0d3f8f8400124ae5" providerId="Windows Live" clId="Web-{2B32B998-F4F6-4EC5-BB25-3BDB167F12B9}" dt="2023-07-22T22:22:15.089" v="1309"/>
          <ac:picMkLst>
            <pc:docMk/>
            <pc:sldMk cId="4214973270" sldId="269"/>
            <ac:picMk id="4" creationId="{7929AB84-6F19-99D6-B0CB-1440EA105AE6}"/>
          </ac:picMkLst>
        </pc:picChg>
        <pc:picChg chg="mod">
          <ac:chgData name="Shreya Sonal" userId="0d3f8f8400124ae5" providerId="Windows Live" clId="Web-{2B32B998-F4F6-4EC5-BB25-3BDB167F12B9}" dt="2023-07-22T22:42:46.749" v="1633" actId="14100"/>
          <ac:picMkLst>
            <pc:docMk/>
            <pc:sldMk cId="4214973270" sldId="269"/>
            <ac:picMk id="10" creationId="{E0FEE201-C452-53F5-D208-85C55F26B9A5}"/>
          </ac:picMkLst>
        </pc:picChg>
      </pc:sldChg>
      <pc:sldChg chg="addSp delSp modSp modTransition">
        <pc:chgData name="Shreya Sonal" userId="0d3f8f8400124ae5" providerId="Windows Live" clId="Web-{2B32B998-F4F6-4EC5-BB25-3BDB167F12B9}" dt="2023-07-22T23:10:53.785" v="2011"/>
        <pc:sldMkLst>
          <pc:docMk/>
          <pc:sldMk cId="838797887" sldId="270"/>
        </pc:sldMkLst>
        <pc:spChg chg="mod">
          <ac:chgData name="Shreya Sonal" userId="0d3f8f8400124ae5" providerId="Windows Live" clId="Web-{2B32B998-F4F6-4EC5-BB25-3BDB167F12B9}" dt="2023-07-22T22:57:23.168" v="1840"/>
          <ac:spMkLst>
            <pc:docMk/>
            <pc:sldMk cId="838797887" sldId="270"/>
            <ac:spMk id="8" creationId="{67AE680E-D244-22E5-9F1C-B781823283BC}"/>
          </ac:spMkLst>
        </pc:spChg>
        <pc:spChg chg="add mod ord">
          <ac:chgData name="Shreya Sonal" userId="0d3f8f8400124ae5" providerId="Windows Live" clId="Web-{2B32B998-F4F6-4EC5-BB25-3BDB167F12B9}" dt="2023-07-22T22:23:22.529" v="1334"/>
          <ac:spMkLst>
            <pc:docMk/>
            <pc:sldMk cId="838797887" sldId="270"/>
            <ac:spMk id="11" creationId="{BFD32906-872C-25A2-75A1-378FAF9C62C0}"/>
          </ac:spMkLst>
        </pc:spChg>
        <pc:spChg chg="add mod">
          <ac:chgData name="Shreya Sonal" userId="0d3f8f8400124ae5" providerId="Windows Live" clId="Web-{2B32B998-F4F6-4EC5-BB25-3BDB167F12B9}" dt="2023-07-22T23:04:04.103" v="1933" actId="1076"/>
          <ac:spMkLst>
            <pc:docMk/>
            <pc:sldMk cId="838797887" sldId="270"/>
            <ac:spMk id="13" creationId="{430ED93A-0A91-B285-20E1-3CB621EC0AAE}"/>
          </ac:spMkLst>
        </pc:spChg>
        <pc:spChg chg="add mod">
          <ac:chgData name="Shreya Sonal" userId="0d3f8f8400124ae5" providerId="Windows Live" clId="Web-{2B32B998-F4F6-4EC5-BB25-3BDB167F12B9}" dt="2023-07-22T23:03:20.398" v="1928" actId="14100"/>
          <ac:spMkLst>
            <pc:docMk/>
            <pc:sldMk cId="838797887" sldId="270"/>
            <ac:spMk id="17" creationId="{811D877E-0728-6AF7-A9AA-39259CA270A0}"/>
          </ac:spMkLst>
        </pc:spChg>
        <pc:graphicFrameChg chg="add mod modGraphic">
          <ac:chgData name="Shreya Sonal" userId="0d3f8f8400124ae5" providerId="Windows Live" clId="Web-{2B32B998-F4F6-4EC5-BB25-3BDB167F12B9}" dt="2023-07-22T22:44:27.392" v="1654"/>
          <ac:graphicFrameMkLst>
            <pc:docMk/>
            <pc:sldMk cId="838797887" sldId="270"/>
            <ac:graphicFrameMk id="9" creationId="{60DA5481-6277-FFE8-B152-63B7555A7576}"/>
          </ac:graphicFrameMkLst>
        </pc:graphicFrameChg>
        <pc:graphicFrameChg chg="del mod modGraphic">
          <ac:chgData name="Shreya Sonal" userId="0d3f8f8400124ae5" providerId="Windows Live" clId="Web-{2B32B998-F4F6-4EC5-BB25-3BDB167F12B9}" dt="2023-07-22T21:10:06.220" v="243"/>
          <ac:graphicFrameMkLst>
            <pc:docMk/>
            <pc:sldMk cId="838797887" sldId="270"/>
            <ac:graphicFrameMk id="10" creationId="{A2FFEAA4-2A59-CDAC-D40A-BFD49BE97D02}"/>
          </ac:graphicFrameMkLst>
        </pc:graphicFrameChg>
        <pc:picChg chg="add mod modCrop">
          <ac:chgData name="Shreya Sonal" userId="0d3f8f8400124ae5" providerId="Windows Live" clId="Web-{2B32B998-F4F6-4EC5-BB25-3BDB167F12B9}" dt="2023-07-22T22:44:18.236" v="1653" actId="14100"/>
          <ac:picMkLst>
            <pc:docMk/>
            <pc:sldMk cId="838797887" sldId="270"/>
            <ac:picMk id="2" creationId="{FEA50C92-6D0B-E881-6820-0B07196EC00A}"/>
          </ac:picMkLst>
        </pc:picChg>
        <pc:picChg chg="mod ord">
          <ac:chgData name="Shreya Sonal" userId="0d3f8f8400124ae5" providerId="Windows Live" clId="Web-{2B32B998-F4F6-4EC5-BB25-3BDB167F12B9}" dt="2023-07-22T22:23:27.669" v="1336" actId="1076"/>
          <ac:picMkLst>
            <pc:docMk/>
            <pc:sldMk cId="838797887" sldId="270"/>
            <ac:picMk id="4" creationId="{7929AB84-6F19-99D6-B0CB-1440EA105AE6}"/>
          </ac:picMkLst>
        </pc:picChg>
      </pc:sldChg>
      <pc:sldChg chg="addSp modSp del">
        <pc:chgData name="Shreya Sonal" userId="0d3f8f8400124ae5" providerId="Windows Live" clId="Web-{2B32B998-F4F6-4EC5-BB25-3BDB167F12B9}" dt="2023-07-22T21:18:47.030" v="273"/>
        <pc:sldMkLst>
          <pc:docMk/>
          <pc:sldMk cId="4061771416" sldId="271"/>
        </pc:sldMkLst>
        <pc:spChg chg="add mod">
          <ac:chgData name="Shreya Sonal" userId="0d3f8f8400124ae5" providerId="Windows Live" clId="Web-{2B32B998-F4F6-4EC5-BB25-3BDB167F12B9}" dt="2023-07-22T21:11:11.722" v="249" actId="20577"/>
          <ac:spMkLst>
            <pc:docMk/>
            <pc:sldMk cId="4061771416" sldId="271"/>
            <ac:spMk id="8" creationId="{1F9818EF-0DC1-E4A0-7CDE-95AFDD7CD4F4}"/>
          </ac:spMkLst>
        </pc:spChg>
        <pc:picChg chg="add mod">
          <ac:chgData name="Shreya Sonal" userId="0d3f8f8400124ae5" providerId="Windows Live" clId="Web-{2B32B998-F4F6-4EC5-BB25-3BDB167F12B9}" dt="2023-07-22T21:14:30.555" v="258" actId="1076"/>
          <ac:picMkLst>
            <pc:docMk/>
            <pc:sldMk cId="4061771416" sldId="271"/>
            <ac:picMk id="9" creationId="{56AD46EF-BEED-F5AD-DC79-493E20D83DF2}"/>
          </ac:picMkLst>
        </pc:picChg>
        <pc:picChg chg="add mod">
          <ac:chgData name="Shreya Sonal" userId="0d3f8f8400124ae5" providerId="Windows Live" clId="Web-{2B32B998-F4F6-4EC5-BB25-3BDB167F12B9}" dt="2023-07-22T21:15:09.275" v="266" actId="1076"/>
          <ac:picMkLst>
            <pc:docMk/>
            <pc:sldMk cId="4061771416" sldId="271"/>
            <ac:picMk id="10" creationId="{7AF5CAEA-07BF-7E20-9A2F-4AE54876EB61}"/>
          </ac:picMkLst>
        </pc:picChg>
      </pc:sldChg>
      <pc:sldChg chg="addSp delSp modSp modTransition">
        <pc:chgData name="Shreya Sonal" userId="0d3f8f8400124ae5" providerId="Windows Live" clId="Web-{2B32B998-F4F6-4EC5-BB25-3BDB167F12B9}" dt="2023-07-22T23:10:53.785" v="2011"/>
        <pc:sldMkLst>
          <pc:docMk/>
          <pc:sldMk cId="1191573972" sldId="272"/>
        </pc:sldMkLst>
        <pc:spChg chg="add mod">
          <ac:chgData name="Shreya Sonal" userId="0d3f8f8400124ae5" providerId="Windows Live" clId="Web-{2B32B998-F4F6-4EC5-BB25-3BDB167F12B9}" dt="2023-07-22T22:57:03.964" v="1836"/>
          <ac:spMkLst>
            <pc:docMk/>
            <pc:sldMk cId="1191573972" sldId="272"/>
            <ac:spMk id="8" creationId="{AD3A17EB-8E4E-7AFC-E7B2-CCCFD5FFECB3}"/>
          </ac:spMkLst>
        </pc:spChg>
        <pc:spChg chg="add mod ord">
          <ac:chgData name="Shreya Sonal" userId="0d3f8f8400124ae5" providerId="Windows Live" clId="Web-{2B32B998-F4F6-4EC5-BB25-3BDB167F12B9}" dt="2023-07-22T22:26:01.954" v="1380" actId="14100"/>
          <ac:spMkLst>
            <pc:docMk/>
            <pc:sldMk cId="1191573972" sldId="272"/>
            <ac:spMk id="12" creationId="{D2A5C4F5-907C-71E1-490B-BEF55C4897A9}"/>
          </ac:spMkLst>
        </pc:spChg>
        <pc:spChg chg="add mod">
          <ac:chgData name="Shreya Sonal" userId="0d3f8f8400124ae5" providerId="Windows Live" clId="Web-{2B32B998-F4F6-4EC5-BB25-3BDB167F12B9}" dt="2023-07-22T23:03:01.757" v="1925" actId="1076"/>
          <ac:spMkLst>
            <pc:docMk/>
            <pc:sldMk cId="1191573972" sldId="272"/>
            <ac:spMk id="14" creationId="{F9504E68-FD66-C19D-C9B1-3A03E54F917E}"/>
          </ac:spMkLst>
        </pc:spChg>
        <pc:spChg chg="add mod">
          <ac:chgData name="Shreya Sonal" userId="0d3f8f8400124ae5" providerId="Windows Live" clId="Web-{2B32B998-F4F6-4EC5-BB25-3BDB167F12B9}" dt="2023-07-22T23:03:08.461" v="1926" actId="1076"/>
          <ac:spMkLst>
            <pc:docMk/>
            <pc:sldMk cId="1191573972" sldId="272"/>
            <ac:spMk id="19" creationId="{5114E025-6EDB-50E1-B5FE-6B053B616FF9}"/>
          </ac:spMkLst>
        </pc:spChg>
        <pc:graphicFrameChg chg="add mod modGraphic">
          <ac:chgData name="Shreya Sonal" userId="0d3f8f8400124ae5" providerId="Windows Live" clId="Web-{2B32B998-F4F6-4EC5-BB25-3BDB167F12B9}" dt="2023-07-22T22:45:06.424" v="1661"/>
          <ac:graphicFrameMkLst>
            <pc:docMk/>
            <pc:sldMk cId="1191573972" sldId="272"/>
            <ac:graphicFrameMk id="10" creationId="{7952F447-F4A1-ECF6-726B-87A5C6982FAA}"/>
          </ac:graphicFrameMkLst>
        </pc:graphicFrameChg>
        <pc:picChg chg="mod ord">
          <ac:chgData name="Shreya Sonal" userId="0d3f8f8400124ae5" providerId="Windows Live" clId="Web-{2B32B998-F4F6-4EC5-BB25-3BDB167F12B9}" dt="2023-07-22T22:25:52.189" v="1378"/>
          <ac:picMkLst>
            <pc:docMk/>
            <pc:sldMk cId="1191573972" sldId="272"/>
            <ac:picMk id="4" creationId="{7929AB84-6F19-99D6-B0CB-1440EA105AE6}"/>
          </ac:picMkLst>
        </pc:picChg>
        <pc:picChg chg="add del mod">
          <ac:chgData name="Shreya Sonal" userId="0d3f8f8400124ae5" providerId="Windows Live" clId="Web-{2B32B998-F4F6-4EC5-BB25-3BDB167F12B9}" dt="2023-07-22T21:24:20.277" v="511"/>
          <ac:picMkLst>
            <pc:docMk/>
            <pc:sldMk cId="1191573972" sldId="272"/>
            <ac:picMk id="9" creationId="{B3A1E2D6-F4C7-6C70-02DE-F2E72D1A470D}"/>
          </ac:picMkLst>
        </pc:picChg>
        <pc:picChg chg="add mod">
          <ac:chgData name="Shreya Sonal" userId="0d3f8f8400124ae5" providerId="Windows Live" clId="Web-{2B32B998-F4F6-4EC5-BB25-3BDB167F12B9}" dt="2023-07-22T22:44:54.393" v="1660" actId="1076"/>
          <ac:picMkLst>
            <pc:docMk/>
            <pc:sldMk cId="1191573972" sldId="272"/>
            <ac:picMk id="11" creationId="{68E83480-7226-CCB0-3144-F7979ED1CC36}"/>
          </ac:picMkLst>
        </pc:picChg>
      </pc:sldChg>
      <pc:sldChg chg="addSp modSp modTransition">
        <pc:chgData name="Shreya Sonal" userId="0d3f8f8400124ae5" providerId="Windows Live" clId="Web-{2B32B998-F4F6-4EC5-BB25-3BDB167F12B9}" dt="2023-07-22T23:10:53.785" v="2011"/>
        <pc:sldMkLst>
          <pc:docMk/>
          <pc:sldMk cId="978073412" sldId="273"/>
        </pc:sldMkLst>
        <pc:spChg chg="add mod">
          <ac:chgData name="Shreya Sonal" userId="0d3f8f8400124ae5" providerId="Windows Live" clId="Web-{2B32B998-F4F6-4EC5-BB25-3BDB167F12B9}" dt="2023-07-22T22:56:23.729" v="1829" actId="1076"/>
          <ac:spMkLst>
            <pc:docMk/>
            <pc:sldMk cId="978073412" sldId="273"/>
            <ac:spMk id="8" creationId="{8D5295F3-1262-0955-2FB7-1D8BB72569D7}"/>
          </ac:spMkLst>
        </pc:spChg>
        <pc:spChg chg="add mod ord">
          <ac:chgData name="Shreya Sonal" userId="0d3f8f8400124ae5" providerId="Windows Live" clId="Web-{2B32B998-F4F6-4EC5-BB25-3BDB167F12B9}" dt="2023-07-22T22:28:03.301" v="1448"/>
          <ac:spMkLst>
            <pc:docMk/>
            <pc:sldMk cId="978073412" sldId="273"/>
            <ac:spMk id="11" creationId="{E829BD42-2733-BF21-DCCF-219B17DF4062}"/>
          </ac:spMkLst>
        </pc:spChg>
        <pc:spChg chg="add mod">
          <ac:chgData name="Shreya Sonal" userId="0d3f8f8400124ae5" providerId="Windows Live" clId="Web-{2B32B998-F4F6-4EC5-BB25-3BDB167F12B9}" dt="2023-07-22T23:02:44.694" v="1924" actId="1076"/>
          <ac:spMkLst>
            <pc:docMk/>
            <pc:sldMk cId="978073412" sldId="273"/>
            <ac:spMk id="13" creationId="{44DDBB49-F4D8-FDCB-201D-8A75748D4FE8}"/>
          </ac:spMkLst>
        </pc:spChg>
        <pc:spChg chg="add mod">
          <ac:chgData name="Shreya Sonal" userId="0d3f8f8400124ae5" providerId="Windows Live" clId="Web-{2B32B998-F4F6-4EC5-BB25-3BDB167F12B9}" dt="2023-07-22T23:02:35.194" v="1923" actId="1076"/>
          <ac:spMkLst>
            <pc:docMk/>
            <pc:sldMk cId="978073412" sldId="273"/>
            <ac:spMk id="17" creationId="{588C1918-BAC0-ACA6-68E0-AA6EBEB90B07}"/>
          </ac:spMkLst>
        </pc:spChg>
        <pc:graphicFrameChg chg="add mod modGraphic">
          <ac:chgData name="Shreya Sonal" userId="0d3f8f8400124ae5" providerId="Windows Live" clId="Web-{2B32B998-F4F6-4EC5-BB25-3BDB167F12B9}" dt="2023-07-22T22:45:30.175" v="1664"/>
          <ac:graphicFrameMkLst>
            <pc:docMk/>
            <pc:sldMk cId="978073412" sldId="273"/>
            <ac:graphicFrameMk id="10" creationId="{3F786CBE-092A-6435-EC59-4B99BD225088}"/>
          </ac:graphicFrameMkLst>
        </pc:graphicFrameChg>
        <pc:picChg chg="mod ord">
          <ac:chgData name="Shreya Sonal" userId="0d3f8f8400124ae5" providerId="Windows Live" clId="Web-{2B32B998-F4F6-4EC5-BB25-3BDB167F12B9}" dt="2023-07-22T22:28:13.536" v="1450"/>
          <ac:picMkLst>
            <pc:docMk/>
            <pc:sldMk cId="978073412" sldId="273"/>
            <ac:picMk id="4" creationId="{7929AB84-6F19-99D6-B0CB-1440EA105AE6}"/>
          </ac:picMkLst>
        </pc:picChg>
        <pc:picChg chg="add mod modCrop">
          <ac:chgData name="Shreya Sonal" userId="0d3f8f8400124ae5" providerId="Windows Live" clId="Web-{2B32B998-F4F6-4EC5-BB25-3BDB167F12B9}" dt="2023-07-22T22:45:16.065" v="1662" actId="14100"/>
          <ac:picMkLst>
            <pc:docMk/>
            <pc:sldMk cId="978073412" sldId="273"/>
            <ac:picMk id="9" creationId="{B97908D4-AE91-80D0-CEBB-0284DFE77FE0}"/>
          </ac:picMkLst>
        </pc:picChg>
      </pc:sldChg>
      <pc:sldChg chg="addSp modSp modTransition">
        <pc:chgData name="Shreya Sonal" userId="0d3f8f8400124ae5" providerId="Windows Live" clId="Web-{2B32B998-F4F6-4EC5-BB25-3BDB167F12B9}" dt="2023-07-22T23:10:53.785" v="2011"/>
        <pc:sldMkLst>
          <pc:docMk/>
          <pc:sldMk cId="298062339" sldId="274"/>
        </pc:sldMkLst>
        <pc:spChg chg="add mod">
          <ac:chgData name="Shreya Sonal" userId="0d3f8f8400124ae5" providerId="Windows Live" clId="Web-{2B32B998-F4F6-4EC5-BB25-3BDB167F12B9}" dt="2023-07-22T22:56:04.213" v="1824" actId="1076"/>
          <ac:spMkLst>
            <pc:docMk/>
            <pc:sldMk cId="298062339" sldId="274"/>
            <ac:spMk id="8" creationId="{2341ADE2-02B9-C94A-84F1-647B0A829588}"/>
          </ac:spMkLst>
        </pc:spChg>
        <pc:spChg chg="add mod ord">
          <ac:chgData name="Shreya Sonal" userId="0d3f8f8400124ae5" providerId="Windows Live" clId="Web-{2B32B998-F4F6-4EC5-BB25-3BDB167F12B9}" dt="2023-07-22T22:30:06.711" v="1481"/>
          <ac:spMkLst>
            <pc:docMk/>
            <pc:sldMk cId="298062339" sldId="274"/>
            <ac:spMk id="11" creationId="{6905D9AF-7212-15EA-8E78-907CE278334B}"/>
          </ac:spMkLst>
        </pc:spChg>
        <pc:spChg chg="add">
          <ac:chgData name="Shreya Sonal" userId="0d3f8f8400124ae5" providerId="Windows Live" clId="Web-{2B32B998-F4F6-4EC5-BB25-3BDB167F12B9}" dt="2023-07-22T23:02:05.850" v="1919"/>
          <ac:spMkLst>
            <pc:docMk/>
            <pc:sldMk cId="298062339" sldId="274"/>
            <ac:spMk id="13" creationId="{E0B52970-6C6A-E699-0D19-4D12431FBF31}"/>
          </ac:spMkLst>
        </pc:spChg>
        <pc:spChg chg="add mod">
          <ac:chgData name="Shreya Sonal" userId="0d3f8f8400124ae5" providerId="Windows Live" clId="Web-{2B32B998-F4F6-4EC5-BB25-3BDB167F12B9}" dt="2023-07-22T23:02:25.131" v="1922" actId="1076"/>
          <ac:spMkLst>
            <pc:docMk/>
            <pc:sldMk cId="298062339" sldId="274"/>
            <ac:spMk id="17" creationId="{41C61C56-DC71-1B8F-B45F-6364F3855C93}"/>
          </ac:spMkLst>
        </pc:spChg>
        <pc:graphicFrameChg chg="add mod modGraphic">
          <ac:chgData name="Shreya Sonal" userId="0d3f8f8400124ae5" providerId="Windows Live" clId="Web-{2B32B998-F4F6-4EC5-BB25-3BDB167F12B9}" dt="2023-07-22T22:45:52.488" v="1667"/>
          <ac:graphicFrameMkLst>
            <pc:docMk/>
            <pc:sldMk cId="298062339" sldId="274"/>
            <ac:graphicFrameMk id="10" creationId="{10B325C5-D46B-A45D-9F11-F662E013E524}"/>
          </ac:graphicFrameMkLst>
        </pc:graphicFrameChg>
        <pc:picChg chg="mod ord">
          <ac:chgData name="Shreya Sonal" userId="0d3f8f8400124ae5" providerId="Windows Live" clId="Web-{2B32B998-F4F6-4EC5-BB25-3BDB167F12B9}" dt="2023-07-22T22:30:15.414" v="1483" actId="1076"/>
          <ac:picMkLst>
            <pc:docMk/>
            <pc:sldMk cId="298062339" sldId="274"/>
            <ac:picMk id="4" creationId="{7929AB84-6F19-99D6-B0CB-1440EA105AE6}"/>
          </ac:picMkLst>
        </pc:picChg>
        <pc:picChg chg="add mod">
          <ac:chgData name="Shreya Sonal" userId="0d3f8f8400124ae5" providerId="Windows Live" clId="Web-{2B32B998-F4F6-4EC5-BB25-3BDB167F12B9}" dt="2023-07-22T22:45:41.488" v="1666" actId="14100"/>
          <ac:picMkLst>
            <pc:docMk/>
            <pc:sldMk cId="298062339" sldId="274"/>
            <ac:picMk id="9" creationId="{886F087A-FD2C-8FAC-A39D-93094196225E}"/>
          </ac:picMkLst>
        </pc:picChg>
      </pc:sldChg>
      <pc:sldChg chg="modSp add ord replId modTransition">
        <pc:chgData name="Shreya Sonal" userId="0d3f8f8400124ae5" providerId="Windows Live" clId="Web-{2B32B998-F4F6-4EC5-BB25-3BDB167F12B9}" dt="2023-07-22T23:10:53.785" v="2011"/>
        <pc:sldMkLst>
          <pc:docMk/>
          <pc:sldMk cId="3775941508" sldId="275"/>
        </pc:sldMkLst>
        <pc:spChg chg="mod">
          <ac:chgData name="Shreya Sonal" userId="0d3f8f8400124ae5" providerId="Windows Live" clId="Web-{2B32B998-F4F6-4EC5-BB25-3BDB167F12B9}" dt="2023-07-22T23:10:28.909" v="2010" actId="20577"/>
          <ac:spMkLst>
            <pc:docMk/>
            <pc:sldMk cId="3775941508" sldId="275"/>
            <ac:spMk id="24" creationId="{F1D73269-8D82-3790-CB28-0B8670D4D0BB}"/>
          </ac:spMkLst>
        </pc:spChg>
      </pc:sldChg>
      <pc:sldMasterChg chg="modTransition modSldLayout">
        <pc:chgData name="Shreya Sonal" userId="0d3f8f8400124ae5" providerId="Windows Live" clId="Web-{2B32B998-F4F6-4EC5-BB25-3BDB167F12B9}" dt="2023-07-22T23:10:53.785" v="2011"/>
        <pc:sldMasterMkLst>
          <pc:docMk/>
          <pc:sldMasterMk cId="3155351124" sldId="2147483672"/>
        </pc:sldMasterMkLst>
        <pc:sldLayoutChg chg="modTransition">
          <pc:chgData name="Shreya Sonal" userId="0d3f8f8400124ae5" providerId="Windows Live" clId="Web-{2B32B998-F4F6-4EC5-BB25-3BDB167F12B9}" dt="2023-07-22T23:10:53.785" v="2011"/>
          <pc:sldLayoutMkLst>
            <pc:docMk/>
            <pc:sldMasterMk cId="3155351124" sldId="2147483672"/>
            <pc:sldLayoutMk cId="4159453468" sldId="2147483673"/>
          </pc:sldLayoutMkLst>
        </pc:sldLayoutChg>
        <pc:sldLayoutChg chg="modTransition">
          <pc:chgData name="Shreya Sonal" userId="0d3f8f8400124ae5" providerId="Windows Live" clId="Web-{2B32B998-F4F6-4EC5-BB25-3BDB167F12B9}" dt="2023-07-22T23:10:53.785" v="2011"/>
          <pc:sldLayoutMkLst>
            <pc:docMk/>
            <pc:sldMasterMk cId="3155351124" sldId="2147483672"/>
            <pc:sldLayoutMk cId="821241140" sldId="2147483674"/>
          </pc:sldLayoutMkLst>
        </pc:sldLayoutChg>
        <pc:sldLayoutChg chg="modTransition">
          <pc:chgData name="Shreya Sonal" userId="0d3f8f8400124ae5" providerId="Windows Live" clId="Web-{2B32B998-F4F6-4EC5-BB25-3BDB167F12B9}" dt="2023-07-22T23:10:53.785" v="2011"/>
          <pc:sldLayoutMkLst>
            <pc:docMk/>
            <pc:sldMasterMk cId="3155351124" sldId="2147483672"/>
            <pc:sldLayoutMk cId="3838746189" sldId="2147483675"/>
          </pc:sldLayoutMkLst>
        </pc:sldLayoutChg>
        <pc:sldLayoutChg chg="modTransition">
          <pc:chgData name="Shreya Sonal" userId="0d3f8f8400124ae5" providerId="Windows Live" clId="Web-{2B32B998-F4F6-4EC5-BB25-3BDB167F12B9}" dt="2023-07-22T23:10:53.785" v="2011"/>
          <pc:sldLayoutMkLst>
            <pc:docMk/>
            <pc:sldMasterMk cId="3155351124" sldId="2147483672"/>
            <pc:sldLayoutMk cId="2083602129" sldId="2147483676"/>
          </pc:sldLayoutMkLst>
        </pc:sldLayoutChg>
        <pc:sldLayoutChg chg="modTransition">
          <pc:chgData name="Shreya Sonal" userId="0d3f8f8400124ae5" providerId="Windows Live" clId="Web-{2B32B998-F4F6-4EC5-BB25-3BDB167F12B9}" dt="2023-07-22T23:10:53.785" v="2011"/>
          <pc:sldLayoutMkLst>
            <pc:docMk/>
            <pc:sldMasterMk cId="3155351124" sldId="2147483672"/>
            <pc:sldLayoutMk cId="851776495" sldId="2147483677"/>
          </pc:sldLayoutMkLst>
        </pc:sldLayoutChg>
        <pc:sldLayoutChg chg="modTransition">
          <pc:chgData name="Shreya Sonal" userId="0d3f8f8400124ae5" providerId="Windows Live" clId="Web-{2B32B998-F4F6-4EC5-BB25-3BDB167F12B9}" dt="2023-07-22T23:10:53.785" v="2011"/>
          <pc:sldLayoutMkLst>
            <pc:docMk/>
            <pc:sldMasterMk cId="3155351124" sldId="2147483672"/>
            <pc:sldLayoutMk cId="2194813578" sldId="2147483678"/>
          </pc:sldLayoutMkLst>
        </pc:sldLayoutChg>
        <pc:sldLayoutChg chg="modTransition">
          <pc:chgData name="Shreya Sonal" userId="0d3f8f8400124ae5" providerId="Windows Live" clId="Web-{2B32B998-F4F6-4EC5-BB25-3BDB167F12B9}" dt="2023-07-22T23:10:53.785" v="2011"/>
          <pc:sldLayoutMkLst>
            <pc:docMk/>
            <pc:sldMasterMk cId="3155351124" sldId="2147483672"/>
            <pc:sldLayoutMk cId="773601885" sldId="2147483679"/>
          </pc:sldLayoutMkLst>
        </pc:sldLayoutChg>
        <pc:sldLayoutChg chg="modTransition">
          <pc:chgData name="Shreya Sonal" userId="0d3f8f8400124ae5" providerId="Windows Live" clId="Web-{2B32B998-F4F6-4EC5-BB25-3BDB167F12B9}" dt="2023-07-22T23:10:53.785" v="2011"/>
          <pc:sldLayoutMkLst>
            <pc:docMk/>
            <pc:sldMasterMk cId="3155351124" sldId="2147483672"/>
            <pc:sldLayoutMk cId="866128987" sldId="2147483680"/>
          </pc:sldLayoutMkLst>
        </pc:sldLayoutChg>
        <pc:sldLayoutChg chg="modTransition">
          <pc:chgData name="Shreya Sonal" userId="0d3f8f8400124ae5" providerId="Windows Live" clId="Web-{2B32B998-F4F6-4EC5-BB25-3BDB167F12B9}" dt="2023-07-22T23:10:53.785" v="2011"/>
          <pc:sldLayoutMkLst>
            <pc:docMk/>
            <pc:sldMasterMk cId="3155351124" sldId="2147483672"/>
            <pc:sldLayoutMk cId="2471803595" sldId="2147483681"/>
          </pc:sldLayoutMkLst>
        </pc:sldLayoutChg>
        <pc:sldLayoutChg chg="modTransition">
          <pc:chgData name="Shreya Sonal" userId="0d3f8f8400124ae5" providerId="Windows Live" clId="Web-{2B32B998-F4F6-4EC5-BB25-3BDB167F12B9}" dt="2023-07-22T23:10:53.785" v="2011"/>
          <pc:sldLayoutMkLst>
            <pc:docMk/>
            <pc:sldMasterMk cId="3155351124" sldId="2147483672"/>
            <pc:sldLayoutMk cId="3538649149" sldId="2147483682"/>
          </pc:sldLayoutMkLst>
        </pc:sldLayoutChg>
        <pc:sldLayoutChg chg="modTransition">
          <pc:chgData name="Shreya Sonal" userId="0d3f8f8400124ae5" providerId="Windows Live" clId="Web-{2B32B998-F4F6-4EC5-BB25-3BDB167F12B9}" dt="2023-07-22T23:10:53.785" v="2011"/>
          <pc:sldLayoutMkLst>
            <pc:docMk/>
            <pc:sldMasterMk cId="3155351124" sldId="2147483672"/>
            <pc:sldLayoutMk cId="782810863" sldId="2147483683"/>
          </pc:sldLayoutMkLst>
        </pc:sldLayoutChg>
      </pc:sldMasterChg>
    </pc:docChg>
  </pc:docChgLst>
  <pc:docChgLst>
    <pc:chgData name="Shreya Sonal" userId="0d3f8f8400124ae5" providerId="Windows Live" clId="Web-{56E48459-F26D-4876-AE03-B69ABC957866}"/>
    <pc:docChg chg="delSld modSld">
      <pc:chgData name="Shreya Sonal" userId="0d3f8f8400124ae5" providerId="Windows Live" clId="Web-{56E48459-F26D-4876-AE03-B69ABC957866}" dt="2023-06-25T20:30:42.237" v="10"/>
      <pc:docMkLst>
        <pc:docMk/>
      </pc:docMkLst>
      <pc:sldChg chg="delSp modSp">
        <pc:chgData name="Shreya Sonal" userId="0d3f8f8400124ae5" providerId="Windows Live" clId="Web-{56E48459-F26D-4876-AE03-B69ABC957866}" dt="2023-06-25T20:30:42.237" v="10"/>
        <pc:sldMkLst>
          <pc:docMk/>
          <pc:sldMk cId="109857222" sldId="256"/>
        </pc:sldMkLst>
        <pc:spChg chg="del mod">
          <ac:chgData name="Shreya Sonal" userId="0d3f8f8400124ae5" providerId="Windows Live" clId="Web-{56E48459-F26D-4876-AE03-B69ABC957866}" dt="2023-06-25T20:30:42.237" v="10"/>
          <ac:spMkLst>
            <pc:docMk/>
            <pc:sldMk cId="109857222" sldId="256"/>
            <ac:spMk id="2" creationId="{F0789748-D077-F85A-3A34-E902FEDC9B27}"/>
          </ac:spMkLst>
        </pc:spChg>
        <pc:spChg chg="del">
          <ac:chgData name="Shreya Sonal" userId="0d3f8f8400124ae5" providerId="Windows Live" clId="Web-{56E48459-F26D-4876-AE03-B69ABC957866}" dt="2023-06-25T20:30:35.734" v="8"/>
          <ac:spMkLst>
            <pc:docMk/>
            <pc:sldMk cId="109857222" sldId="256"/>
            <ac:spMk id="5" creationId="{0B1266B2-2202-2491-55AA-391E9AF9C45A}"/>
          </ac:spMkLst>
        </pc:spChg>
      </pc:sldChg>
      <pc:sldChg chg="modSp del">
        <pc:chgData name="Shreya Sonal" userId="0d3f8f8400124ae5" providerId="Windows Live" clId="Web-{56E48459-F26D-4876-AE03-B69ABC957866}" dt="2023-06-25T20:30:27.493" v="7"/>
        <pc:sldMkLst>
          <pc:docMk/>
          <pc:sldMk cId="1578240983" sldId="257"/>
        </pc:sldMkLst>
        <pc:spChg chg="mod">
          <ac:chgData name="Shreya Sonal" userId="0d3f8f8400124ae5" providerId="Windows Live" clId="Web-{56E48459-F26D-4876-AE03-B69ABC957866}" dt="2023-06-25T19:59:45.749" v="1" actId="1076"/>
          <ac:spMkLst>
            <pc:docMk/>
            <pc:sldMk cId="1578240983" sldId="257"/>
            <ac:spMk id="11" creationId="{C3582885-F32A-C3ED-9242-84C5EB968B52}"/>
          </ac:spMkLst>
        </pc:spChg>
      </pc:sldChg>
      <pc:sldChg chg="del">
        <pc:chgData name="Shreya Sonal" userId="0d3f8f8400124ae5" providerId="Windows Live" clId="Web-{56E48459-F26D-4876-AE03-B69ABC957866}" dt="2023-06-25T20:30:25.759" v="6"/>
        <pc:sldMkLst>
          <pc:docMk/>
          <pc:sldMk cId="1397074762" sldId="258"/>
        </pc:sldMkLst>
      </pc:sldChg>
      <pc:sldChg chg="del">
        <pc:chgData name="Shreya Sonal" userId="0d3f8f8400124ae5" providerId="Windows Live" clId="Web-{56E48459-F26D-4876-AE03-B69ABC957866}" dt="2023-06-25T20:30:23.462" v="5"/>
        <pc:sldMkLst>
          <pc:docMk/>
          <pc:sldMk cId="3401088850" sldId="259"/>
        </pc:sldMkLst>
      </pc:sldChg>
      <pc:sldChg chg="del">
        <pc:chgData name="Shreya Sonal" userId="0d3f8f8400124ae5" providerId="Windows Live" clId="Web-{56E48459-F26D-4876-AE03-B69ABC957866}" dt="2023-06-25T20:30:17.212" v="4"/>
        <pc:sldMkLst>
          <pc:docMk/>
          <pc:sldMk cId="2246943337" sldId="260"/>
        </pc:sldMkLst>
      </pc:sldChg>
      <pc:sldChg chg="del">
        <pc:chgData name="Shreya Sonal" userId="0d3f8f8400124ae5" providerId="Windows Live" clId="Web-{56E48459-F26D-4876-AE03-B69ABC957866}" dt="2023-06-25T20:30:15.118" v="3"/>
        <pc:sldMkLst>
          <pc:docMk/>
          <pc:sldMk cId="124981082" sldId="261"/>
        </pc:sldMkLst>
      </pc:sldChg>
      <pc:sldChg chg="del">
        <pc:chgData name="Shreya Sonal" userId="0d3f8f8400124ae5" providerId="Windows Live" clId="Web-{56E48459-F26D-4876-AE03-B69ABC957866}" dt="2023-06-25T20:30:13.149" v="2"/>
        <pc:sldMkLst>
          <pc:docMk/>
          <pc:sldMk cId="3021784949" sldId="262"/>
        </pc:sldMkLst>
      </pc:sldChg>
    </pc:docChg>
  </pc:docChgLst>
  <pc:docChgLst>
    <pc:chgData name="Shreya Sonal" userId="0d3f8f8400124ae5" providerId="Windows Live" clId="Web-{83C9E13A-387E-4BD3-82A4-3C5F4557AA62}"/>
    <pc:docChg chg="modSld">
      <pc:chgData name="Shreya Sonal" userId="0d3f8f8400124ae5" providerId="Windows Live" clId="Web-{83C9E13A-387E-4BD3-82A4-3C5F4557AA62}" dt="2023-07-15T16:36:52.464" v="0" actId="1076"/>
      <pc:docMkLst>
        <pc:docMk/>
      </pc:docMkLst>
      <pc:sldChg chg="modSp">
        <pc:chgData name="Shreya Sonal" userId="0d3f8f8400124ae5" providerId="Windows Live" clId="Web-{83C9E13A-387E-4BD3-82A4-3C5F4557AA62}" dt="2023-07-15T16:36:52.464" v="0" actId="1076"/>
        <pc:sldMkLst>
          <pc:docMk/>
          <pc:sldMk cId="2144521094" sldId="265"/>
        </pc:sldMkLst>
        <pc:picChg chg="mod">
          <ac:chgData name="Shreya Sonal" userId="0d3f8f8400124ae5" providerId="Windows Live" clId="Web-{83C9E13A-387E-4BD3-82A4-3C5F4557AA62}" dt="2023-07-15T16:36:52.464" v="0" actId="1076"/>
          <ac:picMkLst>
            <pc:docMk/>
            <pc:sldMk cId="2144521094" sldId="265"/>
            <ac:picMk id="9" creationId="{13358C5E-25B4-DC76-45B4-DAC7710BCF5C}"/>
          </ac:picMkLst>
        </pc:picChg>
      </pc:sldChg>
    </pc:docChg>
  </pc:docChgLst>
  <pc:docChgLst>
    <pc:chgData name="Shreya Sonal" userId="0d3f8f8400124ae5" providerId="Windows Live" clId="Web-{0234AA3D-F51A-4378-ABB8-A20CA6BF0E00}"/>
    <pc:docChg chg="addSld delSld">
      <pc:chgData name="Shreya Sonal" userId="0d3f8f8400124ae5" providerId="Windows Live" clId="Web-{0234AA3D-F51A-4378-ABB8-A20CA6BF0E00}" dt="2023-06-22T15:40:28.846" v="2"/>
      <pc:docMkLst>
        <pc:docMk/>
      </pc:docMkLst>
      <pc:sldChg chg="new">
        <pc:chgData name="Shreya Sonal" userId="0d3f8f8400124ae5" providerId="Windows Live" clId="Web-{0234AA3D-F51A-4378-ABB8-A20CA6BF0E00}" dt="2023-06-22T15:40:28.846" v="2"/>
        <pc:sldMkLst>
          <pc:docMk/>
          <pc:sldMk cId="3021784949" sldId="262"/>
        </pc:sldMkLst>
      </pc:sldChg>
      <pc:sldChg chg="new del">
        <pc:chgData name="Shreya Sonal" userId="0d3f8f8400124ae5" providerId="Windows Live" clId="Web-{0234AA3D-F51A-4378-ABB8-A20CA6BF0E00}" dt="2023-06-22T15:40:17.017" v="1"/>
        <pc:sldMkLst>
          <pc:docMk/>
          <pc:sldMk cId="3360466668" sldId="262"/>
        </pc:sldMkLst>
      </pc:sldChg>
    </pc:docChg>
  </pc:docChgLst>
  <pc:docChgLst>
    <pc:chgData name="Shreya Sonal" userId="0d3f8f8400124ae5" providerId="Windows Live" clId="Web-{84A015BF-5343-4C6F-A94D-41DE60F31870}"/>
    <pc:docChg chg="modSld">
      <pc:chgData name="Shreya Sonal" userId="0d3f8f8400124ae5" providerId="Windows Live" clId="Web-{84A015BF-5343-4C6F-A94D-41DE60F31870}" dt="2023-07-23T16:07:04.403" v="136" actId="1076"/>
      <pc:docMkLst>
        <pc:docMk/>
      </pc:docMkLst>
      <pc:sldChg chg="addSp modSp">
        <pc:chgData name="Shreya Sonal" userId="0d3f8f8400124ae5" providerId="Windows Live" clId="Web-{84A015BF-5343-4C6F-A94D-41DE60F31870}" dt="2023-07-23T16:03:04.458" v="113" actId="1076"/>
        <pc:sldMkLst>
          <pc:docMk/>
          <pc:sldMk cId="109857222" sldId="256"/>
        </pc:sldMkLst>
        <pc:spChg chg="add mod">
          <ac:chgData name="Shreya Sonal" userId="0d3f8f8400124ae5" providerId="Windows Live" clId="Web-{84A015BF-5343-4C6F-A94D-41DE60F31870}" dt="2023-07-23T16:03:04.458" v="113" actId="1076"/>
          <ac:spMkLst>
            <pc:docMk/>
            <pc:sldMk cId="109857222" sldId="256"/>
            <ac:spMk id="10" creationId="{3F3878BB-E48C-FE56-BF52-BB54FAD8CF8A}"/>
          </ac:spMkLst>
        </pc:spChg>
        <pc:graphicFrameChg chg="mod modGraphic">
          <ac:chgData name="Shreya Sonal" userId="0d3f8f8400124ae5" providerId="Windows Live" clId="Web-{84A015BF-5343-4C6F-A94D-41DE60F31870}" dt="2023-07-23T15:43:26.623" v="101"/>
          <ac:graphicFrameMkLst>
            <pc:docMk/>
            <pc:sldMk cId="109857222" sldId="256"/>
            <ac:graphicFrameMk id="9" creationId="{B7C54065-99AA-567B-CDD3-3F56390E8679}"/>
          </ac:graphicFrameMkLst>
        </pc:graphicFrameChg>
      </pc:sldChg>
      <pc:sldChg chg="addSp modSp">
        <pc:chgData name="Shreya Sonal" userId="0d3f8f8400124ae5" providerId="Windows Live" clId="Web-{84A015BF-5343-4C6F-A94D-41DE60F31870}" dt="2023-07-23T16:02:55.255" v="112" actId="1076"/>
        <pc:sldMkLst>
          <pc:docMk/>
          <pc:sldMk cId="3282561058" sldId="258"/>
        </pc:sldMkLst>
        <pc:spChg chg="add mod">
          <ac:chgData name="Shreya Sonal" userId="0d3f8f8400124ae5" providerId="Windows Live" clId="Web-{84A015BF-5343-4C6F-A94D-41DE60F31870}" dt="2023-07-23T16:02:55.255" v="112" actId="1076"/>
          <ac:spMkLst>
            <pc:docMk/>
            <pc:sldMk cId="3282561058" sldId="258"/>
            <ac:spMk id="13" creationId="{9B26EA27-0167-41B9-AB72-ECDF1BC985AC}"/>
          </ac:spMkLst>
        </pc:spChg>
        <pc:graphicFrameChg chg="mod modGraphic">
          <ac:chgData name="Shreya Sonal" userId="0d3f8f8400124ae5" providerId="Windows Live" clId="Web-{84A015BF-5343-4C6F-A94D-41DE60F31870}" dt="2023-07-23T15:43:19.591" v="96"/>
          <ac:graphicFrameMkLst>
            <pc:docMk/>
            <pc:sldMk cId="3282561058" sldId="258"/>
            <ac:graphicFrameMk id="2" creationId="{DAED4AF3-8164-9B25-725B-6792C1825C86}"/>
          </ac:graphicFrameMkLst>
        </pc:graphicFrameChg>
      </pc:sldChg>
      <pc:sldChg chg="addSp modSp">
        <pc:chgData name="Shreya Sonal" userId="0d3f8f8400124ae5" providerId="Windows Live" clId="Web-{84A015BF-5343-4C6F-A94D-41DE60F31870}" dt="2023-07-23T16:02:48.083" v="111" actId="1076"/>
        <pc:sldMkLst>
          <pc:docMk/>
          <pc:sldMk cId="2251196067" sldId="259"/>
        </pc:sldMkLst>
        <pc:spChg chg="add mod">
          <ac:chgData name="Shreya Sonal" userId="0d3f8f8400124ae5" providerId="Windows Live" clId="Web-{84A015BF-5343-4C6F-A94D-41DE60F31870}" dt="2023-07-23T16:02:48.083" v="111" actId="1076"/>
          <ac:spMkLst>
            <pc:docMk/>
            <pc:sldMk cId="2251196067" sldId="259"/>
            <ac:spMk id="13" creationId="{AC38120C-EB28-4390-C7DC-BD7C73E0BE98}"/>
          </ac:spMkLst>
        </pc:spChg>
        <pc:graphicFrameChg chg="mod modGraphic">
          <ac:chgData name="Shreya Sonal" userId="0d3f8f8400124ae5" providerId="Windows Live" clId="Web-{84A015BF-5343-4C6F-A94D-41DE60F31870}" dt="2023-07-23T15:43:11.263" v="86"/>
          <ac:graphicFrameMkLst>
            <pc:docMk/>
            <pc:sldMk cId="2251196067" sldId="259"/>
            <ac:graphicFrameMk id="2" creationId="{608448D6-DD38-C319-1AD7-A566F47750E8}"/>
          </ac:graphicFrameMkLst>
        </pc:graphicFrameChg>
      </pc:sldChg>
      <pc:sldChg chg="addSp modSp">
        <pc:chgData name="Shreya Sonal" userId="0d3f8f8400124ae5" providerId="Windows Live" clId="Web-{84A015BF-5343-4C6F-A94D-41DE60F31870}" dt="2023-07-23T16:03:29.928" v="115"/>
        <pc:sldMkLst>
          <pc:docMk/>
          <pc:sldMk cId="1763817531" sldId="260"/>
        </pc:sldMkLst>
        <pc:spChg chg="add">
          <ac:chgData name="Shreya Sonal" userId="0d3f8f8400124ae5" providerId="Windows Live" clId="Web-{84A015BF-5343-4C6F-A94D-41DE60F31870}" dt="2023-07-23T16:03:29.928" v="115"/>
          <ac:spMkLst>
            <pc:docMk/>
            <pc:sldMk cId="1763817531" sldId="260"/>
            <ac:spMk id="13" creationId="{946BCF24-1270-FE45-CBB2-FE88F21B88F7}"/>
          </ac:spMkLst>
        </pc:spChg>
        <pc:graphicFrameChg chg="modGraphic">
          <ac:chgData name="Shreya Sonal" userId="0d3f8f8400124ae5" providerId="Windows Live" clId="Web-{84A015BF-5343-4C6F-A94D-41DE60F31870}" dt="2023-07-23T15:43:01.700" v="80"/>
          <ac:graphicFrameMkLst>
            <pc:docMk/>
            <pc:sldMk cId="1763817531" sldId="260"/>
            <ac:graphicFrameMk id="2" creationId="{A08315D5-1F94-7B4C-5C34-0F36FB0AD8C7}"/>
          </ac:graphicFrameMkLst>
        </pc:graphicFrameChg>
      </pc:sldChg>
      <pc:sldChg chg="addSp modSp">
        <pc:chgData name="Shreya Sonal" userId="0d3f8f8400124ae5" providerId="Windows Live" clId="Web-{84A015BF-5343-4C6F-A94D-41DE60F31870}" dt="2023-07-23T16:03:34.147" v="116"/>
        <pc:sldMkLst>
          <pc:docMk/>
          <pc:sldMk cId="4232552456" sldId="261"/>
        </pc:sldMkLst>
        <pc:spChg chg="add">
          <ac:chgData name="Shreya Sonal" userId="0d3f8f8400124ae5" providerId="Windows Live" clId="Web-{84A015BF-5343-4C6F-A94D-41DE60F31870}" dt="2023-07-23T16:03:34.147" v="116"/>
          <ac:spMkLst>
            <pc:docMk/>
            <pc:sldMk cId="4232552456" sldId="261"/>
            <ac:spMk id="13" creationId="{9874E318-140A-3B94-0E1C-DA53885FED2E}"/>
          </ac:spMkLst>
        </pc:spChg>
        <pc:graphicFrameChg chg="mod modGraphic">
          <ac:chgData name="Shreya Sonal" userId="0d3f8f8400124ae5" providerId="Windows Live" clId="Web-{84A015BF-5343-4C6F-A94D-41DE60F31870}" dt="2023-07-23T15:42:51.919" v="79"/>
          <ac:graphicFrameMkLst>
            <pc:docMk/>
            <pc:sldMk cId="4232552456" sldId="261"/>
            <ac:graphicFrameMk id="2" creationId="{79D46195-2ED0-92FF-A1E3-04FA4CBB9606}"/>
          </ac:graphicFrameMkLst>
        </pc:graphicFrameChg>
      </pc:sldChg>
      <pc:sldChg chg="addSp modSp">
        <pc:chgData name="Shreya Sonal" userId="0d3f8f8400124ae5" providerId="Windows Live" clId="Web-{84A015BF-5343-4C6F-A94D-41DE60F31870}" dt="2023-07-23T16:03:36.756" v="117"/>
        <pc:sldMkLst>
          <pc:docMk/>
          <pc:sldMk cId="3776061541" sldId="262"/>
        </pc:sldMkLst>
        <pc:spChg chg="add">
          <ac:chgData name="Shreya Sonal" userId="0d3f8f8400124ae5" providerId="Windows Live" clId="Web-{84A015BF-5343-4C6F-A94D-41DE60F31870}" dt="2023-07-23T16:03:36.756" v="117"/>
          <ac:spMkLst>
            <pc:docMk/>
            <pc:sldMk cId="3776061541" sldId="262"/>
            <ac:spMk id="13" creationId="{674609AD-9591-DACF-A517-6C891D98B2BA}"/>
          </ac:spMkLst>
        </pc:spChg>
        <pc:graphicFrameChg chg="mod modGraphic">
          <ac:chgData name="Shreya Sonal" userId="0d3f8f8400124ae5" providerId="Windows Live" clId="Web-{84A015BF-5343-4C6F-A94D-41DE60F31870}" dt="2023-07-23T15:42:44.512" v="73"/>
          <ac:graphicFrameMkLst>
            <pc:docMk/>
            <pc:sldMk cId="3776061541" sldId="262"/>
            <ac:graphicFrameMk id="2" creationId="{150CB9DD-36A0-3975-91D4-045612E39179}"/>
          </ac:graphicFrameMkLst>
        </pc:graphicFrameChg>
      </pc:sldChg>
      <pc:sldChg chg="addSp modSp">
        <pc:chgData name="Shreya Sonal" userId="0d3f8f8400124ae5" providerId="Windows Live" clId="Web-{84A015BF-5343-4C6F-A94D-41DE60F31870}" dt="2023-07-23T16:02:08.800" v="105" actId="1076"/>
        <pc:sldMkLst>
          <pc:docMk/>
          <pc:sldMk cId="1838713614" sldId="263"/>
        </pc:sldMkLst>
        <pc:spChg chg="add mod">
          <ac:chgData name="Shreya Sonal" userId="0d3f8f8400124ae5" providerId="Windows Live" clId="Web-{84A015BF-5343-4C6F-A94D-41DE60F31870}" dt="2023-07-23T16:02:08.800" v="105" actId="1076"/>
          <ac:spMkLst>
            <pc:docMk/>
            <pc:sldMk cId="1838713614" sldId="263"/>
            <ac:spMk id="2" creationId="{B7FCF88F-8EE8-29D7-116D-FBE7DB6A373F}"/>
          </ac:spMkLst>
        </pc:spChg>
      </pc:sldChg>
      <pc:sldChg chg="addSp modSp">
        <pc:chgData name="Shreya Sonal" userId="0d3f8f8400124ae5" providerId="Windows Live" clId="Web-{84A015BF-5343-4C6F-A94D-41DE60F31870}" dt="2023-07-23T16:03:13.349" v="114" actId="1076"/>
        <pc:sldMkLst>
          <pc:docMk/>
          <pc:sldMk cId="259519065" sldId="264"/>
        </pc:sldMkLst>
        <pc:spChg chg="add mod">
          <ac:chgData name="Shreya Sonal" userId="0d3f8f8400124ae5" providerId="Windows Live" clId="Web-{84A015BF-5343-4C6F-A94D-41DE60F31870}" dt="2023-07-23T16:03:13.349" v="114" actId="1076"/>
          <ac:spMkLst>
            <pc:docMk/>
            <pc:sldMk cId="259519065" sldId="264"/>
            <ac:spMk id="17" creationId="{822C3C4D-50C4-0D64-4E4E-2EA0629D8DD0}"/>
          </ac:spMkLst>
        </pc:spChg>
      </pc:sldChg>
      <pc:sldChg chg="addSp modSp">
        <pc:chgData name="Shreya Sonal" userId="0d3f8f8400124ae5" providerId="Windows Live" clId="Web-{84A015BF-5343-4C6F-A94D-41DE60F31870}" dt="2023-07-23T16:03:39.709" v="118"/>
        <pc:sldMkLst>
          <pc:docMk/>
          <pc:sldMk cId="3967135328" sldId="265"/>
        </pc:sldMkLst>
        <pc:spChg chg="add">
          <ac:chgData name="Shreya Sonal" userId="0d3f8f8400124ae5" providerId="Windows Live" clId="Web-{84A015BF-5343-4C6F-A94D-41DE60F31870}" dt="2023-07-23T16:03:39.709" v="118"/>
          <ac:spMkLst>
            <pc:docMk/>
            <pc:sldMk cId="3967135328" sldId="265"/>
            <ac:spMk id="13" creationId="{A21AA55F-ED0B-0BD6-A8ED-53D33FE331B5}"/>
          </ac:spMkLst>
        </pc:spChg>
        <pc:graphicFrameChg chg="mod modGraphic">
          <ac:chgData name="Shreya Sonal" userId="0d3f8f8400124ae5" providerId="Windows Live" clId="Web-{84A015BF-5343-4C6F-A94D-41DE60F31870}" dt="2023-07-23T15:42:34.981" v="67"/>
          <ac:graphicFrameMkLst>
            <pc:docMk/>
            <pc:sldMk cId="3967135328" sldId="265"/>
            <ac:graphicFrameMk id="9" creationId="{5FD49C4C-2BF8-5638-B191-8AF1EA892324}"/>
          </ac:graphicFrameMkLst>
        </pc:graphicFrameChg>
      </pc:sldChg>
      <pc:sldChg chg="addSp modSp">
        <pc:chgData name="Shreya Sonal" userId="0d3f8f8400124ae5" providerId="Windows Live" clId="Web-{84A015BF-5343-4C6F-A94D-41DE60F31870}" dt="2023-07-23T16:03:44.116" v="119"/>
        <pc:sldMkLst>
          <pc:docMk/>
          <pc:sldMk cId="1557011896" sldId="266"/>
        </pc:sldMkLst>
        <pc:spChg chg="add">
          <ac:chgData name="Shreya Sonal" userId="0d3f8f8400124ae5" providerId="Windows Live" clId="Web-{84A015BF-5343-4C6F-A94D-41DE60F31870}" dt="2023-07-23T16:03:44.116" v="119"/>
          <ac:spMkLst>
            <pc:docMk/>
            <pc:sldMk cId="1557011896" sldId="266"/>
            <ac:spMk id="13" creationId="{975C66C7-CAAC-2D2A-1E15-79A02CBBD816}"/>
          </ac:spMkLst>
        </pc:spChg>
        <pc:graphicFrameChg chg="mod modGraphic">
          <ac:chgData name="Shreya Sonal" userId="0d3f8f8400124ae5" providerId="Windows Live" clId="Web-{84A015BF-5343-4C6F-A94D-41DE60F31870}" dt="2023-07-23T15:42:22.340" v="63"/>
          <ac:graphicFrameMkLst>
            <pc:docMk/>
            <pc:sldMk cId="1557011896" sldId="266"/>
            <ac:graphicFrameMk id="10" creationId="{06440132-9FEF-A2BD-C886-7B1EB25D53C2}"/>
          </ac:graphicFrameMkLst>
        </pc:graphicFrameChg>
      </pc:sldChg>
      <pc:sldChg chg="addSp modSp">
        <pc:chgData name="Shreya Sonal" userId="0d3f8f8400124ae5" providerId="Windows Live" clId="Web-{84A015BF-5343-4C6F-A94D-41DE60F31870}" dt="2023-07-23T16:03:47.257" v="120"/>
        <pc:sldMkLst>
          <pc:docMk/>
          <pc:sldMk cId="2400102160" sldId="267"/>
        </pc:sldMkLst>
        <pc:spChg chg="add">
          <ac:chgData name="Shreya Sonal" userId="0d3f8f8400124ae5" providerId="Windows Live" clId="Web-{84A015BF-5343-4C6F-A94D-41DE60F31870}" dt="2023-07-23T16:03:47.257" v="120"/>
          <ac:spMkLst>
            <pc:docMk/>
            <pc:sldMk cId="2400102160" sldId="267"/>
            <ac:spMk id="13" creationId="{63F1331B-A567-74C2-0C50-3686C61422FB}"/>
          </ac:spMkLst>
        </pc:spChg>
        <pc:graphicFrameChg chg="mod modGraphic">
          <ac:chgData name="Shreya Sonal" userId="0d3f8f8400124ae5" providerId="Windows Live" clId="Web-{84A015BF-5343-4C6F-A94D-41DE60F31870}" dt="2023-07-23T15:42:14.386" v="59"/>
          <ac:graphicFrameMkLst>
            <pc:docMk/>
            <pc:sldMk cId="2400102160" sldId="267"/>
            <ac:graphicFrameMk id="10" creationId="{08F1426D-8397-541D-B783-56FBAA5D6070}"/>
          </ac:graphicFrameMkLst>
        </pc:graphicFrameChg>
      </pc:sldChg>
      <pc:sldChg chg="addSp modSp">
        <pc:chgData name="Shreya Sonal" userId="0d3f8f8400124ae5" providerId="Windows Live" clId="Web-{84A015BF-5343-4C6F-A94D-41DE60F31870}" dt="2023-07-23T16:03:55.116" v="122" actId="1076"/>
        <pc:sldMkLst>
          <pc:docMk/>
          <pc:sldMk cId="3275561797" sldId="268"/>
        </pc:sldMkLst>
        <pc:spChg chg="add mod">
          <ac:chgData name="Shreya Sonal" userId="0d3f8f8400124ae5" providerId="Windows Live" clId="Web-{84A015BF-5343-4C6F-A94D-41DE60F31870}" dt="2023-07-23T16:03:55.116" v="122" actId="1076"/>
          <ac:spMkLst>
            <pc:docMk/>
            <pc:sldMk cId="3275561797" sldId="268"/>
            <ac:spMk id="13" creationId="{41040978-1362-520A-C2D1-7C62130D45DC}"/>
          </ac:spMkLst>
        </pc:spChg>
        <pc:graphicFrameChg chg="mod modGraphic">
          <ac:chgData name="Shreya Sonal" userId="0d3f8f8400124ae5" providerId="Windows Live" clId="Web-{84A015BF-5343-4C6F-A94D-41DE60F31870}" dt="2023-07-23T15:42:06.839" v="55"/>
          <ac:graphicFrameMkLst>
            <pc:docMk/>
            <pc:sldMk cId="3275561797" sldId="268"/>
            <ac:graphicFrameMk id="10" creationId="{16AA7589-E648-8214-77B4-02CCE922C47B}"/>
          </ac:graphicFrameMkLst>
        </pc:graphicFrameChg>
      </pc:sldChg>
      <pc:sldChg chg="addSp modSp">
        <pc:chgData name="Shreya Sonal" userId="0d3f8f8400124ae5" providerId="Windows Live" clId="Web-{84A015BF-5343-4C6F-A94D-41DE60F31870}" dt="2023-07-23T16:04:47.759" v="123"/>
        <pc:sldMkLst>
          <pc:docMk/>
          <pc:sldMk cId="4214973270" sldId="269"/>
        </pc:sldMkLst>
        <pc:spChg chg="add">
          <ac:chgData name="Shreya Sonal" userId="0d3f8f8400124ae5" providerId="Windows Live" clId="Web-{84A015BF-5343-4C6F-A94D-41DE60F31870}" dt="2023-07-23T16:04:47.759" v="123"/>
          <ac:spMkLst>
            <pc:docMk/>
            <pc:sldMk cId="4214973270" sldId="269"/>
            <ac:spMk id="13" creationId="{508628C4-243B-FD94-0BE4-2D2AB392D610}"/>
          </ac:spMkLst>
        </pc:spChg>
        <pc:graphicFrameChg chg="modGraphic">
          <ac:chgData name="Shreya Sonal" userId="0d3f8f8400124ae5" providerId="Windows Live" clId="Web-{84A015BF-5343-4C6F-A94D-41DE60F31870}" dt="2023-07-23T15:41:56.651" v="51"/>
          <ac:graphicFrameMkLst>
            <pc:docMk/>
            <pc:sldMk cId="4214973270" sldId="269"/>
            <ac:graphicFrameMk id="11" creationId="{8ABE2232-1F28-CA22-2DCD-6C133043864B}"/>
          </ac:graphicFrameMkLst>
        </pc:graphicFrameChg>
      </pc:sldChg>
      <pc:sldChg chg="addSp modSp">
        <pc:chgData name="Shreya Sonal" userId="0d3f8f8400124ae5" providerId="Windows Live" clId="Web-{84A015BF-5343-4C6F-A94D-41DE60F31870}" dt="2023-07-23T16:04:59.353" v="125" actId="1076"/>
        <pc:sldMkLst>
          <pc:docMk/>
          <pc:sldMk cId="838797887" sldId="270"/>
        </pc:sldMkLst>
        <pc:spChg chg="add mod">
          <ac:chgData name="Shreya Sonal" userId="0d3f8f8400124ae5" providerId="Windows Live" clId="Web-{84A015BF-5343-4C6F-A94D-41DE60F31870}" dt="2023-07-23T16:04:59.353" v="125" actId="1076"/>
          <ac:spMkLst>
            <pc:docMk/>
            <pc:sldMk cId="838797887" sldId="270"/>
            <ac:spMk id="12" creationId="{DC165B80-9918-3684-1C9D-908240E643DA}"/>
          </ac:spMkLst>
        </pc:spChg>
        <pc:graphicFrameChg chg="mod modGraphic">
          <ac:chgData name="Shreya Sonal" userId="0d3f8f8400124ae5" providerId="Windows Live" clId="Web-{84A015BF-5343-4C6F-A94D-41DE60F31870}" dt="2023-07-23T15:41:44.432" v="48"/>
          <ac:graphicFrameMkLst>
            <pc:docMk/>
            <pc:sldMk cId="838797887" sldId="270"/>
            <ac:graphicFrameMk id="9" creationId="{60DA5481-6277-FFE8-B152-63B7555A7576}"/>
          </ac:graphicFrameMkLst>
        </pc:graphicFrameChg>
      </pc:sldChg>
      <pc:sldChg chg="addSp modSp">
        <pc:chgData name="Shreya Sonal" userId="0d3f8f8400124ae5" providerId="Windows Live" clId="Web-{84A015BF-5343-4C6F-A94D-41DE60F31870}" dt="2023-07-23T16:06:29.715" v="130" actId="1076"/>
        <pc:sldMkLst>
          <pc:docMk/>
          <pc:sldMk cId="1191573972" sldId="272"/>
        </pc:sldMkLst>
        <pc:spChg chg="mod">
          <ac:chgData name="Shreya Sonal" userId="0d3f8f8400124ae5" providerId="Windows Live" clId="Web-{84A015BF-5343-4C6F-A94D-41DE60F31870}" dt="2023-07-23T16:06:10.714" v="128" actId="1076"/>
          <ac:spMkLst>
            <pc:docMk/>
            <pc:sldMk cId="1191573972" sldId="272"/>
            <ac:spMk id="8" creationId="{AD3A17EB-8E4E-7AFC-E7B2-CCCFD5FFECB3}"/>
          </ac:spMkLst>
        </pc:spChg>
        <pc:spChg chg="add mod">
          <ac:chgData name="Shreya Sonal" userId="0d3f8f8400124ae5" providerId="Windows Live" clId="Web-{84A015BF-5343-4C6F-A94D-41DE60F31870}" dt="2023-07-23T16:06:29.715" v="130" actId="1076"/>
          <ac:spMkLst>
            <pc:docMk/>
            <pc:sldMk cId="1191573972" sldId="272"/>
            <ac:spMk id="9" creationId="{3CE61828-08A8-D6AE-1122-D1D28AAC8F19}"/>
          </ac:spMkLst>
        </pc:spChg>
        <pc:graphicFrameChg chg="mod modGraphic">
          <ac:chgData name="Shreya Sonal" userId="0d3f8f8400124ae5" providerId="Windows Live" clId="Web-{84A015BF-5343-4C6F-A94D-41DE60F31870}" dt="2023-07-23T15:41:31.182" v="41"/>
          <ac:graphicFrameMkLst>
            <pc:docMk/>
            <pc:sldMk cId="1191573972" sldId="272"/>
            <ac:graphicFrameMk id="10" creationId="{7952F447-F4A1-ECF6-726B-87A5C6982FAA}"/>
          </ac:graphicFrameMkLst>
        </pc:graphicFrameChg>
      </pc:sldChg>
      <pc:sldChg chg="addSp modSp">
        <pc:chgData name="Shreya Sonal" userId="0d3f8f8400124ae5" providerId="Windows Live" clId="Web-{84A015BF-5343-4C6F-A94D-41DE60F31870}" dt="2023-07-23T16:06:48.622" v="133" actId="1076"/>
        <pc:sldMkLst>
          <pc:docMk/>
          <pc:sldMk cId="978073412" sldId="273"/>
        </pc:sldMkLst>
        <pc:spChg chg="add mod">
          <ac:chgData name="Shreya Sonal" userId="0d3f8f8400124ae5" providerId="Windows Live" clId="Web-{84A015BF-5343-4C6F-A94D-41DE60F31870}" dt="2023-07-23T16:06:48.622" v="133" actId="1076"/>
          <ac:spMkLst>
            <pc:docMk/>
            <pc:sldMk cId="978073412" sldId="273"/>
            <ac:spMk id="12" creationId="{E11EB4F9-A72C-FE25-F450-4D0F9C616631}"/>
          </ac:spMkLst>
        </pc:spChg>
        <pc:graphicFrameChg chg="mod modGraphic">
          <ac:chgData name="Shreya Sonal" userId="0d3f8f8400124ae5" providerId="Windows Live" clId="Web-{84A015BF-5343-4C6F-A94D-41DE60F31870}" dt="2023-07-23T15:41:14.603" v="23"/>
          <ac:graphicFrameMkLst>
            <pc:docMk/>
            <pc:sldMk cId="978073412" sldId="273"/>
            <ac:graphicFrameMk id="10" creationId="{3F786CBE-092A-6435-EC59-4B99BD225088}"/>
          </ac:graphicFrameMkLst>
        </pc:graphicFrameChg>
      </pc:sldChg>
      <pc:sldChg chg="addSp modSp">
        <pc:chgData name="Shreya Sonal" userId="0d3f8f8400124ae5" providerId="Windows Live" clId="Web-{84A015BF-5343-4C6F-A94D-41DE60F31870}" dt="2023-07-23T16:06:56.653" v="134"/>
        <pc:sldMkLst>
          <pc:docMk/>
          <pc:sldMk cId="298062339" sldId="274"/>
        </pc:sldMkLst>
        <pc:spChg chg="add">
          <ac:chgData name="Shreya Sonal" userId="0d3f8f8400124ae5" providerId="Windows Live" clId="Web-{84A015BF-5343-4C6F-A94D-41DE60F31870}" dt="2023-07-23T16:06:56.653" v="134"/>
          <ac:spMkLst>
            <pc:docMk/>
            <pc:sldMk cId="298062339" sldId="274"/>
            <ac:spMk id="12" creationId="{E2523A6C-52ED-0E94-C622-F689E7B87690}"/>
          </ac:spMkLst>
        </pc:spChg>
        <pc:graphicFrameChg chg="mod modGraphic">
          <ac:chgData name="Shreya Sonal" userId="0d3f8f8400124ae5" providerId="Windows Live" clId="Web-{84A015BF-5343-4C6F-A94D-41DE60F31870}" dt="2023-07-23T15:36:23.156" v="11"/>
          <ac:graphicFrameMkLst>
            <pc:docMk/>
            <pc:sldMk cId="298062339" sldId="274"/>
            <ac:graphicFrameMk id="10" creationId="{10B325C5-D46B-A45D-9F11-F662E013E524}"/>
          </ac:graphicFrameMkLst>
        </pc:graphicFrameChg>
      </pc:sldChg>
      <pc:sldChg chg="addSp modSp">
        <pc:chgData name="Shreya Sonal" userId="0d3f8f8400124ae5" providerId="Windows Live" clId="Web-{84A015BF-5343-4C6F-A94D-41DE60F31870}" dt="2023-07-23T16:07:04.403" v="136" actId="1076"/>
        <pc:sldMkLst>
          <pc:docMk/>
          <pc:sldMk cId="3775941508" sldId="275"/>
        </pc:sldMkLst>
        <pc:spChg chg="add mod">
          <ac:chgData name="Shreya Sonal" userId="0d3f8f8400124ae5" providerId="Windows Live" clId="Web-{84A015BF-5343-4C6F-A94D-41DE60F31870}" dt="2023-07-23T16:07:04.403" v="136" actId="1076"/>
          <ac:spMkLst>
            <pc:docMk/>
            <pc:sldMk cId="3775941508" sldId="275"/>
            <ac:spMk id="9" creationId="{45D100E7-6E5B-EB69-D521-0F702D356B37}"/>
          </ac:spMkLst>
        </pc:spChg>
      </pc:sldChg>
    </pc:docChg>
  </pc:docChgLst>
  <pc:docChgLst>
    <pc:chgData name="Shreya Sonal" userId="0d3f8f8400124ae5" providerId="Windows Live" clId="Web-{7B49E96C-2E37-4D76-8896-E594E3909381}"/>
    <pc:docChg chg="modSld">
      <pc:chgData name="Shreya Sonal" userId="0d3f8f8400124ae5" providerId="Windows Live" clId="Web-{7B49E96C-2E37-4D76-8896-E594E3909381}" dt="2023-07-13T13:50:51.983" v="8" actId="1076"/>
      <pc:docMkLst>
        <pc:docMk/>
      </pc:docMkLst>
      <pc:sldChg chg="addSp modSp">
        <pc:chgData name="Shreya Sonal" userId="0d3f8f8400124ae5" providerId="Windows Live" clId="Web-{7B49E96C-2E37-4D76-8896-E594E3909381}" dt="2023-07-13T13:50:51.983" v="8" actId="1076"/>
        <pc:sldMkLst>
          <pc:docMk/>
          <pc:sldMk cId="3067316388" sldId="257"/>
        </pc:sldMkLst>
        <pc:picChg chg="add mod">
          <ac:chgData name="Shreya Sonal" userId="0d3f8f8400124ae5" providerId="Windows Live" clId="Web-{7B49E96C-2E37-4D76-8896-E594E3909381}" dt="2023-07-13T13:50:51.983" v="8" actId="1076"/>
          <ac:picMkLst>
            <pc:docMk/>
            <pc:sldMk cId="3067316388" sldId="257"/>
            <ac:picMk id="2" creationId="{71F29D52-1138-C530-E499-35303902095D}"/>
          </ac:picMkLst>
        </pc:picChg>
      </pc:sldChg>
    </pc:docChg>
  </pc:docChgLst>
  <pc:docChgLst>
    <pc:chgData name="Shreya Sonal" userId="0d3f8f8400124ae5" providerId="Windows Live" clId="Web-{51D374C1-14B9-40B3-B00B-76F98776FB8D}"/>
    <pc:docChg chg="modSld">
      <pc:chgData name="Shreya Sonal" userId="0d3f8f8400124ae5" providerId="Windows Live" clId="Web-{51D374C1-14B9-40B3-B00B-76F98776FB8D}" dt="2023-06-11T13:12:14.961" v="18"/>
      <pc:docMkLst>
        <pc:docMk/>
      </pc:docMkLst>
      <pc:sldChg chg="addSp delSp modSp mod setBg modClrScheme chgLayout">
        <pc:chgData name="Shreya Sonal" userId="0d3f8f8400124ae5" providerId="Windows Live" clId="Web-{51D374C1-14B9-40B3-B00B-76F98776FB8D}" dt="2023-06-11T13:12:14.961" v="18"/>
        <pc:sldMkLst>
          <pc:docMk/>
          <pc:sldMk cId="109857222" sldId="256"/>
        </pc:sldMkLst>
        <pc:spChg chg="del">
          <ac:chgData name="Shreya Sonal" userId="0d3f8f8400124ae5" providerId="Windows Live" clId="Web-{51D374C1-14B9-40B3-B00B-76F98776FB8D}" dt="2023-06-11T13:07:17.920" v="4"/>
          <ac:spMkLst>
            <pc:docMk/>
            <pc:sldMk cId="109857222" sldId="256"/>
            <ac:spMk id="2" creationId="{00000000-0000-0000-0000-000000000000}"/>
          </ac:spMkLst>
        </pc:spChg>
        <pc:spChg chg="del">
          <ac:chgData name="Shreya Sonal" userId="0d3f8f8400124ae5" providerId="Windows Live" clId="Web-{51D374C1-14B9-40B3-B00B-76F98776FB8D}" dt="2023-06-11T13:07:17.920" v="4"/>
          <ac:spMkLst>
            <pc:docMk/>
            <pc:sldMk cId="109857222" sldId="256"/>
            <ac:spMk id="3" creationId="{00000000-0000-0000-0000-000000000000}"/>
          </ac:spMkLst>
        </pc:spChg>
        <pc:spChg chg="add del">
          <ac:chgData name="Shreya Sonal" userId="0d3f8f8400124ae5" providerId="Windows Live" clId="Web-{51D374C1-14B9-40B3-B00B-76F98776FB8D}" dt="2023-06-11T13:09:35.659" v="6"/>
          <ac:spMkLst>
            <pc:docMk/>
            <pc:sldMk cId="109857222" sldId="256"/>
            <ac:spMk id="10" creationId="{E559D998-AB6C-46E1-B394-118E9A1E2D62}"/>
          </ac:spMkLst>
        </pc:spChg>
        <pc:spChg chg="add del">
          <ac:chgData name="Shreya Sonal" userId="0d3f8f8400124ae5" providerId="Windows Live" clId="Web-{51D374C1-14B9-40B3-B00B-76F98776FB8D}" dt="2023-06-11T13:12:14.961" v="18"/>
          <ac:spMkLst>
            <pc:docMk/>
            <pc:sldMk cId="109857222" sldId="256"/>
            <ac:spMk id="12" creationId="{42A4FC2C-047E-45A5-965D-8E1E3BF09BC6}"/>
          </ac:spMkLst>
        </pc:spChg>
        <pc:spChg chg="add del">
          <ac:chgData name="Shreya Sonal" userId="0d3f8f8400124ae5" providerId="Windows Live" clId="Web-{51D374C1-14B9-40B3-B00B-76F98776FB8D}" dt="2023-06-11T13:12:12.242" v="16"/>
          <ac:spMkLst>
            <pc:docMk/>
            <pc:sldMk cId="109857222" sldId="256"/>
            <ac:spMk id="14" creationId="{22C6C9C9-83BF-4A6C-A1BF-C1735C61B4FF}"/>
          </ac:spMkLst>
        </pc:spChg>
        <pc:spChg chg="add del">
          <ac:chgData name="Shreya Sonal" userId="0d3f8f8400124ae5" providerId="Windows Live" clId="Web-{51D374C1-14B9-40B3-B00B-76F98776FB8D}" dt="2023-06-11T13:11:35.350" v="12"/>
          <ac:spMkLst>
            <pc:docMk/>
            <pc:sldMk cId="109857222" sldId="256"/>
            <ac:spMk id="17" creationId="{22C6C9C9-83BF-4A6C-A1BF-C1735C61B4FF}"/>
          </ac:spMkLst>
        </pc:spChg>
        <pc:graphicFrameChg chg="del">
          <ac:chgData name="Shreya Sonal" userId="0d3f8f8400124ae5" providerId="Windows Live" clId="Web-{51D374C1-14B9-40B3-B00B-76F98776FB8D}" dt="2023-06-11T13:05:01.119" v="0"/>
          <ac:graphicFrameMkLst>
            <pc:docMk/>
            <pc:sldMk cId="109857222" sldId="256"/>
            <ac:graphicFrameMk id="4" creationId="{02A7846E-E098-27C7-1D37-5E48D091F66E}"/>
          </ac:graphicFrameMkLst>
        </pc:graphicFrameChg>
        <pc:picChg chg="add mod">
          <ac:chgData name="Shreya Sonal" userId="0d3f8f8400124ae5" providerId="Windows Live" clId="Web-{51D374C1-14B9-40B3-B00B-76F98776FB8D}" dt="2023-06-11T13:12:14.961" v="18"/>
          <ac:picMkLst>
            <pc:docMk/>
            <pc:sldMk cId="109857222" sldId="256"/>
            <ac:picMk id="5" creationId="{8F319E60-C15E-346A-DB29-DAA42C773B79}"/>
          </ac:picMkLst>
        </pc:picChg>
        <pc:picChg chg="add del mod">
          <ac:chgData name="Shreya Sonal" userId="0d3f8f8400124ae5" providerId="Windows Live" clId="Web-{51D374C1-14B9-40B3-B00B-76F98776FB8D}" dt="2023-06-11T13:11:40.991" v="13"/>
          <ac:picMkLst>
            <pc:docMk/>
            <pc:sldMk cId="109857222" sldId="256"/>
            <ac:picMk id="6" creationId="{E1A2BB11-1CF4-6F82-9077-67D81C30FEF6}"/>
          </ac:picMkLst>
        </pc:picChg>
        <pc:picChg chg="add del mod">
          <ac:chgData name="Shreya Sonal" userId="0d3f8f8400124ae5" providerId="Windows Live" clId="Web-{51D374C1-14B9-40B3-B00B-76F98776FB8D}" dt="2023-06-11T13:11:32.584" v="11"/>
          <ac:picMkLst>
            <pc:docMk/>
            <pc:sldMk cId="109857222" sldId="256"/>
            <ac:picMk id="7" creationId="{D11372DE-9B64-62D4-F98B-B96811BD9D19}"/>
          </ac:picMkLst>
        </pc:picChg>
        <pc:picChg chg="add del mod">
          <ac:chgData name="Shreya Sonal" userId="0d3f8f8400124ae5" providerId="Windows Live" clId="Web-{51D374C1-14B9-40B3-B00B-76F98776FB8D}" dt="2023-06-11T13:12:13.711" v="17"/>
          <ac:picMkLst>
            <pc:docMk/>
            <pc:sldMk cId="109857222" sldId="256"/>
            <ac:picMk id="8" creationId="{795FC804-06A6-D169-189A-6B1ABAB29C65}"/>
          </ac:picMkLst>
        </pc:picChg>
      </pc:sldChg>
    </pc:docChg>
  </pc:docChgLst>
  <pc:docChgLst>
    <pc:chgData name="Shreya Sonal" userId="0d3f8f8400124ae5" providerId="Windows Live" clId="Web-{B11087AE-11EA-4ECB-B43A-2E034C8FFC03}"/>
    <pc:docChg chg="addSld modSld">
      <pc:chgData name="Shreya Sonal" userId="0d3f8f8400124ae5" providerId="Windows Live" clId="Web-{B11087AE-11EA-4ECB-B43A-2E034C8FFC03}" dt="2023-07-21T20:46:24.211" v="519" actId="20577"/>
      <pc:docMkLst>
        <pc:docMk/>
      </pc:docMkLst>
      <pc:sldChg chg="addSp delSp modSp">
        <pc:chgData name="Shreya Sonal" userId="0d3f8f8400124ae5" providerId="Windows Live" clId="Web-{B11087AE-11EA-4ECB-B43A-2E034C8FFC03}" dt="2023-07-21T20:20:19.254" v="303"/>
        <pc:sldMkLst>
          <pc:docMk/>
          <pc:sldMk cId="109857222" sldId="256"/>
        </pc:sldMkLst>
        <pc:spChg chg="add mod">
          <ac:chgData name="Shreya Sonal" userId="0d3f8f8400124ae5" providerId="Windows Live" clId="Web-{B11087AE-11EA-4ECB-B43A-2E034C8FFC03}" dt="2023-07-21T20:14:33.634" v="286" actId="1076"/>
          <ac:spMkLst>
            <pc:docMk/>
            <pc:sldMk cId="109857222" sldId="256"/>
            <ac:spMk id="2" creationId="{1DE60B6D-D70F-C1C4-B13D-A2E981483A17}"/>
          </ac:spMkLst>
        </pc:spChg>
        <pc:picChg chg="add del mod">
          <ac:chgData name="Shreya Sonal" userId="0d3f8f8400124ae5" providerId="Windows Live" clId="Web-{B11087AE-11EA-4ECB-B43A-2E034C8FFC03}" dt="2023-07-21T20:20:19.254" v="303"/>
          <ac:picMkLst>
            <pc:docMk/>
            <pc:sldMk cId="109857222" sldId="256"/>
            <ac:picMk id="8" creationId="{355ECAC8-5624-2FE5-FC8C-802120EA6CEC}"/>
          </ac:picMkLst>
        </pc:picChg>
        <pc:picChg chg="add mod">
          <ac:chgData name="Shreya Sonal" userId="0d3f8f8400124ae5" providerId="Windows Live" clId="Web-{B11087AE-11EA-4ECB-B43A-2E034C8FFC03}" dt="2023-07-21T20:20:06.363" v="300" actId="1076"/>
          <ac:picMkLst>
            <pc:docMk/>
            <pc:sldMk cId="109857222" sldId="256"/>
            <ac:picMk id="9" creationId="{828F33A9-E343-A0CE-A97E-EE8980F6F16A}"/>
          </ac:picMkLst>
        </pc:picChg>
        <pc:picChg chg="add mod">
          <ac:chgData name="Shreya Sonal" userId="0d3f8f8400124ae5" providerId="Windows Live" clId="Web-{B11087AE-11EA-4ECB-B43A-2E034C8FFC03}" dt="2023-07-21T20:20:13.192" v="302" actId="1076"/>
          <ac:picMkLst>
            <pc:docMk/>
            <pc:sldMk cId="109857222" sldId="256"/>
            <ac:picMk id="10" creationId="{9E0D27DB-833E-16B9-0F24-429D76EE985B}"/>
          </ac:picMkLst>
        </pc:picChg>
      </pc:sldChg>
      <pc:sldChg chg="addSp delSp modSp">
        <pc:chgData name="Shreya Sonal" userId="0d3f8f8400124ae5" providerId="Windows Live" clId="Web-{B11087AE-11EA-4ECB-B43A-2E034C8FFC03}" dt="2023-07-21T20:27:32.170" v="440" actId="20577"/>
        <pc:sldMkLst>
          <pc:docMk/>
          <pc:sldMk cId="3282561058" sldId="258"/>
        </pc:sldMkLst>
        <pc:spChg chg="add mod">
          <ac:chgData name="Shreya Sonal" userId="0d3f8f8400124ae5" providerId="Windows Live" clId="Web-{B11087AE-11EA-4ECB-B43A-2E034C8FFC03}" dt="2023-07-21T20:27:32.170" v="440" actId="20577"/>
          <ac:spMkLst>
            <pc:docMk/>
            <pc:sldMk cId="3282561058" sldId="258"/>
            <ac:spMk id="8" creationId="{DEC5D663-4F59-6956-CBC1-DCA5C6D033D4}"/>
          </ac:spMkLst>
        </pc:spChg>
        <pc:picChg chg="add del mod">
          <ac:chgData name="Shreya Sonal" userId="0d3f8f8400124ae5" providerId="Windows Live" clId="Web-{B11087AE-11EA-4ECB-B43A-2E034C8FFC03}" dt="2023-07-21T20:24:54.073" v="358"/>
          <ac:picMkLst>
            <pc:docMk/>
            <pc:sldMk cId="3282561058" sldId="258"/>
            <ac:picMk id="9" creationId="{CF51A3CB-42D2-AADC-B9BA-D68E6E12314E}"/>
          </ac:picMkLst>
        </pc:picChg>
        <pc:picChg chg="add mod">
          <ac:chgData name="Shreya Sonal" userId="0d3f8f8400124ae5" providerId="Windows Live" clId="Web-{B11087AE-11EA-4ECB-B43A-2E034C8FFC03}" dt="2023-07-21T20:26:05.543" v="364" actId="1076"/>
          <ac:picMkLst>
            <pc:docMk/>
            <pc:sldMk cId="3282561058" sldId="258"/>
            <ac:picMk id="10" creationId="{72727D99-4879-0A83-7C4A-E74D35553DAE}"/>
          </ac:picMkLst>
        </pc:picChg>
        <pc:picChg chg="add mod">
          <ac:chgData name="Shreya Sonal" userId="0d3f8f8400124ae5" providerId="Windows Live" clId="Web-{B11087AE-11EA-4ECB-B43A-2E034C8FFC03}" dt="2023-07-21T20:26:00.950" v="362" actId="1076"/>
          <ac:picMkLst>
            <pc:docMk/>
            <pc:sldMk cId="3282561058" sldId="258"/>
            <ac:picMk id="11" creationId="{86BAD63C-3BF6-1547-A2B8-BAD5937C99B7}"/>
          </ac:picMkLst>
        </pc:picChg>
      </pc:sldChg>
      <pc:sldChg chg="addSp delSp modSp">
        <pc:chgData name="Shreya Sonal" userId="0d3f8f8400124ae5" providerId="Windows Live" clId="Web-{B11087AE-11EA-4ECB-B43A-2E034C8FFC03}" dt="2023-07-21T20:32:46.130" v="454" actId="1076"/>
        <pc:sldMkLst>
          <pc:docMk/>
          <pc:sldMk cId="2251196067" sldId="259"/>
        </pc:sldMkLst>
        <pc:spChg chg="add mod">
          <ac:chgData name="Shreya Sonal" userId="0d3f8f8400124ae5" providerId="Windows Live" clId="Web-{B11087AE-11EA-4ECB-B43A-2E034C8FFC03}" dt="2023-07-21T20:28:55.907" v="447" actId="20577"/>
          <ac:spMkLst>
            <pc:docMk/>
            <pc:sldMk cId="2251196067" sldId="259"/>
            <ac:spMk id="9" creationId="{4759DED3-2994-91FB-FA72-31BEE2185436}"/>
          </ac:spMkLst>
        </pc:spChg>
        <pc:picChg chg="add del mod">
          <ac:chgData name="Shreya Sonal" userId="0d3f8f8400124ae5" providerId="Windows Live" clId="Web-{B11087AE-11EA-4ECB-B43A-2E034C8FFC03}" dt="2023-07-21T20:28:06.749" v="442"/>
          <ac:picMkLst>
            <pc:docMk/>
            <pc:sldMk cId="2251196067" sldId="259"/>
            <ac:picMk id="2" creationId="{31399FB8-FD5F-C613-7C7D-93462D6A7A5F}"/>
          </ac:picMkLst>
        </pc:picChg>
        <pc:picChg chg="add mod">
          <ac:chgData name="Shreya Sonal" userId="0d3f8f8400124ae5" providerId="Windows Live" clId="Web-{B11087AE-11EA-4ECB-B43A-2E034C8FFC03}" dt="2023-07-21T20:32:46.130" v="454" actId="1076"/>
          <ac:picMkLst>
            <pc:docMk/>
            <pc:sldMk cId="2251196067" sldId="259"/>
            <ac:picMk id="10" creationId="{4ADFBF69-47DC-734C-1DF7-559F6E706844}"/>
          </ac:picMkLst>
        </pc:picChg>
        <pc:picChg chg="add mod">
          <ac:chgData name="Shreya Sonal" userId="0d3f8f8400124ae5" providerId="Windows Live" clId="Web-{B11087AE-11EA-4ECB-B43A-2E034C8FFC03}" dt="2023-07-21T20:32:38.443" v="451" actId="14100"/>
          <ac:picMkLst>
            <pc:docMk/>
            <pc:sldMk cId="2251196067" sldId="259"/>
            <ac:picMk id="11" creationId="{035CAD36-1A76-ECF7-4ABD-C92434A37E6B}"/>
          </ac:picMkLst>
        </pc:picChg>
      </pc:sldChg>
      <pc:sldChg chg="addSp modSp">
        <pc:chgData name="Shreya Sonal" userId="0d3f8f8400124ae5" providerId="Windows Live" clId="Web-{B11087AE-11EA-4ECB-B43A-2E034C8FFC03}" dt="2023-07-21T20:36:43.151" v="477" actId="1076"/>
        <pc:sldMkLst>
          <pc:docMk/>
          <pc:sldMk cId="1763817531" sldId="260"/>
        </pc:sldMkLst>
        <pc:spChg chg="add mod">
          <ac:chgData name="Shreya Sonal" userId="0d3f8f8400124ae5" providerId="Windows Live" clId="Web-{B11087AE-11EA-4ECB-B43A-2E034C8FFC03}" dt="2023-07-21T20:36:28.214" v="469" actId="20577"/>
          <ac:spMkLst>
            <pc:docMk/>
            <pc:sldMk cId="1763817531" sldId="260"/>
            <ac:spMk id="8" creationId="{F14F8339-49E6-9AA7-585E-B9D9B3FD20D5}"/>
          </ac:spMkLst>
        </pc:spChg>
        <pc:picChg chg="add mod">
          <ac:chgData name="Shreya Sonal" userId="0d3f8f8400124ae5" providerId="Windows Live" clId="Web-{B11087AE-11EA-4ECB-B43A-2E034C8FFC03}" dt="2023-07-21T20:36:37.620" v="475" actId="1076"/>
          <ac:picMkLst>
            <pc:docMk/>
            <pc:sldMk cId="1763817531" sldId="260"/>
            <ac:picMk id="9" creationId="{3707B745-49D3-FBEA-1919-50244971E0E7}"/>
          </ac:picMkLst>
        </pc:picChg>
        <pc:picChg chg="add mod">
          <ac:chgData name="Shreya Sonal" userId="0d3f8f8400124ae5" providerId="Windows Live" clId="Web-{B11087AE-11EA-4ECB-B43A-2E034C8FFC03}" dt="2023-07-21T20:36:43.151" v="477" actId="1076"/>
          <ac:picMkLst>
            <pc:docMk/>
            <pc:sldMk cId="1763817531" sldId="260"/>
            <ac:picMk id="10" creationId="{8771F72C-63D2-05CF-785D-1FEE56003C29}"/>
          </ac:picMkLst>
        </pc:picChg>
      </pc:sldChg>
      <pc:sldChg chg="addSp modSp">
        <pc:chgData name="Shreya Sonal" userId="0d3f8f8400124ae5" providerId="Windows Live" clId="Web-{B11087AE-11EA-4ECB-B43A-2E034C8FFC03}" dt="2023-07-21T20:39:45.124" v="491" actId="1076"/>
        <pc:sldMkLst>
          <pc:docMk/>
          <pc:sldMk cId="4232552456" sldId="261"/>
        </pc:sldMkLst>
        <pc:spChg chg="add mod">
          <ac:chgData name="Shreya Sonal" userId="0d3f8f8400124ae5" providerId="Windows Live" clId="Web-{B11087AE-11EA-4ECB-B43A-2E034C8FFC03}" dt="2023-07-21T20:37:14.871" v="481" actId="20577"/>
          <ac:spMkLst>
            <pc:docMk/>
            <pc:sldMk cId="4232552456" sldId="261"/>
            <ac:spMk id="8" creationId="{2DD2E4DC-6E0D-4B27-A410-F5EEAD4264C6}"/>
          </ac:spMkLst>
        </pc:spChg>
        <pc:picChg chg="add mod">
          <ac:chgData name="Shreya Sonal" userId="0d3f8f8400124ae5" providerId="Windows Live" clId="Web-{B11087AE-11EA-4ECB-B43A-2E034C8FFC03}" dt="2023-07-21T20:39:39.890" v="489" actId="1076"/>
          <ac:picMkLst>
            <pc:docMk/>
            <pc:sldMk cId="4232552456" sldId="261"/>
            <ac:picMk id="9" creationId="{68D76186-3DC4-FDDC-05C2-5BC83FE367BF}"/>
          </ac:picMkLst>
        </pc:picChg>
        <pc:picChg chg="add mod">
          <ac:chgData name="Shreya Sonal" userId="0d3f8f8400124ae5" providerId="Windows Live" clId="Web-{B11087AE-11EA-4ECB-B43A-2E034C8FFC03}" dt="2023-07-21T20:39:45.124" v="491" actId="1076"/>
          <ac:picMkLst>
            <pc:docMk/>
            <pc:sldMk cId="4232552456" sldId="261"/>
            <ac:picMk id="10" creationId="{2CF69013-4D7E-7037-0789-FC5FDB380F52}"/>
          </ac:picMkLst>
        </pc:picChg>
      </pc:sldChg>
      <pc:sldChg chg="addSp modSp">
        <pc:chgData name="Shreya Sonal" userId="0d3f8f8400124ae5" providerId="Windows Live" clId="Web-{B11087AE-11EA-4ECB-B43A-2E034C8FFC03}" dt="2023-07-21T20:45:42.523" v="516" actId="1076"/>
        <pc:sldMkLst>
          <pc:docMk/>
          <pc:sldMk cId="3776061541" sldId="262"/>
        </pc:sldMkLst>
        <pc:spChg chg="add mod">
          <ac:chgData name="Shreya Sonal" userId="0d3f8f8400124ae5" providerId="Windows Live" clId="Web-{B11087AE-11EA-4ECB-B43A-2E034C8FFC03}" dt="2023-07-21T20:41:40.627" v="508" actId="20577"/>
          <ac:spMkLst>
            <pc:docMk/>
            <pc:sldMk cId="3776061541" sldId="262"/>
            <ac:spMk id="8" creationId="{D57FB5C9-4D49-CFB2-752F-BFA318084D79}"/>
          </ac:spMkLst>
        </pc:spChg>
        <pc:picChg chg="add mod">
          <ac:chgData name="Shreya Sonal" userId="0d3f8f8400124ae5" providerId="Windows Live" clId="Web-{B11087AE-11EA-4ECB-B43A-2E034C8FFC03}" dt="2023-07-21T20:45:37.585" v="514" actId="1076"/>
          <ac:picMkLst>
            <pc:docMk/>
            <pc:sldMk cId="3776061541" sldId="262"/>
            <ac:picMk id="9" creationId="{AB60FEBF-E82C-783B-14CD-E13C4E774320}"/>
          </ac:picMkLst>
        </pc:picChg>
        <pc:picChg chg="add mod">
          <ac:chgData name="Shreya Sonal" userId="0d3f8f8400124ae5" providerId="Windows Live" clId="Web-{B11087AE-11EA-4ECB-B43A-2E034C8FFC03}" dt="2023-07-21T20:45:42.523" v="516" actId="1076"/>
          <ac:picMkLst>
            <pc:docMk/>
            <pc:sldMk cId="3776061541" sldId="262"/>
            <ac:picMk id="10" creationId="{F45B4531-A272-C02A-A94B-89345717619A}"/>
          </ac:picMkLst>
        </pc:picChg>
      </pc:sldChg>
      <pc:sldChg chg="addSp delSp modSp">
        <pc:chgData name="Shreya Sonal" userId="0d3f8f8400124ae5" providerId="Windows Live" clId="Web-{B11087AE-11EA-4ECB-B43A-2E034C8FFC03}" dt="2023-07-21T18:46:23.152" v="223"/>
        <pc:sldMkLst>
          <pc:docMk/>
          <pc:sldMk cId="259519065" sldId="264"/>
        </pc:sldMkLst>
        <pc:spChg chg="add mod">
          <ac:chgData name="Shreya Sonal" userId="0d3f8f8400124ae5" providerId="Windows Live" clId="Web-{B11087AE-11EA-4ECB-B43A-2E034C8FFC03}" dt="2023-07-21T18:46:23.152" v="223"/>
          <ac:spMkLst>
            <pc:docMk/>
            <pc:sldMk cId="259519065" sldId="264"/>
            <ac:spMk id="15" creationId="{855B2FCA-F415-4545-E7DE-673159EE31F1}"/>
          </ac:spMkLst>
        </pc:spChg>
        <pc:spChg chg="add mod">
          <ac:chgData name="Shreya Sonal" userId="0d3f8f8400124ae5" providerId="Windows Live" clId="Web-{B11087AE-11EA-4ECB-B43A-2E034C8FFC03}" dt="2023-07-21T18:39:03.241" v="170" actId="1076"/>
          <ac:spMkLst>
            <pc:docMk/>
            <pc:sldMk cId="259519065" sldId="264"/>
            <ac:spMk id="23" creationId="{0FD7ABBC-7C59-CC5C-CC9C-88F45627F594}"/>
          </ac:spMkLst>
        </pc:spChg>
        <pc:spChg chg="add mod">
          <ac:chgData name="Shreya Sonal" userId="0d3f8f8400124ae5" providerId="Windows Live" clId="Web-{B11087AE-11EA-4ECB-B43A-2E034C8FFC03}" dt="2023-07-21T18:42:24.389" v="194" actId="1076"/>
          <ac:spMkLst>
            <pc:docMk/>
            <pc:sldMk cId="259519065" sldId="264"/>
            <ac:spMk id="25" creationId="{B7CB3333-0845-F1CF-1D0F-026C68DC0431}"/>
          </ac:spMkLst>
        </pc:spChg>
        <pc:spChg chg="add mod">
          <ac:chgData name="Shreya Sonal" userId="0d3f8f8400124ae5" providerId="Windows Live" clId="Web-{B11087AE-11EA-4ECB-B43A-2E034C8FFC03}" dt="2023-07-21T18:36:39.883" v="156"/>
          <ac:spMkLst>
            <pc:docMk/>
            <pc:sldMk cId="259519065" sldId="264"/>
            <ac:spMk id="26" creationId="{4550A76D-2076-4170-8536-4428539D74E5}"/>
          </ac:spMkLst>
        </pc:spChg>
        <pc:grpChg chg="add del">
          <ac:chgData name="Shreya Sonal" userId="0d3f8f8400124ae5" providerId="Windows Live" clId="Web-{B11087AE-11EA-4ECB-B43A-2E034C8FFC03}" dt="2023-07-21T18:41:15.246" v="182"/>
          <ac:grpSpMkLst>
            <pc:docMk/>
            <pc:sldMk cId="259519065" sldId="264"/>
            <ac:grpSpMk id="28" creationId="{6C1E3505-6BF8-FAA1-D942-B96775C1DCEA}"/>
          </ac:grpSpMkLst>
        </pc:grpChg>
        <pc:grpChg chg="add mod">
          <ac:chgData name="Shreya Sonal" userId="0d3f8f8400124ae5" providerId="Windows Live" clId="Web-{B11087AE-11EA-4ECB-B43A-2E034C8FFC03}" dt="2023-07-21T18:42:39.405" v="195" actId="1076"/>
          <ac:grpSpMkLst>
            <pc:docMk/>
            <pc:sldMk cId="259519065" sldId="264"/>
            <ac:grpSpMk id="29" creationId="{227C86AC-164C-05F7-1B33-C6787EE8C198}"/>
          </ac:grpSpMkLst>
        </pc:grpChg>
        <pc:picChg chg="add mod">
          <ac:chgData name="Shreya Sonal" userId="0d3f8f8400124ae5" providerId="Windows Live" clId="Web-{B11087AE-11EA-4ECB-B43A-2E034C8FFC03}" dt="2023-07-21T17:10:10.472" v="47" actId="1076"/>
          <ac:picMkLst>
            <pc:docMk/>
            <pc:sldMk cId="259519065" sldId="264"/>
            <ac:picMk id="2" creationId="{61A42E00-C363-A649-EC27-BBA7BFFB263F}"/>
          </ac:picMkLst>
        </pc:picChg>
        <pc:picChg chg="ord">
          <ac:chgData name="Shreya Sonal" userId="0d3f8f8400124ae5" providerId="Windows Live" clId="Web-{B11087AE-11EA-4ECB-B43A-2E034C8FFC03}" dt="2023-07-21T18:30:51.152" v="118"/>
          <ac:picMkLst>
            <pc:docMk/>
            <pc:sldMk cId="259519065" sldId="264"/>
            <ac:picMk id="3" creationId="{539D96F1-0736-A460-3E5F-D6CF36BD7102}"/>
          </ac:picMkLst>
        </pc:picChg>
        <pc:picChg chg="add mod">
          <ac:chgData name="Shreya Sonal" userId="0d3f8f8400124ae5" providerId="Windows Live" clId="Web-{B11087AE-11EA-4ECB-B43A-2E034C8FFC03}" dt="2023-07-21T18:37:50.089" v="162" actId="1076"/>
          <ac:picMkLst>
            <pc:docMk/>
            <pc:sldMk cId="259519065" sldId="264"/>
            <ac:picMk id="4" creationId="{8ECDB640-CE6F-B0EB-4DF1-72749B759CDD}"/>
          </ac:picMkLst>
        </pc:picChg>
        <pc:picChg chg="mod">
          <ac:chgData name="Shreya Sonal" userId="0d3f8f8400124ae5" providerId="Windows Live" clId="Web-{B11087AE-11EA-4ECB-B43A-2E034C8FFC03}" dt="2023-07-21T18:33:16.657" v="136" actId="1076"/>
          <ac:picMkLst>
            <pc:docMk/>
            <pc:sldMk cId="259519065" sldId="264"/>
            <ac:picMk id="9" creationId="{3531D706-09FE-6806-4482-56E2103F8A2D}"/>
          </ac:picMkLst>
        </pc:picChg>
        <pc:picChg chg="add mod">
          <ac:chgData name="Shreya Sonal" userId="0d3f8f8400124ae5" providerId="Windows Live" clId="Web-{B11087AE-11EA-4ECB-B43A-2E034C8FFC03}" dt="2023-07-21T18:37:57.714" v="163" actId="1076"/>
          <ac:picMkLst>
            <pc:docMk/>
            <pc:sldMk cId="259519065" sldId="264"/>
            <ac:picMk id="11" creationId="{059D901F-7884-8903-7E51-1A5F0CCEE0EA}"/>
          </ac:picMkLst>
        </pc:picChg>
        <pc:picChg chg="add mod">
          <ac:chgData name="Shreya Sonal" userId="0d3f8f8400124ae5" providerId="Windows Live" clId="Web-{B11087AE-11EA-4ECB-B43A-2E034C8FFC03}" dt="2023-07-21T18:21:46.491" v="70" actId="1076"/>
          <ac:picMkLst>
            <pc:docMk/>
            <pc:sldMk cId="259519065" sldId="264"/>
            <ac:picMk id="12" creationId="{B6F33FC0-9FBF-F298-E6AA-94049D6C72D2}"/>
          </ac:picMkLst>
        </pc:picChg>
        <pc:picChg chg="add mod">
          <ac:chgData name="Shreya Sonal" userId="0d3f8f8400124ae5" providerId="Windows Live" clId="Web-{B11087AE-11EA-4ECB-B43A-2E034C8FFC03}" dt="2023-07-21T18:23:11.682" v="86" actId="1076"/>
          <ac:picMkLst>
            <pc:docMk/>
            <pc:sldMk cId="259519065" sldId="264"/>
            <ac:picMk id="13" creationId="{08AADD75-B1EC-D2A2-DFC6-9A114E1E4731}"/>
          </ac:picMkLst>
        </pc:picChg>
        <pc:picChg chg="add del">
          <ac:chgData name="Shreya Sonal" userId="0d3f8f8400124ae5" providerId="Windows Live" clId="Web-{B11087AE-11EA-4ECB-B43A-2E034C8FFC03}" dt="2023-07-21T18:31:46.122" v="125"/>
          <ac:picMkLst>
            <pc:docMk/>
            <pc:sldMk cId="259519065" sldId="264"/>
            <ac:picMk id="24" creationId="{833036DE-1C24-D427-F49D-676697B6C5FF}"/>
          </ac:picMkLst>
        </pc:picChg>
        <pc:cxnChg chg="add del mod">
          <ac:chgData name="Shreya Sonal" userId="0d3f8f8400124ae5" providerId="Windows Live" clId="Web-{B11087AE-11EA-4ECB-B43A-2E034C8FFC03}" dt="2023-07-21T18:22:32.337" v="80"/>
          <ac:cxnSpMkLst>
            <pc:docMk/>
            <pc:sldMk cId="259519065" sldId="264"/>
            <ac:cxnSpMk id="16" creationId="{5F9806C4-9C37-01E6-8188-B5E17A5E8F84}"/>
          </ac:cxnSpMkLst>
        </pc:cxnChg>
        <pc:cxnChg chg="add del mod">
          <ac:chgData name="Shreya Sonal" userId="0d3f8f8400124ae5" providerId="Windows Live" clId="Web-{B11087AE-11EA-4ECB-B43A-2E034C8FFC03}" dt="2023-07-21T18:22:29.446" v="79"/>
          <ac:cxnSpMkLst>
            <pc:docMk/>
            <pc:sldMk cId="259519065" sldId="264"/>
            <ac:cxnSpMk id="17" creationId="{C8CC5E18-9451-4328-ADC0-354C6B53F0B4}"/>
          </ac:cxnSpMkLst>
        </pc:cxnChg>
        <pc:cxnChg chg="add mod ord">
          <ac:chgData name="Shreya Sonal" userId="0d3f8f8400124ae5" providerId="Windows Live" clId="Web-{B11087AE-11EA-4ECB-B43A-2E034C8FFC03}" dt="2023-07-21T18:38:16.230" v="166" actId="1076"/>
          <ac:cxnSpMkLst>
            <pc:docMk/>
            <pc:sldMk cId="259519065" sldId="264"/>
            <ac:cxnSpMk id="19" creationId="{812FAF63-1262-3F04-04AE-A5DCF5B87EFA}"/>
          </ac:cxnSpMkLst>
        </pc:cxnChg>
        <pc:cxnChg chg="add del">
          <ac:chgData name="Shreya Sonal" userId="0d3f8f8400124ae5" providerId="Windows Live" clId="Web-{B11087AE-11EA-4ECB-B43A-2E034C8FFC03}" dt="2023-07-21T18:25:15.296" v="99"/>
          <ac:cxnSpMkLst>
            <pc:docMk/>
            <pc:sldMk cId="259519065" sldId="264"/>
            <ac:cxnSpMk id="20" creationId="{8F55CDD4-C9B5-47E0-7349-13C341BD4B8C}"/>
          </ac:cxnSpMkLst>
        </pc:cxnChg>
        <pc:cxnChg chg="add mod topLvl">
          <ac:chgData name="Shreya Sonal" userId="0d3f8f8400124ae5" providerId="Windows Live" clId="Web-{B11087AE-11EA-4ECB-B43A-2E034C8FFC03}" dt="2023-07-21T18:43:53.830" v="204"/>
          <ac:cxnSpMkLst>
            <pc:docMk/>
            <pc:sldMk cId="259519065" sldId="264"/>
            <ac:cxnSpMk id="21" creationId="{AF76884A-18CE-5A32-0B87-765046F5330C}"/>
          </ac:cxnSpMkLst>
        </pc:cxnChg>
        <pc:cxnChg chg="add mod ord">
          <ac:chgData name="Shreya Sonal" userId="0d3f8f8400124ae5" providerId="Windows Live" clId="Web-{B11087AE-11EA-4ECB-B43A-2E034C8FFC03}" dt="2023-07-21T18:37:30.807" v="158" actId="14100"/>
          <ac:cxnSpMkLst>
            <pc:docMk/>
            <pc:sldMk cId="259519065" sldId="264"/>
            <ac:cxnSpMk id="22" creationId="{38843FE8-BDFC-171C-BAFA-904F05D475E1}"/>
          </ac:cxnSpMkLst>
        </pc:cxnChg>
        <pc:cxnChg chg="add mod topLvl">
          <ac:chgData name="Shreya Sonal" userId="0d3f8f8400124ae5" providerId="Windows Live" clId="Web-{B11087AE-11EA-4ECB-B43A-2E034C8FFC03}" dt="2023-07-21T18:43:52.314" v="203"/>
          <ac:cxnSpMkLst>
            <pc:docMk/>
            <pc:sldMk cId="259519065" sldId="264"/>
            <ac:cxnSpMk id="27" creationId="{72F5AFF1-2B17-8F54-B8CE-36B735371884}"/>
          </ac:cxnSpMkLst>
        </pc:cxnChg>
      </pc:sldChg>
      <pc:sldChg chg="addSp modSp add replId">
        <pc:chgData name="Shreya Sonal" userId="0d3f8f8400124ae5" providerId="Windows Live" clId="Web-{B11087AE-11EA-4ECB-B43A-2E034C8FFC03}" dt="2023-07-21T20:46:24.211" v="519" actId="20577"/>
        <pc:sldMkLst>
          <pc:docMk/>
          <pc:sldMk cId="3967135328" sldId="265"/>
        </pc:sldMkLst>
        <pc:spChg chg="add mod">
          <ac:chgData name="Shreya Sonal" userId="0d3f8f8400124ae5" providerId="Windows Live" clId="Web-{B11087AE-11EA-4ECB-B43A-2E034C8FFC03}" dt="2023-07-21T20:46:24.211" v="519" actId="20577"/>
          <ac:spMkLst>
            <pc:docMk/>
            <pc:sldMk cId="3967135328" sldId="265"/>
            <ac:spMk id="8" creationId="{6A2C7B00-491E-3A18-2EC6-5EA32D0B5E76}"/>
          </ac:spMkLst>
        </pc:spChg>
      </pc:sldChg>
      <pc:sldChg chg="add replId">
        <pc:chgData name="Shreya Sonal" userId="0d3f8f8400124ae5" providerId="Windows Live" clId="Web-{B11087AE-11EA-4ECB-B43A-2E034C8FFC03}" dt="2023-07-21T20:39:59.937" v="493"/>
        <pc:sldMkLst>
          <pc:docMk/>
          <pc:sldMk cId="1557011896" sldId="266"/>
        </pc:sldMkLst>
      </pc:sldChg>
      <pc:sldChg chg="add replId">
        <pc:chgData name="Shreya Sonal" userId="0d3f8f8400124ae5" providerId="Windows Live" clId="Web-{B11087AE-11EA-4ECB-B43A-2E034C8FFC03}" dt="2023-07-21T20:40:04.343" v="494"/>
        <pc:sldMkLst>
          <pc:docMk/>
          <pc:sldMk cId="2400102160" sldId="267"/>
        </pc:sldMkLst>
      </pc:sldChg>
      <pc:sldChg chg="add replId">
        <pc:chgData name="Shreya Sonal" userId="0d3f8f8400124ae5" providerId="Windows Live" clId="Web-{B11087AE-11EA-4ECB-B43A-2E034C8FFC03}" dt="2023-07-21T20:40:07.718" v="495"/>
        <pc:sldMkLst>
          <pc:docMk/>
          <pc:sldMk cId="3275561797" sldId="268"/>
        </pc:sldMkLst>
      </pc:sldChg>
      <pc:sldChg chg="add replId">
        <pc:chgData name="Shreya Sonal" userId="0d3f8f8400124ae5" providerId="Windows Live" clId="Web-{B11087AE-11EA-4ECB-B43A-2E034C8FFC03}" dt="2023-07-21T20:40:11.953" v="496"/>
        <pc:sldMkLst>
          <pc:docMk/>
          <pc:sldMk cId="4214973270" sldId="269"/>
        </pc:sldMkLst>
      </pc:sldChg>
      <pc:sldChg chg="add replId">
        <pc:chgData name="Shreya Sonal" userId="0d3f8f8400124ae5" providerId="Windows Live" clId="Web-{B11087AE-11EA-4ECB-B43A-2E034C8FFC03}" dt="2023-07-21T20:40:15.500" v="497"/>
        <pc:sldMkLst>
          <pc:docMk/>
          <pc:sldMk cId="838797887" sldId="270"/>
        </pc:sldMkLst>
      </pc:sldChg>
      <pc:sldChg chg="add replId">
        <pc:chgData name="Shreya Sonal" userId="0d3f8f8400124ae5" providerId="Windows Live" clId="Web-{B11087AE-11EA-4ECB-B43A-2E034C8FFC03}" dt="2023-07-21T20:40:19.031" v="498"/>
        <pc:sldMkLst>
          <pc:docMk/>
          <pc:sldMk cId="4061771416" sldId="271"/>
        </pc:sldMkLst>
      </pc:sldChg>
      <pc:sldChg chg="add replId">
        <pc:chgData name="Shreya Sonal" userId="0d3f8f8400124ae5" providerId="Windows Live" clId="Web-{B11087AE-11EA-4ECB-B43A-2E034C8FFC03}" dt="2023-07-21T20:40:22.750" v="499"/>
        <pc:sldMkLst>
          <pc:docMk/>
          <pc:sldMk cId="1191573972" sldId="272"/>
        </pc:sldMkLst>
      </pc:sldChg>
      <pc:sldChg chg="add replId">
        <pc:chgData name="Shreya Sonal" userId="0d3f8f8400124ae5" providerId="Windows Live" clId="Web-{B11087AE-11EA-4ECB-B43A-2E034C8FFC03}" dt="2023-07-21T20:40:26.906" v="500"/>
        <pc:sldMkLst>
          <pc:docMk/>
          <pc:sldMk cId="978073412" sldId="273"/>
        </pc:sldMkLst>
      </pc:sldChg>
      <pc:sldChg chg="add replId">
        <pc:chgData name="Shreya Sonal" userId="0d3f8f8400124ae5" providerId="Windows Live" clId="Web-{B11087AE-11EA-4ECB-B43A-2E034C8FFC03}" dt="2023-07-21T20:40:31.219" v="501"/>
        <pc:sldMkLst>
          <pc:docMk/>
          <pc:sldMk cId="298062339" sldId="274"/>
        </pc:sldMkLst>
      </pc:sldChg>
    </pc:docChg>
  </pc:docChgLst>
  <pc:docChgLst>
    <pc:chgData name="Shreya Sonal" userId="0d3f8f8400124ae5" providerId="Windows Live" clId="Web-{C723F7F3-1021-472D-A873-7FB5694CA05C}"/>
    <pc:docChg chg="addSld addMainMaster">
      <pc:chgData name="Shreya Sonal" userId="0d3f8f8400124ae5" providerId="Windows Live" clId="Web-{C723F7F3-1021-472D-A873-7FB5694CA05C}" dt="2023-07-01T21:49:22.316" v="1"/>
      <pc:docMkLst>
        <pc:docMk/>
      </pc:docMkLst>
      <pc:sldChg chg="new">
        <pc:chgData name="Shreya Sonal" userId="0d3f8f8400124ae5" providerId="Windows Live" clId="Web-{C723F7F3-1021-472D-A873-7FB5694CA05C}" dt="2023-07-01T21:49:14.488" v="0"/>
        <pc:sldMkLst>
          <pc:docMk/>
          <pc:sldMk cId="3067316388" sldId="257"/>
        </pc:sldMkLst>
      </pc:sldChg>
      <pc:sldChg chg="add">
        <pc:chgData name="Shreya Sonal" userId="0d3f8f8400124ae5" providerId="Windows Live" clId="Web-{C723F7F3-1021-472D-A873-7FB5694CA05C}" dt="2023-07-01T21:49:22.316" v="1"/>
        <pc:sldMkLst>
          <pc:docMk/>
          <pc:sldMk cId="1507499926" sldId="258"/>
        </pc:sldMkLst>
      </pc:sldChg>
      <pc:sldMasterChg chg="add addSldLayout">
        <pc:chgData name="Shreya Sonal" userId="0d3f8f8400124ae5" providerId="Windows Live" clId="Web-{C723F7F3-1021-472D-A873-7FB5694CA05C}" dt="2023-07-01T21:49:22.316" v="1"/>
        <pc:sldMasterMkLst>
          <pc:docMk/>
          <pc:sldMasterMk cId="2460954070" sldId="2147483660"/>
        </pc:sldMasterMkLst>
        <pc:sldLayoutChg chg="add">
          <pc:chgData name="Shreya Sonal" userId="0d3f8f8400124ae5" providerId="Windows Live" clId="Web-{C723F7F3-1021-472D-A873-7FB5694CA05C}" dt="2023-07-01T21:49:22.316" v="1"/>
          <pc:sldLayoutMkLst>
            <pc:docMk/>
            <pc:sldMasterMk cId="2460954070" sldId="2147483660"/>
            <pc:sldLayoutMk cId="2385387890" sldId="2147483661"/>
          </pc:sldLayoutMkLst>
        </pc:sldLayoutChg>
        <pc:sldLayoutChg chg="add">
          <pc:chgData name="Shreya Sonal" userId="0d3f8f8400124ae5" providerId="Windows Live" clId="Web-{C723F7F3-1021-472D-A873-7FB5694CA05C}" dt="2023-07-01T21:49:22.316" v="1"/>
          <pc:sldLayoutMkLst>
            <pc:docMk/>
            <pc:sldMasterMk cId="2460954070" sldId="2147483660"/>
            <pc:sldLayoutMk cId="949138452" sldId="2147483662"/>
          </pc:sldLayoutMkLst>
        </pc:sldLayoutChg>
        <pc:sldLayoutChg chg="add">
          <pc:chgData name="Shreya Sonal" userId="0d3f8f8400124ae5" providerId="Windows Live" clId="Web-{C723F7F3-1021-472D-A873-7FB5694CA05C}" dt="2023-07-01T21:49:22.316" v="1"/>
          <pc:sldLayoutMkLst>
            <pc:docMk/>
            <pc:sldMasterMk cId="2460954070" sldId="2147483660"/>
            <pc:sldLayoutMk cId="2591524520" sldId="2147483663"/>
          </pc:sldLayoutMkLst>
        </pc:sldLayoutChg>
        <pc:sldLayoutChg chg="add">
          <pc:chgData name="Shreya Sonal" userId="0d3f8f8400124ae5" providerId="Windows Live" clId="Web-{C723F7F3-1021-472D-A873-7FB5694CA05C}" dt="2023-07-01T21:49:22.316" v="1"/>
          <pc:sldLayoutMkLst>
            <pc:docMk/>
            <pc:sldMasterMk cId="2460954070" sldId="2147483660"/>
            <pc:sldLayoutMk cId="1203092039" sldId="2147483664"/>
          </pc:sldLayoutMkLst>
        </pc:sldLayoutChg>
        <pc:sldLayoutChg chg="add">
          <pc:chgData name="Shreya Sonal" userId="0d3f8f8400124ae5" providerId="Windows Live" clId="Web-{C723F7F3-1021-472D-A873-7FB5694CA05C}" dt="2023-07-01T21:49:22.316" v="1"/>
          <pc:sldLayoutMkLst>
            <pc:docMk/>
            <pc:sldMasterMk cId="2460954070" sldId="2147483660"/>
            <pc:sldLayoutMk cId="3733172339" sldId="2147483665"/>
          </pc:sldLayoutMkLst>
        </pc:sldLayoutChg>
        <pc:sldLayoutChg chg="add">
          <pc:chgData name="Shreya Sonal" userId="0d3f8f8400124ae5" providerId="Windows Live" clId="Web-{C723F7F3-1021-472D-A873-7FB5694CA05C}" dt="2023-07-01T21:49:22.316" v="1"/>
          <pc:sldLayoutMkLst>
            <pc:docMk/>
            <pc:sldMasterMk cId="2460954070" sldId="2147483660"/>
            <pc:sldLayoutMk cId="3210312558" sldId="2147483666"/>
          </pc:sldLayoutMkLst>
        </pc:sldLayoutChg>
        <pc:sldLayoutChg chg="add">
          <pc:chgData name="Shreya Sonal" userId="0d3f8f8400124ae5" providerId="Windows Live" clId="Web-{C723F7F3-1021-472D-A873-7FB5694CA05C}" dt="2023-07-01T21:49:22.316" v="1"/>
          <pc:sldLayoutMkLst>
            <pc:docMk/>
            <pc:sldMasterMk cId="2460954070" sldId="2147483660"/>
            <pc:sldLayoutMk cId="3146388984" sldId="2147483667"/>
          </pc:sldLayoutMkLst>
        </pc:sldLayoutChg>
        <pc:sldLayoutChg chg="add">
          <pc:chgData name="Shreya Sonal" userId="0d3f8f8400124ae5" providerId="Windows Live" clId="Web-{C723F7F3-1021-472D-A873-7FB5694CA05C}" dt="2023-07-01T21:49:22.316" v="1"/>
          <pc:sldLayoutMkLst>
            <pc:docMk/>
            <pc:sldMasterMk cId="2460954070" sldId="2147483660"/>
            <pc:sldLayoutMk cId="3171841454" sldId="2147483668"/>
          </pc:sldLayoutMkLst>
        </pc:sldLayoutChg>
        <pc:sldLayoutChg chg="add">
          <pc:chgData name="Shreya Sonal" userId="0d3f8f8400124ae5" providerId="Windows Live" clId="Web-{C723F7F3-1021-472D-A873-7FB5694CA05C}" dt="2023-07-01T21:49:22.316" v="1"/>
          <pc:sldLayoutMkLst>
            <pc:docMk/>
            <pc:sldMasterMk cId="2460954070" sldId="2147483660"/>
            <pc:sldLayoutMk cId="1718958274" sldId="2147483669"/>
          </pc:sldLayoutMkLst>
        </pc:sldLayoutChg>
        <pc:sldLayoutChg chg="add">
          <pc:chgData name="Shreya Sonal" userId="0d3f8f8400124ae5" providerId="Windows Live" clId="Web-{C723F7F3-1021-472D-A873-7FB5694CA05C}" dt="2023-07-01T21:49:22.316" v="1"/>
          <pc:sldLayoutMkLst>
            <pc:docMk/>
            <pc:sldMasterMk cId="2460954070" sldId="2147483660"/>
            <pc:sldLayoutMk cId="2202905451" sldId="2147483670"/>
          </pc:sldLayoutMkLst>
        </pc:sldLayoutChg>
        <pc:sldLayoutChg chg="add">
          <pc:chgData name="Shreya Sonal" userId="0d3f8f8400124ae5" providerId="Windows Live" clId="Web-{C723F7F3-1021-472D-A873-7FB5694CA05C}" dt="2023-07-01T21:49:22.316" v="1"/>
          <pc:sldLayoutMkLst>
            <pc:docMk/>
            <pc:sldMasterMk cId="2460954070" sldId="2147483660"/>
            <pc:sldLayoutMk cId="3479445657" sldId="2147483671"/>
          </pc:sldLayoutMkLst>
        </pc:sldLayoutChg>
      </pc:sldMasterChg>
    </pc:docChg>
  </pc:docChgLst>
  <pc:docChgLst>
    <pc:chgData name="Shreya Sonal" userId="0d3f8f8400124ae5" providerId="Windows Live" clId="Web-{060D1E68-3555-4BED-BB74-53886B554AED}"/>
    <pc:docChg chg="addSld delSld modSld sldOrd">
      <pc:chgData name="Shreya Sonal" userId="0d3f8f8400124ae5" providerId="Windows Live" clId="Web-{060D1E68-3555-4BED-BB74-53886B554AED}" dt="2023-07-13T13:40:30.230" v="15"/>
      <pc:docMkLst>
        <pc:docMk/>
      </pc:docMkLst>
      <pc:sldChg chg="addSp delSp modSp mod ord modTransition setBg">
        <pc:chgData name="Shreya Sonal" userId="0d3f8f8400124ae5" providerId="Windows Live" clId="Web-{060D1E68-3555-4BED-BB74-53886B554AED}" dt="2023-07-13T13:40:30.230" v="15"/>
        <pc:sldMkLst>
          <pc:docMk/>
          <pc:sldMk cId="3067316388" sldId="257"/>
        </pc:sldMkLst>
        <pc:picChg chg="add del mod">
          <ac:chgData name="Shreya Sonal" userId="0d3f8f8400124ae5" providerId="Windows Live" clId="Web-{060D1E68-3555-4BED-BB74-53886B554AED}" dt="2023-07-13T13:40:30.230" v="15"/>
          <ac:picMkLst>
            <pc:docMk/>
            <pc:sldMk cId="3067316388" sldId="257"/>
            <ac:picMk id="2" creationId="{CAC22410-086D-7180-7584-AF789E42B432}"/>
          </ac:picMkLst>
        </pc:picChg>
      </pc:sldChg>
      <pc:sldChg chg="del">
        <pc:chgData name="Shreya Sonal" userId="0d3f8f8400124ae5" providerId="Windows Live" clId="Web-{060D1E68-3555-4BED-BB74-53886B554AED}" dt="2023-07-13T09:40:56.544" v="0"/>
        <pc:sldMkLst>
          <pc:docMk/>
          <pc:sldMk cId="1507499926" sldId="258"/>
        </pc:sldMkLst>
      </pc:sldChg>
      <pc:sldChg chg="add replId">
        <pc:chgData name="Shreya Sonal" userId="0d3f8f8400124ae5" providerId="Windows Live" clId="Web-{060D1E68-3555-4BED-BB74-53886B554AED}" dt="2023-07-13T13:19:10.758" v="3"/>
        <pc:sldMkLst>
          <pc:docMk/>
          <pc:sldMk cId="3282561058" sldId="258"/>
        </pc:sldMkLst>
      </pc:sldChg>
      <pc:sldChg chg="add replId">
        <pc:chgData name="Shreya Sonal" userId="0d3f8f8400124ae5" providerId="Windows Live" clId="Web-{060D1E68-3555-4BED-BB74-53886B554AED}" dt="2023-07-13T13:19:13.133" v="4"/>
        <pc:sldMkLst>
          <pc:docMk/>
          <pc:sldMk cId="2251196067" sldId="259"/>
        </pc:sldMkLst>
      </pc:sldChg>
      <pc:sldChg chg="add replId">
        <pc:chgData name="Shreya Sonal" userId="0d3f8f8400124ae5" providerId="Windows Live" clId="Web-{060D1E68-3555-4BED-BB74-53886B554AED}" dt="2023-07-13T13:19:20.836" v="5"/>
        <pc:sldMkLst>
          <pc:docMk/>
          <pc:sldMk cId="1763817531" sldId="260"/>
        </pc:sldMkLst>
      </pc:sldChg>
      <pc:sldChg chg="add replId">
        <pc:chgData name="Shreya Sonal" userId="0d3f8f8400124ae5" providerId="Windows Live" clId="Web-{060D1E68-3555-4BED-BB74-53886B554AED}" dt="2023-07-13T13:19:35.727" v="6"/>
        <pc:sldMkLst>
          <pc:docMk/>
          <pc:sldMk cId="4232552456" sldId="261"/>
        </pc:sldMkLst>
      </pc:sldChg>
      <pc:sldChg chg="add replId">
        <pc:chgData name="Shreya Sonal" userId="0d3f8f8400124ae5" providerId="Windows Live" clId="Web-{060D1E68-3555-4BED-BB74-53886B554AED}" dt="2023-07-13T13:19:40.790" v="7"/>
        <pc:sldMkLst>
          <pc:docMk/>
          <pc:sldMk cId="3776061541" sldId="262"/>
        </pc:sldMkLst>
      </pc:sldChg>
    </pc:docChg>
  </pc:docChgLst>
  <pc:docChgLst>
    <pc:chgData name="Shreya Sonal" userId="0d3f8f8400124ae5" providerId="Windows Live" clId="Web-{F8D62EB1-84C2-4BF7-A2DC-22EAECAA263D}"/>
    <pc:docChg chg="addSld modSld">
      <pc:chgData name="Shreya Sonal" userId="0d3f8f8400124ae5" providerId="Windows Live" clId="Web-{F8D62EB1-84C2-4BF7-A2DC-22EAECAA263D}" dt="2023-07-13T22:20:13.481" v="68"/>
      <pc:docMkLst>
        <pc:docMk/>
      </pc:docMkLst>
      <pc:sldChg chg="modSp">
        <pc:chgData name="Shreya Sonal" userId="0d3f8f8400124ae5" providerId="Windows Live" clId="Web-{F8D62EB1-84C2-4BF7-A2DC-22EAECAA263D}" dt="2023-07-13T22:02:23.875" v="1" actId="14100"/>
        <pc:sldMkLst>
          <pc:docMk/>
          <pc:sldMk cId="3067316388" sldId="257"/>
        </pc:sldMkLst>
        <pc:picChg chg="mod">
          <ac:chgData name="Shreya Sonal" userId="0d3f8f8400124ae5" providerId="Windows Live" clId="Web-{F8D62EB1-84C2-4BF7-A2DC-22EAECAA263D}" dt="2023-07-13T22:02:23.875" v="1" actId="14100"/>
          <ac:picMkLst>
            <pc:docMk/>
            <pc:sldMk cId="3067316388" sldId="257"/>
            <ac:picMk id="2" creationId="{71F29D52-1138-C530-E499-35303902095D}"/>
          </ac:picMkLst>
        </pc:picChg>
      </pc:sldChg>
      <pc:sldChg chg="addSp delSp modSp new mod setBg setClrOvrMap">
        <pc:chgData name="Shreya Sonal" userId="0d3f8f8400124ae5" providerId="Windows Live" clId="Web-{F8D62EB1-84C2-4BF7-A2DC-22EAECAA263D}" dt="2023-07-13T22:20:13.481" v="68"/>
        <pc:sldMkLst>
          <pc:docMk/>
          <pc:sldMk cId="1786171176" sldId="263"/>
        </pc:sldMkLst>
        <pc:spChg chg="add mod ord">
          <ac:chgData name="Shreya Sonal" userId="0d3f8f8400124ae5" providerId="Windows Live" clId="Web-{F8D62EB1-84C2-4BF7-A2DC-22EAECAA263D}" dt="2023-07-13T22:19:50.543" v="65"/>
          <ac:spMkLst>
            <pc:docMk/>
            <pc:sldMk cId="1786171176" sldId="263"/>
            <ac:spMk id="3" creationId="{08019054-09AA-E57C-4F59-9E6D9F51109E}"/>
          </ac:spMkLst>
        </pc:spChg>
        <pc:spChg chg="add mod">
          <ac:chgData name="Shreya Sonal" userId="0d3f8f8400124ae5" providerId="Windows Live" clId="Web-{F8D62EB1-84C2-4BF7-A2DC-22EAECAA263D}" dt="2023-07-13T22:10:32.793" v="46"/>
          <ac:spMkLst>
            <pc:docMk/>
            <pc:sldMk cId="1786171176" sldId="263"/>
            <ac:spMk id="4" creationId="{1DF98C80-BD68-3E85-444C-DC646B7BCFA3}"/>
          </ac:spMkLst>
        </pc:spChg>
        <pc:spChg chg="add mod">
          <ac:chgData name="Shreya Sonal" userId="0d3f8f8400124ae5" providerId="Windows Live" clId="Web-{F8D62EB1-84C2-4BF7-A2DC-22EAECAA263D}" dt="2023-07-13T22:10:32.793" v="45"/>
          <ac:spMkLst>
            <pc:docMk/>
            <pc:sldMk cId="1786171176" sldId="263"/>
            <ac:spMk id="5" creationId="{1B62D2F0-6744-5D72-D757-728DA464BD6F}"/>
          </ac:spMkLst>
        </pc:spChg>
        <pc:spChg chg="add mod">
          <ac:chgData name="Shreya Sonal" userId="0d3f8f8400124ae5" providerId="Windows Live" clId="Web-{F8D62EB1-84C2-4BF7-A2DC-22EAECAA263D}" dt="2023-07-13T22:10:32.793" v="44"/>
          <ac:spMkLst>
            <pc:docMk/>
            <pc:sldMk cId="1786171176" sldId="263"/>
            <ac:spMk id="6" creationId="{B72EF1F6-AACE-3B13-3F47-54CF9760FCB8}"/>
          </ac:spMkLst>
        </pc:spChg>
        <pc:spChg chg="add del">
          <ac:chgData name="Shreya Sonal" userId="0d3f8f8400124ae5" providerId="Windows Live" clId="Web-{F8D62EB1-84C2-4BF7-A2DC-22EAECAA263D}" dt="2023-07-13T22:06:06.513" v="8"/>
          <ac:spMkLst>
            <pc:docMk/>
            <pc:sldMk cId="1786171176" sldId="263"/>
            <ac:spMk id="7" creationId="{42A4FC2C-047E-45A5-965D-8E1E3BF09BC6}"/>
          </ac:spMkLst>
        </pc:spChg>
        <pc:spChg chg="add mod">
          <ac:chgData name="Shreya Sonal" userId="0d3f8f8400124ae5" providerId="Windows Live" clId="Web-{F8D62EB1-84C2-4BF7-A2DC-22EAECAA263D}" dt="2023-07-13T22:15:38.388" v="62" actId="14100"/>
          <ac:spMkLst>
            <pc:docMk/>
            <pc:sldMk cId="1786171176" sldId="263"/>
            <ac:spMk id="8" creationId="{0201E273-0B68-17D0-7551-75412A52C37F}"/>
          </ac:spMkLst>
        </pc:spChg>
        <pc:spChg chg="add del">
          <ac:chgData name="Shreya Sonal" userId="0d3f8f8400124ae5" providerId="Windows Live" clId="Web-{F8D62EB1-84C2-4BF7-A2DC-22EAECAA263D}" dt="2023-07-13T22:06:10.654" v="10"/>
          <ac:spMkLst>
            <pc:docMk/>
            <pc:sldMk cId="1786171176" sldId="263"/>
            <ac:spMk id="9" creationId="{83C98ABE-055B-441F-B07E-44F97F083C39}"/>
          </ac:spMkLst>
        </pc:spChg>
        <pc:spChg chg="add del">
          <ac:chgData name="Shreya Sonal" userId="0d3f8f8400124ae5" providerId="Windows Live" clId="Web-{F8D62EB1-84C2-4BF7-A2DC-22EAECAA263D}" dt="2023-07-13T22:06:10.654" v="10"/>
          <ac:spMkLst>
            <pc:docMk/>
            <pc:sldMk cId="1786171176" sldId="263"/>
            <ac:spMk id="10" creationId="{F3060C83-F051-4F0E-ABAD-AA0DFC48B218}"/>
          </ac:spMkLst>
        </pc:spChg>
        <pc:spChg chg="add del">
          <ac:chgData name="Shreya Sonal" userId="0d3f8f8400124ae5" providerId="Windows Live" clId="Web-{F8D62EB1-84C2-4BF7-A2DC-22EAECAA263D}" dt="2023-07-13T22:06:10.654" v="10"/>
          <ac:spMkLst>
            <pc:docMk/>
            <pc:sldMk cId="1786171176" sldId="263"/>
            <ac:spMk id="11" creationId="{29FDB030-9B49-4CED-8CCD-4D99382388AC}"/>
          </ac:spMkLst>
        </pc:spChg>
        <pc:spChg chg="add del mod">
          <ac:chgData name="Shreya Sonal" userId="0d3f8f8400124ae5" providerId="Windows Live" clId="Web-{F8D62EB1-84C2-4BF7-A2DC-22EAECAA263D}" dt="2023-07-13T22:13:48.632" v="57"/>
          <ac:spMkLst>
            <pc:docMk/>
            <pc:sldMk cId="1786171176" sldId="263"/>
            <ac:spMk id="12" creationId="{71426DAC-E831-2B68-8170-77056F7C3C2A}"/>
          </ac:spMkLst>
        </pc:spChg>
        <pc:spChg chg="add del">
          <ac:chgData name="Shreya Sonal" userId="0d3f8f8400124ae5" providerId="Windows Live" clId="Web-{F8D62EB1-84C2-4BF7-A2DC-22EAECAA263D}" dt="2023-07-13T22:06:10.654" v="10"/>
          <ac:spMkLst>
            <pc:docMk/>
            <pc:sldMk cId="1786171176" sldId="263"/>
            <ac:spMk id="13" creationId="{3783CA14-24A1-485C-8B30-D6A5D87987AD}"/>
          </ac:spMkLst>
        </pc:spChg>
        <pc:spChg chg="add mod">
          <ac:chgData name="Shreya Sonal" userId="0d3f8f8400124ae5" providerId="Windows Live" clId="Web-{F8D62EB1-84C2-4BF7-A2DC-22EAECAA263D}" dt="2023-07-13T22:14:26.243" v="60" actId="14100"/>
          <ac:spMkLst>
            <pc:docMk/>
            <pc:sldMk cId="1786171176" sldId="263"/>
            <ac:spMk id="14" creationId="{0E6F0E56-FB02-2DF3-BE47-F8DED7D6394C}"/>
          </ac:spMkLst>
        </pc:spChg>
        <pc:spChg chg="add del">
          <ac:chgData name="Shreya Sonal" userId="0d3f8f8400124ae5" providerId="Windows Live" clId="Web-{F8D62EB1-84C2-4BF7-A2DC-22EAECAA263D}" dt="2023-07-13T22:06:10.654" v="10"/>
          <ac:spMkLst>
            <pc:docMk/>
            <pc:sldMk cId="1786171176" sldId="263"/>
            <ac:spMk id="15" creationId="{9A97C86A-04D6-40F7-AE84-31AB43E6A846}"/>
          </ac:spMkLst>
        </pc:spChg>
        <pc:spChg chg="add del">
          <ac:chgData name="Shreya Sonal" userId="0d3f8f8400124ae5" providerId="Windows Live" clId="Web-{F8D62EB1-84C2-4BF7-A2DC-22EAECAA263D}" dt="2023-07-13T22:06:10.654" v="10"/>
          <ac:spMkLst>
            <pc:docMk/>
            <pc:sldMk cId="1786171176" sldId="263"/>
            <ac:spMk id="17" creationId="{FF9F2414-84E8-453E-B1F3-389FDE8192D9}"/>
          </ac:spMkLst>
        </pc:spChg>
        <pc:spChg chg="add del">
          <ac:chgData name="Shreya Sonal" userId="0d3f8f8400124ae5" providerId="Windows Live" clId="Web-{F8D62EB1-84C2-4BF7-A2DC-22EAECAA263D}" dt="2023-07-13T22:06:10.654" v="10"/>
          <ac:spMkLst>
            <pc:docMk/>
            <pc:sldMk cId="1786171176" sldId="263"/>
            <ac:spMk id="19" creationId="{3ECA69A1-7536-43AC-85EF-C7106179F5ED}"/>
          </ac:spMkLst>
        </pc:spChg>
        <pc:spChg chg="add">
          <ac:chgData name="Shreya Sonal" userId="0d3f8f8400124ae5" providerId="Windows Live" clId="Web-{F8D62EB1-84C2-4BF7-A2DC-22EAECAA263D}" dt="2023-07-13T22:06:10.654" v="11"/>
          <ac:spMkLst>
            <pc:docMk/>
            <pc:sldMk cId="1786171176" sldId="263"/>
            <ac:spMk id="21" creationId="{42A4FC2C-047E-45A5-965D-8E1E3BF09BC6}"/>
          </ac:spMkLst>
        </pc:spChg>
        <pc:picChg chg="add mod ord">
          <ac:chgData name="Shreya Sonal" userId="0d3f8f8400124ae5" providerId="Windows Live" clId="Web-{F8D62EB1-84C2-4BF7-A2DC-22EAECAA263D}" dt="2023-07-13T22:20:13.481" v="68"/>
          <ac:picMkLst>
            <pc:docMk/>
            <pc:sldMk cId="1786171176" sldId="263"/>
            <ac:picMk id="2" creationId="{F979743A-E410-7C5A-F2B8-C1E73AB26890}"/>
          </ac:picMkLst>
        </pc:picChg>
      </pc:sldChg>
      <pc:sldChg chg="addSp new mod setBg">
        <pc:chgData name="Shreya Sonal" userId="0d3f8f8400124ae5" providerId="Windows Live" clId="Web-{F8D62EB1-84C2-4BF7-A2DC-22EAECAA263D}" dt="2023-07-13T22:19:58.856" v="66"/>
        <pc:sldMkLst>
          <pc:docMk/>
          <pc:sldMk cId="2903600353" sldId="264"/>
        </pc:sldMkLst>
        <pc:picChg chg="add">
          <ac:chgData name="Shreya Sonal" userId="0d3f8f8400124ae5" providerId="Windows Live" clId="Web-{F8D62EB1-84C2-4BF7-A2DC-22EAECAA263D}" dt="2023-07-13T22:19:58.856" v="66"/>
          <ac:picMkLst>
            <pc:docMk/>
            <pc:sldMk cId="2903600353" sldId="264"/>
            <ac:picMk id="3" creationId="{F4DD3054-5DAA-B03B-72F7-D035947F87E3}"/>
          </ac:picMkLst>
        </pc:picChg>
      </pc:sldChg>
    </pc:docChg>
  </pc:docChgLst>
  <pc:docChgLst>
    <pc:chgData name="Shreya Sonal" userId="0d3f8f8400124ae5" providerId="Windows Live" clId="Web-{E21B120F-CC96-48C1-9CB3-D5EEBA55717F}"/>
    <pc:docChg chg="addSld delSld modSld">
      <pc:chgData name="Shreya Sonal" userId="0d3f8f8400124ae5" providerId="Windows Live" clId="Web-{E21B120F-CC96-48C1-9CB3-D5EEBA55717F}" dt="2023-07-14T18:10:54.452" v="183"/>
      <pc:docMkLst>
        <pc:docMk/>
      </pc:docMkLst>
      <pc:sldChg chg="addSp delSp modSp del">
        <pc:chgData name="Shreya Sonal" userId="0d3f8f8400124ae5" providerId="Windows Live" clId="Web-{E21B120F-CC96-48C1-9CB3-D5EEBA55717F}" dt="2023-07-14T16:12:59.805" v="102"/>
        <pc:sldMkLst>
          <pc:docMk/>
          <pc:sldMk cId="1786171176" sldId="263"/>
        </pc:sldMkLst>
        <pc:spChg chg="del mod">
          <ac:chgData name="Shreya Sonal" userId="0d3f8f8400124ae5" providerId="Windows Live" clId="Web-{E21B120F-CC96-48C1-9CB3-D5EEBA55717F}" dt="2023-07-14T16:01:07.435" v="17"/>
          <ac:spMkLst>
            <pc:docMk/>
            <pc:sldMk cId="1786171176" sldId="263"/>
            <ac:spMk id="3" creationId="{08019054-09AA-E57C-4F59-9E6D9F51109E}"/>
          </ac:spMkLst>
        </pc:spChg>
        <pc:spChg chg="add del">
          <ac:chgData name="Shreya Sonal" userId="0d3f8f8400124ae5" providerId="Windows Live" clId="Web-{E21B120F-CC96-48C1-9CB3-D5EEBA55717F}" dt="2023-07-14T16:05:40.632" v="35"/>
          <ac:spMkLst>
            <pc:docMk/>
            <pc:sldMk cId="1786171176" sldId="263"/>
            <ac:spMk id="4" creationId="{1DF98C80-BD68-3E85-444C-DC646B7BCFA3}"/>
          </ac:spMkLst>
        </pc:spChg>
        <pc:spChg chg="add del">
          <ac:chgData name="Shreya Sonal" userId="0d3f8f8400124ae5" providerId="Windows Live" clId="Web-{E21B120F-CC96-48C1-9CB3-D5EEBA55717F}" dt="2023-07-14T16:05:38.804" v="34"/>
          <ac:spMkLst>
            <pc:docMk/>
            <pc:sldMk cId="1786171176" sldId="263"/>
            <ac:spMk id="5" creationId="{1B62D2F0-6744-5D72-D757-728DA464BD6F}"/>
          </ac:spMkLst>
        </pc:spChg>
        <pc:spChg chg="del mod">
          <ac:chgData name="Shreya Sonal" userId="0d3f8f8400124ae5" providerId="Windows Live" clId="Web-{E21B120F-CC96-48C1-9CB3-D5EEBA55717F}" dt="2023-07-14T16:04:44.740" v="27"/>
          <ac:spMkLst>
            <pc:docMk/>
            <pc:sldMk cId="1786171176" sldId="263"/>
            <ac:spMk id="8" creationId="{0201E273-0B68-17D0-7551-75412A52C37F}"/>
          </ac:spMkLst>
        </pc:spChg>
        <pc:spChg chg="add del">
          <ac:chgData name="Shreya Sonal" userId="0d3f8f8400124ae5" providerId="Windows Live" clId="Web-{E21B120F-CC96-48C1-9CB3-D5EEBA55717F}" dt="2023-07-14T16:05:26.725" v="31"/>
          <ac:spMkLst>
            <pc:docMk/>
            <pc:sldMk cId="1786171176" sldId="263"/>
            <ac:spMk id="11" creationId="{C01D5B3E-A71F-AFBA-D9CA-F4465CD9E8DD}"/>
          </ac:spMkLst>
        </pc:spChg>
        <pc:spChg chg="add del mod">
          <ac:chgData name="Shreya Sonal" userId="0d3f8f8400124ae5" providerId="Windows Live" clId="Web-{E21B120F-CC96-48C1-9CB3-D5EEBA55717F}" dt="2023-07-14T16:07:03.042" v="48"/>
          <ac:spMkLst>
            <pc:docMk/>
            <pc:sldMk cId="1786171176" sldId="263"/>
            <ac:spMk id="12" creationId="{4D6FAC9F-423D-ADA0-EDCF-4E6F7F03B7F8}"/>
          </ac:spMkLst>
        </pc:spChg>
        <pc:spChg chg="add del mod">
          <ac:chgData name="Shreya Sonal" userId="0d3f8f8400124ae5" providerId="Windows Live" clId="Web-{E21B120F-CC96-48C1-9CB3-D5EEBA55717F}" dt="2023-07-14T16:07:01.010" v="47"/>
          <ac:spMkLst>
            <pc:docMk/>
            <pc:sldMk cId="1786171176" sldId="263"/>
            <ac:spMk id="13" creationId="{A30D6C2A-CB47-69FF-9B24-E26C9FCAC63B}"/>
          </ac:spMkLst>
        </pc:spChg>
        <pc:spChg chg="add del">
          <ac:chgData name="Shreya Sonal" userId="0d3f8f8400124ae5" providerId="Windows Live" clId="Web-{E21B120F-CC96-48C1-9CB3-D5EEBA55717F}" dt="2023-07-14T16:05:48.039" v="37"/>
          <ac:spMkLst>
            <pc:docMk/>
            <pc:sldMk cId="1786171176" sldId="263"/>
            <ac:spMk id="14" creationId="{0E6F0E56-FB02-2DF3-BE47-F8DED7D6394C}"/>
          </ac:spMkLst>
        </pc:spChg>
        <pc:spChg chg="add del mod">
          <ac:chgData name="Shreya Sonal" userId="0d3f8f8400124ae5" providerId="Windows Live" clId="Web-{E21B120F-CC96-48C1-9CB3-D5EEBA55717F}" dt="2023-07-14T16:06:58.182" v="46"/>
          <ac:spMkLst>
            <pc:docMk/>
            <pc:sldMk cId="1786171176" sldId="263"/>
            <ac:spMk id="15" creationId="{6E98D645-9DF7-FCE5-7430-A35BAA7BE7FD}"/>
          </ac:spMkLst>
        </pc:spChg>
        <pc:spChg chg="add del">
          <ac:chgData name="Shreya Sonal" userId="0d3f8f8400124ae5" providerId="Windows Live" clId="Web-{E21B120F-CC96-48C1-9CB3-D5EEBA55717F}" dt="2023-07-14T16:07:33.152" v="50"/>
          <ac:spMkLst>
            <pc:docMk/>
            <pc:sldMk cId="1786171176" sldId="263"/>
            <ac:spMk id="16" creationId="{0BB55D52-451F-CA72-368D-236885897446}"/>
          </ac:spMkLst>
        </pc:spChg>
        <pc:spChg chg="add mod">
          <ac:chgData name="Shreya Sonal" userId="0d3f8f8400124ae5" providerId="Windows Live" clId="Web-{E21B120F-CC96-48C1-9CB3-D5EEBA55717F}" dt="2023-07-14T16:09:43.001" v="67" actId="14100"/>
          <ac:spMkLst>
            <pc:docMk/>
            <pc:sldMk cId="1786171176" sldId="263"/>
            <ac:spMk id="17" creationId="{E62898EA-4BDC-5D75-79CD-6D921BA5BFF6}"/>
          </ac:spMkLst>
        </pc:spChg>
        <pc:spChg chg="add mod">
          <ac:chgData name="Shreya Sonal" userId="0d3f8f8400124ae5" providerId="Windows Live" clId="Web-{E21B120F-CC96-48C1-9CB3-D5EEBA55717F}" dt="2023-07-14T16:09:23.625" v="64" actId="14100"/>
          <ac:spMkLst>
            <pc:docMk/>
            <pc:sldMk cId="1786171176" sldId="263"/>
            <ac:spMk id="18" creationId="{7F45B94D-08AF-C2A9-B174-24B101CCC298}"/>
          </ac:spMkLst>
        </pc:spChg>
        <pc:spChg chg="add mod">
          <ac:chgData name="Shreya Sonal" userId="0d3f8f8400124ae5" providerId="Windows Live" clId="Web-{E21B120F-CC96-48C1-9CB3-D5EEBA55717F}" dt="2023-07-14T16:10:24.471" v="75" actId="14100"/>
          <ac:spMkLst>
            <pc:docMk/>
            <pc:sldMk cId="1786171176" sldId="263"/>
            <ac:spMk id="19" creationId="{8831A986-4EFB-CD46-5640-9B348B9AAC55}"/>
          </ac:spMkLst>
        </pc:spChg>
        <pc:spChg chg="add mod">
          <ac:chgData name="Shreya Sonal" userId="0d3f8f8400124ae5" providerId="Windows Live" clId="Web-{E21B120F-CC96-48C1-9CB3-D5EEBA55717F}" dt="2023-07-14T16:10:31.877" v="76" actId="14100"/>
          <ac:spMkLst>
            <pc:docMk/>
            <pc:sldMk cId="1786171176" sldId="263"/>
            <ac:spMk id="20" creationId="{3D05D56C-00B1-071C-7595-CF58DC2382F9}"/>
          </ac:spMkLst>
        </pc:spChg>
        <pc:spChg chg="add mod">
          <ac:chgData name="Shreya Sonal" userId="0d3f8f8400124ae5" providerId="Windows Live" clId="Web-{E21B120F-CC96-48C1-9CB3-D5EEBA55717F}" dt="2023-07-14T16:10:46.300" v="78" actId="1076"/>
          <ac:spMkLst>
            <pc:docMk/>
            <pc:sldMk cId="1786171176" sldId="263"/>
            <ac:spMk id="22" creationId="{403506F7-B6B2-D627-154C-61F6729FC34C}"/>
          </ac:spMkLst>
        </pc:spChg>
        <pc:picChg chg="ord">
          <ac:chgData name="Shreya Sonal" userId="0d3f8f8400124ae5" providerId="Windows Live" clId="Web-{E21B120F-CC96-48C1-9CB3-D5EEBA55717F}" dt="2023-07-14T16:04:29.926" v="26"/>
          <ac:picMkLst>
            <pc:docMk/>
            <pc:sldMk cId="1786171176" sldId="263"/>
            <ac:picMk id="2" creationId="{F979743A-E410-7C5A-F2B8-C1E73AB26890}"/>
          </ac:picMkLst>
        </pc:picChg>
        <pc:picChg chg="add del mod">
          <ac:chgData name="Shreya Sonal" userId="0d3f8f8400124ae5" providerId="Windows Live" clId="Web-{E21B120F-CC96-48C1-9CB3-D5EEBA55717F}" dt="2023-07-14T13:34:53.194" v="13"/>
          <ac:picMkLst>
            <pc:docMk/>
            <pc:sldMk cId="1786171176" sldId="263"/>
            <ac:picMk id="7" creationId="{1978FDEB-DB37-BE73-F6E8-FF671194302E}"/>
          </ac:picMkLst>
        </pc:picChg>
        <pc:picChg chg="add mod">
          <ac:chgData name="Shreya Sonal" userId="0d3f8f8400124ae5" providerId="Windows Live" clId="Web-{E21B120F-CC96-48C1-9CB3-D5EEBA55717F}" dt="2023-07-14T13:34:58.397" v="14" actId="1076"/>
          <ac:picMkLst>
            <pc:docMk/>
            <pc:sldMk cId="1786171176" sldId="263"/>
            <ac:picMk id="9" creationId="{15E4CF72-E64C-4418-90C5-B8B453FCCE44}"/>
          </ac:picMkLst>
        </pc:picChg>
        <pc:picChg chg="add ord">
          <ac:chgData name="Shreya Sonal" userId="0d3f8f8400124ae5" providerId="Windows Live" clId="Web-{E21B120F-CC96-48C1-9CB3-D5EEBA55717F}" dt="2023-07-14T16:04:56.896" v="28"/>
          <ac:picMkLst>
            <pc:docMk/>
            <pc:sldMk cId="1786171176" sldId="263"/>
            <ac:picMk id="10" creationId="{77F3E565-1B29-5EB9-CB14-2CAFA3198DA6}"/>
          </ac:picMkLst>
        </pc:picChg>
      </pc:sldChg>
      <pc:sldChg chg="addSp delSp modSp add replId">
        <pc:chgData name="Shreya Sonal" userId="0d3f8f8400124ae5" providerId="Windows Live" clId="Web-{E21B120F-CC96-48C1-9CB3-D5EEBA55717F}" dt="2023-07-14T16:13:19.821" v="105"/>
        <pc:sldMkLst>
          <pc:docMk/>
          <pc:sldMk cId="2144521094" sldId="265"/>
        </pc:sldMkLst>
        <pc:picChg chg="del">
          <ac:chgData name="Shreya Sonal" userId="0d3f8f8400124ae5" providerId="Windows Live" clId="Web-{E21B120F-CC96-48C1-9CB3-D5EEBA55717F}" dt="2023-07-14T16:13:15.149" v="104"/>
          <ac:picMkLst>
            <pc:docMk/>
            <pc:sldMk cId="2144521094" sldId="265"/>
            <ac:picMk id="7" creationId="{1978FDEB-DB37-BE73-F6E8-FF671194302E}"/>
          </ac:picMkLst>
        </pc:picChg>
        <pc:picChg chg="add mod">
          <ac:chgData name="Shreya Sonal" userId="0d3f8f8400124ae5" providerId="Windows Live" clId="Web-{E21B120F-CC96-48C1-9CB3-D5EEBA55717F}" dt="2023-07-14T16:13:19.821" v="105"/>
          <ac:picMkLst>
            <pc:docMk/>
            <pc:sldMk cId="2144521094" sldId="265"/>
            <ac:picMk id="9" creationId="{13358C5E-25B4-DC76-45B4-DAC7710BCF5C}"/>
          </ac:picMkLst>
        </pc:picChg>
        <pc:picChg chg="del">
          <ac:chgData name="Shreya Sonal" userId="0d3f8f8400124ae5" providerId="Windows Live" clId="Web-{E21B120F-CC96-48C1-9CB3-D5EEBA55717F}" dt="2023-07-14T13:34:40.100" v="12"/>
          <ac:picMkLst>
            <pc:docMk/>
            <pc:sldMk cId="2144521094" sldId="265"/>
            <ac:picMk id="9" creationId="{15E4CF72-E64C-4418-90C5-B8B453FCCE44}"/>
          </ac:picMkLst>
        </pc:picChg>
      </pc:sldChg>
      <pc:sldChg chg="modSp add replId">
        <pc:chgData name="Shreya Sonal" userId="0d3f8f8400124ae5" providerId="Windows Live" clId="Web-{E21B120F-CC96-48C1-9CB3-D5EEBA55717F}" dt="2023-07-14T16:01:56.218" v="22" actId="1076"/>
        <pc:sldMkLst>
          <pc:docMk/>
          <pc:sldMk cId="1985317479" sldId="266"/>
        </pc:sldMkLst>
        <pc:picChg chg="mod">
          <ac:chgData name="Shreya Sonal" userId="0d3f8f8400124ae5" providerId="Windows Live" clId="Web-{E21B120F-CC96-48C1-9CB3-D5EEBA55717F}" dt="2023-07-14T16:01:56.218" v="22" actId="1076"/>
          <ac:picMkLst>
            <pc:docMk/>
            <pc:sldMk cId="1985317479" sldId="266"/>
            <ac:picMk id="2" creationId="{71F29D52-1138-C530-E499-35303902095D}"/>
          </ac:picMkLst>
        </pc:picChg>
      </pc:sldChg>
      <pc:sldChg chg="addSp modSp add replId">
        <pc:chgData name="Shreya Sonal" userId="0d3f8f8400124ae5" providerId="Windows Live" clId="Web-{E21B120F-CC96-48C1-9CB3-D5EEBA55717F}" dt="2023-07-14T16:17:10.517" v="156"/>
        <pc:sldMkLst>
          <pc:docMk/>
          <pc:sldMk cId="1189640170" sldId="267"/>
        </pc:sldMkLst>
        <pc:spChg chg="add mod">
          <ac:chgData name="Shreya Sonal" userId="0d3f8f8400124ae5" providerId="Windows Live" clId="Web-{E21B120F-CC96-48C1-9CB3-D5EEBA55717F}" dt="2023-07-14T16:17:10.517" v="154"/>
          <ac:spMkLst>
            <pc:docMk/>
            <pc:sldMk cId="1189640170" sldId="267"/>
            <ac:spMk id="3" creationId="{8EDA1DE9-B237-4F96-EA5F-84EB7E22CEB5}"/>
          </ac:spMkLst>
        </pc:spChg>
        <pc:spChg chg="mod">
          <ac:chgData name="Shreya Sonal" userId="0d3f8f8400124ae5" providerId="Windows Live" clId="Web-{E21B120F-CC96-48C1-9CB3-D5EEBA55717F}" dt="2023-07-14T16:17:10.486" v="146"/>
          <ac:spMkLst>
            <pc:docMk/>
            <pc:sldMk cId="1189640170" sldId="267"/>
            <ac:spMk id="4" creationId="{1DF98C80-BD68-3E85-444C-DC646B7BCFA3}"/>
          </ac:spMkLst>
        </pc:spChg>
        <pc:spChg chg="mod">
          <ac:chgData name="Shreya Sonal" userId="0d3f8f8400124ae5" providerId="Windows Live" clId="Web-{E21B120F-CC96-48C1-9CB3-D5EEBA55717F}" dt="2023-07-14T16:17:10.486" v="147"/>
          <ac:spMkLst>
            <pc:docMk/>
            <pc:sldMk cId="1189640170" sldId="267"/>
            <ac:spMk id="5" creationId="{1B62D2F0-6744-5D72-D757-728DA464BD6F}"/>
          </ac:spMkLst>
        </pc:spChg>
        <pc:spChg chg="mod">
          <ac:chgData name="Shreya Sonal" userId="0d3f8f8400124ae5" providerId="Windows Live" clId="Web-{E21B120F-CC96-48C1-9CB3-D5EEBA55717F}" dt="2023-07-14T16:17:10.486" v="148"/>
          <ac:spMkLst>
            <pc:docMk/>
            <pc:sldMk cId="1189640170" sldId="267"/>
            <ac:spMk id="6" creationId="{B72EF1F6-AACE-3B13-3F47-54CF9760FCB8}"/>
          </ac:spMkLst>
        </pc:spChg>
        <pc:spChg chg="add mod">
          <ac:chgData name="Shreya Sonal" userId="0d3f8f8400124ae5" providerId="Windows Live" clId="Web-{E21B120F-CC96-48C1-9CB3-D5EEBA55717F}" dt="2023-07-14T16:17:10.517" v="155"/>
          <ac:spMkLst>
            <pc:docMk/>
            <pc:sldMk cId="1189640170" sldId="267"/>
            <ac:spMk id="7" creationId="{F620C165-B69E-1BCF-B512-74975893628E}"/>
          </ac:spMkLst>
        </pc:spChg>
        <pc:spChg chg="add mod">
          <ac:chgData name="Shreya Sonal" userId="0d3f8f8400124ae5" providerId="Windows Live" clId="Web-{E21B120F-CC96-48C1-9CB3-D5EEBA55717F}" dt="2023-07-14T16:17:10.517" v="156"/>
          <ac:spMkLst>
            <pc:docMk/>
            <pc:sldMk cId="1189640170" sldId="267"/>
            <ac:spMk id="8" creationId="{14FF0006-32D7-897F-E038-92E9679C40CA}"/>
          </ac:spMkLst>
        </pc:spChg>
        <pc:spChg chg="mod">
          <ac:chgData name="Shreya Sonal" userId="0d3f8f8400124ae5" providerId="Windows Live" clId="Web-{E21B120F-CC96-48C1-9CB3-D5EEBA55717F}" dt="2023-07-14T16:17:10.501" v="149"/>
          <ac:spMkLst>
            <pc:docMk/>
            <pc:sldMk cId="1189640170" sldId="267"/>
            <ac:spMk id="17" creationId="{E62898EA-4BDC-5D75-79CD-6D921BA5BFF6}"/>
          </ac:spMkLst>
        </pc:spChg>
        <pc:spChg chg="mod">
          <ac:chgData name="Shreya Sonal" userId="0d3f8f8400124ae5" providerId="Windows Live" clId="Web-{E21B120F-CC96-48C1-9CB3-D5EEBA55717F}" dt="2023-07-14T16:17:10.501" v="150"/>
          <ac:spMkLst>
            <pc:docMk/>
            <pc:sldMk cId="1189640170" sldId="267"/>
            <ac:spMk id="18" creationId="{7F45B94D-08AF-C2A9-B174-24B101CCC298}"/>
          </ac:spMkLst>
        </pc:spChg>
        <pc:spChg chg="mod">
          <ac:chgData name="Shreya Sonal" userId="0d3f8f8400124ae5" providerId="Windows Live" clId="Web-{E21B120F-CC96-48C1-9CB3-D5EEBA55717F}" dt="2023-07-14T16:17:10.501" v="151"/>
          <ac:spMkLst>
            <pc:docMk/>
            <pc:sldMk cId="1189640170" sldId="267"/>
            <ac:spMk id="19" creationId="{8831A986-4EFB-CD46-5640-9B348B9AAC55}"/>
          </ac:spMkLst>
        </pc:spChg>
        <pc:spChg chg="mod">
          <ac:chgData name="Shreya Sonal" userId="0d3f8f8400124ae5" providerId="Windows Live" clId="Web-{E21B120F-CC96-48C1-9CB3-D5EEBA55717F}" dt="2023-07-14T16:17:10.501" v="152"/>
          <ac:spMkLst>
            <pc:docMk/>
            <pc:sldMk cId="1189640170" sldId="267"/>
            <ac:spMk id="20" creationId="{3D05D56C-00B1-071C-7595-CF58DC2382F9}"/>
          </ac:spMkLst>
        </pc:spChg>
        <pc:spChg chg="mod">
          <ac:chgData name="Shreya Sonal" userId="0d3f8f8400124ae5" providerId="Windows Live" clId="Web-{E21B120F-CC96-48C1-9CB3-D5EEBA55717F}" dt="2023-07-14T16:17:10.501" v="153"/>
          <ac:spMkLst>
            <pc:docMk/>
            <pc:sldMk cId="1189640170" sldId="267"/>
            <ac:spMk id="22" creationId="{403506F7-B6B2-D627-154C-61F6729FC34C}"/>
          </ac:spMkLst>
        </pc:spChg>
        <pc:picChg chg="ord">
          <ac:chgData name="Shreya Sonal" userId="0d3f8f8400124ae5" providerId="Windows Live" clId="Web-{E21B120F-CC96-48C1-9CB3-D5EEBA55717F}" dt="2023-07-14T16:15:55.452" v="134"/>
          <ac:picMkLst>
            <pc:docMk/>
            <pc:sldMk cId="1189640170" sldId="267"/>
            <ac:picMk id="2" creationId="{F979743A-E410-7C5A-F2B8-C1E73AB26890}"/>
          </ac:picMkLst>
        </pc:picChg>
      </pc:sldChg>
      <pc:sldChg chg="addSp delSp modSp add replId">
        <pc:chgData name="Shreya Sonal" userId="0d3f8f8400124ae5" providerId="Windows Live" clId="Web-{E21B120F-CC96-48C1-9CB3-D5EEBA55717F}" dt="2023-07-14T18:10:54.452" v="183"/>
        <pc:sldMkLst>
          <pc:docMk/>
          <pc:sldMk cId="3587679388" sldId="268"/>
        </pc:sldMkLst>
        <pc:spChg chg="mod">
          <ac:chgData name="Shreya Sonal" userId="0d3f8f8400124ae5" providerId="Windows Live" clId="Web-{E21B120F-CC96-48C1-9CB3-D5EEBA55717F}" dt="2023-07-14T16:14:47.762" v="119"/>
          <ac:spMkLst>
            <pc:docMk/>
            <pc:sldMk cId="3587679388" sldId="268"/>
            <ac:spMk id="3" creationId="{8EDA1DE9-B237-4F96-EA5F-84EB7E22CEB5}"/>
          </ac:spMkLst>
        </pc:spChg>
        <pc:spChg chg="mod">
          <ac:chgData name="Shreya Sonal" userId="0d3f8f8400124ae5" providerId="Windows Live" clId="Web-{E21B120F-CC96-48C1-9CB3-D5EEBA55717F}" dt="2023-07-14T16:14:47.730" v="111"/>
          <ac:spMkLst>
            <pc:docMk/>
            <pc:sldMk cId="3587679388" sldId="268"/>
            <ac:spMk id="4" creationId="{1DF98C80-BD68-3E85-444C-DC646B7BCFA3}"/>
          </ac:spMkLst>
        </pc:spChg>
        <pc:spChg chg="mod">
          <ac:chgData name="Shreya Sonal" userId="0d3f8f8400124ae5" providerId="Windows Live" clId="Web-{E21B120F-CC96-48C1-9CB3-D5EEBA55717F}" dt="2023-07-14T16:14:47.730" v="112"/>
          <ac:spMkLst>
            <pc:docMk/>
            <pc:sldMk cId="3587679388" sldId="268"/>
            <ac:spMk id="5" creationId="{1B62D2F0-6744-5D72-D757-728DA464BD6F}"/>
          </ac:spMkLst>
        </pc:spChg>
        <pc:spChg chg="mod">
          <ac:chgData name="Shreya Sonal" userId="0d3f8f8400124ae5" providerId="Windows Live" clId="Web-{E21B120F-CC96-48C1-9CB3-D5EEBA55717F}" dt="2023-07-14T16:14:47.730" v="113"/>
          <ac:spMkLst>
            <pc:docMk/>
            <pc:sldMk cId="3587679388" sldId="268"/>
            <ac:spMk id="6" creationId="{B72EF1F6-AACE-3B13-3F47-54CF9760FCB8}"/>
          </ac:spMkLst>
        </pc:spChg>
        <pc:spChg chg="mod">
          <ac:chgData name="Shreya Sonal" userId="0d3f8f8400124ae5" providerId="Windows Live" clId="Web-{E21B120F-CC96-48C1-9CB3-D5EEBA55717F}" dt="2023-07-14T17:58:22.944" v="158"/>
          <ac:spMkLst>
            <pc:docMk/>
            <pc:sldMk cId="3587679388" sldId="268"/>
            <ac:spMk id="7" creationId="{F620C165-B69E-1BCF-B512-74975893628E}"/>
          </ac:spMkLst>
        </pc:spChg>
        <pc:spChg chg="mod">
          <ac:chgData name="Shreya Sonal" userId="0d3f8f8400124ae5" providerId="Windows Live" clId="Web-{E21B120F-CC96-48C1-9CB3-D5EEBA55717F}" dt="2023-07-14T16:14:47.762" v="121"/>
          <ac:spMkLst>
            <pc:docMk/>
            <pc:sldMk cId="3587679388" sldId="268"/>
            <ac:spMk id="8" creationId="{14FF0006-32D7-897F-E038-92E9679C40CA}"/>
          </ac:spMkLst>
        </pc:spChg>
        <pc:spChg chg="mod">
          <ac:chgData name="Shreya Sonal" userId="0d3f8f8400124ae5" providerId="Windows Live" clId="Web-{E21B120F-CC96-48C1-9CB3-D5EEBA55717F}" dt="2023-07-14T16:14:47.746" v="114"/>
          <ac:spMkLst>
            <pc:docMk/>
            <pc:sldMk cId="3587679388" sldId="268"/>
            <ac:spMk id="17" creationId="{E62898EA-4BDC-5D75-79CD-6D921BA5BFF6}"/>
          </ac:spMkLst>
        </pc:spChg>
        <pc:spChg chg="mod">
          <ac:chgData name="Shreya Sonal" userId="0d3f8f8400124ae5" providerId="Windows Live" clId="Web-{E21B120F-CC96-48C1-9CB3-D5EEBA55717F}" dt="2023-07-14T16:14:47.746" v="115"/>
          <ac:spMkLst>
            <pc:docMk/>
            <pc:sldMk cId="3587679388" sldId="268"/>
            <ac:spMk id="18" creationId="{7F45B94D-08AF-C2A9-B174-24B101CCC298}"/>
          </ac:spMkLst>
        </pc:spChg>
        <pc:spChg chg="mod">
          <ac:chgData name="Shreya Sonal" userId="0d3f8f8400124ae5" providerId="Windows Live" clId="Web-{E21B120F-CC96-48C1-9CB3-D5EEBA55717F}" dt="2023-07-14T16:14:47.746" v="116"/>
          <ac:spMkLst>
            <pc:docMk/>
            <pc:sldMk cId="3587679388" sldId="268"/>
            <ac:spMk id="19" creationId="{8831A986-4EFB-CD46-5640-9B348B9AAC55}"/>
          </ac:spMkLst>
        </pc:spChg>
        <pc:spChg chg="mod">
          <ac:chgData name="Shreya Sonal" userId="0d3f8f8400124ae5" providerId="Windows Live" clId="Web-{E21B120F-CC96-48C1-9CB3-D5EEBA55717F}" dt="2023-07-14T16:14:47.746" v="117"/>
          <ac:spMkLst>
            <pc:docMk/>
            <pc:sldMk cId="3587679388" sldId="268"/>
            <ac:spMk id="20" creationId="{3D05D56C-00B1-071C-7595-CF58DC2382F9}"/>
          </ac:spMkLst>
        </pc:spChg>
        <pc:spChg chg="mod">
          <ac:chgData name="Shreya Sonal" userId="0d3f8f8400124ae5" providerId="Windows Live" clId="Web-{E21B120F-CC96-48C1-9CB3-D5EEBA55717F}" dt="2023-07-14T16:14:47.746" v="118"/>
          <ac:spMkLst>
            <pc:docMk/>
            <pc:sldMk cId="3587679388" sldId="268"/>
            <ac:spMk id="22" creationId="{403506F7-B6B2-D627-154C-61F6729FC34C}"/>
          </ac:spMkLst>
        </pc:spChg>
        <pc:picChg chg="ord">
          <ac:chgData name="Shreya Sonal" userId="0d3f8f8400124ae5" providerId="Windows Live" clId="Web-{E21B120F-CC96-48C1-9CB3-D5EEBA55717F}" dt="2023-07-14T16:14:57.340" v="122"/>
          <ac:picMkLst>
            <pc:docMk/>
            <pc:sldMk cId="3587679388" sldId="268"/>
            <ac:picMk id="2" creationId="{F979743A-E410-7C5A-F2B8-C1E73AB26890}"/>
          </ac:picMkLst>
        </pc:picChg>
        <pc:picChg chg="del">
          <ac:chgData name="Shreya Sonal" userId="0d3f8f8400124ae5" providerId="Windows Live" clId="Web-{E21B120F-CC96-48C1-9CB3-D5EEBA55717F}" dt="2023-07-14T16:13:30.618" v="106"/>
          <ac:picMkLst>
            <pc:docMk/>
            <pc:sldMk cId="3587679388" sldId="268"/>
            <ac:picMk id="9" creationId="{15E4CF72-E64C-4418-90C5-B8B453FCCE44}"/>
          </ac:picMkLst>
        </pc:picChg>
        <pc:picChg chg="mod">
          <ac:chgData name="Shreya Sonal" userId="0d3f8f8400124ae5" providerId="Windows Live" clId="Web-{E21B120F-CC96-48C1-9CB3-D5EEBA55717F}" dt="2023-07-14T18:10:54.452" v="183"/>
          <ac:picMkLst>
            <pc:docMk/>
            <pc:sldMk cId="3587679388" sldId="268"/>
            <ac:picMk id="10" creationId="{77F3E565-1B29-5EB9-CB14-2CAFA3198DA6}"/>
          </ac:picMkLst>
        </pc:picChg>
        <pc:picChg chg="add mod">
          <ac:chgData name="Shreya Sonal" userId="0d3f8f8400124ae5" providerId="Windows Live" clId="Web-{E21B120F-CC96-48C1-9CB3-D5EEBA55717F}" dt="2023-07-14T16:13:41.947" v="110" actId="14100"/>
          <ac:picMkLst>
            <pc:docMk/>
            <pc:sldMk cId="3587679388" sldId="268"/>
            <ac:picMk id="11" creationId="{2DF6CAAC-F2E4-FC80-0086-7DD4EEEA5DB3}"/>
          </ac:picMkLst>
        </pc:picChg>
      </pc:sldChg>
      <pc:sldChg chg="modSp add del replId">
        <pc:chgData name="Shreya Sonal" userId="0d3f8f8400124ae5" providerId="Windows Live" clId="Web-{E21B120F-CC96-48C1-9CB3-D5EEBA55717F}" dt="2023-07-14T18:00:07.666" v="182"/>
        <pc:sldMkLst>
          <pc:docMk/>
          <pc:sldMk cId="3079956735" sldId="269"/>
        </pc:sldMkLst>
        <pc:spChg chg="mod">
          <ac:chgData name="Shreya Sonal" userId="0d3f8f8400124ae5" providerId="Windows Live" clId="Web-{E21B120F-CC96-48C1-9CB3-D5EEBA55717F}" dt="2023-07-14T17:59:57.478" v="179"/>
          <ac:spMkLst>
            <pc:docMk/>
            <pc:sldMk cId="3079956735" sldId="269"/>
            <ac:spMk id="3" creationId="{8EDA1DE9-B237-4F96-EA5F-84EB7E22CEB5}"/>
          </ac:spMkLst>
        </pc:spChg>
        <pc:spChg chg="mod">
          <ac:chgData name="Shreya Sonal" userId="0d3f8f8400124ae5" providerId="Windows Live" clId="Web-{E21B120F-CC96-48C1-9CB3-D5EEBA55717F}" dt="2023-07-14T17:59:57.463" v="172"/>
          <ac:spMkLst>
            <pc:docMk/>
            <pc:sldMk cId="3079956735" sldId="269"/>
            <ac:spMk id="4" creationId="{1DF98C80-BD68-3E85-444C-DC646B7BCFA3}"/>
          </ac:spMkLst>
        </pc:spChg>
        <pc:spChg chg="mod">
          <ac:chgData name="Shreya Sonal" userId="0d3f8f8400124ae5" providerId="Windows Live" clId="Web-{E21B120F-CC96-48C1-9CB3-D5EEBA55717F}" dt="2023-07-14T17:59:57.463" v="173"/>
          <ac:spMkLst>
            <pc:docMk/>
            <pc:sldMk cId="3079956735" sldId="269"/>
            <ac:spMk id="5" creationId="{1B62D2F0-6744-5D72-D757-728DA464BD6F}"/>
          </ac:spMkLst>
        </pc:spChg>
        <pc:spChg chg="mod">
          <ac:chgData name="Shreya Sonal" userId="0d3f8f8400124ae5" providerId="Windows Live" clId="Web-{E21B120F-CC96-48C1-9CB3-D5EEBA55717F}" dt="2023-07-14T17:59:57.478" v="174"/>
          <ac:spMkLst>
            <pc:docMk/>
            <pc:sldMk cId="3079956735" sldId="269"/>
            <ac:spMk id="6" creationId="{B72EF1F6-AACE-3B13-3F47-54CF9760FCB8}"/>
          </ac:spMkLst>
        </pc:spChg>
        <pc:spChg chg="mod">
          <ac:chgData name="Shreya Sonal" userId="0d3f8f8400124ae5" providerId="Windows Live" clId="Web-{E21B120F-CC96-48C1-9CB3-D5EEBA55717F}" dt="2023-07-14T17:59:57.494" v="180"/>
          <ac:spMkLst>
            <pc:docMk/>
            <pc:sldMk cId="3079956735" sldId="269"/>
            <ac:spMk id="7" creationId="{F620C165-B69E-1BCF-B512-74975893628E}"/>
          </ac:spMkLst>
        </pc:spChg>
        <pc:spChg chg="mod">
          <ac:chgData name="Shreya Sonal" userId="0d3f8f8400124ae5" providerId="Windows Live" clId="Web-{E21B120F-CC96-48C1-9CB3-D5EEBA55717F}" dt="2023-07-14T17:59:57.494" v="181"/>
          <ac:spMkLst>
            <pc:docMk/>
            <pc:sldMk cId="3079956735" sldId="269"/>
            <ac:spMk id="8" creationId="{14FF0006-32D7-897F-E038-92E9679C40CA}"/>
          </ac:spMkLst>
        </pc:spChg>
        <pc:spChg chg="mod">
          <ac:chgData name="Shreya Sonal" userId="0d3f8f8400124ae5" providerId="Windows Live" clId="Web-{E21B120F-CC96-48C1-9CB3-D5EEBA55717F}" dt="2023-07-14T17:59:34.071" v="171"/>
          <ac:spMkLst>
            <pc:docMk/>
            <pc:sldMk cId="3079956735" sldId="269"/>
            <ac:spMk id="17" creationId="{E62898EA-4BDC-5D75-79CD-6D921BA5BFF6}"/>
          </ac:spMkLst>
        </pc:spChg>
        <pc:spChg chg="mod">
          <ac:chgData name="Shreya Sonal" userId="0d3f8f8400124ae5" providerId="Windows Live" clId="Web-{E21B120F-CC96-48C1-9CB3-D5EEBA55717F}" dt="2023-07-14T17:59:57.478" v="175"/>
          <ac:spMkLst>
            <pc:docMk/>
            <pc:sldMk cId="3079956735" sldId="269"/>
            <ac:spMk id="18" creationId="{7F45B94D-08AF-C2A9-B174-24B101CCC298}"/>
          </ac:spMkLst>
        </pc:spChg>
        <pc:spChg chg="mod">
          <ac:chgData name="Shreya Sonal" userId="0d3f8f8400124ae5" providerId="Windows Live" clId="Web-{E21B120F-CC96-48C1-9CB3-D5EEBA55717F}" dt="2023-07-14T17:59:57.478" v="176"/>
          <ac:spMkLst>
            <pc:docMk/>
            <pc:sldMk cId="3079956735" sldId="269"/>
            <ac:spMk id="19" creationId="{8831A986-4EFB-CD46-5640-9B348B9AAC55}"/>
          </ac:spMkLst>
        </pc:spChg>
        <pc:spChg chg="mod">
          <ac:chgData name="Shreya Sonal" userId="0d3f8f8400124ae5" providerId="Windows Live" clId="Web-{E21B120F-CC96-48C1-9CB3-D5EEBA55717F}" dt="2023-07-14T17:59:57.478" v="177"/>
          <ac:spMkLst>
            <pc:docMk/>
            <pc:sldMk cId="3079956735" sldId="269"/>
            <ac:spMk id="20" creationId="{3D05D56C-00B1-071C-7595-CF58DC2382F9}"/>
          </ac:spMkLst>
        </pc:spChg>
        <pc:spChg chg="mod">
          <ac:chgData name="Shreya Sonal" userId="0d3f8f8400124ae5" providerId="Windows Live" clId="Web-{E21B120F-CC96-48C1-9CB3-D5EEBA55717F}" dt="2023-07-14T17:59:57.478" v="178"/>
          <ac:spMkLst>
            <pc:docMk/>
            <pc:sldMk cId="3079956735" sldId="269"/>
            <ac:spMk id="22" creationId="{403506F7-B6B2-D627-154C-61F6729FC34C}"/>
          </ac:spMkLst>
        </pc:spChg>
      </pc:sldChg>
    </pc:docChg>
  </pc:docChgLst>
  <pc:docChgLst>
    <pc:chgData name="Shreya Sonal" userId="0d3f8f8400124ae5" providerId="Windows Live" clId="Web-{94AC88E4-82A7-4F6B-91B7-29F9CD059225}"/>
    <pc:docChg chg="modSld">
      <pc:chgData name="Shreya Sonal" userId="0d3f8f8400124ae5" providerId="Windows Live" clId="Web-{94AC88E4-82A7-4F6B-91B7-29F9CD059225}" dt="2023-07-16T16:21:31.127" v="83" actId="1076"/>
      <pc:docMkLst>
        <pc:docMk/>
      </pc:docMkLst>
      <pc:sldChg chg="addSp delSp modSp">
        <pc:chgData name="Shreya Sonal" userId="0d3f8f8400124ae5" providerId="Windows Live" clId="Web-{94AC88E4-82A7-4F6B-91B7-29F9CD059225}" dt="2023-07-16T16:21:31.127" v="83" actId="1076"/>
        <pc:sldMkLst>
          <pc:docMk/>
          <pc:sldMk cId="2144521094" sldId="265"/>
        </pc:sldMkLst>
        <pc:spChg chg="mod ord">
          <ac:chgData name="Shreya Sonal" userId="0d3f8f8400124ae5" providerId="Windows Live" clId="Web-{94AC88E4-82A7-4F6B-91B7-29F9CD059225}" dt="2023-07-16T16:21:31.127" v="83" actId="1076"/>
          <ac:spMkLst>
            <pc:docMk/>
            <pc:sldMk cId="2144521094" sldId="265"/>
            <ac:spMk id="3" creationId="{08019054-09AA-E57C-4F59-9E6D9F51109E}"/>
          </ac:spMkLst>
        </pc:spChg>
        <pc:spChg chg="del">
          <ac:chgData name="Shreya Sonal" userId="0d3f8f8400124ae5" providerId="Windows Live" clId="Web-{94AC88E4-82A7-4F6B-91B7-29F9CD059225}" dt="2023-07-16T16:09:32.607" v="51"/>
          <ac:spMkLst>
            <pc:docMk/>
            <pc:sldMk cId="2144521094" sldId="265"/>
            <ac:spMk id="4" creationId="{1DF98C80-BD68-3E85-444C-DC646B7BCFA3}"/>
          </ac:spMkLst>
        </pc:spChg>
        <pc:spChg chg="del">
          <ac:chgData name="Shreya Sonal" userId="0d3f8f8400124ae5" providerId="Windows Live" clId="Web-{94AC88E4-82A7-4F6B-91B7-29F9CD059225}" dt="2023-07-16T16:09:32.607" v="50"/>
          <ac:spMkLst>
            <pc:docMk/>
            <pc:sldMk cId="2144521094" sldId="265"/>
            <ac:spMk id="5" creationId="{1B62D2F0-6744-5D72-D757-728DA464BD6F}"/>
          </ac:spMkLst>
        </pc:spChg>
        <pc:spChg chg="del">
          <ac:chgData name="Shreya Sonal" userId="0d3f8f8400124ae5" providerId="Windows Live" clId="Web-{94AC88E4-82A7-4F6B-91B7-29F9CD059225}" dt="2023-07-16T16:09:32.607" v="49"/>
          <ac:spMkLst>
            <pc:docMk/>
            <pc:sldMk cId="2144521094" sldId="265"/>
            <ac:spMk id="6" creationId="{B72EF1F6-AACE-3B13-3F47-54CF9760FCB8}"/>
          </ac:spMkLst>
        </pc:spChg>
        <pc:spChg chg="del">
          <ac:chgData name="Shreya Sonal" userId="0d3f8f8400124ae5" providerId="Windows Live" clId="Web-{94AC88E4-82A7-4F6B-91B7-29F9CD059225}" dt="2023-07-16T16:07:30.885" v="2"/>
          <ac:spMkLst>
            <pc:docMk/>
            <pc:sldMk cId="2144521094" sldId="265"/>
            <ac:spMk id="8" creationId="{0201E273-0B68-17D0-7551-75412A52C37F}"/>
          </ac:spMkLst>
        </pc:spChg>
        <pc:spChg chg="add mod ord">
          <ac:chgData name="Shreya Sonal" userId="0d3f8f8400124ae5" providerId="Windows Live" clId="Web-{94AC88E4-82A7-4F6B-91B7-29F9CD059225}" dt="2023-07-16T16:14:19.725" v="74"/>
          <ac:spMkLst>
            <pc:docMk/>
            <pc:sldMk cId="2144521094" sldId="265"/>
            <ac:spMk id="10" creationId="{F26EA3CD-DBCF-BE61-66E5-D202AEB11FC5}"/>
          </ac:spMkLst>
        </pc:spChg>
        <pc:spChg chg="add mod ord">
          <ac:chgData name="Shreya Sonal" userId="0d3f8f8400124ae5" providerId="Windows Live" clId="Web-{94AC88E4-82A7-4F6B-91B7-29F9CD059225}" dt="2023-07-16T16:14:19.725" v="75"/>
          <ac:spMkLst>
            <pc:docMk/>
            <pc:sldMk cId="2144521094" sldId="265"/>
            <ac:spMk id="12" creationId="{3DA77A44-3FDA-56B3-A18B-C95879B49937}"/>
          </ac:spMkLst>
        </pc:spChg>
        <pc:spChg chg="del">
          <ac:chgData name="Shreya Sonal" userId="0d3f8f8400124ae5" providerId="Windows Live" clId="Web-{94AC88E4-82A7-4F6B-91B7-29F9CD059225}" dt="2023-07-16T16:08:04.292" v="9"/>
          <ac:spMkLst>
            <pc:docMk/>
            <pc:sldMk cId="2144521094" sldId="265"/>
            <ac:spMk id="14" creationId="{0E6F0E56-FB02-2DF3-BE47-F8DED7D6394C}"/>
          </ac:spMkLst>
        </pc:spChg>
        <pc:spChg chg="add mod ord">
          <ac:chgData name="Shreya Sonal" userId="0d3f8f8400124ae5" providerId="Windows Live" clId="Web-{94AC88E4-82A7-4F6B-91B7-29F9CD059225}" dt="2023-07-16T16:14:19.725" v="76"/>
          <ac:spMkLst>
            <pc:docMk/>
            <pc:sldMk cId="2144521094" sldId="265"/>
            <ac:spMk id="15" creationId="{E4186D6D-1557-A022-42A0-40E621D398EE}"/>
          </ac:spMkLst>
        </pc:spChg>
        <pc:spChg chg="add mod ord">
          <ac:chgData name="Shreya Sonal" userId="0d3f8f8400124ae5" providerId="Windows Live" clId="Web-{94AC88E4-82A7-4F6B-91B7-29F9CD059225}" dt="2023-07-16T16:14:19.725" v="77"/>
          <ac:spMkLst>
            <pc:docMk/>
            <pc:sldMk cId="2144521094" sldId="265"/>
            <ac:spMk id="17" creationId="{A4F47D0A-9C7B-44D6-19DD-B22544F07C01}"/>
          </ac:spMkLst>
        </pc:spChg>
        <pc:spChg chg="add mod ord">
          <ac:chgData name="Shreya Sonal" userId="0d3f8f8400124ae5" providerId="Windows Live" clId="Web-{94AC88E4-82A7-4F6B-91B7-29F9CD059225}" dt="2023-07-16T16:14:19.740" v="78"/>
          <ac:spMkLst>
            <pc:docMk/>
            <pc:sldMk cId="2144521094" sldId="265"/>
            <ac:spMk id="19" creationId="{7B9FA121-7DE1-2982-3BA3-7B3CC5E9DFA1}"/>
          </ac:spMkLst>
        </pc:spChg>
        <pc:picChg chg="ord">
          <ac:chgData name="Shreya Sonal" userId="0d3f8f8400124ae5" providerId="Windows Live" clId="Web-{94AC88E4-82A7-4F6B-91B7-29F9CD059225}" dt="2023-07-16T16:09:46.170" v="53"/>
          <ac:picMkLst>
            <pc:docMk/>
            <pc:sldMk cId="2144521094" sldId="265"/>
            <ac:picMk id="2" creationId="{F979743A-E410-7C5A-F2B8-C1E73AB26890}"/>
          </ac:picMkLst>
        </pc:picChg>
        <pc:picChg chg="mod">
          <ac:chgData name="Shreya Sonal" userId="0d3f8f8400124ae5" providerId="Windows Live" clId="Web-{94AC88E4-82A7-4F6B-91B7-29F9CD059225}" dt="2023-07-16T16:14:25.756" v="79" actId="1076"/>
          <ac:picMkLst>
            <pc:docMk/>
            <pc:sldMk cId="2144521094" sldId="265"/>
            <ac:picMk id="9" creationId="{13358C5E-25B4-DC76-45B4-DAC7710BCF5C}"/>
          </ac:picMkLst>
        </pc:picChg>
      </pc:sldChg>
      <pc:sldChg chg="delSp">
        <pc:chgData name="Shreya Sonal" userId="0d3f8f8400124ae5" providerId="Windows Live" clId="Web-{94AC88E4-82A7-4F6B-91B7-29F9CD059225}" dt="2023-07-16T16:07:55.026" v="8"/>
        <pc:sldMkLst>
          <pc:docMk/>
          <pc:sldMk cId="3587679388" sldId="268"/>
        </pc:sldMkLst>
        <pc:spChg chg="del">
          <ac:chgData name="Shreya Sonal" userId="0d3f8f8400124ae5" providerId="Windows Live" clId="Web-{94AC88E4-82A7-4F6B-91B7-29F9CD059225}" dt="2023-07-16T16:07:55.011" v="3"/>
          <ac:spMkLst>
            <pc:docMk/>
            <pc:sldMk cId="3587679388" sldId="268"/>
            <ac:spMk id="3" creationId="{8EDA1DE9-B237-4F96-EA5F-84EB7E22CEB5}"/>
          </ac:spMkLst>
        </pc:spChg>
        <pc:spChg chg="del">
          <ac:chgData name="Shreya Sonal" userId="0d3f8f8400124ae5" providerId="Windows Live" clId="Web-{94AC88E4-82A7-4F6B-91B7-29F9CD059225}" dt="2023-07-16T16:07:55.026" v="8"/>
          <ac:spMkLst>
            <pc:docMk/>
            <pc:sldMk cId="3587679388" sldId="268"/>
            <ac:spMk id="17" creationId="{E62898EA-4BDC-5D75-79CD-6D921BA5BFF6}"/>
          </ac:spMkLst>
        </pc:spChg>
        <pc:spChg chg="del">
          <ac:chgData name="Shreya Sonal" userId="0d3f8f8400124ae5" providerId="Windows Live" clId="Web-{94AC88E4-82A7-4F6B-91B7-29F9CD059225}" dt="2023-07-16T16:07:55.026" v="7"/>
          <ac:spMkLst>
            <pc:docMk/>
            <pc:sldMk cId="3587679388" sldId="268"/>
            <ac:spMk id="18" creationId="{7F45B94D-08AF-C2A9-B174-24B101CCC298}"/>
          </ac:spMkLst>
        </pc:spChg>
        <pc:spChg chg="del">
          <ac:chgData name="Shreya Sonal" userId="0d3f8f8400124ae5" providerId="Windows Live" clId="Web-{94AC88E4-82A7-4F6B-91B7-29F9CD059225}" dt="2023-07-16T16:07:55.026" v="6"/>
          <ac:spMkLst>
            <pc:docMk/>
            <pc:sldMk cId="3587679388" sldId="268"/>
            <ac:spMk id="19" creationId="{8831A986-4EFB-CD46-5640-9B348B9AAC55}"/>
          </ac:spMkLst>
        </pc:spChg>
        <pc:spChg chg="del">
          <ac:chgData name="Shreya Sonal" userId="0d3f8f8400124ae5" providerId="Windows Live" clId="Web-{94AC88E4-82A7-4F6B-91B7-29F9CD059225}" dt="2023-07-16T16:07:55.026" v="5"/>
          <ac:spMkLst>
            <pc:docMk/>
            <pc:sldMk cId="3587679388" sldId="268"/>
            <ac:spMk id="20" creationId="{3D05D56C-00B1-071C-7595-CF58DC2382F9}"/>
          </ac:spMkLst>
        </pc:spChg>
        <pc:spChg chg="del">
          <ac:chgData name="Shreya Sonal" userId="0d3f8f8400124ae5" providerId="Windows Live" clId="Web-{94AC88E4-82A7-4F6B-91B7-29F9CD059225}" dt="2023-07-16T16:07:55.026" v="4"/>
          <ac:spMkLst>
            <pc:docMk/>
            <pc:sldMk cId="3587679388" sldId="268"/>
            <ac:spMk id="22" creationId="{403506F7-B6B2-D627-154C-61F6729FC34C}"/>
          </ac:spMkLst>
        </pc:spChg>
      </pc:sldChg>
    </pc:docChg>
  </pc:docChgLst>
  <pc:docChgLst>
    <pc:chgData name="Shreya Sonal" userId="0d3f8f8400124ae5" providerId="Windows Live" clId="Web-{52A2F196-2569-482B-ADA7-67C9BE29E6B6}"/>
    <pc:docChg chg="modSld">
      <pc:chgData name="Shreya Sonal" userId="0d3f8f8400124ae5" providerId="Windows Live" clId="Web-{52A2F196-2569-482B-ADA7-67C9BE29E6B6}" dt="2023-06-14T14:15:54.704" v="12" actId="1076"/>
      <pc:docMkLst>
        <pc:docMk/>
      </pc:docMkLst>
      <pc:sldChg chg="modSp">
        <pc:chgData name="Shreya Sonal" userId="0d3f8f8400124ae5" providerId="Windows Live" clId="Web-{52A2F196-2569-482B-ADA7-67C9BE29E6B6}" dt="2023-06-14T14:14:31.217" v="0" actId="1076"/>
        <pc:sldMkLst>
          <pc:docMk/>
          <pc:sldMk cId="1578240983" sldId="257"/>
        </pc:sldMkLst>
        <pc:picChg chg="mod">
          <ac:chgData name="Shreya Sonal" userId="0d3f8f8400124ae5" providerId="Windows Live" clId="Web-{52A2F196-2569-482B-ADA7-67C9BE29E6B6}" dt="2023-06-14T14:14:31.217" v="0" actId="1076"/>
          <ac:picMkLst>
            <pc:docMk/>
            <pc:sldMk cId="1578240983" sldId="257"/>
            <ac:picMk id="6" creationId="{E00C5E91-75D4-8870-6559-923E969ED066}"/>
          </ac:picMkLst>
        </pc:picChg>
      </pc:sldChg>
      <pc:sldChg chg="modSp">
        <pc:chgData name="Shreya Sonal" userId="0d3f8f8400124ae5" providerId="Windows Live" clId="Web-{52A2F196-2569-482B-ADA7-67C9BE29E6B6}" dt="2023-06-14T14:15:54.704" v="12" actId="1076"/>
        <pc:sldMkLst>
          <pc:docMk/>
          <pc:sldMk cId="1397074762" sldId="258"/>
        </pc:sldMkLst>
        <pc:spChg chg="mod">
          <ac:chgData name="Shreya Sonal" userId="0d3f8f8400124ae5" providerId="Windows Live" clId="Web-{52A2F196-2569-482B-ADA7-67C9BE29E6B6}" dt="2023-06-14T14:15:54.704" v="12" actId="1076"/>
          <ac:spMkLst>
            <pc:docMk/>
            <pc:sldMk cId="1397074762" sldId="258"/>
            <ac:spMk id="2" creationId="{CB89C6F2-3396-9CB4-8CAA-D1CB87AFE9CC}"/>
          </ac:spMkLst>
        </pc:spChg>
        <pc:picChg chg="mod">
          <ac:chgData name="Shreya Sonal" userId="0d3f8f8400124ae5" providerId="Windows Live" clId="Web-{52A2F196-2569-482B-ADA7-67C9BE29E6B6}" dt="2023-06-14T14:14:45.718" v="2" actId="1076"/>
          <ac:picMkLst>
            <pc:docMk/>
            <pc:sldMk cId="1397074762" sldId="258"/>
            <ac:picMk id="6" creationId="{E00C5E91-75D4-8870-6559-923E969ED066}"/>
          </ac:picMkLst>
        </pc:picChg>
      </pc:sldChg>
      <pc:sldChg chg="modSp">
        <pc:chgData name="Shreya Sonal" userId="0d3f8f8400124ae5" providerId="Windows Live" clId="Web-{52A2F196-2569-482B-ADA7-67C9BE29E6B6}" dt="2023-06-14T14:15:08.984" v="4" actId="1076"/>
        <pc:sldMkLst>
          <pc:docMk/>
          <pc:sldMk cId="3401088850" sldId="259"/>
        </pc:sldMkLst>
        <pc:spChg chg="mod">
          <ac:chgData name="Shreya Sonal" userId="0d3f8f8400124ae5" providerId="Windows Live" clId="Web-{52A2F196-2569-482B-ADA7-67C9BE29E6B6}" dt="2023-06-14T14:15:04.718" v="3" actId="14100"/>
          <ac:spMkLst>
            <pc:docMk/>
            <pc:sldMk cId="3401088850" sldId="259"/>
            <ac:spMk id="2" creationId="{934C8B13-CCDE-8E0E-9F36-C220305D0B6B}"/>
          </ac:spMkLst>
        </pc:spChg>
        <pc:picChg chg="mod">
          <ac:chgData name="Shreya Sonal" userId="0d3f8f8400124ae5" providerId="Windows Live" clId="Web-{52A2F196-2569-482B-ADA7-67C9BE29E6B6}" dt="2023-06-14T14:15:08.984" v="4" actId="1076"/>
          <ac:picMkLst>
            <pc:docMk/>
            <pc:sldMk cId="3401088850" sldId="259"/>
            <ac:picMk id="6" creationId="{E00C5E91-75D4-8870-6559-923E969ED066}"/>
          </ac:picMkLst>
        </pc:picChg>
      </pc:sldChg>
      <pc:sldChg chg="modSp">
        <pc:chgData name="Shreya Sonal" userId="0d3f8f8400124ae5" providerId="Windows Live" clId="Web-{52A2F196-2569-482B-ADA7-67C9BE29E6B6}" dt="2023-06-14T14:15:47.594" v="11" actId="14100"/>
        <pc:sldMkLst>
          <pc:docMk/>
          <pc:sldMk cId="2246943337" sldId="260"/>
        </pc:sldMkLst>
        <pc:spChg chg="mod">
          <ac:chgData name="Shreya Sonal" userId="0d3f8f8400124ae5" providerId="Windows Live" clId="Web-{52A2F196-2569-482B-ADA7-67C9BE29E6B6}" dt="2023-06-14T14:15:47.594" v="11" actId="14100"/>
          <ac:spMkLst>
            <pc:docMk/>
            <pc:sldMk cId="2246943337" sldId="260"/>
            <ac:spMk id="2" creationId="{D517D49B-792B-40B8-DCA4-8753969B5430}"/>
          </ac:spMkLst>
        </pc:spChg>
        <pc:picChg chg="mod">
          <ac:chgData name="Shreya Sonal" userId="0d3f8f8400124ae5" providerId="Windows Live" clId="Web-{52A2F196-2569-482B-ADA7-67C9BE29E6B6}" dt="2023-06-14T14:15:37.469" v="10" actId="1076"/>
          <ac:picMkLst>
            <pc:docMk/>
            <pc:sldMk cId="2246943337" sldId="260"/>
            <ac:picMk id="6" creationId="{E00C5E91-75D4-8870-6559-923E969ED06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59453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38649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82810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21241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38746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83602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51776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94813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73601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66128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71803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15535112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0.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0.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0.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10.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10.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10.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10.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10.sv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sv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0.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0.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0.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0.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0.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0.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3" descr="Shallow water and pink sunset sky view">
            <a:extLst>
              <a:ext uri="{FF2B5EF4-FFF2-40B4-BE49-F238E27FC236}">
                <a16:creationId xmlns:a16="http://schemas.microsoft.com/office/drawing/2014/main" id="{539D96F1-0736-A460-3E5F-D6CF36BD7102}"/>
              </a:ext>
            </a:extLst>
          </p:cNvPr>
          <p:cNvPicPr>
            <a:picLocks noChangeAspect="1"/>
          </p:cNvPicPr>
          <p:nvPr/>
        </p:nvPicPr>
        <p:blipFill rotWithShape="1">
          <a:blip r:embed="rId2"/>
          <a:srcRect t="15168" b="12030"/>
          <a:stretch/>
        </p:blipFill>
        <p:spPr>
          <a:xfrm>
            <a:off x="20" y="1282"/>
            <a:ext cx="12191980" cy="6856718"/>
          </a:xfrm>
          <a:prstGeom prst="rect">
            <a:avLst/>
          </a:prstGeom>
        </p:spPr>
      </p:pic>
      <p:grpSp>
        <p:nvGrpSpPr>
          <p:cNvPr id="12" name="Group 11">
            <a:extLst>
              <a:ext uri="{FF2B5EF4-FFF2-40B4-BE49-F238E27FC236}">
                <a16:creationId xmlns:a16="http://schemas.microsoft.com/office/drawing/2014/main" id="{8649534B-F151-461C-42C0-CBCC1930ABBA}"/>
              </a:ext>
            </a:extLst>
          </p:cNvPr>
          <p:cNvGrpSpPr/>
          <p:nvPr/>
        </p:nvGrpSpPr>
        <p:grpSpPr>
          <a:xfrm>
            <a:off x="280071" y="203583"/>
            <a:ext cx="6481311" cy="6227409"/>
            <a:chOff x="1552300" y="1037469"/>
            <a:chExt cx="4044518" cy="3466957"/>
          </a:xfrm>
        </p:grpSpPr>
        <p:sp>
          <p:nvSpPr>
            <p:cNvPr id="5" name="Hexagon 4">
              <a:extLst>
                <a:ext uri="{FF2B5EF4-FFF2-40B4-BE49-F238E27FC236}">
                  <a16:creationId xmlns:a16="http://schemas.microsoft.com/office/drawing/2014/main" id="{376E3CDD-D874-7779-4665-ED1E0DA164BE}"/>
                </a:ext>
              </a:extLst>
            </p:cNvPr>
            <p:cNvSpPr/>
            <p:nvPr/>
          </p:nvSpPr>
          <p:spPr>
            <a:xfrm>
              <a:off x="2103120" y="1600200"/>
              <a:ext cx="3493698" cy="2904226"/>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4" name="Graphic 6">
              <a:extLst>
                <a:ext uri="{FF2B5EF4-FFF2-40B4-BE49-F238E27FC236}">
                  <a16:creationId xmlns:a16="http://schemas.microsoft.com/office/drawing/2014/main" id="{BA1ED2A6-E8A4-6531-153E-2664515A8B9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3285" y="2044383"/>
              <a:ext cx="2286003" cy="2300380"/>
            </a:xfrm>
            <a:prstGeom prst="rect">
              <a:avLst/>
            </a:prstGeom>
          </p:spPr>
        </p:pic>
        <p:sp>
          <p:nvSpPr>
            <p:cNvPr id="6" name="Hexagon 5">
              <a:extLst>
                <a:ext uri="{FF2B5EF4-FFF2-40B4-BE49-F238E27FC236}">
                  <a16:creationId xmlns:a16="http://schemas.microsoft.com/office/drawing/2014/main" id="{BC530B17-AA1A-1F3F-F226-AC6BFD485FAA}"/>
                </a:ext>
              </a:extLst>
            </p:cNvPr>
            <p:cNvSpPr/>
            <p:nvPr/>
          </p:nvSpPr>
          <p:spPr>
            <a:xfrm>
              <a:off x="1552300" y="3711083"/>
              <a:ext cx="920151" cy="790755"/>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Hexagon 6">
              <a:extLst>
                <a:ext uri="{FF2B5EF4-FFF2-40B4-BE49-F238E27FC236}">
                  <a16:creationId xmlns:a16="http://schemas.microsoft.com/office/drawing/2014/main" id="{67FBF087-EFF8-037E-BE5D-103379CF34A0}"/>
                </a:ext>
              </a:extLst>
            </p:cNvPr>
            <p:cNvSpPr/>
            <p:nvPr/>
          </p:nvSpPr>
          <p:spPr>
            <a:xfrm>
              <a:off x="1783079" y="1037469"/>
              <a:ext cx="1581508" cy="1365849"/>
            </a:xfrm>
            <a:prstGeom prst="hexagon">
              <a:avLst/>
            </a:prstGeom>
            <a:noFill/>
            <a:ln w="57150">
              <a:solidFill>
                <a:srgbClr val="ADC2C4"/>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4" name="TextBox 13">
            <a:extLst>
              <a:ext uri="{FF2B5EF4-FFF2-40B4-BE49-F238E27FC236}">
                <a16:creationId xmlns:a16="http://schemas.microsoft.com/office/drawing/2014/main" id="{132B8033-5462-2454-AB4B-8C81064C5CAE}"/>
              </a:ext>
            </a:extLst>
          </p:cNvPr>
          <p:cNvSpPr txBox="1"/>
          <p:nvPr/>
        </p:nvSpPr>
        <p:spPr>
          <a:xfrm>
            <a:off x="6712212" y="1584959"/>
            <a:ext cx="4036874"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b="1" i="1">
                <a:solidFill>
                  <a:schemeClr val="accent6">
                    <a:lumMod val="20000"/>
                    <a:lumOff val="80000"/>
                  </a:schemeClr>
                </a:solidFill>
                <a:latin typeface="Bookman Old Style"/>
                <a:cs typeface="Calibri"/>
              </a:rPr>
              <a:t>SQL</a:t>
            </a:r>
            <a:endParaRPr lang="en-US" b="1" i="1">
              <a:solidFill>
                <a:schemeClr val="accent6">
                  <a:lumMod val="20000"/>
                  <a:lumOff val="80000"/>
                </a:schemeClr>
              </a:solidFill>
              <a:latin typeface="Bookman Old Style"/>
            </a:endParaRPr>
          </a:p>
        </p:txBody>
      </p:sp>
      <p:sp>
        <p:nvSpPr>
          <p:cNvPr id="18" name="Lightning Bolt 17">
            <a:extLst>
              <a:ext uri="{FF2B5EF4-FFF2-40B4-BE49-F238E27FC236}">
                <a16:creationId xmlns:a16="http://schemas.microsoft.com/office/drawing/2014/main" id="{35FBF064-B5B5-6A14-D1C3-81D13F583E2A}"/>
              </a:ext>
            </a:extLst>
          </p:cNvPr>
          <p:cNvSpPr/>
          <p:nvPr/>
        </p:nvSpPr>
        <p:spPr>
          <a:xfrm flipH="1">
            <a:off x="9746987" y="1487767"/>
            <a:ext cx="2099095" cy="1639019"/>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1D73269-8D82-3790-CB28-0B8670D4D0BB}"/>
              </a:ext>
            </a:extLst>
          </p:cNvPr>
          <p:cNvSpPr txBox="1"/>
          <p:nvPr/>
        </p:nvSpPr>
        <p:spPr>
          <a:xfrm>
            <a:off x="6760233" y="3436475"/>
            <a:ext cx="464819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i="1" dirty="0">
                <a:latin typeface="Angsana New"/>
                <a:cs typeface="Calibri"/>
              </a:rPr>
              <a:t>Analysis on Banking Financial Transactions</a:t>
            </a:r>
            <a:endParaRPr lang="en-US" sz="5400" b="1" i="1" dirty="0">
              <a:latin typeface="Angsana New"/>
              <a:cs typeface="Angsana New"/>
            </a:endParaRPr>
          </a:p>
        </p:txBody>
      </p:sp>
      <p:sp>
        <p:nvSpPr>
          <p:cNvPr id="2" name="Flowchart: Terminator 1">
            <a:extLst>
              <a:ext uri="{FF2B5EF4-FFF2-40B4-BE49-F238E27FC236}">
                <a16:creationId xmlns:a16="http://schemas.microsoft.com/office/drawing/2014/main" id="{B7FCF88F-8EE8-29D7-116D-FBE7DB6A373F}"/>
              </a:ext>
            </a:extLst>
          </p:cNvPr>
          <p:cNvSpPr/>
          <p:nvPr/>
        </p:nvSpPr>
        <p:spPr>
          <a:xfrm>
            <a:off x="9597173" y="5967178"/>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1838713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Shallow water and pink sunset sky view">
            <a:extLst>
              <a:ext uri="{FF2B5EF4-FFF2-40B4-BE49-F238E27FC236}">
                <a16:creationId xmlns:a16="http://schemas.microsoft.com/office/drawing/2014/main" id="{7929AB84-6F19-99D6-B0CB-1440EA105AE6}"/>
              </a:ext>
            </a:extLst>
          </p:cNvPr>
          <p:cNvPicPr>
            <a:picLocks noChangeAspect="1"/>
          </p:cNvPicPr>
          <p:nvPr/>
        </p:nvPicPr>
        <p:blipFill rotWithShape="1">
          <a:blip r:embed="rId2"/>
          <a:srcRect l="6401" r="-1" b="-1"/>
          <a:stretch/>
        </p:blipFill>
        <p:spPr>
          <a:xfrm>
            <a:off x="3925702"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Rectangle 1">
            <a:extLst>
              <a:ext uri="{FF2B5EF4-FFF2-40B4-BE49-F238E27FC236}">
                <a16:creationId xmlns:a16="http://schemas.microsoft.com/office/drawing/2014/main" id="{A445A26E-3C52-5573-536C-E34B19D489D3}"/>
              </a:ext>
            </a:extLst>
          </p:cNvPr>
          <p:cNvSpPr/>
          <p:nvPr/>
        </p:nvSpPr>
        <p:spPr>
          <a:xfrm>
            <a:off x="6195778" y="4587815"/>
            <a:ext cx="4198189" cy="17540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5"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6" name="Graphic 6" descr="Planet Saturn">
            <a:extLst>
              <a:ext uri="{FF2B5EF4-FFF2-40B4-BE49-F238E27FC236}">
                <a16:creationId xmlns:a16="http://schemas.microsoft.com/office/drawing/2014/main" id="{E00C5E91-75D4-8870-6559-923E969ED0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451" y="-97844"/>
            <a:ext cx="2286003" cy="2300380"/>
          </a:xfrm>
          <a:prstGeom prst="rect">
            <a:avLst/>
          </a:prstGeom>
        </p:spPr>
      </p:pic>
      <p:grpSp>
        <p:nvGrpSpPr>
          <p:cNvPr id="7" name="Group 6">
            <a:extLst>
              <a:ext uri="{FF2B5EF4-FFF2-40B4-BE49-F238E27FC236}">
                <a16:creationId xmlns:a16="http://schemas.microsoft.com/office/drawing/2014/main" id="{834DD9B6-9AC9-7AE7-1D71-D5A60E7EB6C2}"/>
              </a:ext>
            </a:extLst>
          </p:cNvPr>
          <p:cNvGrpSpPr/>
          <p:nvPr/>
        </p:nvGrpSpPr>
        <p:grpSpPr>
          <a:xfrm>
            <a:off x="10838514" y="132846"/>
            <a:ext cx="1348308" cy="1354922"/>
            <a:chOff x="10838514" y="132846"/>
            <a:chExt cx="1348308" cy="1354922"/>
          </a:xfrm>
        </p:grpSpPr>
        <p:sp>
          <p:nvSpPr>
            <p:cNvPr id="3" name="TextBox 2">
              <a:extLst>
                <a:ext uri="{FF2B5EF4-FFF2-40B4-BE49-F238E27FC236}">
                  <a16:creationId xmlns:a16="http://schemas.microsoft.com/office/drawing/2014/main" id="{F690C287-D70E-B7AC-957B-439172B885EF}"/>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5" name="Lightning Bolt 4">
              <a:extLst>
                <a:ext uri="{FF2B5EF4-FFF2-40B4-BE49-F238E27FC236}">
                  <a16:creationId xmlns:a16="http://schemas.microsoft.com/office/drawing/2014/main" id="{BACE486E-3379-78DA-48C1-95B636FDE15D}"/>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B23CEF73-8466-0C8B-FEB7-910871892025}"/>
              </a:ext>
            </a:extLst>
          </p:cNvPr>
          <p:cNvSpPr txBox="1"/>
          <p:nvPr/>
        </p:nvSpPr>
        <p:spPr>
          <a:xfrm>
            <a:off x="789604" y="2525813"/>
            <a:ext cx="313943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solidFill>
                  <a:schemeClr val="bg1"/>
                </a:solidFill>
                <a:latin typeface="Franklin Gothic Demi"/>
                <a:ea typeface="+mn-lt"/>
                <a:cs typeface="+mn-lt"/>
              </a:rPr>
              <a:t>Which customer has made the most number of transactions?</a:t>
            </a:r>
            <a:endParaRPr lang="en-US" dirty="0">
              <a:solidFill>
                <a:schemeClr val="bg1"/>
              </a:solidFill>
            </a:endParaRPr>
          </a:p>
        </p:txBody>
      </p:sp>
      <p:pic>
        <p:nvPicPr>
          <p:cNvPr id="9" name="Picture 9">
            <a:extLst>
              <a:ext uri="{FF2B5EF4-FFF2-40B4-BE49-F238E27FC236}">
                <a16:creationId xmlns:a16="http://schemas.microsoft.com/office/drawing/2014/main" id="{16ADBEA9-E4FD-AD02-343E-480FBF8CB81C}"/>
              </a:ext>
              <a:ext uri="{C183D7F6-B498-43B3-948B-1728B52AA6E4}">
                <adec:decorative xmlns:adec="http://schemas.microsoft.com/office/drawing/2017/decorative" val="1"/>
              </a:ext>
            </a:extLst>
          </p:cNvPr>
          <p:cNvPicPr>
            <a:picLocks noChangeAspect="1"/>
          </p:cNvPicPr>
          <p:nvPr/>
        </p:nvPicPr>
        <p:blipFill rotWithShape="1">
          <a:blip r:embed="rId6"/>
          <a:srcRect r="232" b="4500"/>
          <a:stretch/>
        </p:blipFill>
        <p:spPr>
          <a:xfrm>
            <a:off x="4825042" y="1235343"/>
            <a:ext cx="6179396" cy="2734462"/>
          </a:xfrm>
          <a:prstGeom prst="rect">
            <a:avLst/>
          </a:prstGeom>
        </p:spPr>
      </p:pic>
      <p:graphicFrame>
        <p:nvGraphicFramePr>
          <p:cNvPr id="10" name="Table 10">
            <a:extLst>
              <a:ext uri="{FF2B5EF4-FFF2-40B4-BE49-F238E27FC236}">
                <a16:creationId xmlns:a16="http://schemas.microsoft.com/office/drawing/2014/main" id="{06440132-9FEF-A2BD-C886-7B1EB25D53C2}"/>
              </a:ext>
            </a:extLst>
          </p:cNvPr>
          <p:cNvGraphicFramePr>
            <a:graphicFrameLocks noGrp="1"/>
          </p:cNvGraphicFramePr>
          <p:nvPr>
            <p:extLst>
              <p:ext uri="{D42A27DB-BD31-4B8C-83A1-F6EECF244321}">
                <p14:modId xmlns:p14="http://schemas.microsoft.com/office/powerpoint/2010/main" val="1488537874"/>
              </p:ext>
            </p:extLst>
          </p:nvPr>
        </p:nvGraphicFramePr>
        <p:xfrm>
          <a:off x="6238623" y="4618640"/>
          <a:ext cx="4145176" cy="1676404"/>
        </p:xfrm>
        <a:graphic>
          <a:graphicData uri="http://schemas.openxmlformats.org/drawingml/2006/table">
            <a:tbl>
              <a:tblPr firstRow="1" bandRow="1">
                <a:tableStyleId>{5940675A-B579-460E-94D1-54222C63F5DA}</a:tableStyleId>
              </a:tblPr>
              <a:tblGrid>
                <a:gridCol w="2022513">
                  <a:extLst>
                    <a:ext uri="{9D8B030D-6E8A-4147-A177-3AD203B41FA5}">
                      <a16:colId xmlns:a16="http://schemas.microsoft.com/office/drawing/2014/main" val="2968642566"/>
                    </a:ext>
                  </a:extLst>
                </a:gridCol>
                <a:gridCol w="2122663">
                  <a:extLst>
                    <a:ext uri="{9D8B030D-6E8A-4147-A177-3AD203B41FA5}">
                      <a16:colId xmlns:a16="http://schemas.microsoft.com/office/drawing/2014/main" val="169697206"/>
                    </a:ext>
                  </a:extLst>
                </a:gridCol>
              </a:tblGrid>
              <a:tr h="709248">
                <a:tc>
                  <a:txBody>
                    <a:bodyPr/>
                    <a:lstStyle/>
                    <a:p>
                      <a:r>
                        <a:rPr lang="en-US" sz="2000" err="1">
                          <a:solidFill>
                            <a:srgbClr val="000000"/>
                          </a:solidFill>
                        </a:rPr>
                        <a:t>FullName</a:t>
                      </a:r>
                    </a:p>
                  </a:txBody>
                  <a:tcPr anchor="b"/>
                </a:tc>
                <a:tc>
                  <a:txBody>
                    <a:bodyPr/>
                    <a:lstStyle/>
                    <a:p>
                      <a:r>
                        <a:rPr lang="en-US" sz="2000" err="1">
                          <a:solidFill>
                            <a:srgbClr val="000000"/>
                          </a:solidFill>
                        </a:rPr>
                        <a:t>total_transactions</a:t>
                      </a:r>
                    </a:p>
                  </a:txBody>
                  <a:tcPr anchor="b"/>
                </a:tc>
                <a:extLst>
                  <a:ext uri="{0D108BD9-81ED-4DB2-BD59-A6C34878D82A}">
                    <a16:rowId xmlns:a16="http://schemas.microsoft.com/office/drawing/2014/main" val="2467045099"/>
                  </a:ext>
                </a:extLst>
              </a:tr>
              <a:tr h="483578">
                <a:tc>
                  <a:txBody>
                    <a:bodyPr/>
                    <a:lstStyle/>
                    <a:p>
                      <a:r>
                        <a:rPr lang="en-US" dirty="0">
                          <a:solidFill>
                            <a:srgbClr val="000000"/>
                          </a:solidFill>
                        </a:rPr>
                        <a:t>Jane Doe</a:t>
                      </a:r>
                    </a:p>
                  </a:txBody>
                  <a:tcPr anchor="ctr"/>
                </a:tc>
                <a:tc>
                  <a:txBody>
                    <a:bodyPr/>
                    <a:lstStyle/>
                    <a:p>
                      <a:r>
                        <a:rPr lang="en-US" dirty="0">
                          <a:solidFill>
                            <a:srgbClr val="000000"/>
                          </a:solidFill>
                        </a:rPr>
                        <a:t>4</a:t>
                      </a:r>
                    </a:p>
                  </a:txBody>
                  <a:tcPr anchor="ctr"/>
                </a:tc>
                <a:extLst>
                  <a:ext uri="{0D108BD9-81ED-4DB2-BD59-A6C34878D82A}">
                    <a16:rowId xmlns:a16="http://schemas.microsoft.com/office/drawing/2014/main" val="415015168"/>
                  </a:ext>
                </a:extLst>
              </a:tr>
              <a:tr h="483578">
                <a:tc>
                  <a:txBody>
                    <a:bodyPr/>
                    <a:lstStyle/>
                    <a:p>
                      <a:r>
                        <a:rPr lang="en-US" dirty="0">
                          <a:solidFill>
                            <a:srgbClr val="000000"/>
                          </a:solidFill>
                        </a:rPr>
                        <a:t>Alice Johnson</a:t>
                      </a:r>
                    </a:p>
                  </a:txBody>
                  <a:tcPr anchor="ctr"/>
                </a:tc>
                <a:tc>
                  <a:txBody>
                    <a:bodyPr/>
                    <a:lstStyle/>
                    <a:p>
                      <a:r>
                        <a:rPr lang="en-US" dirty="0">
                          <a:solidFill>
                            <a:srgbClr val="000000"/>
                          </a:solidFill>
                        </a:rPr>
                        <a:t>4</a:t>
                      </a:r>
                    </a:p>
                  </a:txBody>
                  <a:tcPr anchor="ctr"/>
                </a:tc>
                <a:extLst>
                  <a:ext uri="{0D108BD9-81ED-4DB2-BD59-A6C34878D82A}">
                    <a16:rowId xmlns:a16="http://schemas.microsoft.com/office/drawing/2014/main" val="35012971"/>
                  </a:ext>
                </a:extLst>
              </a:tr>
            </a:tbl>
          </a:graphicData>
        </a:graphic>
      </p:graphicFrame>
      <p:sp>
        <p:nvSpPr>
          <p:cNvPr id="12" name="Hexagon 11">
            <a:extLst>
              <a:ext uri="{FF2B5EF4-FFF2-40B4-BE49-F238E27FC236}">
                <a16:creationId xmlns:a16="http://schemas.microsoft.com/office/drawing/2014/main" id="{AFB1CD84-CF73-E644-9770-BC4854093DDD}"/>
              </a:ext>
            </a:extLst>
          </p:cNvPr>
          <p:cNvSpPr/>
          <p:nvPr/>
        </p:nvSpPr>
        <p:spPr>
          <a:xfrm rot="2640000">
            <a:off x="5371052" y="-518357"/>
            <a:ext cx="1156023" cy="104718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Hexagon 13">
            <a:extLst>
              <a:ext uri="{FF2B5EF4-FFF2-40B4-BE49-F238E27FC236}">
                <a16:creationId xmlns:a16="http://schemas.microsoft.com/office/drawing/2014/main" id="{D29529BB-0F8A-3C04-3BB8-C92E091F87AC}"/>
              </a:ext>
            </a:extLst>
          </p:cNvPr>
          <p:cNvSpPr/>
          <p:nvPr/>
        </p:nvSpPr>
        <p:spPr>
          <a:xfrm rot="8580000">
            <a:off x="569173" y="4832728"/>
            <a:ext cx="1833971" cy="1578519"/>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Flowchart: Terminator 12">
            <a:extLst>
              <a:ext uri="{FF2B5EF4-FFF2-40B4-BE49-F238E27FC236}">
                <a16:creationId xmlns:a16="http://schemas.microsoft.com/office/drawing/2014/main" id="{975C66C7-CAAC-2D2A-1E15-79A02CBBD816}"/>
              </a:ext>
            </a:extLst>
          </p:cNvPr>
          <p:cNvSpPr/>
          <p:nvPr/>
        </p:nvSpPr>
        <p:spPr>
          <a:xfrm>
            <a:off x="1243928" y="5550235"/>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1557011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Shallow water and pink sunset sky view">
            <a:extLst>
              <a:ext uri="{FF2B5EF4-FFF2-40B4-BE49-F238E27FC236}">
                <a16:creationId xmlns:a16="http://schemas.microsoft.com/office/drawing/2014/main" id="{7929AB84-6F19-99D6-B0CB-1440EA105AE6}"/>
              </a:ext>
            </a:extLst>
          </p:cNvPr>
          <p:cNvPicPr>
            <a:picLocks noChangeAspect="1"/>
          </p:cNvPicPr>
          <p:nvPr/>
        </p:nvPicPr>
        <p:blipFill rotWithShape="1">
          <a:blip r:embed="rId2"/>
          <a:srcRect l="6401" r="-1" b="-1"/>
          <a:stretch/>
        </p:blipFill>
        <p:spPr>
          <a:xfrm>
            <a:off x="3940079"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Rectangle 1">
            <a:extLst>
              <a:ext uri="{FF2B5EF4-FFF2-40B4-BE49-F238E27FC236}">
                <a16:creationId xmlns:a16="http://schemas.microsoft.com/office/drawing/2014/main" id="{5717A2A6-CE2C-B871-F844-0DEAE489501C}"/>
              </a:ext>
            </a:extLst>
          </p:cNvPr>
          <p:cNvSpPr/>
          <p:nvPr/>
        </p:nvSpPr>
        <p:spPr>
          <a:xfrm>
            <a:off x="6733491" y="4262311"/>
            <a:ext cx="3263661" cy="186905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5"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6" name="Graphic 6" descr="Planet Saturn">
            <a:extLst>
              <a:ext uri="{FF2B5EF4-FFF2-40B4-BE49-F238E27FC236}">
                <a16:creationId xmlns:a16="http://schemas.microsoft.com/office/drawing/2014/main" id="{E00C5E91-75D4-8870-6559-923E969ED0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451" y="-97844"/>
            <a:ext cx="2286003" cy="2300380"/>
          </a:xfrm>
          <a:prstGeom prst="rect">
            <a:avLst/>
          </a:prstGeom>
        </p:spPr>
      </p:pic>
      <p:grpSp>
        <p:nvGrpSpPr>
          <p:cNvPr id="7" name="Group 6">
            <a:extLst>
              <a:ext uri="{FF2B5EF4-FFF2-40B4-BE49-F238E27FC236}">
                <a16:creationId xmlns:a16="http://schemas.microsoft.com/office/drawing/2014/main" id="{834DD9B6-9AC9-7AE7-1D71-D5A60E7EB6C2}"/>
              </a:ext>
            </a:extLst>
          </p:cNvPr>
          <p:cNvGrpSpPr/>
          <p:nvPr/>
        </p:nvGrpSpPr>
        <p:grpSpPr>
          <a:xfrm>
            <a:off x="10838514" y="132846"/>
            <a:ext cx="1348308" cy="1354922"/>
            <a:chOff x="10838514" y="132846"/>
            <a:chExt cx="1348308" cy="1354922"/>
          </a:xfrm>
        </p:grpSpPr>
        <p:sp>
          <p:nvSpPr>
            <p:cNvPr id="3" name="TextBox 2">
              <a:extLst>
                <a:ext uri="{FF2B5EF4-FFF2-40B4-BE49-F238E27FC236}">
                  <a16:creationId xmlns:a16="http://schemas.microsoft.com/office/drawing/2014/main" id="{F690C287-D70E-B7AC-957B-439172B885EF}"/>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5" name="Lightning Bolt 4">
              <a:extLst>
                <a:ext uri="{FF2B5EF4-FFF2-40B4-BE49-F238E27FC236}">
                  <a16:creationId xmlns:a16="http://schemas.microsoft.com/office/drawing/2014/main" id="{BACE486E-3379-78DA-48C1-95B636FDE15D}"/>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1E7886B9-D2FD-7E78-0EC7-731BEFF0F8DB}"/>
              </a:ext>
            </a:extLst>
          </p:cNvPr>
          <p:cNvSpPr txBox="1"/>
          <p:nvPr/>
        </p:nvSpPr>
        <p:spPr>
          <a:xfrm>
            <a:off x="602698" y="2669586"/>
            <a:ext cx="313943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solidFill>
                  <a:schemeClr val="bg1"/>
                </a:solidFill>
                <a:latin typeface="Franklin Gothic Demi"/>
                <a:ea typeface="+mn-lt"/>
                <a:cs typeface="+mn-lt"/>
              </a:rPr>
              <a:t>Which branch has the highest total balance across all the account?</a:t>
            </a:r>
            <a:endParaRPr lang="en-US" dirty="0">
              <a:solidFill>
                <a:schemeClr val="bg1"/>
              </a:solidFill>
            </a:endParaRPr>
          </a:p>
        </p:txBody>
      </p:sp>
      <p:pic>
        <p:nvPicPr>
          <p:cNvPr id="9" name="Picture 9" descr="A close-up of a computer screen&#10;&#10;Description automatically generated">
            <a:extLst>
              <a:ext uri="{FF2B5EF4-FFF2-40B4-BE49-F238E27FC236}">
                <a16:creationId xmlns:a16="http://schemas.microsoft.com/office/drawing/2014/main" id="{20163057-ACDE-3A1D-60E3-44401C6D3575}"/>
              </a:ext>
            </a:extLst>
          </p:cNvPr>
          <p:cNvPicPr>
            <a:picLocks noChangeAspect="1"/>
          </p:cNvPicPr>
          <p:nvPr/>
        </p:nvPicPr>
        <p:blipFill>
          <a:blip r:embed="rId6"/>
          <a:stretch>
            <a:fillRect/>
          </a:stretch>
        </p:blipFill>
        <p:spPr>
          <a:xfrm>
            <a:off x="4882551" y="1830122"/>
            <a:ext cx="6826370" cy="1587493"/>
          </a:xfrm>
          <a:prstGeom prst="rect">
            <a:avLst/>
          </a:prstGeom>
        </p:spPr>
      </p:pic>
      <p:graphicFrame>
        <p:nvGraphicFramePr>
          <p:cNvPr id="10" name="Table 10">
            <a:extLst>
              <a:ext uri="{FF2B5EF4-FFF2-40B4-BE49-F238E27FC236}">
                <a16:creationId xmlns:a16="http://schemas.microsoft.com/office/drawing/2014/main" id="{08F1426D-8397-541D-B783-56FBAA5D6070}"/>
              </a:ext>
            </a:extLst>
          </p:cNvPr>
          <p:cNvGraphicFramePr>
            <a:graphicFrameLocks noGrp="1"/>
          </p:cNvGraphicFramePr>
          <p:nvPr>
            <p:extLst>
              <p:ext uri="{D42A27DB-BD31-4B8C-83A1-F6EECF244321}">
                <p14:modId xmlns:p14="http://schemas.microsoft.com/office/powerpoint/2010/main" val="3827250219"/>
              </p:ext>
            </p:extLst>
          </p:nvPr>
        </p:nvGraphicFramePr>
        <p:xfrm>
          <a:off x="6786113" y="4298829"/>
          <a:ext cx="3124064" cy="1798369"/>
        </p:xfrm>
        <a:graphic>
          <a:graphicData uri="http://schemas.openxmlformats.org/drawingml/2006/table">
            <a:tbl>
              <a:tblPr firstRow="1" bandRow="1">
                <a:tableStyleId>{5940675A-B579-460E-94D1-54222C63F5DA}</a:tableStyleId>
              </a:tblPr>
              <a:tblGrid>
                <a:gridCol w="1545671">
                  <a:extLst>
                    <a:ext uri="{9D8B030D-6E8A-4147-A177-3AD203B41FA5}">
                      <a16:colId xmlns:a16="http://schemas.microsoft.com/office/drawing/2014/main" val="675331656"/>
                    </a:ext>
                  </a:extLst>
                </a:gridCol>
                <a:gridCol w="1578393">
                  <a:extLst>
                    <a:ext uri="{9D8B030D-6E8A-4147-A177-3AD203B41FA5}">
                      <a16:colId xmlns:a16="http://schemas.microsoft.com/office/drawing/2014/main" val="1195530316"/>
                    </a:ext>
                  </a:extLst>
                </a:gridCol>
              </a:tblGrid>
              <a:tr h="1075495">
                <a:tc>
                  <a:txBody>
                    <a:bodyPr/>
                    <a:lstStyle/>
                    <a:p>
                      <a:r>
                        <a:rPr lang="en-US" sz="2000" err="1">
                          <a:solidFill>
                            <a:srgbClr val="000000"/>
                          </a:solidFill>
                        </a:rPr>
                        <a:t>Brn_name</a:t>
                      </a:r>
                    </a:p>
                  </a:txBody>
                  <a:tcPr anchor="b"/>
                </a:tc>
                <a:tc>
                  <a:txBody>
                    <a:bodyPr/>
                    <a:lstStyle/>
                    <a:p>
                      <a:r>
                        <a:rPr lang="en-US" sz="2000" err="1">
                          <a:solidFill>
                            <a:srgbClr val="000000"/>
                          </a:solidFill>
                        </a:rPr>
                        <a:t>total_bal</a:t>
                      </a:r>
                    </a:p>
                  </a:txBody>
                  <a:tcPr anchor="b"/>
                </a:tc>
                <a:extLst>
                  <a:ext uri="{0D108BD9-81ED-4DB2-BD59-A6C34878D82A}">
                    <a16:rowId xmlns:a16="http://schemas.microsoft.com/office/drawing/2014/main" val="483430494"/>
                  </a:ext>
                </a:extLst>
              </a:tr>
              <a:tr h="722874">
                <a:tc>
                  <a:txBody>
                    <a:bodyPr/>
                    <a:lstStyle/>
                    <a:p>
                      <a:r>
                        <a:rPr lang="en-US" dirty="0">
                          <a:solidFill>
                            <a:srgbClr val="000000"/>
                          </a:solidFill>
                        </a:rPr>
                        <a:t>Down Town</a:t>
                      </a:r>
                    </a:p>
                  </a:txBody>
                  <a:tcPr anchor="ctr"/>
                </a:tc>
                <a:tc>
                  <a:txBody>
                    <a:bodyPr/>
                    <a:lstStyle/>
                    <a:p>
                      <a:r>
                        <a:rPr lang="en-US" dirty="0">
                          <a:solidFill>
                            <a:srgbClr val="000000"/>
                          </a:solidFill>
                        </a:rPr>
                        <a:t>17500</a:t>
                      </a:r>
                    </a:p>
                  </a:txBody>
                  <a:tcPr anchor="ctr"/>
                </a:tc>
                <a:extLst>
                  <a:ext uri="{0D108BD9-81ED-4DB2-BD59-A6C34878D82A}">
                    <a16:rowId xmlns:a16="http://schemas.microsoft.com/office/drawing/2014/main" val="3270817394"/>
                  </a:ext>
                </a:extLst>
              </a:tr>
            </a:tbl>
          </a:graphicData>
        </a:graphic>
      </p:graphicFrame>
      <p:sp>
        <p:nvSpPr>
          <p:cNvPr id="12" name="Hexagon 11">
            <a:extLst>
              <a:ext uri="{FF2B5EF4-FFF2-40B4-BE49-F238E27FC236}">
                <a16:creationId xmlns:a16="http://schemas.microsoft.com/office/drawing/2014/main" id="{FB64AC28-921E-BA1E-4BD4-D4F721394BFB}"/>
              </a:ext>
            </a:extLst>
          </p:cNvPr>
          <p:cNvSpPr/>
          <p:nvPr/>
        </p:nvSpPr>
        <p:spPr>
          <a:xfrm rot="2640000">
            <a:off x="7053203" y="-245187"/>
            <a:ext cx="1156023" cy="104718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Hexagon 13">
            <a:extLst>
              <a:ext uri="{FF2B5EF4-FFF2-40B4-BE49-F238E27FC236}">
                <a16:creationId xmlns:a16="http://schemas.microsoft.com/office/drawing/2014/main" id="{0B4740B2-A72E-F5CB-66B5-D58FAE964506}"/>
              </a:ext>
            </a:extLst>
          </p:cNvPr>
          <p:cNvSpPr/>
          <p:nvPr/>
        </p:nvSpPr>
        <p:spPr>
          <a:xfrm rot="9360000">
            <a:off x="585950" y="4986168"/>
            <a:ext cx="1632688" cy="1679160"/>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Flowchart: Terminator 12">
            <a:extLst>
              <a:ext uri="{FF2B5EF4-FFF2-40B4-BE49-F238E27FC236}">
                <a16:creationId xmlns:a16="http://schemas.microsoft.com/office/drawing/2014/main" id="{63F1331B-A567-74C2-0C50-3686C61422FB}"/>
              </a:ext>
            </a:extLst>
          </p:cNvPr>
          <p:cNvSpPr/>
          <p:nvPr/>
        </p:nvSpPr>
        <p:spPr>
          <a:xfrm>
            <a:off x="1243928" y="5550235"/>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2400102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Shallow water and pink sunset sky view">
            <a:extLst>
              <a:ext uri="{FF2B5EF4-FFF2-40B4-BE49-F238E27FC236}">
                <a16:creationId xmlns:a16="http://schemas.microsoft.com/office/drawing/2014/main" id="{7929AB84-6F19-99D6-B0CB-1440EA105AE6}"/>
              </a:ext>
            </a:extLst>
          </p:cNvPr>
          <p:cNvPicPr>
            <a:picLocks noChangeAspect="1"/>
          </p:cNvPicPr>
          <p:nvPr/>
        </p:nvPicPr>
        <p:blipFill rotWithShape="1">
          <a:blip r:embed="rId2"/>
          <a:srcRect l="6401" r="-1" b="-1"/>
          <a:stretch/>
        </p:blipFill>
        <p:spPr>
          <a:xfrm>
            <a:off x="3983212"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Rectangle 1">
            <a:extLst>
              <a:ext uri="{FF2B5EF4-FFF2-40B4-BE49-F238E27FC236}">
                <a16:creationId xmlns:a16="http://schemas.microsoft.com/office/drawing/2014/main" id="{2D28F800-D813-513E-D239-257BDB76919B}"/>
              </a:ext>
            </a:extLst>
          </p:cNvPr>
          <p:cNvSpPr/>
          <p:nvPr/>
        </p:nvSpPr>
        <p:spPr>
          <a:xfrm>
            <a:off x="6472686" y="4573724"/>
            <a:ext cx="3234905" cy="175403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5"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6" name="Graphic 6" descr="Planet Saturn">
            <a:extLst>
              <a:ext uri="{FF2B5EF4-FFF2-40B4-BE49-F238E27FC236}">
                <a16:creationId xmlns:a16="http://schemas.microsoft.com/office/drawing/2014/main" id="{E00C5E91-75D4-8870-6559-923E969ED0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451" y="-97844"/>
            <a:ext cx="2286003" cy="2300380"/>
          </a:xfrm>
          <a:prstGeom prst="rect">
            <a:avLst/>
          </a:prstGeom>
        </p:spPr>
      </p:pic>
      <p:grpSp>
        <p:nvGrpSpPr>
          <p:cNvPr id="7" name="Group 6">
            <a:extLst>
              <a:ext uri="{FF2B5EF4-FFF2-40B4-BE49-F238E27FC236}">
                <a16:creationId xmlns:a16="http://schemas.microsoft.com/office/drawing/2014/main" id="{834DD9B6-9AC9-7AE7-1D71-D5A60E7EB6C2}"/>
              </a:ext>
            </a:extLst>
          </p:cNvPr>
          <p:cNvGrpSpPr/>
          <p:nvPr/>
        </p:nvGrpSpPr>
        <p:grpSpPr>
          <a:xfrm>
            <a:off x="10838514" y="132846"/>
            <a:ext cx="1348308" cy="1354922"/>
            <a:chOff x="10838514" y="132846"/>
            <a:chExt cx="1348308" cy="1354922"/>
          </a:xfrm>
        </p:grpSpPr>
        <p:sp>
          <p:nvSpPr>
            <p:cNvPr id="3" name="TextBox 2">
              <a:extLst>
                <a:ext uri="{FF2B5EF4-FFF2-40B4-BE49-F238E27FC236}">
                  <a16:creationId xmlns:a16="http://schemas.microsoft.com/office/drawing/2014/main" id="{F690C287-D70E-B7AC-957B-439172B885EF}"/>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5" name="Lightning Bolt 4">
              <a:extLst>
                <a:ext uri="{FF2B5EF4-FFF2-40B4-BE49-F238E27FC236}">
                  <a16:creationId xmlns:a16="http://schemas.microsoft.com/office/drawing/2014/main" id="{BACE486E-3379-78DA-48C1-95B636FDE15D}"/>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720E81D-B1D1-51B7-A4B0-407B68C0D513}"/>
              </a:ext>
            </a:extLst>
          </p:cNvPr>
          <p:cNvSpPr txBox="1"/>
          <p:nvPr/>
        </p:nvSpPr>
        <p:spPr>
          <a:xfrm>
            <a:off x="674585" y="2353285"/>
            <a:ext cx="313943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solidFill>
                  <a:schemeClr val="bg1"/>
                </a:solidFill>
                <a:latin typeface="Franklin Gothic Demi"/>
                <a:ea typeface="+mn-lt"/>
                <a:cs typeface="+mn-lt"/>
              </a:rPr>
              <a:t>Which customer has the highest total balance across all the accounts, including savings and checking account?</a:t>
            </a:r>
          </a:p>
        </p:txBody>
      </p:sp>
      <p:pic>
        <p:nvPicPr>
          <p:cNvPr id="9" name="Picture 9" descr="A close-up of a text&#10;&#10;Description automatically generated">
            <a:extLst>
              <a:ext uri="{FF2B5EF4-FFF2-40B4-BE49-F238E27FC236}">
                <a16:creationId xmlns:a16="http://schemas.microsoft.com/office/drawing/2014/main" id="{AD254E10-1DFD-E2D5-2D60-C76A0A102DC5}"/>
              </a:ext>
            </a:extLst>
          </p:cNvPr>
          <p:cNvPicPr>
            <a:picLocks noChangeAspect="1"/>
          </p:cNvPicPr>
          <p:nvPr/>
        </p:nvPicPr>
        <p:blipFill rotWithShape="1">
          <a:blip r:embed="rId6"/>
          <a:srcRect r="205" b="11570"/>
          <a:stretch/>
        </p:blipFill>
        <p:spPr>
          <a:xfrm>
            <a:off x="4896928" y="1982652"/>
            <a:ext cx="6984529" cy="1973878"/>
          </a:xfrm>
          <a:prstGeom prst="rect">
            <a:avLst/>
          </a:prstGeom>
        </p:spPr>
      </p:pic>
      <p:graphicFrame>
        <p:nvGraphicFramePr>
          <p:cNvPr id="10" name="Table 10">
            <a:extLst>
              <a:ext uri="{FF2B5EF4-FFF2-40B4-BE49-F238E27FC236}">
                <a16:creationId xmlns:a16="http://schemas.microsoft.com/office/drawing/2014/main" id="{16AA7589-E648-8214-77B4-02CCE922C47B}"/>
              </a:ext>
            </a:extLst>
          </p:cNvPr>
          <p:cNvGraphicFramePr>
            <a:graphicFrameLocks noGrp="1"/>
          </p:cNvGraphicFramePr>
          <p:nvPr>
            <p:extLst>
              <p:ext uri="{D42A27DB-BD31-4B8C-83A1-F6EECF244321}">
                <p14:modId xmlns:p14="http://schemas.microsoft.com/office/powerpoint/2010/main" val="2257869782"/>
              </p:ext>
            </p:extLst>
          </p:nvPr>
        </p:nvGraphicFramePr>
        <p:xfrm>
          <a:off x="6484188" y="4672641"/>
          <a:ext cx="3215414" cy="1554532"/>
        </p:xfrm>
        <a:graphic>
          <a:graphicData uri="http://schemas.openxmlformats.org/drawingml/2006/table">
            <a:tbl>
              <a:tblPr firstRow="1" bandRow="1">
                <a:tableStyleId>{5940675A-B579-460E-94D1-54222C63F5DA}</a:tableStyleId>
              </a:tblPr>
              <a:tblGrid>
                <a:gridCol w="1569719">
                  <a:extLst>
                    <a:ext uri="{9D8B030D-6E8A-4147-A177-3AD203B41FA5}">
                      <a16:colId xmlns:a16="http://schemas.microsoft.com/office/drawing/2014/main" val="3477187066"/>
                    </a:ext>
                  </a:extLst>
                </a:gridCol>
                <a:gridCol w="1645695">
                  <a:extLst>
                    <a:ext uri="{9D8B030D-6E8A-4147-A177-3AD203B41FA5}">
                      <a16:colId xmlns:a16="http://schemas.microsoft.com/office/drawing/2014/main" val="822134248"/>
                    </a:ext>
                  </a:extLst>
                </a:gridCol>
              </a:tblGrid>
              <a:tr h="838629">
                <a:tc>
                  <a:txBody>
                    <a:bodyPr/>
                    <a:lstStyle/>
                    <a:p>
                      <a:r>
                        <a:rPr lang="en-US" sz="2000" dirty="0" err="1">
                          <a:solidFill>
                            <a:srgbClr val="000000"/>
                          </a:solidFill>
                        </a:rPr>
                        <a:t>First_name</a:t>
                      </a:r>
                    </a:p>
                  </a:txBody>
                  <a:tcPr anchor="b"/>
                </a:tc>
                <a:tc>
                  <a:txBody>
                    <a:bodyPr/>
                    <a:lstStyle/>
                    <a:p>
                      <a:r>
                        <a:rPr lang="en-US" sz="2000" dirty="0" err="1">
                          <a:solidFill>
                            <a:srgbClr val="000000"/>
                          </a:solidFill>
                        </a:rPr>
                        <a:t>total_bal</a:t>
                      </a:r>
                    </a:p>
                  </a:txBody>
                  <a:tcPr anchor="b"/>
                </a:tc>
                <a:extLst>
                  <a:ext uri="{0D108BD9-81ED-4DB2-BD59-A6C34878D82A}">
                    <a16:rowId xmlns:a16="http://schemas.microsoft.com/office/drawing/2014/main" val="163415817"/>
                  </a:ext>
                </a:extLst>
              </a:tr>
              <a:tr h="715903">
                <a:tc>
                  <a:txBody>
                    <a:bodyPr/>
                    <a:lstStyle/>
                    <a:p>
                      <a:pPr lvl="0">
                        <a:buNone/>
                      </a:pPr>
                      <a:r>
                        <a:rPr lang="en-US" dirty="0">
                          <a:solidFill>
                            <a:srgbClr val="000000"/>
                          </a:solidFill>
                        </a:rPr>
                        <a:t>Bob</a:t>
                      </a:r>
                    </a:p>
                  </a:txBody>
                  <a:tcPr anchor="ctr"/>
                </a:tc>
                <a:tc>
                  <a:txBody>
                    <a:bodyPr/>
                    <a:lstStyle/>
                    <a:p>
                      <a:pPr lvl="0">
                        <a:buNone/>
                      </a:pPr>
                      <a:r>
                        <a:rPr lang="en-US" dirty="0">
                          <a:solidFill>
                            <a:srgbClr val="000000"/>
                          </a:solidFill>
                        </a:rPr>
                        <a:t>12500</a:t>
                      </a:r>
                    </a:p>
                  </a:txBody>
                  <a:tcPr anchor="ctr"/>
                </a:tc>
                <a:extLst>
                  <a:ext uri="{0D108BD9-81ED-4DB2-BD59-A6C34878D82A}">
                    <a16:rowId xmlns:a16="http://schemas.microsoft.com/office/drawing/2014/main" val="2200119606"/>
                  </a:ext>
                </a:extLst>
              </a:tr>
            </a:tbl>
          </a:graphicData>
        </a:graphic>
      </p:graphicFrame>
      <p:sp>
        <p:nvSpPr>
          <p:cNvPr id="12" name="Hexagon 11">
            <a:extLst>
              <a:ext uri="{FF2B5EF4-FFF2-40B4-BE49-F238E27FC236}">
                <a16:creationId xmlns:a16="http://schemas.microsoft.com/office/drawing/2014/main" id="{A72CE232-1569-FBDF-C9C3-4EA44798A820}"/>
              </a:ext>
            </a:extLst>
          </p:cNvPr>
          <p:cNvSpPr/>
          <p:nvPr/>
        </p:nvSpPr>
        <p:spPr>
          <a:xfrm rot="2640000">
            <a:off x="9209806" y="674964"/>
            <a:ext cx="1156023" cy="104718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Hexagon 13">
            <a:extLst>
              <a:ext uri="{FF2B5EF4-FFF2-40B4-BE49-F238E27FC236}">
                <a16:creationId xmlns:a16="http://schemas.microsoft.com/office/drawing/2014/main" id="{4F46E7E0-EBE3-CF53-A208-5D08DAE74742}"/>
              </a:ext>
            </a:extLst>
          </p:cNvPr>
          <p:cNvSpPr/>
          <p:nvPr/>
        </p:nvSpPr>
        <p:spPr>
          <a:xfrm rot="19080000">
            <a:off x="193932" y="5692235"/>
            <a:ext cx="1000085" cy="960293"/>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Flowchart: Terminator 12">
            <a:extLst>
              <a:ext uri="{FF2B5EF4-FFF2-40B4-BE49-F238E27FC236}">
                <a16:creationId xmlns:a16="http://schemas.microsoft.com/office/drawing/2014/main" id="{41040978-1362-520A-C2D1-7C62130D45DC}"/>
              </a:ext>
            </a:extLst>
          </p:cNvPr>
          <p:cNvSpPr/>
          <p:nvPr/>
        </p:nvSpPr>
        <p:spPr>
          <a:xfrm>
            <a:off x="1200796" y="6096575"/>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3275561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Shallow water and pink sunset sky view">
            <a:extLst>
              <a:ext uri="{FF2B5EF4-FFF2-40B4-BE49-F238E27FC236}">
                <a16:creationId xmlns:a16="http://schemas.microsoft.com/office/drawing/2014/main" id="{7929AB84-6F19-99D6-B0CB-1440EA105AE6}"/>
              </a:ext>
            </a:extLst>
          </p:cNvPr>
          <p:cNvPicPr>
            <a:picLocks noChangeAspect="1"/>
          </p:cNvPicPr>
          <p:nvPr/>
        </p:nvPicPr>
        <p:blipFill rotWithShape="1">
          <a:blip r:embed="rId2"/>
          <a:srcRect l="6401" r="-1" b="-1"/>
          <a:stretch/>
        </p:blipFill>
        <p:spPr>
          <a:xfrm>
            <a:off x="4055098"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Rectangle 1">
            <a:extLst>
              <a:ext uri="{FF2B5EF4-FFF2-40B4-BE49-F238E27FC236}">
                <a16:creationId xmlns:a16="http://schemas.microsoft.com/office/drawing/2014/main" id="{1454D353-2239-B68B-2363-B5E2DBDB1584}"/>
              </a:ext>
            </a:extLst>
          </p:cNvPr>
          <p:cNvSpPr/>
          <p:nvPr/>
        </p:nvSpPr>
        <p:spPr>
          <a:xfrm>
            <a:off x="6966116" y="4604780"/>
            <a:ext cx="2803585" cy="176841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5"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6" name="Graphic 6" descr="Planet Saturn">
            <a:extLst>
              <a:ext uri="{FF2B5EF4-FFF2-40B4-BE49-F238E27FC236}">
                <a16:creationId xmlns:a16="http://schemas.microsoft.com/office/drawing/2014/main" id="{E00C5E91-75D4-8870-6559-923E969ED0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451" y="-97844"/>
            <a:ext cx="2286003" cy="2300380"/>
          </a:xfrm>
          <a:prstGeom prst="rect">
            <a:avLst/>
          </a:prstGeom>
        </p:spPr>
      </p:pic>
      <p:grpSp>
        <p:nvGrpSpPr>
          <p:cNvPr id="7" name="Group 6">
            <a:extLst>
              <a:ext uri="{FF2B5EF4-FFF2-40B4-BE49-F238E27FC236}">
                <a16:creationId xmlns:a16="http://schemas.microsoft.com/office/drawing/2014/main" id="{834DD9B6-9AC9-7AE7-1D71-D5A60E7EB6C2}"/>
              </a:ext>
            </a:extLst>
          </p:cNvPr>
          <p:cNvGrpSpPr/>
          <p:nvPr/>
        </p:nvGrpSpPr>
        <p:grpSpPr>
          <a:xfrm>
            <a:off x="10838514" y="132846"/>
            <a:ext cx="1348308" cy="1354922"/>
            <a:chOff x="10838514" y="132846"/>
            <a:chExt cx="1348308" cy="1354922"/>
          </a:xfrm>
        </p:grpSpPr>
        <p:sp>
          <p:nvSpPr>
            <p:cNvPr id="3" name="TextBox 2">
              <a:extLst>
                <a:ext uri="{FF2B5EF4-FFF2-40B4-BE49-F238E27FC236}">
                  <a16:creationId xmlns:a16="http://schemas.microsoft.com/office/drawing/2014/main" id="{F690C287-D70E-B7AC-957B-439172B885EF}"/>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5" name="Lightning Bolt 4">
              <a:extLst>
                <a:ext uri="{FF2B5EF4-FFF2-40B4-BE49-F238E27FC236}">
                  <a16:creationId xmlns:a16="http://schemas.microsoft.com/office/drawing/2014/main" id="{BACE486E-3379-78DA-48C1-95B636FDE15D}"/>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ED601D8F-0B36-A48C-1E2E-E4D6DCABB88A}"/>
              </a:ext>
            </a:extLst>
          </p:cNvPr>
          <p:cNvSpPr txBox="1"/>
          <p:nvPr/>
        </p:nvSpPr>
        <p:spPr>
          <a:xfrm>
            <a:off x="631453" y="2612077"/>
            <a:ext cx="31394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solidFill>
                  <a:schemeClr val="bg1"/>
                </a:solidFill>
                <a:latin typeface="Franklin Gothic Demi"/>
                <a:ea typeface="+mn-lt"/>
                <a:cs typeface="+mn-lt"/>
              </a:rPr>
              <a:t>Which branch has the highest number of  transactions in the transaction table?</a:t>
            </a:r>
            <a:endParaRPr lang="en-US"/>
          </a:p>
        </p:txBody>
      </p:sp>
      <p:pic>
        <p:nvPicPr>
          <p:cNvPr id="10" name="Picture 10">
            <a:extLst>
              <a:ext uri="{FF2B5EF4-FFF2-40B4-BE49-F238E27FC236}">
                <a16:creationId xmlns:a16="http://schemas.microsoft.com/office/drawing/2014/main" id="{E0FEE201-C452-53F5-D208-85C55F26B9A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083834" y="1619171"/>
            <a:ext cx="6567576" cy="2426334"/>
          </a:xfrm>
          <a:prstGeom prst="rect">
            <a:avLst/>
          </a:prstGeom>
        </p:spPr>
      </p:pic>
      <p:graphicFrame>
        <p:nvGraphicFramePr>
          <p:cNvPr id="11" name="Table 11">
            <a:extLst>
              <a:ext uri="{FF2B5EF4-FFF2-40B4-BE49-F238E27FC236}">
                <a16:creationId xmlns:a16="http://schemas.microsoft.com/office/drawing/2014/main" id="{8ABE2232-1F28-CA22-2DCD-6C133043864B}"/>
              </a:ext>
            </a:extLst>
          </p:cNvPr>
          <p:cNvGraphicFramePr>
            <a:graphicFrameLocks noGrp="1"/>
          </p:cNvGraphicFramePr>
          <p:nvPr>
            <p:extLst>
              <p:ext uri="{D42A27DB-BD31-4B8C-83A1-F6EECF244321}">
                <p14:modId xmlns:p14="http://schemas.microsoft.com/office/powerpoint/2010/main" val="4239989945"/>
              </p:ext>
            </p:extLst>
          </p:nvPr>
        </p:nvGraphicFramePr>
        <p:xfrm>
          <a:off x="7001773" y="4701396"/>
          <a:ext cx="2747772" cy="1584960"/>
        </p:xfrm>
        <a:graphic>
          <a:graphicData uri="http://schemas.openxmlformats.org/drawingml/2006/table">
            <a:tbl>
              <a:tblPr firstRow="1" bandRow="1">
                <a:tableStyleId>{5940675A-B579-460E-94D1-54222C63F5DA}</a:tableStyleId>
              </a:tblPr>
              <a:tblGrid>
                <a:gridCol w="1737605">
                  <a:extLst>
                    <a:ext uri="{9D8B030D-6E8A-4147-A177-3AD203B41FA5}">
                      <a16:colId xmlns:a16="http://schemas.microsoft.com/office/drawing/2014/main" val="1096417953"/>
                    </a:ext>
                  </a:extLst>
                </a:gridCol>
                <a:gridCol w="1010167">
                  <a:extLst>
                    <a:ext uri="{9D8B030D-6E8A-4147-A177-3AD203B41FA5}">
                      <a16:colId xmlns:a16="http://schemas.microsoft.com/office/drawing/2014/main" val="4173043774"/>
                    </a:ext>
                  </a:extLst>
                </a:gridCol>
              </a:tblGrid>
              <a:tr h="815562">
                <a:tc>
                  <a:txBody>
                    <a:bodyPr/>
                    <a:lstStyle/>
                    <a:p>
                      <a:r>
                        <a:rPr lang="en-US" sz="2000" dirty="0">
                          <a:solidFill>
                            <a:srgbClr val="000000"/>
                          </a:solidFill>
                        </a:rPr>
                        <a:t>Branch</a:t>
                      </a:r>
                    </a:p>
                  </a:txBody>
                  <a:tcPr anchor="b"/>
                </a:tc>
                <a:tc>
                  <a:txBody>
                    <a:bodyPr/>
                    <a:lstStyle/>
                    <a:p>
                      <a:r>
                        <a:rPr lang="en-US" sz="2000" err="1">
                          <a:solidFill>
                            <a:srgbClr val="000000"/>
                          </a:solidFill>
                        </a:rPr>
                        <a:t>trn</a:t>
                      </a:r>
                      <a:endParaRPr lang="en-US" sz="2000">
                        <a:solidFill>
                          <a:srgbClr val="000000"/>
                        </a:solidFill>
                      </a:endParaRPr>
                    </a:p>
                  </a:txBody>
                  <a:tcPr anchor="b"/>
                </a:tc>
                <a:extLst>
                  <a:ext uri="{0D108BD9-81ED-4DB2-BD59-A6C34878D82A}">
                    <a16:rowId xmlns:a16="http://schemas.microsoft.com/office/drawing/2014/main" val="876336848"/>
                  </a:ext>
                </a:extLst>
              </a:tr>
              <a:tr h="769398">
                <a:tc>
                  <a:txBody>
                    <a:bodyPr/>
                    <a:lstStyle/>
                    <a:p>
                      <a:r>
                        <a:rPr lang="en-US" dirty="0">
                          <a:solidFill>
                            <a:srgbClr val="000000"/>
                          </a:solidFill>
                        </a:rPr>
                        <a:t>South Bay</a:t>
                      </a:r>
                    </a:p>
                  </a:txBody>
                  <a:tcPr anchor="ctr"/>
                </a:tc>
                <a:tc>
                  <a:txBody>
                    <a:bodyPr/>
                    <a:lstStyle/>
                    <a:p>
                      <a:r>
                        <a:rPr lang="en-US" dirty="0">
                          <a:solidFill>
                            <a:srgbClr val="000000"/>
                          </a:solidFill>
                        </a:rPr>
                        <a:t>30</a:t>
                      </a:r>
                    </a:p>
                  </a:txBody>
                  <a:tcPr anchor="ctr"/>
                </a:tc>
                <a:extLst>
                  <a:ext uri="{0D108BD9-81ED-4DB2-BD59-A6C34878D82A}">
                    <a16:rowId xmlns:a16="http://schemas.microsoft.com/office/drawing/2014/main" val="3591536467"/>
                  </a:ext>
                </a:extLst>
              </a:tr>
            </a:tbl>
          </a:graphicData>
        </a:graphic>
      </p:graphicFrame>
      <p:sp>
        <p:nvSpPr>
          <p:cNvPr id="12" name="Hexagon 11">
            <a:extLst>
              <a:ext uri="{FF2B5EF4-FFF2-40B4-BE49-F238E27FC236}">
                <a16:creationId xmlns:a16="http://schemas.microsoft.com/office/drawing/2014/main" id="{30A4A284-6122-88E3-C5F0-EF96CBF9C478}"/>
              </a:ext>
            </a:extLst>
          </p:cNvPr>
          <p:cNvSpPr/>
          <p:nvPr/>
        </p:nvSpPr>
        <p:spPr>
          <a:xfrm rot="2640000">
            <a:off x="11179504" y="5750171"/>
            <a:ext cx="1156023" cy="104718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Hexagon 13">
            <a:extLst>
              <a:ext uri="{FF2B5EF4-FFF2-40B4-BE49-F238E27FC236}">
                <a16:creationId xmlns:a16="http://schemas.microsoft.com/office/drawing/2014/main" id="{30F8AF43-9F02-39E1-6274-7D00C55B0F6C}"/>
              </a:ext>
            </a:extLst>
          </p:cNvPr>
          <p:cNvSpPr/>
          <p:nvPr/>
        </p:nvSpPr>
        <p:spPr>
          <a:xfrm rot="15120000">
            <a:off x="1486848" y="5238501"/>
            <a:ext cx="1460160" cy="1391613"/>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Flowchart: Terminator 12">
            <a:extLst>
              <a:ext uri="{FF2B5EF4-FFF2-40B4-BE49-F238E27FC236}">
                <a16:creationId xmlns:a16="http://schemas.microsoft.com/office/drawing/2014/main" id="{508628C4-243B-FD94-0BE4-2D2AB392D610}"/>
              </a:ext>
            </a:extLst>
          </p:cNvPr>
          <p:cNvSpPr/>
          <p:nvPr/>
        </p:nvSpPr>
        <p:spPr>
          <a:xfrm>
            <a:off x="1243928" y="5550235"/>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4214973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Shallow water and pink sunset sky view">
            <a:extLst>
              <a:ext uri="{FF2B5EF4-FFF2-40B4-BE49-F238E27FC236}">
                <a16:creationId xmlns:a16="http://schemas.microsoft.com/office/drawing/2014/main" id="{7929AB84-6F19-99D6-B0CB-1440EA105AE6}"/>
              </a:ext>
            </a:extLst>
          </p:cNvPr>
          <p:cNvPicPr>
            <a:picLocks noChangeAspect="1"/>
          </p:cNvPicPr>
          <p:nvPr/>
        </p:nvPicPr>
        <p:blipFill rotWithShape="1">
          <a:blip r:embed="rId2"/>
          <a:srcRect l="6401" r="-1" b="-1"/>
          <a:stretch/>
        </p:blipFill>
        <p:spPr>
          <a:xfrm>
            <a:off x="3997589"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1" name="Rectangle 10">
            <a:extLst>
              <a:ext uri="{FF2B5EF4-FFF2-40B4-BE49-F238E27FC236}">
                <a16:creationId xmlns:a16="http://schemas.microsoft.com/office/drawing/2014/main" id="{BFD32906-872C-25A2-75A1-378FAF9C62C0}"/>
              </a:ext>
            </a:extLst>
          </p:cNvPr>
          <p:cNvSpPr/>
          <p:nvPr/>
        </p:nvSpPr>
        <p:spPr>
          <a:xfrm>
            <a:off x="7193279" y="3794759"/>
            <a:ext cx="1739660" cy="265981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5"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6" name="Graphic 6" descr="Planet Saturn">
            <a:extLst>
              <a:ext uri="{FF2B5EF4-FFF2-40B4-BE49-F238E27FC236}">
                <a16:creationId xmlns:a16="http://schemas.microsoft.com/office/drawing/2014/main" id="{E00C5E91-75D4-8870-6559-923E969ED0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451" y="-97844"/>
            <a:ext cx="2286003" cy="2300380"/>
          </a:xfrm>
          <a:prstGeom prst="rect">
            <a:avLst/>
          </a:prstGeom>
        </p:spPr>
      </p:pic>
      <p:grpSp>
        <p:nvGrpSpPr>
          <p:cNvPr id="7" name="Group 6">
            <a:extLst>
              <a:ext uri="{FF2B5EF4-FFF2-40B4-BE49-F238E27FC236}">
                <a16:creationId xmlns:a16="http://schemas.microsoft.com/office/drawing/2014/main" id="{834DD9B6-9AC9-7AE7-1D71-D5A60E7EB6C2}"/>
              </a:ext>
            </a:extLst>
          </p:cNvPr>
          <p:cNvGrpSpPr/>
          <p:nvPr/>
        </p:nvGrpSpPr>
        <p:grpSpPr>
          <a:xfrm>
            <a:off x="10838514" y="132846"/>
            <a:ext cx="1348308" cy="1354922"/>
            <a:chOff x="10838514" y="132846"/>
            <a:chExt cx="1348308" cy="1354922"/>
          </a:xfrm>
        </p:grpSpPr>
        <p:sp>
          <p:nvSpPr>
            <p:cNvPr id="3" name="TextBox 2">
              <a:extLst>
                <a:ext uri="{FF2B5EF4-FFF2-40B4-BE49-F238E27FC236}">
                  <a16:creationId xmlns:a16="http://schemas.microsoft.com/office/drawing/2014/main" id="{F690C287-D70E-B7AC-957B-439172B885EF}"/>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5" name="Lightning Bolt 4">
              <a:extLst>
                <a:ext uri="{FF2B5EF4-FFF2-40B4-BE49-F238E27FC236}">
                  <a16:creationId xmlns:a16="http://schemas.microsoft.com/office/drawing/2014/main" id="{BACE486E-3379-78DA-48C1-95B636FDE15D}"/>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67AE680E-D244-22E5-9F1C-B781823283BC}"/>
              </a:ext>
            </a:extLst>
          </p:cNvPr>
          <p:cNvSpPr txBox="1"/>
          <p:nvPr/>
        </p:nvSpPr>
        <p:spPr>
          <a:xfrm>
            <a:off x="588321" y="2669586"/>
            <a:ext cx="31394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solidFill>
                  <a:schemeClr val="bg1"/>
                </a:solidFill>
                <a:latin typeface="Franklin Gothic Demi"/>
                <a:ea typeface="+mn-lt"/>
                <a:cs typeface="+mn-lt"/>
              </a:rPr>
              <a:t>Give me the customer names whose transactions are done on Even no. of days?</a:t>
            </a:r>
          </a:p>
        </p:txBody>
      </p:sp>
      <p:pic>
        <p:nvPicPr>
          <p:cNvPr id="2" name="Picture 8">
            <a:extLst>
              <a:ext uri="{FF2B5EF4-FFF2-40B4-BE49-F238E27FC236}">
                <a16:creationId xmlns:a16="http://schemas.microsoft.com/office/drawing/2014/main" id="{FEA50C92-6D0B-E881-6820-0B07196EC00A}"/>
              </a:ext>
              <a:ext uri="{C183D7F6-B498-43B3-948B-1728B52AA6E4}">
                <adec:decorative xmlns:adec="http://schemas.microsoft.com/office/drawing/2017/decorative" val="1"/>
              </a:ext>
            </a:extLst>
          </p:cNvPr>
          <p:cNvPicPr>
            <a:picLocks noChangeAspect="1"/>
          </p:cNvPicPr>
          <p:nvPr/>
        </p:nvPicPr>
        <p:blipFill rotWithShape="1">
          <a:blip r:embed="rId6"/>
          <a:srcRect r="227" b="14782"/>
          <a:stretch/>
        </p:blipFill>
        <p:spPr>
          <a:xfrm>
            <a:off x="5069457" y="1623144"/>
            <a:ext cx="6308796" cy="1884367"/>
          </a:xfrm>
          <a:prstGeom prst="rect">
            <a:avLst/>
          </a:prstGeom>
        </p:spPr>
      </p:pic>
      <p:graphicFrame>
        <p:nvGraphicFramePr>
          <p:cNvPr id="9" name="Table 10">
            <a:extLst>
              <a:ext uri="{FF2B5EF4-FFF2-40B4-BE49-F238E27FC236}">
                <a16:creationId xmlns:a16="http://schemas.microsoft.com/office/drawing/2014/main" id="{60DA5481-6277-FFE8-B152-63B7555A7576}"/>
              </a:ext>
            </a:extLst>
          </p:cNvPr>
          <p:cNvGraphicFramePr>
            <a:graphicFrameLocks noGrp="1"/>
          </p:cNvGraphicFramePr>
          <p:nvPr>
            <p:extLst>
              <p:ext uri="{D42A27DB-BD31-4B8C-83A1-F6EECF244321}">
                <p14:modId xmlns:p14="http://schemas.microsoft.com/office/powerpoint/2010/main" val="486334604"/>
              </p:ext>
            </p:extLst>
          </p:nvPr>
        </p:nvGraphicFramePr>
        <p:xfrm>
          <a:off x="7332452" y="3925018"/>
          <a:ext cx="1523878" cy="2376592"/>
        </p:xfrm>
        <a:graphic>
          <a:graphicData uri="http://schemas.openxmlformats.org/drawingml/2006/table">
            <a:tbl>
              <a:tblPr firstRow="1" bandRow="1">
                <a:tableStyleId>{5940675A-B579-460E-94D1-54222C63F5DA}</a:tableStyleId>
              </a:tblPr>
              <a:tblGrid>
                <a:gridCol w="1523878">
                  <a:extLst>
                    <a:ext uri="{9D8B030D-6E8A-4147-A177-3AD203B41FA5}">
                      <a16:colId xmlns:a16="http://schemas.microsoft.com/office/drawing/2014/main" val="3195870579"/>
                    </a:ext>
                  </a:extLst>
                </a:gridCol>
              </a:tblGrid>
              <a:tr h="566606">
                <a:tc>
                  <a:txBody>
                    <a:bodyPr/>
                    <a:lstStyle/>
                    <a:p>
                      <a:r>
                        <a:rPr lang="en-US" sz="2000" dirty="0">
                          <a:solidFill>
                            <a:srgbClr val="000000"/>
                          </a:solidFill>
                        </a:rPr>
                        <a:t>FirstName</a:t>
                      </a:r>
                    </a:p>
                  </a:txBody>
                  <a:tcPr anchor="b"/>
                </a:tc>
                <a:extLst>
                  <a:ext uri="{0D108BD9-81ED-4DB2-BD59-A6C34878D82A}">
                    <a16:rowId xmlns:a16="http://schemas.microsoft.com/office/drawing/2014/main" val="1683323469"/>
                  </a:ext>
                </a:extLst>
              </a:tr>
              <a:tr h="440693">
                <a:tc>
                  <a:txBody>
                    <a:bodyPr/>
                    <a:lstStyle/>
                    <a:p>
                      <a:r>
                        <a:rPr lang="en-US" dirty="0">
                          <a:solidFill>
                            <a:srgbClr val="000000"/>
                          </a:solidFill>
                        </a:rPr>
                        <a:t>John</a:t>
                      </a:r>
                    </a:p>
                  </a:txBody>
                  <a:tcPr anchor="ctr"/>
                </a:tc>
                <a:extLst>
                  <a:ext uri="{0D108BD9-81ED-4DB2-BD59-A6C34878D82A}">
                    <a16:rowId xmlns:a16="http://schemas.microsoft.com/office/drawing/2014/main" val="1678475814"/>
                  </a:ext>
                </a:extLst>
              </a:tr>
              <a:tr h="456431">
                <a:tc>
                  <a:txBody>
                    <a:bodyPr/>
                    <a:lstStyle/>
                    <a:p>
                      <a:r>
                        <a:rPr lang="en-US" dirty="0">
                          <a:solidFill>
                            <a:srgbClr val="000000"/>
                          </a:solidFill>
                        </a:rPr>
                        <a:t>Jane</a:t>
                      </a:r>
                    </a:p>
                  </a:txBody>
                  <a:tcPr anchor="ctr"/>
                </a:tc>
                <a:extLst>
                  <a:ext uri="{0D108BD9-81ED-4DB2-BD59-A6C34878D82A}">
                    <a16:rowId xmlns:a16="http://schemas.microsoft.com/office/drawing/2014/main" val="3023545825"/>
                  </a:ext>
                </a:extLst>
              </a:tr>
              <a:tr h="456431">
                <a:tc>
                  <a:txBody>
                    <a:bodyPr/>
                    <a:lstStyle/>
                    <a:p>
                      <a:r>
                        <a:rPr lang="en-US" dirty="0">
                          <a:solidFill>
                            <a:srgbClr val="000000"/>
                          </a:solidFill>
                        </a:rPr>
                        <a:t>Bob</a:t>
                      </a:r>
                    </a:p>
                  </a:txBody>
                  <a:tcPr anchor="ctr"/>
                </a:tc>
                <a:extLst>
                  <a:ext uri="{0D108BD9-81ED-4DB2-BD59-A6C34878D82A}">
                    <a16:rowId xmlns:a16="http://schemas.microsoft.com/office/drawing/2014/main" val="2907436079"/>
                  </a:ext>
                </a:extLst>
              </a:tr>
              <a:tr h="456431">
                <a:tc>
                  <a:txBody>
                    <a:bodyPr/>
                    <a:lstStyle/>
                    <a:p>
                      <a:r>
                        <a:rPr lang="en-US" dirty="0">
                          <a:solidFill>
                            <a:srgbClr val="000000"/>
                          </a:solidFill>
                        </a:rPr>
                        <a:t>Alice</a:t>
                      </a:r>
                    </a:p>
                  </a:txBody>
                  <a:tcPr anchor="ctr"/>
                </a:tc>
                <a:extLst>
                  <a:ext uri="{0D108BD9-81ED-4DB2-BD59-A6C34878D82A}">
                    <a16:rowId xmlns:a16="http://schemas.microsoft.com/office/drawing/2014/main" val="25707394"/>
                  </a:ext>
                </a:extLst>
              </a:tr>
            </a:tbl>
          </a:graphicData>
        </a:graphic>
      </p:graphicFrame>
      <p:sp>
        <p:nvSpPr>
          <p:cNvPr id="13" name="Hexagon 12">
            <a:extLst>
              <a:ext uri="{FF2B5EF4-FFF2-40B4-BE49-F238E27FC236}">
                <a16:creationId xmlns:a16="http://schemas.microsoft.com/office/drawing/2014/main" id="{430ED93A-0A91-B285-20E1-3CB621EC0AAE}"/>
              </a:ext>
            </a:extLst>
          </p:cNvPr>
          <p:cNvSpPr/>
          <p:nvPr/>
        </p:nvSpPr>
        <p:spPr>
          <a:xfrm rot="2640000">
            <a:off x="10661919" y="3938624"/>
            <a:ext cx="1156023" cy="104718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Hexagon 16">
            <a:extLst>
              <a:ext uri="{FF2B5EF4-FFF2-40B4-BE49-F238E27FC236}">
                <a16:creationId xmlns:a16="http://schemas.microsoft.com/office/drawing/2014/main" id="{811D877E-0728-6AF7-A9AA-39259CA270A0}"/>
              </a:ext>
            </a:extLst>
          </p:cNvPr>
          <p:cNvSpPr/>
          <p:nvPr/>
        </p:nvSpPr>
        <p:spPr>
          <a:xfrm rot="7680000">
            <a:off x="418650" y="5169526"/>
            <a:ext cx="1158235" cy="1161576"/>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Flowchart: Terminator 11">
            <a:extLst>
              <a:ext uri="{FF2B5EF4-FFF2-40B4-BE49-F238E27FC236}">
                <a16:creationId xmlns:a16="http://schemas.microsoft.com/office/drawing/2014/main" id="{DC165B80-9918-3684-1C9D-908240E643DA}"/>
              </a:ext>
            </a:extLst>
          </p:cNvPr>
          <p:cNvSpPr/>
          <p:nvPr/>
        </p:nvSpPr>
        <p:spPr>
          <a:xfrm>
            <a:off x="1272683" y="5924046"/>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838797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Shallow water and pink sunset sky view">
            <a:extLst>
              <a:ext uri="{FF2B5EF4-FFF2-40B4-BE49-F238E27FC236}">
                <a16:creationId xmlns:a16="http://schemas.microsoft.com/office/drawing/2014/main" id="{7929AB84-6F19-99D6-B0CB-1440EA105AE6}"/>
              </a:ext>
            </a:extLst>
          </p:cNvPr>
          <p:cNvPicPr>
            <a:picLocks noChangeAspect="1"/>
          </p:cNvPicPr>
          <p:nvPr/>
        </p:nvPicPr>
        <p:blipFill rotWithShape="1">
          <a:blip r:embed="rId2"/>
          <a:srcRect l="6401" r="-1" b="-1"/>
          <a:stretch/>
        </p:blipFill>
        <p:spPr>
          <a:xfrm>
            <a:off x="3968834"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2" name="Rectangle 11">
            <a:extLst>
              <a:ext uri="{FF2B5EF4-FFF2-40B4-BE49-F238E27FC236}">
                <a16:creationId xmlns:a16="http://schemas.microsoft.com/office/drawing/2014/main" id="{D2A5C4F5-907C-71E1-490B-BEF55C4897A9}"/>
              </a:ext>
            </a:extLst>
          </p:cNvPr>
          <p:cNvSpPr/>
          <p:nvPr/>
        </p:nvSpPr>
        <p:spPr>
          <a:xfrm>
            <a:off x="5836920" y="4351738"/>
            <a:ext cx="4758906" cy="20990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5"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6" name="Graphic 6" descr="Planet Saturn">
            <a:extLst>
              <a:ext uri="{FF2B5EF4-FFF2-40B4-BE49-F238E27FC236}">
                <a16:creationId xmlns:a16="http://schemas.microsoft.com/office/drawing/2014/main" id="{E00C5E91-75D4-8870-6559-923E969ED0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451" y="-97844"/>
            <a:ext cx="2286003" cy="2300380"/>
          </a:xfrm>
          <a:prstGeom prst="rect">
            <a:avLst/>
          </a:prstGeom>
        </p:spPr>
      </p:pic>
      <p:grpSp>
        <p:nvGrpSpPr>
          <p:cNvPr id="7" name="Group 6">
            <a:extLst>
              <a:ext uri="{FF2B5EF4-FFF2-40B4-BE49-F238E27FC236}">
                <a16:creationId xmlns:a16="http://schemas.microsoft.com/office/drawing/2014/main" id="{834DD9B6-9AC9-7AE7-1D71-D5A60E7EB6C2}"/>
              </a:ext>
            </a:extLst>
          </p:cNvPr>
          <p:cNvGrpSpPr/>
          <p:nvPr/>
        </p:nvGrpSpPr>
        <p:grpSpPr>
          <a:xfrm>
            <a:off x="10838514" y="132846"/>
            <a:ext cx="1348308" cy="1354922"/>
            <a:chOff x="10838514" y="132846"/>
            <a:chExt cx="1348308" cy="1354922"/>
          </a:xfrm>
        </p:grpSpPr>
        <p:sp>
          <p:nvSpPr>
            <p:cNvPr id="3" name="TextBox 2">
              <a:extLst>
                <a:ext uri="{FF2B5EF4-FFF2-40B4-BE49-F238E27FC236}">
                  <a16:creationId xmlns:a16="http://schemas.microsoft.com/office/drawing/2014/main" id="{F690C287-D70E-B7AC-957B-439172B885EF}"/>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5" name="Lightning Bolt 4">
              <a:extLst>
                <a:ext uri="{FF2B5EF4-FFF2-40B4-BE49-F238E27FC236}">
                  <a16:creationId xmlns:a16="http://schemas.microsoft.com/office/drawing/2014/main" id="{BACE486E-3379-78DA-48C1-95B636FDE15D}"/>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AD3A17EB-8E4E-7AFC-E7B2-CCCFD5FFECB3}"/>
              </a:ext>
            </a:extLst>
          </p:cNvPr>
          <p:cNvSpPr txBox="1"/>
          <p:nvPr/>
        </p:nvSpPr>
        <p:spPr>
          <a:xfrm>
            <a:off x="645830" y="1720681"/>
            <a:ext cx="332634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solidFill>
                  <a:schemeClr val="bg1"/>
                </a:solidFill>
                <a:latin typeface="Franklin Gothic Demi"/>
                <a:ea typeface="+mn-lt"/>
                <a:cs typeface="+mn-lt"/>
              </a:rPr>
              <a:t>Give me the name and number of account type also total balance in each account type with respect to their status mentioning savings as green, checking as yellow and credit card as red.</a:t>
            </a:r>
          </a:p>
        </p:txBody>
      </p:sp>
      <p:graphicFrame>
        <p:nvGraphicFramePr>
          <p:cNvPr id="10" name="Table 10">
            <a:extLst>
              <a:ext uri="{FF2B5EF4-FFF2-40B4-BE49-F238E27FC236}">
                <a16:creationId xmlns:a16="http://schemas.microsoft.com/office/drawing/2014/main" id="{7952F447-F4A1-ECF6-726B-87A5C6982FAA}"/>
              </a:ext>
            </a:extLst>
          </p:cNvPr>
          <p:cNvGraphicFramePr>
            <a:graphicFrameLocks noGrp="1"/>
          </p:cNvGraphicFramePr>
          <p:nvPr>
            <p:extLst>
              <p:ext uri="{D42A27DB-BD31-4B8C-83A1-F6EECF244321}">
                <p14:modId xmlns:p14="http://schemas.microsoft.com/office/powerpoint/2010/main" val="2253468965"/>
              </p:ext>
            </p:extLst>
          </p:nvPr>
        </p:nvGraphicFramePr>
        <p:xfrm>
          <a:off x="5923471" y="4370716"/>
          <a:ext cx="4616027" cy="2042224"/>
        </p:xfrm>
        <a:graphic>
          <a:graphicData uri="http://schemas.openxmlformats.org/drawingml/2006/table">
            <a:tbl>
              <a:tblPr firstRow="1" bandRow="1">
                <a:tableStyleId>{5940675A-B579-460E-94D1-54222C63F5DA}</a:tableStyleId>
              </a:tblPr>
              <a:tblGrid>
                <a:gridCol w="1523999">
                  <a:extLst>
                    <a:ext uri="{9D8B030D-6E8A-4147-A177-3AD203B41FA5}">
                      <a16:colId xmlns:a16="http://schemas.microsoft.com/office/drawing/2014/main" val="2384316894"/>
                    </a:ext>
                  </a:extLst>
                </a:gridCol>
                <a:gridCol w="1145541">
                  <a:extLst>
                    <a:ext uri="{9D8B030D-6E8A-4147-A177-3AD203B41FA5}">
                      <a16:colId xmlns:a16="http://schemas.microsoft.com/office/drawing/2014/main" val="1171675025"/>
                    </a:ext>
                  </a:extLst>
                </a:gridCol>
                <a:gridCol w="965201">
                  <a:extLst>
                    <a:ext uri="{9D8B030D-6E8A-4147-A177-3AD203B41FA5}">
                      <a16:colId xmlns:a16="http://schemas.microsoft.com/office/drawing/2014/main" val="1144913602"/>
                    </a:ext>
                  </a:extLst>
                </a:gridCol>
                <a:gridCol w="981286">
                  <a:extLst>
                    <a:ext uri="{9D8B030D-6E8A-4147-A177-3AD203B41FA5}">
                      <a16:colId xmlns:a16="http://schemas.microsoft.com/office/drawing/2014/main" val="3151727428"/>
                    </a:ext>
                  </a:extLst>
                </a:gridCol>
              </a:tblGrid>
              <a:tr h="644086">
                <a:tc>
                  <a:txBody>
                    <a:bodyPr/>
                    <a:lstStyle/>
                    <a:p>
                      <a:r>
                        <a:rPr lang="en-US" sz="2000" dirty="0" err="1">
                          <a:solidFill>
                            <a:srgbClr val="000000"/>
                          </a:solidFill>
                        </a:rPr>
                        <a:t>AccountType</a:t>
                      </a:r>
                      <a:endParaRPr lang="en-US" sz="2000" dirty="0">
                        <a:solidFill>
                          <a:srgbClr val="000000"/>
                        </a:solidFill>
                      </a:endParaRPr>
                    </a:p>
                  </a:txBody>
                  <a:tcPr anchor="b"/>
                </a:tc>
                <a:tc>
                  <a:txBody>
                    <a:bodyPr/>
                    <a:lstStyle/>
                    <a:p>
                      <a:r>
                        <a:rPr lang="en-US" sz="2000" dirty="0" err="1">
                          <a:solidFill>
                            <a:srgbClr val="000000"/>
                          </a:solidFill>
                        </a:rPr>
                        <a:t>countacc</a:t>
                      </a:r>
                      <a:endParaRPr lang="en-US" sz="2000" dirty="0">
                        <a:solidFill>
                          <a:srgbClr val="000000"/>
                        </a:solidFill>
                      </a:endParaRPr>
                    </a:p>
                  </a:txBody>
                  <a:tcPr anchor="b"/>
                </a:tc>
                <a:tc>
                  <a:txBody>
                    <a:bodyPr/>
                    <a:lstStyle/>
                    <a:p>
                      <a:r>
                        <a:rPr lang="en-US" sz="2000" dirty="0" err="1">
                          <a:solidFill>
                            <a:srgbClr val="000000"/>
                          </a:solidFill>
                        </a:rPr>
                        <a:t>bal</a:t>
                      </a:r>
                      <a:endParaRPr lang="en-US" sz="2000" dirty="0">
                        <a:solidFill>
                          <a:srgbClr val="000000"/>
                        </a:solidFill>
                      </a:endParaRPr>
                    </a:p>
                  </a:txBody>
                  <a:tcPr anchor="b"/>
                </a:tc>
                <a:tc>
                  <a:txBody>
                    <a:bodyPr/>
                    <a:lstStyle/>
                    <a:p>
                      <a:r>
                        <a:rPr lang="en-US" sz="2000" dirty="0">
                          <a:solidFill>
                            <a:srgbClr val="000000"/>
                          </a:solidFill>
                        </a:rPr>
                        <a:t>status</a:t>
                      </a:r>
                    </a:p>
                  </a:txBody>
                  <a:tcPr anchor="b"/>
                </a:tc>
                <a:extLst>
                  <a:ext uri="{0D108BD9-81ED-4DB2-BD59-A6C34878D82A}">
                    <a16:rowId xmlns:a16="http://schemas.microsoft.com/office/drawing/2014/main" val="1581547613"/>
                  </a:ext>
                </a:extLst>
              </a:tr>
              <a:tr h="377026">
                <a:tc>
                  <a:txBody>
                    <a:bodyPr/>
                    <a:lstStyle/>
                    <a:p>
                      <a:r>
                        <a:rPr lang="en-US" dirty="0">
                          <a:solidFill>
                            <a:srgbClr val="000000"/>
                          </a:solidFill>
                        </a:rPr>
                        <a:t>Checking</a:t>
                      </a:r>
                    </a:p>
                  </a:txBody>
                  <a:tcPr anchor="ctr"/>
                </a:tc>
                <a:tc>
                  <a:txBody>
                    <a:bodyPr/>
                    <a:lstStyle/>
                    <a:p>
                      <a:r>
                        <a:rPr lang="en-US" dirty="0">
                          <a:solidFill>
                            <a:srgbClr val="000000"/>
                          </a:solidFill>
                        </a:rPr>
                        <a:t>6</a:t>
                      </a:r>
                    </a:p>
                  </a:txBody>
                  <a:tcPr anchor="ctr"/>
                </a:tc>
                <a:tc>
                  <a:txBody>
                    <a:bodyPr/>
                    <a:lstStyle/>
                    <a:p>
                      <a:r>
                        <a:rPr lang="en-US" dirty="0">
                          <a:solidFill>
                            <a:srgbClr val="000000"/>
                          </a:solidFill>
                        </a:rPr>
                        <a:t>22000</a:t>
                      </a:r>
                    </a:p>
                  </a:txBody>
                  <a:tcPr anchor="ctr"/>
                </a:tc>
                <a:tc>
                  <a:txBody>
                    <a:bodyPr/>
                    <a:lstStyle/>
                    <a:p>
                      <a:r>
                        <a:rPr lang="en-US" dirty="0">
                          <a:solidFill>
                            <a:srgbClr val="000000"/>
                          </a:solidFill>
                        </a:rPr>
                        <a:t>Yellow</a:t>
                      </a:r>
                    </a:p>
                  </a:txBody>
                  <a:tcPr anchor="ctr"/>
                </a:tc>
                <a:extLst>
                  <a:ext uri="{0D108BD9-81ED-4DB2-BD59-A6C34878D82A}">
                    <a16:rowId xmlns:a16="http://schemas.microsoft.com/office/drawing/2014/main" val="2594477017"/>
                  </a:ext>
                </a:extLst>
              </a:tr>
              <a:tr h="377026">
                <a:tc>
                  <a:txBody>
                    <a:bodyPr/>
                    <a:lstStyle/>
                    <a:p>
                      <a:r>
                        <a:rPr lang="en-US" dirty="0">
                          <a:solidFill>
                            <a:srgbClr val="000000"/>
                          </a:solidFill>
                        </a:rPr>
                        <a:t>Savings</a:t>
                      </a:r>
                    </a:p>
                  </a:txBody>
                  <a:tcPr anchor="ctr"/>
                </a:tc>
                <a:tc>
                  <a:txBody>
                    <a:bodyPr/>
                    <a:lstStyle/>
                    <a:p>
                      <a:r>
                        <a:rPr lang="en-US" dirty="0">
                          <a:solidFill>
                            <a:srgbClr val="000000"/>
                          </a:solidFill>
                        </a:rPr>
                        <a:t>6</a:t>
                      </a:r>
                    </a:p>
                  </a:txBody>
                  <a:tcPr anchor="ctr"/>
                </a:tc>
                <a:tc>
                  <a:txBody>
                    <a:bodyPr/>
                    <a:lstStyle/>
                    <a:p>
                      <a:r>
                        <a:rPr lang="en-US" dirty="0">
                          <a:solidFill>
                            <a:srgbClr val="000000"/>
                          </a:solidFill>
                        </a:rPr>
                        <a:t>21500</a:t>
                      </a:r>
                    </a:p>
                  </a:txBody>
                  <a:tcPr anchor="ctr"/>
                </a:tc>
                <a:tc>
                  <a:txBody>
                    <a:bodyPr/>
                    <a:lstStyle/>
                    <a:p>
                      <a:r>
                        <a:rPr lang="en-US" dirty="0">
                          <a:solidFill>
                            <a:srgbClr val="000000"/>
                          </a:solidFill>
                        </a:rPr>
                        <a:t>Green</a:t>
                      </a:r>
                    </a:p>
                  </a:txBody>
                  <a:tcPr anchor="ctr"/>
                </a:tc>
                <a:extLst>
                  <a:ext uri="{0D108BD9-81ED-4DB2-BD59-A6C34878D82A}">
                    <a16:rowId xmlns:a16="http://schemas.microsoft.com/office/drawing/2014/main" val="3121486953"/>
                  </a:ext>
                </a:extLst>
              </a:tr>
              <a:tr h="644086">
                <a:tc>
                  <a:txBody>
                    <a:bodyPr/>
                    <a:lstStyle/>
                    <a:p>
                      <a:r>
                        <a:rPr lang="en-US" dirty="0">
                          <a:solidFill>
                            <a:srgbClr val="000000"/>
                          </a:solidFill>
                        </a:rPr>
                        <a:t>Credit Card</a:t>
                      </a:r>
                    </a:p>
                  </a:txBody>
                  <a:tcPr anchor="ctr"/>
                </a:tc>
                <a:tc>
                  <a:txBody>
                    <a:bodyPr/>
                    <a:lstStyle/>
                    <a:p>
                      <a:r>
                        <a:rPr lang="en-US" dirty="0">
                          <a:solidFill>
                            <a:srgbClr val="000000"/>
                          </a:solidFill>
                        </a:rPr>
                        <a:t>3</a:t>
                      </a:r>
                    </a:p>
                  </a:txBody>
                  <a:tcPr anchor="ctr"/>
                </a:tc>
                <a:tc>
                  <a:txBody>
                    <a:bodyPr/>
                    <a:lstStyle/>
                    <a:p>
                      <a:r>
                        <a:rPr lang="en-US" dirty="0">
                          <a:solidFill>
                            <a:srgbClr val="000000"/>
                          </a:solidFill>
                        </a:rPr>
                        <a:t>-3500</a:t>
                      </a:r>
                    </a:p>
                  </a:txBody>
                  <a:tcPr anchor="ctr"/>
                </a:tc>
                <a:tc>
                  <a:txBody>
                    <a:bodyPr/>
                    <a:lstStyle/>
                    <a:p>
                      <a:r>
                        <a:rPr lang="en-US" dirty="0">
                          <a:solidFill>
                            <a:srgbClr val="000000"/>
                          </a:solidFill>
                        </a:rPr>
                        <a:t>Red</a:t>
                      </a:r>
                    </a:p>
                  </a:txBody>
                  <a:tcPr anchor="ctr"/>
                </a:tc>
                <a:extLst>
                  <a:ext uri="{0D108BD9-81ED-4DB2-BD59-A6C34878D82A}">
                    <a16:rowId xmlns:a16="http://schemas.microsoft.com/office/drawing/2014/main" val="3736559116"/>
                  </a:ext>
                </a:extLst>
              </a:tr>
            </a:tbl>
          </a:graphicData>
        </a:graphic>
      </p:graphicFrame>
      <p:pic>
        <p:nvPicPr>
          <p:cNvPr id="11" name="Picture 11">
            <a:extLst>
              <a:ext uri="{FF2B5EF4-FFF2-40B4-BE49-F238E27FC236}">
                <a16:creationId xmlns:a16="http://schemas.microsoft.com/office/drawing/2014/main" id="{68E83480-7226-CCB0-3144-F7979ED1CC36}"/>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868175" y="1595035"/>
            <a:ext cx="7042028" cy="2618380"/>
          </a:xfrm>
          <a:prstGeom prst="rect">
            <a:avLst/>
          </a:prstGeom>
        </p:spPr>
      </p:pic>
      <p:sp>
        <p:nvSpPr>
          <p:cNvPr id="14" name="Hexagon 13">
            <a:extLst>
              <a:ext uri="{FF2B5EF4-FFF2-40B4-BE49-F238E27FC236}">
                <a16:creationId xmlns:a16="http://schemas.microsoft.com/office/drawing/2014/main" id="{F9504E68-FD66-C19D-C9B1-3A03E54F917E}"/>
              </a:ext>
            </a:extLst>
          </p:cNvPr>
          <p:cNvSpPr/>
          <p:nvPr/>
        </p:nvSpPr>
        <p:spPr>
          <a:xfrm rot="2640000">
            <a:off x="7642674" y="-158923"/>
            <a:ext cx="1156023" cy="104718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Hexagon 18">
            <a:extLst>
              <a:ext uri="{FF2B5EF4-FFF2-40B4-BE49-F238E27FC236}">
                <a16:creationId xmlns:a16="http://schemas.microsoft.com/office/drawing/2014/main" id="{5114E025-6EDB-50E1-B5FE-6B053B616FF9}"/>
              </a:ext>
            </a:extLst>
          </p:cNvPr>
          <p:cNvSpPr/>
          <p:nvPr/>
        </p:nvSpPr>
        <p:spPr>
          <a:xfrm rot="19080000">
            <a:off x="-496181" y="5447820"/>
            <a:ext cx="1000085" cy="960293"/>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Flowchart: Terminator 8">
            <a:extLst>
              <a:ext uri="{FF2B5EF4-FFF2-40B4-BE49-F238E27FC236}">
                <a16:creationId xmlns:a16="http://schemas.microsoft.com/office/drawing/2014/main" id="{3CE61828-08A8-D6AE-1122-D1D28AAC8F19}"/>
              </a:ext>
            </a:extLst>
          </p:cNvPr>
          <p:cNvSpPr/>
          <p:nvPr/>
        </p:nvSpPr>
        <p:spPr>
          <a:xfrm>
            <a:off x="3616193" y="6269104"/>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1191573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Shallow water and pink sunset sky view">
            <a:extLst>
              <a:ext uri="{FF2B5EF4-FFF2-40B4-BE49-F238E27FC236}">
                <a16:creationId xmlns:a16="http://schemas.microsoft.com/office/drawing/2014/main" id="{7929AB84-6F19-99D6-B0CB-1440EA105AE6}"/>
              </a:ext>
            </a:extLst>
          </p:cNvPr>
          <p:cNvPicPr>
            <a:picLocks noChangeAspect="1"/>
          </p:cNvPicPr>
          <p:nvPr/>
        </p:nvPicPr>
        <p:blipFill rotWithShape="1">
          <a:blip r:embed="rId2"/>
          <a:srcRect l="6401" r="-1" b="-1"/>
          <a:stretch/>
        </p:blipFill>
        <p:spPr>
          <a:xfrm>
            <a:off x="4055098"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1" name="Rectangle 10">
            <a:extLst>
              <a:ext uri="{FF2B5EF4-FFF2-40B4-BE49-F238E27FC236}">
                <a16:creationId xmlns:a16="http://schemas.microsoft.com/office/drawing/2014/main" id="{E829BD42-2733-BF21-DCCF-219B17DF4062}"/>
              </a:ext>
            </a:extLst>
          </p:cNvPr>
          <p:cNvSpPr/>
          <p:nvPr/>
        </p:nvSpPr>
        <p:spPr>
          <a:xfrm>
            <a:off x="5044439" y="4511040"/>
            <a:ext cx="6340415" cy="142335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5"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6" name="Graphic 6" descr="Planet Saturn">
            <a:extLst>
              <a:ext uri="{FF2B5EF4-FFF2-40B4-BE49-F238E27FC236}">
                <a16:creationId xmlns:a16="http://schemas.microsoft.com/office/drawing/2014/main" id="{E00C5E91-75D4-8870-6559-923E969ED0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451" y="-97844"/>
            <a:ext cx="2286003" cy="2300380"/>
          </a:xfrm>
          <a:prstGeom prst="rect">
            <a:avLst/>
          </a:prstGeom>
        </p:spPr>
      </p:pic>
      <p:grpSp>
        <p:nvGrpSpPr>
          <p:cNvPr id="7" name="Group 6">
            <a:extLst>
              <a:ext uri="{FF2B5EF4-FFF2-40B4-BE49-F238E27FC236}">
                <a16:creationId xmlns:a16="http://schemas.microsoft.com/office/drawing/2014/main" id="{834DD9B6-9AC9-7AE7-1D71-D5A60E7EB6C2}"/>
              </a:ext>
            </a:extLst>
          </p:cNvPr>
          <p:cNvGrpSpPr/>
          <p:nvPr/>
        </p:nvGrpSpPr>
        <p:grpSpPr>
          <a:xfrm>
            <a:off x="10838514" y="132846"/>
            <a:ext cx="1348308" cy="1354922"/>
            <a:chOff x="10838514" y="132846"/>
            <a:chExt cx="1348308" cy="1354922"/>
          </a:xfrm>
        </p:grpSpPr>
        <p:sp>
          <p:nvSpPr>
            <p:cNvPr id="3" name="TextBox 2">
              <a:extLst>
                <a:ext uri="{FF2B5EF4-FFF2-40B4-BE49-F238E27FC236}">
                  <a16:creationId xmlns:a16="http://schemas.microsoft.com/office/drawing/2014/main" id="{F690C287-D70E-B7AC-957B-439172B885EF}"/>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5" name="Lightning Bolt 4">
              <a:extLst>
                <a:ext uri="{FF2B5EF4-FFF2-40B4-BE49-F238E27FC236}">
                  <a16:creationId xmlns:a16="http://schemas.microsoft.com/office/drawing/2014/main" id="{BACE486E-3379-78DA-48C1-95B636FDE15D}"/>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8D5295F3-1262-0955-2FB7-1D8BB72569D7}"/>
              </a:ext>
            </a:extLst>
          </p:cNvPr>
          <p:cNvSpPr txBox="1"/>
          <p:nvPr/>
        </p:nvSpPr>
        <p:spPr>
          <a:xfrm>
            <a:off x="473302" y="1965096"/>
            <a:ext cx="3139439"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solidFill>
                  <a:schemeClr val="bg1"/>
                </a:solidFill>
                <a:latin typeface="Franklin Gothic Demi"/>
                <a:ea typeface="+mn-lt"/>
                <a:cs typeface="+mn-lt"/>
              </a:rPr>
              <a:t>Which branch of which city had the minimum transaction amount on which transaction date and what is the balance maintained in the account?</a:t>
            </a:r>
            <a:endParaRPr lang="en-US" sz="2800" i="1" dirty="0">
              <a:solidFill>
                <a:schemeClr val="bg1"/>
              </a:solidFill>
              <a:latin typeface="Franklin Gothic Demi"/>
              <a:cs typeface="Calibri"/>
            </a:endParaRPr>
          </a:p>
        </p:txBody>
      </p:sp>
      <p:pic>
        <p:nvPicPr>
          <p:cNvPr id="9" name="Picture 9">
            <a:extLst>
              <a:ext uri="{FF2B5EF4-FFF2-40B4-BE49-F238E27FC236}">
                <a16:creationId xmlns:a16="http://schemas.microsoft.com/office/drawing/2014/main" id="{B97908D4-AE91-80D0-CEBB-0284DFE77FE0}"/>
              </a:ext>
              <a:ext uri="{C183D7F6-B498-43B3-948B-1728B52AA6E4}">
                <adec:decorative xmlns:adec="http://schemas.microsoft.com/office/drawing/2017/decorative" val="1"/>
              </a:ext>
            </a:extLst>
          </p:cNvPr>
          <p:cNvPicPr>
            <a:picLocks noChangeAspect="1"/>
          </p:cNvPicPr>
          <p:nvPr/>
        </p:nvPicPr>
        <p:blipFill rotWithShape="1">
          <a:blip r:embed="rId6"/>
          <a:srcRect r="214" b="12857"/>
          <a:stretch/>
        </p:blipFill>
        <p:spPr>
          <a:xfrm>
            <a:off x="4954437" y="1791288"/>
            <a:ext cx="6696982" cy="1938666"/>
          </a:xfrm>
          <a:prstGeom prst="rect">
            <a:avLst/>
          </a:prstGeom>
        </p:spPr>
      </p:pic>
      <p:graphicFrame>
        <p:nvGraphicFramePr>
          <p:cNvPr id="10" name="Table 10">
            <a:extLst>
              <a:ext uri="{FF2B5EF4-FFF2-40B4-BE49-F238E27FC236}">
                <a16:creationId xmlns:a16="http://schemas.microsoft.com/office/drawing/2014/main" id="{3F786CBE-092A-6435-EC59-4B99BD225088}"/>
              </a:ext>
            </a:extLst>
          </p:cNvPr>
          <p:cNvGraphicFramePr>
            <a:graphicFrameLocks noGrp="1"/>
          </p:cNvGraphicFramePr>
          <p:nvPr>
            <p:extLst>
              <p:ext uri="{D42A27DB-BD31-4B8C-83A1-F6EECF244321}">
                <p14:modId xmlns:p14="http://schemas.microsoft.com/office/powerpoint/2010/main" val="721290047"/>
              </p:ext>
            </p:extLst>
          </p:nvPr>
        </p:nvGraphicFramePr>
        <p:xfrm>
          <a:off x="5103962" y="4572000"/>
          <a:ext cx="6240560" cy="1341130"/>
        </p:xfrm>
        <a:graphic>
          <a:graphicData uri="http://schemas.openxmlformats.org/drawingml/2006/table">
            <a:tbl>
              <a:tblPr firstRow="1" bandRow="1">
                <a:tableStyleId>{5940675A-B579-460E-94D1-54222C63F5DA}</a:tableStyleId>
              </a:tblPr>
              <a:tblGrid>
                <a:gridCol w="1463039">
                  <a:extLst>
                    <a:ext uri="{9D8B030D-6E8A-4147-A177-3AD203B41FA5}">
                      <a16:colId xmlns:a16="http://schemas.microsoft.com/office/drawing/2014/main" val="2165168088"/>
                    </a:ext>
                  </a:extLst>
                </a:gridCol>
                <a:gridCol w="1504371">
                  <a:extLst>
                    <a:ext uri="{9D8B030D-6E8A-4147-A177-3AD203B41FA5}">
                      <a16:colId xmlns:a16="http://schemas.microsoft.com/office/drawing/2014/main" val="3009364071"/>
                    </a:ext>
                  </a:extLst>
                </a:gridCol>
                <a:gridCol w="1353322">
                  <a:extLst>
                    <a:ext uri="{9D8B030D-6E8A-4147-A177-3AD203B41FA5}">
                      <a16:colId xmlns:a16="http://schemas.microsoft.com/office/drawing/2014/main" val="30098931"/>
                    </a:ext>
                  </a:extLst>
                </a:gridCol>
                <a:gridCol w="1133015">
                  <a:extLst>
                    <a:ext uri="{9D8B030D-6E8A-4147-A177-3AD203B41FA5}">
                      <a16:colId xmlns:a16="http://schemas.microsoft.com/office/drawing/2014/main" val="2895331908"/>
                    </a:ext>
                  </a:extLst>
                </a:gridCol>
                <a:gridCol w="786813">
                  <a:extLst>
                    <a:ext uri="{9D8B030D-6E8A-4147-A177-3AD203B41FA5}">
                      <a16:colId xmlns:a16="http://schemas.microsoft.com/office/drawing/2014/main" val="551964203"/>
                    </a:ext>
                  </a:extLst>
                </a:gridCol>
              </a:tblGrid>
              <a:tr h="725788">
                <a:tc>
                  <a:txBody>
                    <a:bodyPr/>
                    <a:lstStyle/>
                    <a:p>
                      <a:r>
                        <a:rPr lang="en-US" sz="2000" err="1">
                          <a:solidFill>
                            <a:srgbClr val="000000"/>
                          </a:solidFill>
                        </a:rPr>
                        <a:t>Brn_name</a:t>
                      </a:r>
                      <a:endParaRPr lang="en-US" sz="2000">
                        <a:solidFill>
                          <a:srgbClr val="000000"/>
                        </a:solidFill>
                      </a:endParaRPr>
                    </a:p>
                  </a:txBody>
                  <a:tcPr anchor="b"/>
                </a:tc>
                <a:tc>
                  <a:txBody>
                    <a:bodyPr/>
                    <a:lstStyle/>
                    <a:p>
                      <a:r>
                        <a:rPr lang="en-US" sz="2000" dirty="0">
                          <a:solidFill>
                            <a:srgbClr val="000000"/>
                          </a:solidFill>
                        </a:rPr>
                        <a:t>City</a:t>
                      </a:r>
                    </a:p>
                  </a:txBody>
                  <a:tcPr anchor="b"/>
                </a:tc>
                <a:tc>
                  <a:txBody>
                    <a:bodyPr/>
                    <a:lstStyle/>
                    <a:p>
                      <a:r>
                        <a:rPr lang="en-US" sz="2000" err="1">
                          <a:solidFill>
                            <a:srgbClr val="000000"/>
                          </a:solidFill>
                        </a:rPr>
                        <a:t>Trn_date</a:t>
                      </a:r>
                      <a:endParaRPr lang="en-US" sz="2000">
                        <a:solidFill>
                          <a:srgbClr val="000000"/>
                        </a:solidFill>
                      </a:endParaRPr>
                    </a:p>
                  </a:txBody>
                  <a:tcPr anchor="b"/>
                </a:tc>
                <a:tc>
                  <a:txBody>
                    <a:bodyPr/>
                    <a:lstStyle/>
                    <a:p>
                      <a:r>
                        <a:rPr lang="en-US" sz="2000" dirty="0">
                          <a:solidFill>
                            <a:srgbClr val="000000"/>
                          </a:solidFill>
                        </a:rPr>
                        <a:t>Balance</a:t>
                      </a:r>
                    </a:p>
                  </a:txBody>
                  <a:tcPr anchor="b"/>
                </a:tc>
                <a:tc>
                  <a:txBody>
                    <a:bodyPr/>
                    <a:lstStyle/>
                    <a:p>
                      <a:r>
                        <a:rPr lang="en-US" sz="2000" dirty="0">
                          <a:solidFill>
                            <a:srgbClr val="000000"/>
                          </a:solidFill>
                        </a:rPr>
                        <a:t>amt</a:t>
                      </a:r>
                    </a:p>
                  </a:txBody>
                  <a:tcPr anchor="b"/>
                </a:tc>
                <a:extLst>
                  <a:ext uri="{0D108BD9-81ED-4DB2-BD59-A6C34878D82A}">
                    <a16:rowId xmlns:a16="http://schemas.microsoft.com/office/drawing/2014/main" val="1798185350"/>
                  </a:ext>
                </a:extLst>
              </a:tr>
              <a:tr h="615342">
                <a:tc>
                  <a:txBody>
                    <a:bodyPr/>
                    <a:lstStyle/>
                    <a:p>
                      <a:r>
                        <a:rPr lang="en-US" dirty="0">
                          <a:solidFill>
                            <a:srgbClr val="000000"/>
                          </a:solidFill>
                        </a:rPr>
                        <a:t>Down Town</a:t>
                      </a:r>
                    </a:p>
                  </a:txBody>
                  <a:tcPr anchor="ctr"/>
                </a:tc>
                <a:tc>
                  <a:txBody>
                    <a:bodyPr/>
                    <a:lstStyle/>
                    <a:p>
                      <a:r>
                        <a:rPr lang="en-US" dirty="0">
                          <a:solidFill>
                            <a:srgbClr val="000000"/>
                          </a:solidFill>
                        </a:rPr>
                        <a:t>San Francisco</a:t>
                      </a:r>
                    </a:p>
                  </a:txBody>
                  <a:tcPr anchor="ctr"/>
                </a:tc>
                <a:tc>
                  <a:txBody>
                    <a:bodyPr/>
                    <a:lstStyle/>
                    <a:p>
                      <a:r>
                        <a:rPr lang="en-US" dirty="0">
                          <a:solidFill>
                            <a:srgbClr val="000000"/>
                          </a:solidFill>
                        </a:rPr>
                        <a:t>2022-01-08</a:t>
                      </a:r>
                    </a:p>
                  </a:txBody>
                  <a:tcPr anchor="ctr"/>
                </a:tc>
                <a:tc>
                  <a:txBody>
                    <a:bodyPr/>
                    <a:lstStyle/>
                    <a:p>
                      <a:r>
                        <a:rPr lang="en-US" dirty="0">
                          <a:solidFill>
                            <a:srgbClr val="000000"/>
                          </a:solidFill>
                        </a:rPr>
                        <a:t>7500</a:t>
                      </a:r>
                    </a:p>
                  </a:txBody>
                  <a:tcPr anchor="ctr"/>
                </a:tc>
                <a:tc>
                  <a:txBody>
                    <a:bodyPr/>
                    <a:lstStyle/>
                    <a:p>
                      <a:r>
                        <a:rPr lang="en-US" dirty="0">
                          <a:solidFill>
                            <a:srgbClr val="000000"/>
                          </a:solidFill>
                        </a:rPr>
                        <a:t>-2500</a:t>
                      </a:r>
                    </a:p>
                  </a:txBody>
                  <a:tcPr anchor="ctr"/>
                </a:tc>
                <a:extLst>
                  <a:ext uri="{0D108BD9-81ED-4DB2-BD59-A6C34878D82A}">
                    <a16:rowId xmlns:a16="http://schemas.microsoft.com/office/drawing/2014/main" val="1944517195"/>
                  </a:ext>
                </a:extLst>
              </a:tr>
            </a:tbl>
          </a:graphicData>
        </a:graphic>
      </p:graphicFrame>
      <p:sp>
        <p:nvSpPr>
          <p:cNvPr id="13" name="Hexagon 12">
            <a:extLst>
              <a:ext uri="{FF2B5EF4-FFF2-40B4-BE49-F238E27FC236}">
                <a16:creationId xmlns:a16="http://schemas.microsoft.com/office/drawing/2014/main" id="{44DDBB49-F4D8-FDCB-201D-8A75748D4FE8}"/>
              </a:ext>
            </a:extLst>
          </p:cNvPr>
          <p:cNvSpPr/>
          <p:nvPr/>
        </p:nvSpPr>
        <p:spPr>
          <a:xfrm rot="2640000">
            <a:off x="9267316" y="186134"/>
            <a:ext cx="1156023" cy="104718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Hexagon 16">
            <a:extLst>
              <a:ext uri="{FF2B5EF4-FFF2-40B4-BE49-F238E27FC236}">
                <a16:creationId xmlns:a16="http://schemas.microsoft.com/office/drawing/2014/main" id="{588C1918-BAC0-ACA6-68E0-AA6EBEB90B07}"/>
              </a:ext>
            </a:extLst>
          </p:cNvPr>
          <p:cNvSpPr/>
          <p:nvPr/>
        </p:nvSpPr>
        <p:spPr>
          <a:xfrm rot="19080000">
            <a:off x="-179879" y="5979782"/>
            <a:ext cx="1000085" cy="960293"/>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Flowchart: Terminator 11">
            <a:extLst>
              <a:ext uri="{FF2B5EF4-FFF2-40B4-BE49-F238E27FC236}">
                <a16:creationId xmlns:a16="http://schemas.microsoft.com/office/drawing/2014/main" id="{E11EB4F9-A72C-FE25-F450-4D0F9C616631}"/>
              </a:ext>
            </a:extLst>
          </p:cNvPr>
          <p:cNvSpPr/>
          <p:nvPr/>
        </p:nvSpPr>
        <p:spPr>
          <a:xfrm>
            <a:off x="2969211" y="6225971"/>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978073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Shallow water and pink sunset sky view">
            <a:extLst>
              <a:ext uri="{FF2B5EF4-FFF2-40B4-BE49-F238E27FC236}">
                <a16:creationId xmlns:a16="http://schemas.microsoft.com/office/drawing/2014/main" id="{7929AB84-6F19-99D6-B0CB-1440EA105AE6}"/>
              </a:ext>
            </a:extLst>
          </p:cNvPr>
          <p:cNvPicPr>
            <a:picLocks noChangeAspect="1"/>
          </p:cNvPicPr>
          <p:nvPr/>
        </p:nvPicPr>
        <p:blipFill rotWithShape="1">
          <a:blip r:embed="rId2"/>
          <a:srcRect l="6401" r="-1" b="-1"/>
          <a:stretch/>
        </p:blipFill>
        <p:spPr>
          <a:xfrm>
            <a:off x="4055098"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1" name="Rectangle 10">
            <a:extLst>
              <a:ext uri="{FF2B5EF4-FFF2-40B4-BE49-F238E27FC236}">
                <a16:creationId xmlns:a16="http://schemas.microsoft.com/office/drawing/2014/main" id="{6905D9AF-7212-15EA-8E78-907CE278334B}"/>
              </a:ext>
            </a:extLst>
          </p:cNvPr>
          <p:cNvSpPr/>
          <p:nvPr/>
        </p:nvSpPr>
        <p:spPr>
          <a:xfrm>
            <a:off x="6537959" y="3810000"/>
            <a:ext cx="3464943" cy="258792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5"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6" name="Graphic 6" descr="Planet Saturn">
            <a:extLst>
              <a:ext uri="{FF2B5EF4-FFF2-40B4-BE49-F238E27FC236}">
                <a16:creationId xmlns:a16="http://schemas.microsoft.com/office/drawing/2014/main" id="{E00C5E91-75D4-8870-6559-923E969ED0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451" y="-97844"/>
            <a:ext cx="2286003" cy="2300380"/>
          </a:xfrm>
          <a:prstGeom prst="rect">
            <a:avLst/>
          </a:prstGeom>
        </p:spPr>
      </p:pic>
      <p:grpSp>
        <p:nvGrpSpPr>
          <p:cNvPr id="7" name="Group 6">
            <a:extLst>
              <a:ext uri="{FF2B5EF4-FFF2-40B4-BE49-F238E27FC236}">
                <a16:creationId xmlns:a16="http://schemas.microsoft.com/office/drawing/2014/main" id="{834DD9B6-9AC9-7AE7-1D71-D5A60E7EB6C2}"/>
              </a:ext>
            </a:extLst>
          </p:cNvPr>
          <p:cNvGrpSpPr/>
          <p:nvPr/>
        </p:nvGrpSpPr>
        <p:grpSpPr>
          <a:xfrm>
            <a:off x="10838514" y="132846"/>
            <a:ext cx="1348308" cy="1354922"/>
            <a:chOff x="10838514" y="132846"/>
            <a:chExt cx="1348308" cy="1354922"/>
          </a:xfrm>
        </p:grpSpPr>
        <p:sp>
          <p:nvSpPr>
            <p:cNvPr id="3" name="TextBox 2">
              <a:extLst>
                <a:ext uri="{FF2B5EF4-FFF2-40B4-BE49-F238E27FC236}">
                  <a16:creationId xmlns:a16="http://schemas.microsoft.com/office/drawing/2014/main" id="{F690C287-D70E-B7AC-957B-439172B885EF}"/>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5" name="Lightning Bolt 4">
              <a:extLst>
                <a:ext uri="{FF2B5EF4-FFF2-40B4-BE49-F238E27FC236}">
                  <a16:creationId xmlns:a16="http://schemas.microsoft.com/office/drawing/2014/main" id="{BACE486E-3379-78DA-48C1-95B636FDE15D}"/>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2341ADE2-02B9-C94A-84F1-647B0A829588}"/>
              </a:ext>
            </a:extLst>
          </p:cNvPr>
          <p:cNvSpPr txBox="1"/>
          <p:nvPr/>
        </p:nvSpPr>
        <p:spPr>
          <a:xfrm>
            <a:off x="602698" y="2310153"/>
            <a:ext cx="31394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solidFill>
                  <a:schemeClr val="bg1"/>
                </a:solidFill>
                <a:latin typeface="Franklin Gothic Demi"/>
                <a:ea typeface="+mn-lt"/>
                <a:cs typeface="+mn-lt"/>
              </a:rPr>
              <a:t>Show me the customers with their balance which is more than their average </a:t>
            </a:r>
            <a:endParaRPr lang="en-US" dirty="0">
              <a:solidFill>
                <a:schemeClr val="bg1"/>
              </a:solidFill>
              <a:latin typeface="Calibri" panose="020F0502020204030204"/>
              <a:ea typeface="+mn-lt"/>
              <a:cs typeface="+mn-lt"/>
            </a:endParaRPr>
          </a:p>
          <a:p>
            <a:pPr algn="ctr"/>
            <a:r>
              <a:rPr lang="en-US" sz="2800" i="1" dirty="0">
                <a:solidFill>
                  <a:schemeClr val="bg1"/>
                </a:solidFill>
                <a:latin typeface="Franklin Gothic Demi"/>
                <a:ea typeface="+mn-lt"/>
                <a:cs typeface="+mn-lt"/>
              </a:rPr>
              <a:t>balance?</a:t>
            </a:r>
            <a:endParaRPr lang="en-US" dirty="0">
              <a:solidFill>
                <a:schemeClr val="bg1"/>
              </a:solidFill>
              <a:cs typeface="Calibri" panose="020F0502020204030204"/>
            </a:endParaRPr>
          </a:p>
        </p:txBody>
      </p:sp>
      <p:pic>
        <p:nvPicPr>
          <p:cNvPr id="9" name="Picture 9">
            <a:extLst>
              <a:ext uri="{FF2B5EF4-FFF2-40B4-BE49-F238E27FC236}">
                <a16:creationId xmlns:a16="http://schemas.microsoft.com/office/drawing/2014/main" id="{886F087A-FD2C-8FAC-A39D-93094196225E}"/>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796287" y="1571221"/>
            <a:ext cx="7329576" cy="1846501"/>
          </a:xfrm>
          <a:prstGeom prst="rect">
            <a:avLst/>
          </a:prstGeom>
        </p:spPr>
      </p:pic>
      <p:graphicFrame>
        <p:nvGraphicFramePr>
          <p:cNvPr id="10" name="Table 10">
            <a:extLst>
              <a:ext uri="{FF2B5EF4-FFF2-40B4-BE49-F238E27FC236}">
                <a16:creationId xmlns:a16="http://schemas.microsoft.com/office/drawing/2014/main" id="{10B325C5-D46B-A45D-9F11-F662E013E524}"/>
              </a:ext>
            </a:extLst>
          </p:cNvPr>
          <p:cNvGraphicFramePr>
            <a:graphicFrameLocks noGrp="1"/>
          </p:cNvGraphicFramePr>
          <p:nvPr>
            <p:extLst>
              <p:ext uri="{D42A27DB-BD31-4B8C-83A1-F6EECF244321}">
                <p14:modId xmlns:p14="http://schemas.microsoft.com/office/powerpoint/2010/main" val="1639362570"/>
              </p:ext>
            </p:extLst>
          </p:nvPr>
        </p:nvGraphicFramePr>
        <p:xfrm>
          <a:off x="6642339" y="3910641"/>
          <a:ext cx="3307105" cy="2362129"/>
        </p:xfrm>
        <a:graphic>
          <a:graphicData uri="http://schemas.openxmlformats.org/drawingml/2006/table">
            <a:tbl>
              <a:tblPr firstRow="1" bandRow="1">
                <a:tableStyleId>{5940675A-B579-460E-94D1-54222C63F5DA}</a:tableStyleId>
              </a:tblPr>
              <a:tblGrid>
                <a:gridCol w="1604907">
                  <a:extLst>
                    <a:ext uri="{9D8B030D-6E8A-4147-A177-3AD203B41FA5}">
                      <a16:colId xmlns:a16="http://schemas.microsoft.com/office/drawing/2014/main" val="3340193672"/>
                    </a:ext>
                  </a:extLst>
                </a:gridCol>
                <a:gridCol w="1702198">
                  <a:extLst>
                    <a:ext uri="{9D8B030D-6E8A-4147-A177-3AD203B41FA5}">
                      <a16:colId xmlns:a16="http://schemas.microsoft.com/office/drawing/2014/main" val="2418773350"/>
                    </a:ext>
                  </a:extLst>
                </a:gridCol>
              </a:tblGrid>
              <a:tr h="644217">
                <a:tc>
                  <a:txBody>
                    <a:bodyPr/>
                    <a:lstStyle/>
                    <a:p>
                      <a:r>
                        <a:rPr lang="en-US" sz="2000" dirty="0">
                          <a:solidFill>
                            <a:srgbClr val="000000"/>
                          </a:solidFill>
                        </a:rPr>
                        <a:t>FirstName</a:t>
                      </a:r>
                    </a:p>
                  </a:txBody>
                  <a:tcPr anchor="b"/>
                </a:tc>
                <a:tc>
                  <a:txBody>
                    <a:bodyPr/>
                    <a:lstStyle/>
                    <a:p>
                      <a:r>
                        <a:rPr lang="en-US" sz="2000" dirty="0">
                          <a:solidFill>
                            <a:srgbClr val="000000"/>
                          </a:solidFill>
                        </a:rPr>
                        <a:t>Balance</a:t>
                      </a:r>
                    </a:p>
                  </a:txBody>
                  <a:tcPr anchor="b"/>
                </a:tc>
                <a:extLst>
                  <a:ext uri="{0D108BD9-81ED-4DB2-BD59-A6C34878D82A}">
                    <a16:rowId xmlns:a16="http://schemas.microsoft.com/office/drawing/2014/main" val="383390215"/>
                  </a:ext>
                </a:extLst>
              </a:tr>
              <a:tr h="429478">
                <a:tc>
                  <a:txBody>
                    <a:bodyPr/>
                    <a:lstStyle/>
                    <a:p>
                      <a:r>
                        <a:rPr lang="en-US" dirty="0">
                          <a:solidFill>
                            <a:srgbClr val="000000"/>
                          </a:solidFill>
                        </a:rPr>
                        <a:t>Bob</a:t>
                      </a:r>
                    </a:p>
                  </a:txBody>
                  <a:tcPr anchor="ctr"/>
                </a:tc>
                <a:tc>
                  <a:txBody>
                    <a:bodyPr/>
                    <a:lstStyle/>
                    <a:p>
                      <a:r>
                        <a:rPr lang="en-US" dirty="0">
                          <a:solidFill>
                            <a:srgbClr val="000000"/>
                          </a:solidFill>
                        </a:rPr>
                        <a:t>7500</a:t>
                      </a:r>
                    </a:p>
                  </a:txBody>
                  <a:tcPr anchor="ctr"/>
                </a:tc>
                <a:extLst>
                  <a:ext uri="{0D108BD9-81ED-4DB2-BD59-A6C34878D82A}">
                    <a16:rowId xmlns:a16="http://schemas.microsoft.com/office/drawing/2014/main" val="1354982420"/>
                  </a:ext>
                </a:extLst>
              </a:tr>
              <a:tr h="429478">
                <a:tc>
                  <a:txBody>
                    <a:bodyPr/>
                    <a:lstStyle/>
                    <a:p>
                      <a:r>
                        <a:rPr lang="en-US" dirty="0">
                          <a:solidFill>
                            <a:srgbClr val="000000"/>
                          </a:solidFill>
                        </a:rPr>
                        <a:t>John</a:t>
                      </a:r>
                    </a:p>
                  </a:txBody>
                  <a:tcPr anchor="ctr"/>
                </a:tc>
                <a:tc>
                  <a:txBody>
                    <a:bodyPr/>
                    <a:lstStyle/>
                    <a:p>
                      <a:r>
                        <a:rPr lang="en-US" dirty="0">
                          <a:solidFill>
                            <a:srgbClr val="000000"/>
                          </a:solidFill>
                        </a:rPr>
                        <a:t>5000</a:t>
                      </a:r>
                    </a:p>
                  </a:txBody>
                  <a:tcPr anchor="ctr"/>
                </a:tc>
                <a:extLst>
                  <a:ext uri="{0D108BD9-81ED-4DB2-BD59-A6C34878D82A}">
                    <a16:rowId xmlns:a16="http://schemas.microsoft.com/office/drawing/2014/main" val="4110663366"/>
                  </a:ext>
                </a:extLst>
              </a:tr>
              <a:tr h="429478">
                <a:tc>
                  <a:txBody>
                    <a:bodyPr/>
                    <a:lstStyle/>
                    <a:p>
                      <a:r>
                        <a:rPr lang="en-US" dirty="0">
                          <a:solidFill>
                            <a:srgbClr val="000000"/>
                          </a:solidFill>
                        </a:rPr>
                        <a:t>Jennifer</a:t>
                      </a:r>
                    </a:p>
                  </a:txBody>
                  <a:tcPr anchor="ctr"/>
                </a:tc>
                <a:tc>
                  <a:txBody>
                    <a:bodyPr/>
                    <a:lstStyle/>
                    <a:p>
                      <a:r>
                        <a:rPr lang="en-US" dirty="0">
                          <a:solidFill>
                            <a:srgbClr val="000000"/>
                          </a:solidFill>
                        </a:rPr>
                        <a:t>5000</a:t>
                      </a:r>
                    </a:p>
                  </a:txBody>
                  <a:tcPr anchor="ctr"/>
                </a:tc>
                <a:extLst>
                  <a:ext uri="{0D108BD9-81ED-4DB2-BD59-A6C34878D82A}">
                    <a16:rowId xmlns:a16="http://schemas.microsoft.com/office/drawing/2014/main" val="3516155356"/>
                  </a:ext>
                </a:extLst>
              </a:tr>
              <a:tr h="429478">
                <a:tc>
                  <a:txBody>
                    <a:bodyPr/>
                    <a:lstStyle/>
                    <a:p>
                      <a:r>
                        <a:rPr lang="en-US" dirty="0">
                          <a:solidFill>
                            <a:srgbClr val="000000"/>
                          </a:solidFill>
                        </a:rPr>
                        <a:t>Alice</a:t>
                      </a:r>
                    </a:p>
                  </a:txBody>
                  <a:tcPr anchor="ctr"/>
                </a:tc>
                <a:tc>
                  <a:txBody>
                    <a:bodyPr/>
                    <a:lstStyle/>
                    <a:p>
                      <a:r>
                        <a:rPr lang="en-US" dirty="0">
                          <a:solidFill>
                            <a:srgbClr val="000000"/>
                          </a:solidFill>
                        </a:rPr>
                        <a:t>5000</a:t>
                      </a:r>
                    </a:p>
                  </a:txBody>
                  <a:tcPr anchor="ctr"/>
                </a:tc>
                <a:extLst>
                  <a:ext uri="{0D108BD9-81ED-4DB2-BD59-A6C34878D82A}">
                    <a16:rowId xmlns:a16="http://schemas.microsoft.com/office/drawing/2014/main" val="3627202417"/>
                  </a:ext>
                </a:extLst>
              </a:tr>
            </a:tbl>
          </a:graphicData>
        </a:graphic>
      </p:graphicFrame>
      <p:sp>
        <p:nvSpPr>
          <p:cNvPr id="13" name="Hexagon 12">
            <a:extLst>
              <a:ext uri="{FF2B5EF4-FFF2-40B4-BE49-F238E27FC236}">
                <a16:creationId xmlns:a16="http://schemas.microsoft.com/office/drawing/2014/main" id="{E0B52970-6C6A-E699-0D19-4D12431FBF31}"/>
              </a:ext>
            </a:extLst>
          </p:cNvPr>
          <p:cNvSpPr/>
          <p:nvPr/>
        </p:nvSpPr>
        <p:spPr>
          <a:xfrm rot="2640000">
            <a:off x="5385429" y="157379"/>
            <a:ext cx="1156023" cy="104718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Hexagon 16">
            <a:extLst>
              <a:ext uri="{FF2B5EF4-FFF2-40B4-BE49-F238E27FC236}">
                <a16:creationId xmlns:a16="http://schemas.microsoft.com/office/drawing/2014/main" id="{41C61C56-DC71-1B8F-B45F-6364F3855C93}"/>
              </a:ext>
            </a:extLst>
          </p:cNvPr>
          <p:cNvSpPr/>
          <p:nvPr/>
        </p:nvSpPr>
        <p:spPr>
          <a:xfrm rot="19080000">
            <a:off x="735821" y="5206554"/>
            <a:ext cx="1373896" cy="1305349"/>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Flowchart: Terminator 11">
            <a:extLst>
              <a:ext uri="{FF2B5EF4-FFF2-40B4-BE49-F238E27FC236}">
                <a16:creationId xmlns:a16="http://schemas.microsoft.com/office/drawing/2014/main" id="{E2523A6C-52ED-0E94-C622-F689E7B87690}"/>
              </a:ext>
            </a:extLst>
          </p:cNvPr>
          <p:cNvSpPr/>
          <p:nvPr/>
        </p:nvSpPr>
        <p:spPr>
          <a:xfrm>
            <a:off x="1243928" y="5550235"/>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298062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3" descr="Shallow water and pink sunset sky view">
            <a:extLst>
              <a:ext uri="{FF2B5EF4-FFF2-40B4-BE49-F238E27FC236}">
                <a16:creationId xmlns:a16="http://schemas.microsoft.com/office/drawing/2014/main" id="{539D96F1-0736-A460-3E5F-D6CF36BD7102}"/>
              </a:ext>
            </a:extLst>
          </p:cNvPr>
          <p:cNvPicPr>
            <a:picLocks noChangeAspect="1"/>
          </p:cNvPicPr>
          <p:nvPr/>
        </p:nvPicPr>
        <p:blipFill rotWithShape="1">
          <a:blip r:embed="rId2"/>
          <a:srcRect t="15168" b="12030"/>
          <a:stretch/>
        </p:blipFill>
        <p:spPr>
          <a:xfrm>
            <a:off x="20" y="1282"/>
            <a:ext cx="12191980" cy="6856718"/>
          </a:xfrm>
          <a:prstGeom prst="rect">
            <a:avLst/>
          </a:prstGeom>
        </p:spPr>
      </p:pic>
      <p:grpSp>
        <p:nvGrpSpPr>
          <p:cNvPr id="12" name="Group 11">
            <a:extLst>
              <a:ext uri="{FF2B5EF4-FFF2-40B4-BE49-F238E27FC236}">
                <a16:creationId xmlns:a16="http://schemas.microsoft.com/office/drawing/2014/main" id="{8649534B-F151-461C-42C0-CBCC1930ABBA}"/>
              </a:ext>
            </a:extLst>
          </p:cNvPr>
          <p:cNvGrpSpPr/>
          <p:nvPr/>
        </p:nvGrpSpPr>
        <p:grpSpPr>
          <a:xfrm>
            <a:off x="280071" y="203583"/>
            <a:ext cx="6481311" cy="6227409"/>
            <a:chOff x="1552300" y="1037469"/>
            <a:chExt cx="4044518" cy="3466957"/>
          </a:xfrm>
        </p:grpSpPr>
        <p:sp>
          <p:nvSpPr>
            <p:cNvPr id="5" name="Hexagon 4">
              <a:extLst>
                <a:ext uri="{FF2B5EF4-FFF2-40B4-BE49-F238E27FC236}">
                  <a16:creationId xmlns:a16="http://schemas.microsoft.com/office/drawing/2014/main" id="{376E3CDD-D874-7779-4665-ED1E0DA164BE}"/>
                </a:ext>
              </a:extLst>
            </p:cNvPr>
            <p:cNvSpPr/>
            <p:nvPr/>
          </p:nvSpPr>
          <p:spPr>
            <a:xfrm>
              <a:off x="2103120" y="1600200"/>
              <a:ext cx="3493698" cy="2904226"/>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4" name="Graphic 6">
              <a:extLst>
                <a:ext uri="{FF2B5EF4-FFF2-40B4-BE49-F238E27FC236}">
                  <a16:creationId xmlns:a16="http://schemas.microsoft.com/office/drawing/2014/main" id="{BA1ED2A6-E8A4-6531-153E-2664515A8B9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3285" y="2044383"/>
              <a:ext cx="2286003" cy="2300380"/>
            </a:xfrm>
            <a:prstGeom prst="rect">
              <a:avLst/>
            </a:prstGeom>
          </p:spPr>
        </p:pic>
        <p:sp>
          <p:nvSpPr>
            <p:cNvPr id="6" name="Hexagon 5">
              <a:extLst>
                <a:ext uri="{FF2B5EF4-FFF2-40B4-BE49-F238E27FC236}">
                  <a16:creationId xmlns:a16="http://schemas.microsoft.com/office/drawing/2014/main" id="{BC530B17-AA1A-1F3F-F226-AC6BFD485FAA}"/>
                </a:ext>
              </a:extLst>
            </p:cNvPr>
            <p:cNvSpPr/>
            <p:nvPr/>
          </p:nvSpPr>
          <p:spPr>
            <a:xfrm>
              <a:off x="1552300" y="3711083"/>
              <a:ext cx="920151" cy="790755"/>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Hexagon 6">
              <a:extLst>
                <a:ext uri="{FF2B5EF4-FFF2-40B4-BE49-F238E27FC236}">
                  <a16:creationId xmlns:a16="http://schemas.microsoft.com/office/drawing/2014/main" id="{67FBF087-EFF8-037E-BE5D-103379CF34A0}"/>
                </a:ext>
              </a:extLst>
            </p:cNvPr>
            <p:cNvSpPr/>
            <p:nvPr/>
          </p:nvSpPr>
          <p:spPr>
            <a:xfrm>
              <a:off x="1783079" y="1037469"/>
              <a:ext cx="1581508" cy="1365849"/>
            </a:xfrm>
            <a:prstGeom prst="hexagon">
              <a:avLst/>
            </a:prstGeom>
            <a:noFill/>
            <a:ln w="57150">
              <a:solidFill>
                <a:srgbClr val="ADC2C4"/>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4" name="TextBox 13">
            <a:extLst>
              <a:ext uri="{FF2B5EF4-FFF2-40B4-BE49-F238E27FC236}">
                <a16:creationId xmlns:a16="http://schemas.microsoft.com/office/drawing/2014/main" id="{132B8033-5462-2454-AB4B-8C81064C5CAE}"/>
              </a:ext>
            </a:extLst>
          </p:cNvPr>
          <p:cNvSpPr txBox="1"/>
          <p:nvPr/>
        </p:nvSpPr>
        <p:spPr>
          <a:xfrm>
            <a:off x="6712212" y="1584959"/>
            <a:ext cx="4036874"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b="1" i="1">
                <a:solidFill>
                  <a:schemeClr val="accent6">
                    <a:lumMod val="20000"/>
                    <a:lumOff val="80000"/>
                  </a:schemeClr>
                </a:solidFill>
                <a:latin typeface="Bookman Old Style"/>
                <a:cs typeface="Calibri"/>
              </a:rPr>
              <a:t>SQL</a:t>
            </a:r>
            <a:endParaRPr lang="en-US" b="1" i="1">
              <a:solidFill>
                <a:schemeClr val="accent6">
                  <a:lumMod val="20000"/>
                  <a:lumOff val="80000"/>
                </a:schemeClr>
              </a:solidFill>
              <a:latin typeface="Bookman Old Style"/>
            </a:endParaRPr>
          </a:p>
        </p:txBody>
      </p:sp>
      <p:sp>
        <p:nvSpPr>
          <p:cNvPr id="18" name="Lightning Bolt 17">
            <a:extLst>
              <a:ext uri="{FF2B5EF4-FFF2-40B4-BE49-F238E27FC236}">
                <a16:creationId xmlns:a16="http://schemas.microsoft.com/office/drawing/2014/main" id="{35FBF064-B5B5-6A14-D1C3-81D13F583E2A}"/>
              </a:ext>
            </a:extLst>
          </p:cNvPr>
          <p:cNvSpPr/>
          <p:nvPr/>
        </p:nvSpPr>
        <p:spPr>
          <a:xfrm flipH="1">
            <a:off x="9746987" y="1487767"/>
            <a:ext cx="2099095" cy="1639019"/>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1D73269-8D82-3790-CB28-0B8670D4D0BB}"/>
              </a:ext>
            </a:extLst>
          </p:cNvPr>
          <p:cNvSpPr txBox="1"/>
          <p:nvPr/>
        </p:nvSpPr>
        <p:spPr>
          <a:xfrm>
            <a:off x="6760233" y="3436475"/>
            <a:ext cx="464819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i="1" dirty="0">
                <a:latin typeface="Angsana New"/>
                <a:cs typeface="Calibri"/>
              </a:rPr>
              <a:t>Thank You </a:t>
            </a:r>
            <a:endParaRPr lang="en-US" dirty="0">
              <a:latin typeface="Calibri" panose="020F0502020204030204"/>
              <a:cs typeface="Calibri"/>
            </a:endParaRPr>
          </a:p>
          <a:p>
            <a:pPr algn="ctr"/>
            <a:r>
              <a:rPr lang="en-US" sz="5400" b="1" i="1" dirty="0">
                <a:latin typeface="Angsana New"/>
                <a:cs typeface="Calibri"/>
              </a:rPr>
              <a:t>for your patience!!</a:t>
            </a:r>
          </a:p>
        </p:txBody>
      </p:sp>
      <p:sp>
        <p:nvSpPr>
          <p:cNvPr id="9" name="Flowchart: Terminator 8">
            <a:extLst>
              <a:ext uri="{FF2B5EF4-FFF2-40B4-BE49-F238E27FC236}">
                <a16:creationId xmlns:a16="http://schemas.microsoft.com/office/drawing/2014/main" id="{45D100E7-6E5B-EB69-D521-0F702D356B37}"/>
              </a:ext>
            </a:extLst>
          </p:cNvPr>
          <p:cNvSpPr/>
          <p:nvPr/>
        </p:nvSpPr>
        <p:spPr>
          <a:xfrm>
            <a:off x="9669060" y="5924046"/>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377594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Shallow water and pink sunset sky view">
            <a:extLst>
              <a:ext uri="{FF2B5EF4-FFF2-40B4-BE49-F238E27FC236}">
                <a16:creationId xmlns:a16="http://schemas.microsoft.com/office/drawing/2014/main" id="{539D96F1-0736-A460-3E5F-D6CF36BD7102}"/>
              </a:ext>
            </a:extLst>
          </p:cNvPr>
          <p:cNvPicPr>
            <a:picLocks noChangeAspect="1"/>
          </p:cNvPicPr>
          <p:nvPr/>
        </p:nvPicPr>
        <p:blipFill rotWithShape="1">
          <a:blip r:embed="rId2"/>
          <a:srcRect t="15168" b="12030"/>
          <a:stretch/>
        </p:blipFill>
        <p:spPr>
          <a:xfrm>
            <a:off x="20" y="1282"/>
            <a:ext cx="12191980" cy="6856718"/>
          </a:xfrm>
          <a:prstGeom prst="rect">
            <a:avLst/>
          </a:prstGeom>
        </p:spPr>
      </p:pic>
      <p:cxnSp>
        <p:nvCxnSpPr>
          <p:cNvPr id="22" name="Connector: Elbow 21">
            <a:extLst>
              <a:ext uri="{FF2B5EF4-FFF2-40B4-BE49-F238E27FC236}">
                <a16:creationId xmlns:a16="http://schemas.microsoft.com/office/drawing/2014/main" id="{38843FE8-BDFC-171C-BAFA-904F05D475E1}"/>
              </a:ext>
            </a:extLst>
          </p:cNvPr>
          <p:cNvCxnSpPr>
            <a:cxnSpLocks/>
          </p:cNvCxnSpPr>
          <p:nvPr/>
        </p:nvCxnSpPr>
        <p:spPr>
          <a:xfrm flipV="1">
            <a:off x="3765250" y="1587081"/>
            <a:ext cx="1015041" cy="1173191"/>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12FAF63-1262-3F04-04AE-A5DCF5B87EFA}"/>
              </a:ext>
            </a:extLst>
          </p:cNvPr>
          <p:cNvCxnSpPr/>
          <p:nvPr/>
        </p:nvCxnSpPr>
        <p:spPr>
          <a:xfrm>
            <a:off x="4041117" y="4105814"/>
            <a:ext cx="1173192" cy="669985"/>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Hexagon 4">
            <a:extLst>
              <a:ext uri="{FF2B5EF4-FFF2-40B4-BE49-F238E27FC236}">
                <a16:creationId xmlns:a16="http://schemas.microsoft.com/office/drawing/2014/main" id="{376E3CDD-D874-7779-4665-ED1E0DA164BE}"/>
              </a:ext>
            </a:extLst>
          </p:cNvPr>
          <p:cNvSpPr/>
          <p:nvPr/>
        </p:nvSpPr>
        <p:spPr>
          <a:xfrm rot="3900000">
            <a:off x="11265770" y="6382775"/>
            <a:ext cx="1156023" cy="104718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Hexagon 5">
            <a:extLst>
              <a:ext uri="{FF2B5EF4-FFF2-40B4-BE49-F238E27FC236}">
                <a16:creationId xmlns:a16="http://schemas.microsoft.com/office/drawing/2014/main" id="{BC530B17-AA1A-1F3F-F226-AC6BFD485FAA}"/>
              </a:ext>
            </a:extLst>
          </p:cNvPr>
          <p:cNvSpPr/>
          <p:nvPr/>
        </p:nvSpPr>
        <p:spPr>
          <a:xfrm rot="16200000">
            <a:off x="-539313" y="6195442"/>
            <a:ext cx="1000085" cy="960293"/>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Hexagon 6">
            <a:extLst>
              <a:ext uri="{FF2B5EF4-FFF2-40B4-BE49-F238E27FC236}">
                <a16:creationId xmlns:a16="http://schemas.microsoft.com/office/drawing/2014/main" id="{67FBF087-EFF8-037E-BE5D-103379CF34A0}"/>
              </a:ext>
            </a:extLst>
          </p:cNvPr>
          <p:cNvSpPr/>
          <p:nvPr/>
        </p:nvSpPr>
        <p:spPr>
          <a:xfrm rot="-1560000">
            <a:off x="-226750" y="-994961"/>
            <a:ext cx="12540996" cy="8851285"/>
          </a:xfrm>
          <a:prstGeom prst="hexagon">
            <a:avLst/>
          </a:prstGeom>
          <a:noFill/>
          <a:ln w="57150">
            <a:solidFill>
              <a:srgbClr val="ADC2C4"/>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0" name="Group 9">
            <a:extLst>
              <a:ext uri="{FF2B5EF4-FFF2-40B4-BE49-F238E27FC236}">
                <a16:creationId xmlns:a16="http://schemas.microsoft.com/office/drawing/2014/main" id="{BE8E2016-7041-33FF-2D55-105CA3B2A294}"/>
              </a:ext>
            </a:extLst>
          </p:cNvPr>
          <p:cNvGrpSpPr/>
          <p:nvPr/>
        </p:nvGrpSpPr>
        <p:grpSpPr>
          <a:xfrm>
            <a:off x="10838514" y="132846"/>
            <a:ext cx="1348308" cy="1354922"/>
            <a:chOff x="10838514" y="132846"/>
            <a:chExt cx="1348308" cy="1354922"/>
          </a:xfrm>
        </p:grpSpPr>
        <p:sp>
          <p:nvSpPr>
            <p:cNvPr id="14" name="TextBox 13">
              <a:extLst>
                <a:ext uri="{FF2B5EF4-FFF2-40B4-BE49-F238E27FC236}">
                  <a16:creationId xmlns:a16="http://schemas.microsoft.com/office/drawing/2014/main" id="{132B8033-5462-2454-AB4B-8C81064C5CAE}"/>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18" name="Lightning Bolt 17">
              <a:extLst>
                <a:ext uri="{FF2B5EF4-FFF2-40B4-BE49-F238E27FC236}">
                  <a16:creationId xmlns:a16="http://schemas.microsoft.com/office/drawing/2014/main" id="{35FBF064-B5B5-6A14-D1C3-81D13F583E2A}"/>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6">
            <a:extLst>
              <a:ext uri="{FF2B5EF4-FFF2-40B4-BE49-F238E27FC236}">
                <a16:creationId xmlns:a16="http://schemas.microsoft.com/office/drawing/2014/main" id="{3531D706-09FE-6806-4482-56E2103F8A2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451" y="-97844"/>
            <a:ext cx="2286003" cy="2300380"/>
          </a:xfrm>
          <a:prstGeom prst="rect">
            <a:avLst/>
          </a:prstGeom>
        </p:spPr>
      </p:pic>
      <p:pic>
        <p:nvPicPr>
          <p:cNvPr id="2" name="Picture 3">
            <a:extLst>
              <a:ext uri="{FF2B5EF4-FFF2-40B4-BE49-F238E27FC236}">
                <a16:creationId xmlns:a16="http://schemas.microsoft.com/office/drawing/2014/main" id="{61A42E00-C363-A649-EC27-BBA7BFFB263F}"/>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457450" y="1097712"/>
            <a:ext cx="1382383" cy="981973"/>
          </a:xfrm>
          <a:prstGeom prst="rect">
            <a:avLst/>
          </a:prstGeom>
        </p:spPr>
      </p:pic>
      <p:pic>
        <p:nvPicPr>
          <p:cNvPr id="4" name="Picture 10">
            <a:extLst>
              <a:ext uri="{FF2B5EF4-FFF2-40B4-BE49-F238E27FC236}">
                <a16:creationId xmlns:a16="http://schemas.microsoft.com/office/drawing/2014/main" id="{8ECDB640-CE6F-B0EB-4DF1-72749B759CDD}"/>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971910" y="2337526"/>
            <a:ext cx="3203274" cy="3534420"/>
          </a:xfrm>
          <a:prstGeom prst="rect">
            <a:avLst/>
          </a:prstGeom>
        </p:spPr>
      </p:pic>
      <p:pic>
        <p:nvPicPr>
          <p:cNvPr id="11" name="Picture 11">
            <a:extLst>
              <a:ext uri="{FF2B5EF4-FFF2-40B4-BE49-F238E27FC236}">
                <a16:creationId xmlns:a16="http://schemas.microsoft.com/office/drawing/2014/main" id="{059D901F-7884-8903-7E51-1A5F0CCEE0EA}"/>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5213231" y="2662240"/>
            <a:ext cx="2743200" cy="3920161"/>
          </a:xfrm>
          <a:prstGeom prst="rect">
            <a:avLst/>
          </a:prstGeom>
        </p:spPr>
      </p:pic>
      <p:pic>
        <p:nvPicPr>
          <p:cNvPr id="12" name="Picture 12">
            <a:extLst>
              <a:ext uri="{FF2B5EF4-FFF2-40B4-BE49-F238E27FC236}">
                <a16:creationId xmlns:a16="http://schemas.microsoft.com/office/drawing/2014/main" id="{B6F33FC0-9FBF-F298-E6AA-94049D6C72D2}"/>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4767533" y="394758"/>
            <a:ext cx="2872596" cy="1625880"/>
          </a:xfrm>
          <a:prstGeom prst="rect">
            <a:avLst/>
          </a:prstGeom>
        </p:spPr>
      </p:pic>
      <p:pic>
        <p:nvPicPr>
          <p:cNvPr id="13" name="Picture 14">
            <a:extLst>
              <a:ext uri="{FF2B5EF4-FFF2-40B4-BE49-F238E27FC236}">
                <a16:creationId xmlns:a16="http://schemas.microsoft.com/office/drawing/2014/main" id="{08AADD75-B1EC-D2A2-DFC6-9A114E1E4731}"/>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8142746" y="1270958"/>
            <a:ext cx="2836397" cy="4316083"/>
          </a:xfrm>
          <a:prstGeom prst="rect">
            <a:avLst/>
          </a:prstGeom>
        </p:spPr>
      </p:pic>
      <p:sp>
        <p:nvSpPr>
          <p:cNvPr id="15" name="Speech Bubble: Rectangle with Corners Rounded 14">
            <a:extLst>
              <a:ext uri="{FF2B5EF4-FFF2-40B4-BE49-F238E27FC236}">
                <a16:creationId xmlns:a16="http://schemas.microsoft.com/office/drawing/2014/main" id="{855B2FCA-F415-4545-E7DE-673159EE31F1}"/>
              </a:ext>
            </a:extLst>
          </p:cNvPr>
          <p:cNvSpPr/>
          <p:nvPr/>
        </p:nvSpPr>
        <p:spPr>
          <a:xfrm>
            <a:off x="1967685" y="278633"/>
            <a:ext cx="2127849" cy="776376"/>
          </a:xfrm>
          <a:prstGeom prst="wedgeRoundRectCallout">
            <a:avLst/>
          </a:prstGeom>
          <a:solidFill>
            <a:schemeClr val="accent6">
              <a:lumMod val="20000"/>
              <a:lumOff val="80000"/>
            </a:schemeClr>
          </a:solidFill>
          <a:ln w="57150">
            <a:solidFill>
              <a:srgbClr val="ADC2C4"/>
            </a:solidFill>
            <a:extLst>
              <a:ext uri="{C807C97D-BFC1-408E-A445-0C87EB9F89A2}">
                <ask:lineSketchStyleProps xmlns:ask="http://schemas.microsoft.com/office/drawing/2018/sketchyshapes" sd="3499211612">
                  <a:custGeom>
                    <a:avLst/>
                    <a:gdLst>
                      <a:gd name="connsiteX0" fmla="*/ 0 w 2127849"/>
                      <a:gd name="connsiteY0" fmla="*/ 129399 h 776376"/>
                      <a:gd name="connsiteX1" fmla="*/ 129399 w 2127849"/>
                      <a:gd name="connsiteY1" fmla="*/ 0 h 776376"/>
                      <a:gd name="connsiteX2" fmla="*/ 354642 w 2127849"/>
                      <a:gd name="connsiteY2" fmla="*/ 0 h 776376"/>
                      <a:gd name="connsiteX3" fmla="*/ 354642 w 2127849"/>
                      <a:gd name="connsiteY3" fmla="*/ 0 h 776376"/>
                      <a:gd name="connsiteX4" fmla="*/ 886604 w 2127849"/>
                      <a:gd name="connsiteY4" fmla="*/ 0 h 776376"/>
                      <a:gd name="connsiteX5" fmla="*/ 1420290 w 2127849"/>
                      <a:gd name="connsiteY5" fmla="*/ 0 h 776376"/>
                      <a:gd name="connsiteX6" fmla="*/ 1998450 w 2127849"/>
                      <a:gd name="connsiteY6" fmla="*/ 0 h 776376"/>
                      <a:gd name="connsiteX7" fmla="*/ 2127849 w 2127849"/>
                      <a:gd name="connsiteY7" fmla="*/ 129399 h 776376"/>
                      <a:gd name="connsiteX8" fmla="*/ 2127849 w 2127849"/>
                      <a:gd name="connsiteY8" fmla="*/ 452886 h 776376"/>
                      <a:gd name="connsiteX9" fmla="*/ 2127849 w 2127849"/>
                      <a:gd name="connsiteY9" fmla="*/ 452886 h 776376"/>
                      <a:gd name="connsiteX10" fmla="*/ 2127849 w 2127849"/>
                      <a:gd name="connsiteY10" fmla="*/ 646980 h 776376"/>
                      <a:gd name="connsiteX11" fmla="*/ 2127849 w 2127849"/>
                      <a:gd name="connsiteY11" fmla="*/ 646977 h 776376"/>
                      <a:gd name="connsiteX12" fmla="*/ 1998450 w 2127849"/>
                      <a:gd name="connsiteY12" fmla="*/ 776376 h 776376"/>
                      <a:gd name="connsiteX13" fmla="*/ 1420290 w 2127849"/>
                      <a:gd name="connsiteY13" fmla="*/ 776376 h 776376"/>
                      <a:gd name="connsiteX14" fmla="*/ 886604 w 2127849"/>
                      <a:gd name="connsiteY14" fmla="*/ 776376 h 776376"/>
                      <a:gd name="connsiteX15" fmla="*/ 620630 w 2127849"/>
                      <a:gd name="connsiteY15" fmla="*/ 873423 h 776376"/>
                      <a:gd name="connsiteX16" fmla="*/ 354642 w 2127849"/>
                      <a:gd name="connsiteY16" fmla="*/ 776376 h 776376"/>
                      <a:gd name="connsiteX17" fmla="*/ 129399 w 2127849"/>
                      <a:gd name="connsiteY17" fmla="*/ 776376 h 776376"/>
                      <a:gd name="connsiteX18" fmla="*/ 0 w 2127849"/>
                      <a:gd name="connsiteY18" fmla="*/ 646977 h 776376"/>
                      <a:gd name="connsiteX19" fmla="*/ 0 w 2127849"/>
                      <a:gd name="connsiteY19" fmla="*/ 646980 h 776376"/>
                      <a:gd name="connsiteX20" fmla="*/ 0 w 2127849"/>
                      <a:gd name="connsiteY20" fmla="*/ 452886 h 776376"/>
                      <a:gd name="connsiteX21" fmla="*/ 0 w 2127849"/>
                      <a:gd name="connsiteY21" fmla="*/ 452886 h 776376"/>
                      <a:gd name="connsiteX22" fmla="*/ 0 w 2127849"/>
                      <a:gd name="connsiteY22" fmla="*/ 129399 h 7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27849" h="776376" fill="none" extrusionOk="0">
                        <a:moveTo>
                          <a:pt x="0" y="129399"/>
                        </a:moveTo>
                        <a:cubicBezTo>
                          <a:pt x="12494" y="49622"/>
                          <a:pt x="53591" y="-10901"/>
                          <a:pt x="129399" y="0"/>
                        </a:cubicBezTo>
                        <a:cubicBezTo>
                          <a:pt x="224386" y="1289"/>
                          <a:pt x="271605" y="10671"/>
                          <a:pt x="354642" y="0"/>
                        </a:cubicBezTo>
                        <a:lnTo>
                          <a:pt x="354642" y="0"/>
                        </a:lnTo>
                        <a:cubicBezTo>
                          <a:pt x="485489" y="25626"/>
                          <a:pt x="717329" y="-16765"/>
                          <a:pt x="886604" y="0"/>
                        </a:cubicBezTo>
                        <a:cubicBezTo>
                          <a:pt x="1091194" y="3119"/>
                          <a:pt x="1257166" y="14227"/>
                          <a:pt x="1420290" y="0"/>
                        </a:cubicBezTo>
                        <a:cubicBezTo>
                          <a:pt x="1583414" y="-14227"/>
                          <a:pt x="1860335" y="8325"/>
                          <a:pt x="1998450" y="0"/>
                        </a:cubicBezTo>
                        <a:cubicBezTo>
                          <a:pt x="2079655" y="9598"/>
                          <a:pt x="2136469" y="42804"/>
                          <a:pt x="2127849" y="129399"/>
                        </a:cubicBezTo>
                        <a:cubicBezTo>
                          <a:pt x="2133998" y="202141"/>
                          <a:pt x="2123047" y="297696"/>
                          <a:pt x="2127849" y="452886"/>
                        </a:cubicBezTo>
                        <a:lnTo>
                          <a:pt x="2127849" y="452886"/>
                        </a:lnTo>
                        <a:cubicBezTo>
                          <a:pt x="2127387" y="510448"/>
                          <a:pt x="2119430" y="561029"/>
                          <a:pt x="2127849" y="646980"/>
                        </a:cubicBezTo>
                        <a:lnTo>
                          <a:pt x="2127849" y="646977"/>
                        </a:lnTo>
                        <a:cubicBezTo>
                          <a:pt x="2117700" y="729104"/>
                          <a:pt x="2079826" y="780729"/>
                          <a:pt x="1998450" y="776376"/>
                        </a:cubicBezTo>
                        <a:cubicBezTo>
                          <a:pt x="1717787" y="790103"/>
                          <a:pt x="1702861" y="784235"/>
                          <a:pt x="1420290" y="776376"/>
                        </a:cubicBezTo>
                        <a:cubicBezTo>
                          <a:pt x="1137719" y="768517"/>
                          <a:pt x="1136878" y="774637"/>
                          <a:pt x="886604" y="776376"/>
                        </a:cubicBezTo>
                        <a:cubicBezTo>
                          <a:pt x="832230" y="809624"/>
                          <a:pt x="731985" y="838921"/>
                          <a:pt x="620630" y="873423"/>
                        </a:cubicBezTo>
                        <a:cubicBezTo>
                          <a:pt x="509559" y="818702"/>
                          <a:pt x="450361" y="796379"/>
                          <a:pt x="354642" y="776376"/>
                        </a:cubicBezTo>
                        <a:cubicBezTo>
                          <a:pt x="305514" y="769586"/>
                          <a:pt x="176099" y="773612"/>
                          <a:pt x="129399" y="776376"/>
                        </a:cubicBezTo>
                        <a:cubicBezTo>
                          <a:pt x="66791" y="782825"/>
                          <a:pt x="4852" y="725081"/>
                          <a:pt x="0" y="646977"/>
                        </a:cubicBezTo>
                        <a:lnTo>
                          <a:pt x="0" y="646980"/>
                        </a:lnTo>
                        <a:cubicBezTo>
                          <a:pt x="-4563" y="607858"/>
                          <a:pt x="7463" y="502156"/>
                          <a:pt x="0" y="452886"/>
                        </a:cubicBezTo>
                        <a:lnTo>
                          <a:pt x="0" y="452886"/>
                        </a:lnTo>
                        <a:cubicBezTo>
                          <a:pt x="-6116" y="356580"/>
                          <a:pt x="-14674" y="238288"/>
                          <a:pt x="0" y="129399"/>
                        </a:cubicBezTo>
                        <a:close/>
                      </a:path>
                      <a:path w="2127849" h="776376" stroke="0" extrusionOk="0">
                        <a:moveTo>
                          <a:pt x="0" y="129399"/>
                        </a:moveTo>
                        <a:cubicBezTo>
                          <a:pt x="-2183" y="51081"/>
                          <a:pt x="43978" y="1202"/>
                          <a:pt x="129399" y="0"/>
                        </a:cubicBezTo>
                        <a:cubicBezTo>
                          <a:pt x="240774" y="-6576"/>
                          <a:pt x="305752" y="-7263"/>
                          <a:pt x="354642" y="0"/>
                        </a:cubicBezTo>
                        <a:lnTo>
                          <a:pt x="354642" y="0"/>
                        </a:lnTo>
                        <a:cubicBezTo>
                          <a:pt x="575870" y="-14187"/>
                          <a:pt x="654839" y="-1737"/>
                          <a:pt x="886604" y="0"/>
                        </a:cubicBezTo>
                        <a:cubicBezTo>
                          <a:pt x="1123847" y="-13480"/>
                          <a:pt x="1161974" y="-10589"/>
                          <a:pt x="1409172" y="0"/>
                        </a:cubicBezTo>
                        <a:cubicBezTo>
                          <a:pt x="1656370" y="10589"/>
                          <a:pt x="1852702" y="-11054"/>
                          <a:pt x="1998450" y="0"/>
                        </a:cubicBezTo>
                        <a:cubicBezTo>
                          <a:pt x="2072898" y="3297"/>
                          <a:pt x="2120930" y="60808"/>
                          <a:pt x="2127849" y="129399"/>
                        </a:cubicBezTo>
                        <a:cubicBezTo>
                          <a:pt x="2129674" y="210988"/>
                          <a:pt x="2114477" y="319626"/>
                          <a:pt x="2127849" y="452886"/>
                        </a:cubicBezTo>
                        <a:lnTo>
                          <a:pt x="2127849" y="452886"/>
                        </a:lnTo>
                        <a:cubicBezTo>
                          <a:pt x="2135210" y="540109"/>
                          <a:pt x="2128961" y="604206"/>
                          <a:pt x="2127849" y="646980"/>
                        </a:cubicBezTo>
                        <a:lnTo>
                          <a:pt x="2127849" y="646977"/>
                        </a:lnTo>
                        <a:cubicBezTo>
                          <a:pt x="2130862" y="720612"/>
                          <a:pt x="2081805" y="789044"/>
                          <a:pt x="1998450" y="776376"/>
                        </a:cubicBezTo>
                        <a:cubicBezTo>
                          <a:pt x="1850771" y="778514"/>
                          <a:pt x="1621230" y="750800"/>
                          <a:pt x="1442527" y="776376"/>
                        </a:cubicBezTo>
                        <a:cubicBezTo>
                          <a:pt x="1263824" y="801952"/>
                          <a:pt x="1089035" y="801270"/>
                          <a:pt x="886604" y="776376"/>
                        </a:cubicBezTo>
                        <a:cubicBezTo>
                          <a:pt x="813940" y="790353"/>
                          <a:pt x="677947" y="840662"/>
                          <a:pt x="620630" y="873423"/>
                        </a:cubicBezTo>
                        <a:cubicBezTo>
                          <a:pt x="562346" y="844171"/>
                          <a:pt x="448162" y="804221"/>
                          <a:pt x="354642" y="776376"/>
                        </a:cubicBezTo>
                        <a:cubicBezTo>
                          <a:pt x="294237" y="787569"/>
                          <a:pt x="191000" y="772203"/>
                          <a:pt x="129399" y="776376"/>
                        </a:cubicBezTo>
                        <a:cubicBezTo>
                          <a:pt x="74187" y="778337"/>
                          <a:pt x="-3903" y="732761"/>
                          <a:pt x="0" y="646977"/>
                        </a:cubicBezTo>
                        <a:lnTo>
                          <a:pt x="0" y="646980"/>
                        </a:lnTo>
                        <a:cubicBezTo>
                          <a:pt x="3728" y="589216"/>
                          <a:pt x="-889" y="539242"/>
                          <a:pt x="0" y="452886"/>
                        </a:cubicBezTo>
                        <a:lnTo>
                          <a:pt x="0" y="452886"/>
                        </a:lnTo>
                        <a:cubicBezTo>
                          <a:pt x="-10148" y="317023"/>
                          <a:pt x="2549" y="240033"/>
                          <a:pt x="0" y="129399"/>
                        </a:cubicBezTo>
                        <a:close/>
                      </a:path>
                    </a:pathLst>
                  </a:cu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solidFill>
                  <a:schemeClr val="bg1"/>
                </a:solidFill>
                <a:latin typeface="Bookman Old Style"/>
                <a:cs typeface="Calibri"/>
              </a:rPr>
              <a:t>Table</a:t>
            </a:r>
          </a:p>
        </p:txBody>
      </p:sp>
      <p:sp>
        <p:nvSpPr>
          <p:cNvPr id="23" name="Minus Sign 22">
            <a:extLst>
              <a:ext uri="{FF2B5EF4-FFF2-40B4-BE49-F238E27FC236}">
                <a16:creationId xmlns:a16="http://schemas.microsoft.com/office/drawing/2014/main" id="{0FD7ABBC-7C59-CC5C-CC9C-88F45627F594}"/>
              </a:ext>
            </a:extLst>
          </p:cNvPr>
          <p:cNvSpPr/>
          <p:nvPr/>
        </p:nvSpPr>
        <p:spPr>
          <a:xfrm rot="-5400000">
            <a:off x="4615707" y="4592127"/>
            <a:ext cx="345056" cy="330679"/>
          </a:xfrm>
          <a:prstGeom prst="mathMinus">
            <a:avLst/>
          </a:prstGeom>
          <a:solidFill>
            <a:schemeClr val="tx1"/>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inus Sign 24">
            <a:extLst>
              <a:ext uri="{FF2B5EF4-FFF2-40B4-BE49-F238E27FC236}">
                <a16:creationId xmlns:a16="http://schemas.microsoft.com/office/drawing/2014/main" id="{B7CB3333-0845-F1CF-1D0F-026C68DC0431}"/>
              </a:ext>
            </a:extLst>
          </p:cNvPr>
          <p:cNvSpPr/>
          <p:nvPr/>
        </p:nvSpPr>
        <p:spPr>
          <a:xfrm rot="16080000">
            <a:off x="6700424" y="2234240"/>
            <a:ext cx="345056" cy="330679"/>
          </a:xfrm>
          <a:prstGeom prst="mathMinus">
            <a:avLst/>
          </a:prstGeom>
          <a:solidFill>
            <a:schemeClr val="tx1"/>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inus Sign 25">
            <a:extLst>
              <a:ext uri="{FF2B5EF4-FFF2-40B4-BE49-F238E27FC236}">
                <a16:creationId xmlns:a16="http://schemas.microsoft.com/office/drawing/2014/main" id="{4550A76D-2076-4170-8536-4428539D74E5}"/>
              </a:ext>
            </a:extLst>
          </p:cNvPr>
          <p:cNvSpPr/>
          <p:nvPr/>
        </p:nvSpPr>
        <p:spPr>
          <a:xfrm>
            <a:off x="4098122" y="1673523"/>
            <a:ext cx="345056" cy="330679"/>
          </a:xfrm>
          <a:prstGeom prst="mathMinus">
            <a:avLst/>
          </a:prstGeom>
          <a:solidFill>
            <a:schemeClr val="tx1"/>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227C86AC-164C-05F7-1B33-C6787EE8C198}"/>
              </a:ext>
            </a:extLst>
          </p:cNvPr>
          <p:cNvGrpSpPr/>
          <p:nvPr/>
        </p:nvGrpSpPr>
        <p:grpSpPr>
          <a:xfrm>
            <a:off x="4138163" y="2405692"/>
            <a:ext cx="4007328" cy="1360097"/>
            <a:chOff x="4123786" y="2405692"/>
            <a:chExt cx="4007328" cy="1360097"/>
          </a:xfrm>
        </p:grpSpPr>
        <p:cxnSp>
          <p:nvCxnSpPr>
            <p:cNvPr id="21" name="Straight Arrow Connector 20">
              <a:extLst>
                <a:ext uri="{FF2B5EF4-FFF2-40B4-BE49-F238E27FC236}">
                  <a16:creationId xmlns:a16="http://schemas.microsoft.com/office/drawing/2014/main" id="{AF76884A-18CE-5A32-0B87-765046F5330C}"/>
                </a:ext>
              </a:extLst>
            </p:cNvPr>
            <p:cNvCxnSpPr/>
            <p:nvPr/>
          </p:nvCxnSpPr>
          <p:spPr>
            <a:xfrm>
              <a:off x="4628790" y="2407486"/>
              <a:ext cx="3502324" cy="86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72F5AFF1-2B17-8F54-B8CE-36B735371884}"/>
                </a:ext>
              </a:extLst>
            </p:cNvPr>
            <p:cNvCxnSpPr>
              <a:cxnSpLocks/>
            </p:cNvCxnSpPr>
            <p:nvPr/>
          </p:nvCxnSpPr>
          <p:spPr>
            <a:xfrm flipH="1">
              <a:off x="4123786" y="2405692"/>
              <a:ext cx="856890" cy="1360097"/>
            </a:xfrm>
            <a:prstGeom prst="bentConnector3">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Flowchart: Terminator 16">
            <a:extLst>
              <a:ext uri="{FF2B5EF4-FFF2-40B4-BE49-F238E27FC236}">
                <a16:creationId xmlns:a16="http://schemas.microsoft.com/office/drawing/2014/main" id="{822C3C4D-50C4-0D64-4E4E-2EA0629D8DD0}"/>
              </a:ext>
            </a:extLst>
          </p:cNvPr>
          <p:cNvSpPr/>
          <p:nvPr/>
        </p:nvSpPr>
        <p:spPr>
          <a:xfrm>
            <a:off x="1761513" y="6154084"/>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259519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Shallow water and pink sunset sky view">
            <a:extLst>
              <a:ext uri="{FF2B5EF4-FFF2-40B4-BE49-F238E27FC236}">
                <a16:creationId xmlns:a16="http://schemas.microsoft.com/office/drawing/2014/main" id="{7929AB84-6F19-99D6-B0CB-1440EA105AE6}"/>
              </a:ext>
            </a:extLst>
          </p:cNvPr>
          <p:cNvPicPr>
            <a:picLocks noChangeAspect="1"/>
          </p:cNvPicPr>
          <p:nvPr/>
        </p:nvPicPr>
        <p:blipFill rotWithShape="1">
          <a:blip r:embed="rId2"/>
          <a:srcRect l="6401" r="-1" b="-1"/>
          <a:stretch/>
        </p:blipFill>
        <p:spPr>
          <a:xfrm>
            <a:off x="4083853"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1" name="Rectangle 10">
            <a:extLst>
              <a:ext uri="{FF2B5EF4-FFF2-40B4-BE49-F238E27FC236}">
                <a16:creationId xmlns:a16="http://schemas.microsoft.com/office/drawing/2014/main" id="{B66767E6-3037-6CEC-BAE1-5216312DDB39}"/>
              </a:ext>
            </a:extLst>
          </p:cNvPr>
          <p:cNvSpPr/>
          <p:nvPr/>
        </p:nvSpPr>
        <p:spPr>
          <a:xfrm>
            <a:off x="7375009" y="4251096"/>
            <a:ext cx="1725284" cy="207034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5"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6" name="Graphic 6" descr="Planet Saturn">
            <a:extLst>
              <a:ext uri="{FF2B5EF4-FFF2-40B4-BE49-F238E27FC236}">
                <a16:creationId xmlns:a16="http://schemas.microsoft.com/office/drawing/2014/main" id="{E00C5E91-75D4-8870-6559-923E969ED0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451" y="-97844"/>
            <a:ext cx="2286003" cy="2300380"/>
          </a:xfrm>
          <a:prstGeom prst="rect">
            <a:avLst/>
          </a:prstGeom>
        </p:spPr>
      </p:pic>
      <p:grpSp>
        <p:nvGrpSpPr>
          <p:cNvPr id="7" name="Group 6">
            <a:extLst>
              <a:ext uri="{FF2B5EF4-FFF2-40B4-BE49-F238E27FC236}">
                <a16:creationId xmlns:a16="http://schemas.microsoft.com/office/drawing/2014/main" id="{A6C9A7FF-FC06-C54D-6F28-FAC868B16C7C}"/>
              </a:ext>
            </a:extLst>
          </p:cNvPr>
          <p:cNvGrpSpPr/>
          <p:nvPr/>
        </p:nvGrpSpPr>
        <p:grpSpPr>
          <a:xfrm>
            <a:off x="10838514" y="132846"/>
            <a:ext cx="1348308" cy="1354922"/>
            <a:chOff x="10838514" y="132846"/>
            <a:chExt cx="1348308" cy="1354922"/>
          </a:xfrm>
        </p:grpSpPr>
        <p:sp>
          <p:nvSpPr>
            <p:cNvPr id="3" name="TextBox 2">
              <a:extLst>
                <a:ext uri="{FF2B5EF4-FFF2-40B4-BE49-F238E27FC236}">
                  <a16:creationId xmlns:a16="http://schemas.microsoft.com/office/drawing/2014/main" id="{292F034F-7A0C-B008-CDE8-918B51709465}"/>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5" name="Lightning Bolt 4">
              <a:extLst>
                <a:ext uri="{FF2B5EF4-FFF2-40B4-BE49-F238E27FC236}">
                  <a16:creationId xmlns:a16="http://schemas.microsoft.com/office/drawing/2014/main" id="{5D99376D-56D0-326C-1D9A-B1BB0005ABB5}"/>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1DE60B6D-D70F-C1C4-B13D-A2E981483A17}"/>
              </a:ext>
            </a:extLst>
          </p:cNvPr>
          <p:cNvSpPr txBox="1"/>
          <p:nvPr/>
        </p:nvSpPr>
        <p:spPr>
          <a:xfrm>
            <a:off x="588320" y="2353285"/>
            <a:ext cx="313943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solidFill>
                  <a:schemeClr val="bg1"/>
                </a:solidFill>
                <a:latin typeface="Franklin Gothic Demi"/>
                <a:cs typeface="Calibri"/>
              </a:rPr>
              <a:t>Write down the full name of customers with last name as 'Doe'.</a:t>
            </a:r>
          </a:p>
        </p:txBody>
      </p:sp>
      <p:graphicFrame>
        <p:nvGraphicFramePr>
          <p:cNvPr id="9" name="Table 11">
            <a:extLst>
              <a:ext uri="{FF2B5EF4-FFF2-40B4-BE49-F238E27FC236}">
                <a16:creationId xmlns:a16="http://schemas.microsoft.com/office/drawing/2014/main" id="{B7C54065-99AA-567B-CDD3-3F56390E8679}"/>
              </a:ext>
            </a:extLst>
          </p:cNvPr>
          <p:cNvGraphicFramePr>
            <a:graphicFrameLocks noGrp="1"/>
          </p:cNvGraphicFramePr>
          <p:nvPr>
            <p:extLst>
              <p:ext uri="{D42A27DB-BD31-4B8C-83A1-F6EECF244321}">
                <p14:modId xmlns:p14="http://schemas.microsoft.com/office/powerpoint/2010/main" val="1611580562"/>
              </p:ext>
            </p:extLst>
          </p:nvPr>
        </p:nvGraphicFramePr>
        <p:xfrm>
          <a:off x="7447471" y="4327584"/>
          <a:ext cx="1645919" cy="1980170"/>
        </p:xfrm>
        <a:graphic>
          <a:graphicData uri="http://schemas.openxmlformats.org/drawingml/2006/table">
            <a:tbl>
              <a:tblPr firstRow="1" bandRow="1">
                <a:tableStyleId>{5940675A-B579-460E-94D1-54222C63F5DA}</a:tableStyleId>
              </a:tblPr>
              <a:tblGrid>
                <a:gridCol w="1645919">
                  <a:extLst>
                    <a:ext uri="{9D8B030D-6E8A-4147-A177-3AD203B41FA5}">
                      <a16:colId xmlns:a16="http://schemas.microsoft.com/office/drawing/2014/main" val="3364024171"/>
                    </a:ext>
                  </a:extLst>
                </a:gridCol>
              </a:tblGrid>
              <a:tr h="825070">
                <a:tc>
                  <a:txBody>
                    <a:bodyPr/>
                    <a:lstStyle/>
                    <a:p>
                      <a:r>
                        <a:rPr lang="en-US" sz="2000" err="1">
                          <a:solidFill>
                            <a:srgbClr val="000000"/>
                          </a:solidFill>
                        </a:rPr>
                        <a:t>Full_name</a:t>
                      </a:r>
                    </a:p>
                  </a:txBody>
                  <a:tcPr anchor="b"/>
                </a:tc>
                <a:extLst>
                  <a:ext uri="{0D108BD9-81ED-4DB2-BD59-A6C34878D82A}">
                    <a16:rowId xmlns:a16="http://schemas.microsoft.com/office/drawing/2014/main" val="1432446010"/>
                  </a:ext>
                </a:extLst>
              </a:tr>
              <a:tr h="577550">
                <a:tc>
                  <a:txBody>
                    <a:bodyPr/>
                    <a:lstStyle/>
                    <a:p>
                      <a:r>
                        <a:rPr lang="en-US" dirty="0">
                          <a:solidFill>
                            <a:srgbClr val="000000"/>
                          </a:solidFill>
                        </a:rPr>
                        <a:t>John Doe</a:t>
                      </a:r>
                    </a:p>
                  </a:txBody>
                  <a:tcPr anchor="ctr"/>
                </a:tc>
                <a:extLst>
                  <a:ext uri="{0D108BD9-81ED-4DB2-BD59-A6C34878D82A}">
                    <a16:rowId xmlns:a16="http://schemas.microsoft.com/office/drawing/2014/main" val="3910502960"/>
                  </a:ext>
                </a:extLst>
              </a:tr>
              <a:tr h="577550">
                <a:tc>
                  <a:txBody>
                    <a:bodyPr/>
                    <a:lstStyle/>
                    <a:p>
                      <a:r>
                        <a:rPr lang="en-US" dirty="0">
                          <a:solidFill>
                            <a:srgbClr val="000000"/>
                          </a:solidFill>
                        </a:rPr>
                        <a:t>Jane Doe</a:t>
                      </a:r>
                    </a:p>
                  </a:txBody>
                  <a:tcPr anchor="ctr"/>
                </a:tc>
                <a:extLst>
                  <a:ext uri="{0D108BD9-81ED-4DB2-BD59-A6C34878D82A}">
                    <a16:rowId xmlns:a16="http://schemas.microsoft.com/office/drawing/2014/main" val="1987534611"/>
                  </a:ext>
                </a:extLst>
              </a:tr>
            </a:tbl>
          </a:graphicData>
        </a:graphic>
      </p:graphicFrame>
      <p:pic>
        <p:nvPicPr>
          <p:cNvPr id="12" name="Picture 12" descr="A close-up of a text&#10;&#10;Description automatically generated">
            <a:extLst>
              <a:ext uri="{FF2B5EF4-FFF2-40B4-BE49-F238E27FC236}">
                <a16:creationId xmlns:a16="http://schemas.microsoft.com/office/drawing/2014/main" id="{F0D7D4D3-1EA4-C489-4A7C-EF45A1D6B9B1}"/>
              </a:ext>
            </a:extLst>
          </p:cNvPr>
          <p:cNvPicPr>
            <a:picLocks noChangeAspect="1"/>
          </p:cNvPicPr>
          <p:nvPr/>
        </p:nvPicPr>
        <p:blipFill rotWithShape="1">
          <a:blip r:embed="rId6"/>
          <a:srcRect r="214" b="17347"/>
          <a:stretch/>
        </p:blipFill>
        <p:spPr>
          <a:xfrm>
            <a:off x="4954437" y="2264149"/>
            <a:ext cx="6696982" cy="1409452"/>
          </a:xfrm>
          <a:prstGeom prst="rect">
            <a:avLst/>
          </a:prstGeom>
        </p:spPr>
      </p:pic>
      <p:sp>
        <p:nvSpPr>
          <p:cNvPr id="14" name="Hexagon 13">
            <a:extLst>
              <a:ext uri="{FF2B5EF4-FFF2-40B4-BE49-F238E27FC236}">
                <a16:creationId xmlns:a16="http://schemas.microsoft.com/office/drawing/2014/main" id="{FB4031C6-ECB4-3827-EC47-47A618DE848B}"/>
              </a:ext>
            </a:extLst>
          </p:cNvPr>
          <p:cNvSpPr/>
          <p:nvPr/>
        </p:nvSpPr>
        <p:spPr>
          <a:xfrm rot="8160000">
            <a:off x="4896599" y="459304"/>
            <a:ext cx="1156023" cy="104718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Hexagon 18">
            <a:extLst>
              <a:ext uri="{FF2B5EF4-FFF2-40B4-BE49-F238E27FC236}">
                <a16:creationId xmlns:a16="http://schemas.microsoft.com/office/drawing/2014/main" id="{BC997DA8-3277-AB76-142E-DEB5D1121E7E}"/>
              </a:ext>
            </a:extLst>
          </p:cNvPr>
          <p:cNvSpPr/>
          <p:nvPr/>
        </p:nvSpPr>
        <p:spPr>
          <a:xfrm rot="7500000">
            <a:off x="591243" y="4957198"/>
            <a:ext cx="1474537" cy="1319727"/>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Flowchart: Terminator 9">
            <a:extLst>
              <a:ext uri="{FF2B5EF4-FFF2-40B4-BE49-F238E27FC236}">
                <a16:creationId xmlns:a16="http://schemas.microsoft.com/office/drawing/2014/main" id="{3F3878BB-E48C-FE56-BF52-BB54FAD8CF8A}"/>
              </a:ext>
            </a:extLst>
          </p:cNvPr>
          <p:cNvSpPr/>
          <p:nvPr/>
        </p:nvSpPr>
        <p:spPr>
          <a:xfrm>
            <a:off x="1186418" y="5909669"/>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Shallow water and pink sunset sky view">
            <a:extLst>
              <a:ext uri="{FF2B5EF4-FFF2-40B4-BE49-F238E27FC236}">
                <a16:creationId xmlns:a16="http://schemas.microsoft.com/office/drawing/2014/main" id="{7929AB84-6F19-99D6-B0CB-1440EA105AE6}"/>
              </a:ext>
            </a:extLst>
          </p:cNvPr>
          <p:cNvPicPr>
            <a:picLocks noChangeAspect="1"/>
          </p:cNvPicPr>
          <p:nvPr/>
        </p:nvPicPr>
        <p:blipFill rotWithShape="1">
          <a:blip r:embed="rId2"/>
          <a:srcRect l="6401" r="-1" b="-1"/>
          <a:stretch/>
        </p:blipFill>
        <p:spPr>
          <a:xfrm>
            <a:off x="3997589"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0" name="Rectangle 9">
            <a:extLst>
              <a:ext uri="{FF2B5EF4-FFF2-40B4-BE49-F238E27FC236}">
                <a16:creationId xmlns:a16="http://schemas.microsoft.com/office/drawing/2014/main" id="{D68DDF19-5605-4154-7560-ADD6E0E76A01}"/>
              </a:ext>
            </a:extLst>
          </p:cNvPr>
          <p:cNvSpPr/>
          <p:nvPr/>
        </p:nvSpPr>
        <p:spPr>
          <a:xfrm>
            <a:off x="6566425" y="4255409"/>
            <a:ext cx="3464944" cy="179717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5"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6" name="Graphic 6" descr="Planet Saturn">
            <a:extLst>
              <a:ext uri="{FF2B5EF4-FFF2-40B4-BE49-F238E27FC236}">
                <a16:creationId xmlns:a16="http://schemas.microsoft.com/office/drawing/2014/main" id="{E00C5E91-75D4-8870-6559-923E969ED0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451" y="-97844"/>
            <a:ext cx="2286003" cy="2300380"/>
          </a:xfrm>
          <a:prstGeom prst="rect">
            <a:avLst/>
          </a:prstGeom>
        </p:spPr>
      </p:pic>
      <p:grpSp>
        <p:nvGrpSpPr>
          <p:cNvPr id="7" name="Group 6">
            <a:extLst>
              <a:ext uri="{FF2B5EF4-FFF2-40B4-BE49-F238E27FC236}">
                <a16:creationId xmlns:a16="http://schemas.microsoft.com/office/drawing/2014/main" id="{CA18BA60-DAD2-48E2-7ADC-462F45349970}"/>
              </a:ext>
            </a:extLst>
          </p:cNvPr>
          <p:cNvGrpSpPr/>
          <p:nvPr/>
        </p:nvGrpSpPr>
        <p:grpSpPr>
          <a:xfrm>
            <a:off x="10838514" y="132846"/>
            <a:ext cx="1348308" cy="1354922"/>
            <a:chOff x="10838514" y="132846"/>
            <a:chExt cx="1348308" cy="1354922"/>
          </a:xfrm>
        </p:grpSpPr>
        <p:sp>
          <p:nvSpPr>
            <p:cNvPr id="3" name="TextBox 2">
              <a:extLst>
                <a:ext uri="{FF2B5EF4-FFF2-40B4-BE49-F238E27FC236}">
                  <a16:creationId xmlns:a16="http://schemas.microsoft.com/office/drawing/2014/main" id="{4204797E-F4DF-8B91-3724-828D3C1246AC}"/>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5" name="Lightning Bolt 4">
              <a:extLst>
                <a:ext uri="{FF2B5EF4-FFF2-40B4-BE49-F238E27FC236}">
                  <a16:creationId xmlns:a16="http://schemas.microsoft.com/office/drawing/2014/main" id="{03F3F153-3D3D-65DB-A05E-5C2620CA36E9}"/>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DEC5D663-4F59-6956-CBC1-DCA5C6D033D4}"/>
              </a:ext>
            </a:extLst>
          </p:cNvPr>
          <p:cNvSpPr txBox="1"/>
          <p:nvPr/>
        </p:nvSpPr>
        <p:spPr>
          <a:xfrm>
            <a:off x="732094" y="2051360"/>
            <a:ext cx="3139439"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solidFill>
                  <a:schemeClr val="bg1"/>
                </a:solidFill>
                <a:latin typeface="Franklin Gothic Demi"/>
                <a:ea typeface="+mn-lt"/>
                <a:cs typeface="+mn-lt"/>
              </a:rPr>
              <a:t>What is the total number of accounts with respect to different account types in the accounts table?</a:t>
            </a:r>
            <a:endParaRPr lang="en-US" sz="2800" i="1">
              <a:solidFill>
                <a:schemeClr val="bg1"/>
              </a:solidFill>
              <a:latin typeface="Franklin Gothic Demi"/>
              <a:cs typeface="Calibri"/>
            </a:endParaRPr>
          </a:p>
        </p:txBody>
      </p:sp>
      <p:graphicFrame>
        <p:nvGraphicFramePr>
          <p:cNvPr id="2" name="Table 8">
            <a:extLst>
              <a:ext uri="{FF2B5EF4-FFF2-40B4-BE49-F238E27FC236}">
                <a16:creationId xmlns:a16="http://schemas.microsoft.com/office/drawing/2014/main" id="{DAED4AF3-8164-9B25-725B-6792C1825C86}"/>
              </a:ext>
            </a:extLst>
          </p:cNvPr>
          <p:cNvGraphicFramePr>
            <a:graphicFrameLocks noGrp="1"/>
          </p:cNvGraphicFramePr>
          <p:nvPr>
            <p:extLst>
              <p:ext uri="{D42A27DB-BD31-4B8C-83A1-F6EECF244321}">
                <p14:modId xmlns:p14="http://schemas.microsoft.com/office/powerpoint/2010/main" val="774455895"/>
              </p:ext>
            </p:extLst>
          </p:nvPr>
        </p:nvGraphicFramePr>
        <p:xfrm>
          <a:off x="6598059" y="4287962"/>
          <a:ext cx="3352606" cy="1676399"/>
        </p:xfrm>
        <a:graphic>
          <a:graphicData uri="http://schemas.openxmlformats.org/drawingml/2006/table">
            <a:tbl>
              <a:tblPr firstRow="1" bandRow="1">
                <a:tableStyleId>{5940675A-B579-460E-94D1-54222C63F5DA}</a:tableStyleId>
              </a:tblPr>
              <a:tblGrid>
                <a:gridCol w="1676303">
                  <a:extLst>
                    <a:ext uri="{9D8B030D-6E8A-4147-A177-3AD203B41FA5}">
                      <a16:colId xmlns:a16="http://schemas.microsoft.com/office/drawing/2014/main" val="551519563"/>
                    </a:ext>
                  </a:extLst>
                </a:gridCol>
                <a:gridCol w="1676303">
                  <a:extLst>
                    <a:ext uri="{9D8B030D-6E8A-4147-A177-3AD203B41FA5}">
                      <a16:colId xmlns:a16="http://schemas.microsoft.com/office/drawing/2014/main" val="4179371122"/>
                    </a:ext>
                  </a:extLst>
                </a:gridCol>
              </a:tblGrid>
              <a:tr h="563879">
                <a:tc>
                  <a:txBody>
                    <a:bodyPr/>
                    <a:lstStyle/>
                    <a:p>
                      <a:r>
                        <a:rPr lang="en-US" sz="2000" dirty="0" err="1">
                          <a:solidFill>
                            <a:srgbClr val="000000"/>
                          </a:solidFill>
                        </a:rPr>
                        <a:t>AccountType</a:t>
                      </a:r>
                    </a:p>
                  </a:txBody>
                  <a:tcPr anchor="b"/>
                </a:tc>
                <a:tc>
                  <a:txBody>
                    <a:bodyPr/>
                    <a:lstStyle/>
                    <a:p>
                      <a:r>
                        <a:rPr lang="en-US" sz="2000" dirty="0" err="1">
                          <a:solidFill>
                            <a:srgbClr val="000000"/>
                          </a:solidFill>
                        </a:rPr>
                        <a:t>CountId</a:t>
                      </a:r>
                    </a:p>
                  </a:txBody>
                  <a:tcPr anchor="b"/>
                </a:tc>
                <a:extLst>
                  <a:ext uri="{0D108BD9-81ED-4DB2-BD59-A6C34878D82A}">
                    <a16:rowId xmlns:a16="http://schemas.microsoft.com/office/drawing/2014/main" val="3187281826"/>
                  </a:ext>
                </a:extLst>
              </a:tr>
              <a:tr h="370840">
                <a:tc>
                  <a:txBody>
                    <a:bodyPr/>
                    <a:lstStyle/>
                    <a:p>
                      <a:r>
                        <a:rPr lang="en-US" dirty="0">
                          <a:solidFill>
                            <a:srgbClr val="000000"/>
                          </a:solidFill>
                        </a:rPr>
                        <a:t>Checking</a:t>
                      </a:r>
                    </a:p>
                  </a:txBody>
                  <a:tcPr anchor="ctr"/>
                </a:tc>
                <a:tc>
                  <a:txBody>
                    <a:bodyPr/>
                    <a:lstStyle/>
                    <a:p>
                      <a:r>
                        <a:rPr lang="en-US" dirty="0">
                          <a:solidFill>
                            <a:srgbClr val="000000"/>
                          </a:solidFill>
                        </a:rPr>
                        <a:t>6</a:t>
                      </a:r>
                    </a:p>
                  </a:txBody>
                  <a:tcPr anchor="ctr"/>
                </a:tc>
                <a:extLst>
                  <a:ext uri="{0D108BD9-81ED-4DB2-BD59-A6C34878D82A}">
                    <a16:rowId xmlns:a16="http://schemas.microsoft.com/office/drawing/2014/main" val="4132666050"/>
                  </a:ext>
                </a:extLst>
              </a:tr>
              <a:tr h="370840">
                <a:tc>
                  <a:txBody>
                    <a:bodyPr/>
                    <a:lstStyle/>
                    <a:p>
                      <a:r>
                        <a:rPr lang="en-US" dirty="0">
                          <a:solidFill>
                            <a:srgbClr val="000000"/>
                          </a:solidFill>
                        </a:rPr>
                        <a:t>Credit Card</a:t>
                      </a:r>
                    </a:p>
                  </a:txBody>
                  <a:tcPr anchor="ctr"/>
                </a:tc>
                <a:tc>
                  <a:txBody>
                    <a:bodyPr/>
                    <a:lstStyle/>
                    <a:p>
                      <a:r>
                        <a:rPr lang="en-US" dirty="0">
                          <a:solidFill>
                            <a:srgbClr val="000000"/>
                          </a:solidFill>
                        </a:rPr>
                        <a:t>3</a:t>
                      </a:r>
                    </a:p>
                  </a:txBody>
                  <a:tcPr anchor="ctr"/>
                </a:tc>
                <a:extLst>
                  <a:ext uri="{0D108BD9-81ED-4DB2-BD59-A6C34878D82A}">
                    <a16:rowId xmlns:a16="http://schemas.microsoft.com/office/drawing/2014/main" val="1254818687"/>
                  </a:ext>
                </a:extLst>
              </a:tr>
              <a:tr h="370840">
                <a:tc>
                  <a:txBody>
                    <a:bodyPr/>
                    <a:lstStyle/>
                    <a:p>
                      <a:r>
                        <a:rPr lang="en-US" dirty="0">
                          <a:solidFill>
                            <a:srgbClr val="000000"/>
                          </a:solidFill>
                        </a:rPr>
                        <a:t>Saving</a:t>
                      </a:r>
                    </a:p>
                  </a:txBody>
                  <a:tcPr anchor="ctr"/>
                </a:tc>
                <a:tc>
                  <a:txBody>
                    <a:bodyPr/>
                    <a:lstStyle/>
                    <a:p>
                      <a:r>
                        <a:rPr lang="en-US" dirty="0">
                          <a:solidFill>
                            <a:srgbClr val="000000"/>
                          </a:solidFill>
                        </a:rPr>
                        <a:t>6</a:t>
                      </a:r>
                    </a:p>
                  </a:txBody>
                  <a:tcPr anchor="ctr"/>
                </a:tc>
                <a:extLst>
                  <a:ext uri="{0D108BD9-81ED-4DB2-BD59-A6C34878D82A}">
                    <a16:rowId xmlns:a16="http://schemas.microsoft.com/office/drawing/2014/main" val="246590703"/>
                  </a:ext>
                </a:extLst>
              </a:tr>
            </a:tbl>
          </a:graphicData>
        </a:graphic>
      </p:graphicFrame>
      <p:pic>
        <p:nvPicPr>
          <p:cNvPr id="9" name="Picture 9" descr="A close-up of a text&#10;&#10;Description automatically generated">
            <a:extLst>
              <a:ext uri="{FF2B5EF4-FFF2-40B4-BE49-F238E27FC236}">
                <a16:creationId xmlns:a16="http://schemas.microsoft.com/office/drawing/2014/main" id="{B123B3EB-5861-0A3E-4761-DF35C37E3257}"/>
              </a:ext>
            </a:extLst>
          </p:cNvPr>
          <p:cNvPicPr>
            <a:picLocks noChangeAspect="1"/>
          </p:cNvPicPr>
          <p:nvPr/>
        </p:nvPicPr>
        <p:blipFill rotWithShape="1">
          <a:blip r:embed="rId6"/>
          <a:srcRect r="222" b="18812"/>
          <a:stretch/>
        </p:blipFill>
        <p:spPr>
          <a:xfrm>
            <a:off x="5112590" y="2102968"/>
            <a:ext cx="6466944" cy="1558139"/>
          </a:xfrm>
          <a:prstGeom prst="rect">
            <a:avLst/>
          </a:prstGeom>
        </p:spPr>
      </p:pic>
      <p:sp>
        <p:nvSpPr>
          <p:cNvPr id="12" name="Hexagon 11">
            <a:extLst>
              <a:ext uri="{FF2B5EF4-FFF2-40B4-BE49-F238E27FC236}">
                <a16:creationId xmlns:a16="http://schemas.microsoft.com/office/drawing/2014/main" id="{EEEB4437-8D40-B1DD-DD75-87DC0B7DC67F}"/>
              </a:ext>
            </a:extLst>
          </p:cNvPr>
          <p:cNvSpPr/>
          <p:nvPr/>
        </p:nvSpPr>
        <p:spPr>
          <a:xfrm rot="3720000">
            <a:off x="7340750" y="13606"/>
            <a:ext cx="1156023" cy="104718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Hexagon 13">
            <a:extLst>
              <a:ext uri="{FF2B5EF4-FFF2-40B4-BE49-F238E27FC236}">
                <a16:creationId xmlns:a16="http://schemas.microsoft.com/office/drawing/2014/main" id="{4D6C2BF2-1DC1-098D-A09C-8C09773DE7B9}"/>
              </a:ext>
            </a:extLst>
          </p:cNvPr>
          <p:cNvSpPr/>
          <p:nvPr/>
        </p:nvSpPr>
        <p:spPr>
          <a:xfrm rot="19080000">
            <a:off x="3040649" y="5692235"/>
            <a:ext cx="1000085" cy="960293"/>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Flowchart: Terminator 12">
            <a:extLst>
              <a:ext uri="{FF2B5EF4-FFF2-40B4-BE49-F238E27FC236}">
                <a16:creationId xmlns:a16="http://schemas.microsoft.com/office/drawing/2014/main" id="{9B26EA27-0167-41B9-AB72-ECDF1BC985AC}"/>
              </a:ext>
            </a:extLst>
          </p:cNvPr>
          <p:cNvSpPr/>
          <p:nvPr/>
        </p:nvSpPr>
        <p:spPr>
          <a:xfrm>
            <a:off x="1330192" y="5866537"/>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3282561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7929AB84-6F19-99D6-B0CB-1440EA105AE6}"/>
              </a:ext>
              <a:ext uri="{C183D7F6-B498-43B3-948B-1728B52AA6E4}">
                <adec:decorative xmlns:adec="http://schemas.microsoft.com/office/drawing/2017/decorative" val="1"/>
              </a:ext>
            </a:extLst>
          </p:cNvPr>
          <p:cNvPicPr>
            <a:picLocks noChangeAspect="1"/>
          </p:cNvPicPr>
          <p:nvPr/>
        </p:nvPicPr>
        <p:blipFill rotWithShape="1">
          <a:blip r:embed="rId2"/>
          <a:srcRect l="6401" r="-1" b="-1"/>
          <a:stretch/>
        </p:blipFill>
        <p:spPr>
          <a:xfrm>
            <a:off x="4055098"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8" name="Rectangle 7">
            <a:extLst>
              <a:ext uri="{FF2B5EF4-FFF2-40B4-BE49-F238E27FC236}">
                <a16:creationId xmlns:a16="http://schemas.microsoft.com/office/drawing/2014/main" id="{325C25D4-0A2E-E4F3-1C3B-FD590F388AFA}"/>
              </a:ext>
            </a:extLst>
          </p:cNvPr>
          <p:cNvSpPr/>
          <p:nvPr/>
        </p:nvSpPr>
        <p:spPr>
          <a:xfrm>
            <a:off x="6748156" y="4501550"/>
            <a:ext cx="2918603" cy="17396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5"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6" name="Graphic 6" descr="Planet Saturn">
            <a:extLst>
              <a:ext uri="{FF2B5EF4-FFF2-40B4-BE49-F238E27FC236}">
                <a16:creationId xmlns:a16="http://schemas.microsoft.com/office/drawing/2014/main" id="{E00C5E91-75D4-8870-6559-923E969ED0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451" y="-97844"/>
            <a:ext cx="2286003" cy="2300380"/>
          </a:xfrm>
          <a:prstGeom prst="rect">
            <a:avLst/>
          </a:prstGeom>
        </p:spPr>
      </p:pic>
      <p:grpSp>
        <p:nvGrpSpPr>
          <p:cNvPr id="7" name="Group 6">
            <a:extLst>
              <a:ext uri="{FF2B5EF4-FFF2-40B4-BE49-F238E27FC236}">
                <a16:creationId xmlns:a16="http://schemas.microsoft.com/office/drawing/2014/main" id="{81BBBD7A-BACF-0D65-9644-10103FD74F0B}"/>
              </a:ext>
            </a:extLst>
          </p:cNvPr>
          <p:cNvGrpSpPr/>
          <p:nvPr/>
        </p:nvGrpSpPr>
        <p:grpSpPr>
          <a:xfrm>
            <a:off x="10838514" y="132846"/>
            <a:ext cx="1348308" cy="1354922"/>
            <a:chOff x="10838514" y="132846"/>
            <a:chExt cx="1348308" cy="1354922"/>
          </a:xfrm>
        </p:grpSpPr>
        <p:sp>
          <p:nvSpPr>
            <p:cNvPr id="3" name="TextBox 2">
              <a:extLst>
                <a:ext uri="{FF2B5EF4-FFF2-40B4-BE49-F238E27FC236}">
                  <a16:creationId xmlns:a16="http://schemas.microsoft.com/office/drawing/2014/main" id="{DAA8234A-3CEA-A28B-A80A-BC1CA9DB3B54}"/>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5" name="Lightning Bolt 4">
              <a:extLst>
                <a:ext uri="{FF2B5EF4-FFF2-40B4-BE49-F238E27FC236}">
                  <a16:creationId xmlns:a16="http://schemas.microsoft.com/office/drawing/2014/main" id="{E9D775A6-086E-3432-5523-0F23F8C65D1C}"/>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4759DED3-2994-91FB-FA72-31BEE2185436}"/>
              </a:ext>
            </a:extLst>
          </p:cNvPr>
          <p:cNvSpPr txBox="1"/>
          <p:nvPr/>
        </p:nvSpPr>
        <p:spPr>
          <a:xfrm>
            <a:off x="645830" y="2683964"/>
            <a:ext cx="313943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solidFill>
                  <a:schemeClr val="bg1"/>
                </a:solidFill>
                <a:latin typeface="Franklin Gothic Demi"/>
                <a:ea typeface="+mn-lt"/>
                <a:cs typeface="+mn-lt"/>
              </a:rPr>
              <a:t>What is the total balance of all checking accounts?</a:t>
            </a:r>
          </a:p>
        </p:txBody>
      </p:sp>
      <p:pic>
        <p:nvPicPr>
          <p:cNvPr id="10" name="Picture 10">
            <a:extLst>
              <a:ext uri="{FF2B5EF4-FFF2-40B4-BE49-F238E27FC236}">
                <a16:creationId xmlns:a16="http://schemas.microsoft.com/office/drawing/2014/main" id="{4ADFBF69-47DC-734C-1DF7-559F6E706844}"/>
              </a:ext>
            </a:extLst>
          </p:cNvPr>
          <p:cNvPicPr>
            <a:picLocks noChangeAspect="1"/>
          </p:cNvPicPr>
          <p:nvPr/>
        </p:nvPicPr>
        <p:blipFill>
          <a:blip r:embed="rId6"/>
          <a:stretch>
            <a:fillRect/>
          </a:stretch>
        </p:blipFill>
        <p:spPr>
          <a:xfrm>
            <a:off x="4983192" y="2297155"/>
            <a:ext cx="6639463" cy="1458557"/>
          </a:xfrm>
          <a:prstGeom prst="rect">
            <a:avLst/>
          </a:prstGeom>
        </p:spPr>
      </p:pic>
      <p:graphicFrame>
        <p:nvGraphicFramePr>
          <p:cNvPr id="2" name="Table 11">
            <a:extLst>
              <a:ext uri="{FF2B5EF4-FFF2-40B4-BE49-F238E27FC236}">
                <a16:creationId xmlns:a16="http://schemas.microsoft.com/office/drawing/2014/main" id="{608448D6-DD38-C319-1AD7-A566F47750E8}"/>
              </a:ext>
            </a:extLst>
          </p:cNvPr>
          <p:cNvGraphicFramePr>
            <a:graphicFrameLocks noGrp="1"/>
          </p:cNvGraphicFramePr>
          <p:nvPr>
            <p:extLst>
              <p:ext uri="{D42A27DB-BD31-4B8C-83A1-F6EECF244321}">
                <p14:modId xmlns:p14="http://schemas.microsoft.com/office/powerpoint/2010/main" val="3423457"/>
              </p:ext>
            </p:extLst>
          </p:nvPr>
        </p:nvGraphicFramePr>
        <p:xfrm>
          <a:off x="6800491" y="4543244"/>
          <a:ext cx="2819432" cy="1661164"/>
        </p:xfrm>
        <a:graphic>
          <a:graphicData uri="http://schemas.openxmlformats.org/drawingml/2006/table">
            <a:tbl>
              <a:tblPr firstRow="1" bandRow="1">
                <a:tableStyleId>{5940675A-B579-460E-94D1-54222C63F5DA}</a:tableStyleId>
              </a:tblPr>
              <a:tblGrid>
                <a:gridCol w="1779768">
                  <a:extLst>
                    <a:ext uri="{9D8B030D-6E8A-4147-A177-3AD203B41FA5}">
                      <a16:colId xmlns:a16="http://schemas.microsoft.com/office/drawing/2014/main" val="1554588833"/>
                    </a:ext>
                  </a:extLst>
                </a:gridCol>
                <a:gridCol w="1039664">
                  <a:extLst>
                    <a:ext uri="{9D8B030D-6E8A-4147-A177-3AD203B41FA5}">
                      <a16:colId xmlns:a16="http://schemas.microsoft.com/office/drawing/2014/main" val="1016576777"/>
                    </a:ext>
                  </a:extLst>
                </a:gridCol>
              </a:tblGrid>
              <a:tr h="974337">
                <a:tc>
                  <a:txBody>
                    <a:bodyPr/>
                    <a:lstStyle/>
                    <a:p>
                      <a:r>
                        <a:rPr lang="en-US" sz="2000" dirty="0" err="1">
                          <a:solidFill>
                            <a:srgbClr val="000000"/>
                          </a:solidFill>
                        </a:rPr>
                        <a:t>AccountType</a:t>
                      </a:r>
                    </a:p>
                  </a:txBody>
                  <a:tcPr anchor="b"/>
                </a:tc>
                <a:tc>
                  <a:txBody>
                    <a:bodyPr/>
                    <a:lstStyle/>
                    <a:p>
                      <a:r>
                        <a:rPr lang="en-US" sz="2000" dirty="0">
                          <a:solidFill>
                            <a:srgbClr val="000000"/>
                          </a:solidFill>
                        </a:rPr>
                        <a:t>Bal</a:t>
                      </a:r>
                    </a:p>
                  </a:txBody>
                  <a:tcPr anchor="b"/>
                </a:tc>
                <a:extLst>
                  <a:ext uri="{0D108BD9-81ED-4DB2-BD59-A6C34878D82A}">
                    <a16:rowId xmlns:a16="http://schemas.microsoft.com/office/drawing/2014/main" val="585628958"/>
                  </a:ext>
                </a:extLst>
              </a:tr>
              <a:tr h="686827">
                <a:tc>
                  <a:txBody>
                    <a:bodyPr/>
                    <a:lstStyle/>
                    <a:p>
                      <a:pPr lvl="0">
                        <a:buNone/>
                      </a:pPr>
                      <a:r>
                        <a:rPr lang="en-US" dirty="0">
                          <a:solidFill>
                            <a:srgbClr val="000000"/>
                          </a:solidFill>
                        </a:rPr>
                        <a:t>Checking</a:t>
                      </a:r>
                    </a:p>
                  </a:txBody>
                  <a:tcPr anchor="ctr"/>
                </a:tc>
                <a:tc>
                  <a:txBody>
                    <a:bodyPr/>
                    <a:lstStyle/>
                    <a:p>
                      <a:pPr lvl="0">
                        <a:buNone/>
                      </a:pPr>
                      <a:r>
                        <a:rPr lang="en-US" dirty="0">
                          <a:solidFill>
                            <a:srgbClr val="000000"/>
                          </a:solidFill>
                        </a:rPr>
                        <a:t>22000</a:t>
                      </a:r>
                    </a:p>
                  </a:txBody>
                  <a:tcPr anchor="ctr"/>
                </a:tc>
                <a:extLst>
                  <a:ext uri="{0D108BD9-81ED-4DB2-BD59-A6C34878D82A}">
                    <a16:rowId xmlns:a16="http://schemas.microsoft.com/office/drawing/2014/main" val="985819271"/>
                  </a:ext>
                </a:extLst>
              </a:tr>
            </a:tbl>
          </a:graphicData>
        </a:graphic>
      </p:graphicFrame>
      <p:sp>
        <p:nvSpPr>
          <p:cNvPr id="12" name="Hexagon 11">
            <a:extLst>
              <a:ext uri="{FF2B5EF4-FFF2-40B4-BE49-F238E27FC236}">
                <a16:creationId xmlns:a16="http://schemas.microsoft.com/office/drawing/2014/main" id="{06332987-A656-F4C0-349D-411BBAC23F17}"/>
              </a:ext>
            </a:extLst>
          </p:cNvPr>
          <p:cNvSpPr/>
          <p:nvPr/>
        </p:nvSpPr>
        <p:spPr>
          <a:xfrm rot="2640000">
            <a:off x="9439844" y="286775"/>
            <a:ext cx="1156023" cy="104718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Hexagon 13">
            <a:extLst>
              <a:ext uri="{FF2B5EF4-FFF2-40B4-BE49-F238E27FC236}">
                <a16:creationId xmlns:a16="http://schemas.microsoft.com/office/drawing/2014/main" id="{EB3980AD-911F-4E39-FD20-87178F646A6D}"/>
              </a:ext>
            </a:extLst>
          </p:cNvPr>
          <p:cNvSpPr/>
          <p:nvPr/>
        </p:nvSpPr>
        <p:spPr>
          <a:xfrm rot="14760000">
            <a:off x="668635" y="4693245"/>
            <a:ext cx="1977745" cy="1937953"/>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Flowchart: Terminator 12">
            <a:extLst>
              <a:ext uri="{FF2B5EF4-FFF2-40B4-BE49-F238E27FC236}">
                <a16:creationId xmlns:a16="http://schemas.microsoft.com/office/drawing/2014/main" id="{AC38120C-EB28-4390-C7DC-BD7C73E0BE98}"/>
              </a:ext>
            </a:extLst>
          </p:cNvPr>
          <p:cNvSpPr/>
          <p:nvPr/>
        </p:nvSpPr>
        <p:spPr>
          <a:xfrm>
            <a:off x="1243928" y="5550235"/>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2251196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Shallow water and pink sunset sky view">
            <a:extLst>
              <a:ext uri="{FF2B5EF4-FFF2-40B4-BE49-F238E27FC236}">
                <a16:creationId xmlns:a16="http://schemas.microsoft.com/office/drawing/2014/main" id="{7929AB84-6F19-99D6-B0CB-1440EA105AE6}"/>
              </a:ext>
            </a:extLst>
          </p:cNvPr>
          <p:cNvPicPr>
            <a:picLocks noChangeAspect="1"/>
          </p:cNvPicPr>
          <p:nvPr/>
        </p:nvPicPr>
        <p:blipFill rotWithShape="1">
          <a:blip r:embed="rId2"/>
          <a:srcRect l="6401" r="-1" b="-1"/>
          <a:stretch/>
        </p:blipFill>
        <p:spPr>
          <a:xfrm>
            <a:off x="4155740"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9" name="Rectangle 8">
            <a:extLst>
              <a:ext uri="{FF2B5EF4-FFF2-40B4-BE49-F238E27FC236}">
                <a16:creationId xmlns:a16="http://schemas.microsoft.com/office/drawing/2014/main" id="{ED2E6CD9-608D-920F-063A-9FC67D54C786}"/>
              </a:ext>
            </a:extLst>
          </p:cNvPr>
          <p:cNvSpPr/>
          <p:nvPr/>
        </p:nvSpPr>
        <p:spPr>
          <a:xfrm>
            <a:off x="6475274" y="4609957"/>
            <a:ext cx="2961736" cy="149524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5"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6" name="Graphic 6" descr="Planet Saturn">
            <a:extLst>
              <a:ext uri="{FF2B5EF4-FFF2-40B4-BE49-F238E27FC236}">
                <a16:creationId xmlns:a16="http://schemas.microsoft.com/office/drawing/2014/main" id="{E00C5E91-75D4-8870-6559-923E969ED0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451" y="-97844"/>
            <a:ext cx="2286003" cy="2300380"/>
          </a:xfrm>
          <a:prstGeom prst="rect">
            <a:avLst/>
          </a:prstGeom>
        </p:spPr>
      </p:pic>
      <p:grpSp>
        <p:nvGrpSpPr>
          <p:cNvPr id="7" name="Group 6">
            <a:extLst>
              <a:ext uri="{FF2B5EF4-FFF2-40B4-BE49-F238E27FC236}">
                <a16:creationId xmlns:a16="http://schemas.microsoft.com/office/drawing/2014/main" id="{42E366F6-52A6-DB5E-D8B2-9503E6A28A51}"/>
              </a:ext>
            </a:extLst>
          </p:cNvPr>
          <p:cNvGrpSpPr/>
          <p:nvPr/>
        </p:nvGrpSpPr>
        <p:grpSpPr>
          <a:xfrm>
            <a:off x="10838514" y="132846"/>
            <a:ext cx="1348308" cy="1354922"/>
            <a:chOff x="10838514" y="132846"/>
            <a:chExt cx="1348308" cy="1354922"/>
          </a:xfrm>
        </p:grpSpPr>
        <p:sp>
          <p:nvSpPr>
            <p:cNvPr id="3" name="TextBox 2">
              <a:extLst>
                <a:ext uri="{FF2B5EF4-FFF2-40B4-BE49-F238E27FC236}">
                  <a16:creationId xmlns:a16="http://schemas.microsoft.com/office/drawing/2014/main" id="{3D065128-0CA8-7945-80BB-E86BBB089B78}"/>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5" name="Lightning Bolt 4">
              <a:extLst>
                <a:ext uri="{FF2B5EF4-FFF2-40B4-BE49-F238E27FC236}">
                  <a16:creationId xmlns:a16="http://schemas.microsoft.com/office/drawing/2014/main" id="{12E211A4-73DB-4CA3-DDEE-A09A8E43868E}"/>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F14F8339-49E6-9AA7-585E-B9D9B3FD20D5}"/>
              </a:ext>
            </a:extLst>
          </p:cNvPr>
          <p:cNvSpPr txBox="1"/>
          <p:nvPr/>
        </p:nvSpPr>
        <p:spPr>
          <a:xfrm>
            <a:off x="660207" y="2252643"/>
            <a:ext cx="31394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solidFill>
                  <a:schemeClr val="bg1"/>
                </a:solidFill>
                <a:latin typeface="Franklin Gothic Demi"/>
                <a:ea typeface="+mn-lt"/>
                <a:cs typeface="+mn-lt"/>
              </a:rPr>
              <a:t>What is the total balance of all accounts associated with customers living in 'Los Angeles'?</a:t>
            </a:r>
          </a:p>
        </p:txBody>
      </p:sp>
      <p:pic>
        <p:nvPicPr>
          <p:cNvPr id="10" name="Picture 10" descr="A close-up of a computer screen&#10;&#10;Description automatically generated">
            <a:extLst>
              <a:ext uri="{FF2B5EF4-FFF2-40B4-BE49-F238E27FC236}">
                <a16:creationId xmlns:a16="http://schemas.microsoft.com/office/drawing/2014/main" id="{8771F72C-63D2-05CF-785D-1FEE56003C29}"/>
              </a:ext>
            </a:extLst>
          </p:cNvPr>
          <p:cNvPicPr>
            <a:picLocks noChangeAspect="1"/>
          </p:cNvPicPr>
          <p:nvPr/>
        </p:nvPicPr>
        <p:blipFill rotWithShape="1">
          <a:blip r:embed="rId6"/>
          <a:srcRect r="231" b="11029"/>
          <a:stretch/>
        </p:blipFill>
        <p:spPr>
          <a:xfrm>
            <a:off x="5011946" y="2041511"/>
            <a:ext cx="6696983" cy="1870773"/>
          </a:xfrm>
          <a:prstGeom prst="rect">
            <a:avLst/>
          </a:prstGeom>
        </p:spPr>
      </p:pic>
      <p:graphicFrame>
        <p:nvGraphicFramePr>
          <p:cNvPr id="2" name="Table 10">
            <a:extLst>
              <a:ext uri="{FF2B5EF4-FFF2-40B4-BE49-F238E27FC236}">
                <a16:creationId xmlns:a16="http://schemas.microsoft.com/office/drawing/2014/main" id="{A08315D5-1F94-7B4C-5C34-0F36FB0AD8C7}"/>
              </a:ext>
            </a:extLst>
          </p:cNvPr>
          <p:cNvGraphicFramePr>
            <a:graphicFrameLocks noGrp="1"/>
          </p:cNvGraphicFramePr>
          <p:nvPr>
            <p:extLst>
              <p:ext uri="{D42A27DB-BD31-4B8C-83A1-F6EECF244321}">
                <p14:modId xmlns:p14="http://schemas.microsoft.com/office/powerpoint/2010/main" val="3293977464"/>
              </p:ext>
            </p:extLst>
          </p:nvPr>
        </p:nvGraphicFramePr>
        <p:xfrm>
          <a:off x="6512943" y="4658264"/>
          <a:ext cx="2880246" cy="1401700"/>
        </p:xfrm>
        <a:graphic>
          <a:graphicData uri="http://schemas.openxmlformats.org/drawingml/2006/table">
            <a:tbl>
              <a:tblPr firstRow="1" bandRow="1">
                <a:tableStyleId>{5940675A-B579-460E-94D1-54222C63F5DA}</a:tableStyleId>
              </a:tblPr>
              <a:tblGrid>
                <a:gridCol w="1524897">
                  <a:extLst>
                    <a:ext uri="{9D8B030D-6E8A-4147-A177-3AD203B41FA5}">
                      <a16:colId xmlns:a16="http://schemas.microsoft.com/office/drawing/2014/main" val="2223678665"/>
                    </a:ext>
                  </a:extLst>
                </a:gridCol>
                <a:gridCol w="1355349">
                  <a:extLst>
                    <a:ext uri="{9D8B030D-6E8A-4147-A177-3AD203B41FA5}">
                      <a16:colId xmlns:a16="http://schemas.microsoft.com/office/drawing/2014/main" val="849266806"/>
                    </a:ext>
                  </a:extLst>
                </a:gridCol>
              </a:tblGrid>
              <a:tr h="803413">
                <a:tc>
                  <a:txBody>
                    <a:bodyPr/>
                    <a:lstStyle/>
                    <a:p>
                      <a:r>
                        <a:rPr lang="en-US" sz="2000" dirty="0">
                          <a:solidFill>
                            <a:srgbClr val="000000"/>
                          </a:solidFill>
                        </a:rPr>
                        <a:t>City</a:t>
                      </a:r>
                    </a:p>
                  </a:txBody>
                  <a:tcPr anchor="b"/>
                </a:tc>
                <a:tc>
                  <a:txBody>
                    <a:bodyPr/>
                    <a:lstStyle/>
                    <a:p>
                      <a:r>
                        <a:rPr lang="en-US" sz="2000" err="1">
                          <a:solidFill>
                            <a:srgbClr val="000000"/>
                          </a:solidFill>
                        </a:rPr>
                        <a:t>TotalBal</a:t>
                      </a:r>
                      <a:endParaRPr lang="en-US" sz="2000">
                        <a:solidFill>
                          <a:srgbClr val="000000"/>
                        </a:solidFill>
                      </a:endParaRPr>
                    </a:p>
                  </a:txBody>
                  <a:tcPr anchor="b"/>
                </a:tc>
                <a:extLst>
                  <a:ext uri="{0D108BD9-81ED-4DB2-BD59-A6C34878D82A}">
                    <a16:rowId xmlns:a16="http://schemas.microsoft.com/office/drawing/2014/main" val="3584356820"/>
                  </a:ext>
                </a:extLst>
              </a:tr>
              <a:tr h="598287">
                <a:tc>
                  <a:txBody>
                    <a:bodyPr/>
                    <a:lstStyle/>
                    <a:p>
                      <a:r>
                        <a:rPr lang="en-US" dirty="0">
                          <a:solidFill>
                            <a:srgbClr val="000000"/>
                          </a:solidFill>
                        </a:rPr>
                        <a:t>Los Angeles</a:t>
                      </a:r>
                    </a:p>
                  </a:txBody>
                  <a:tcPr anchor="ctr"/>
                </a:tc>
                <a:tc>
                  <a:txBody>
                    <a:bodyPr/>
                    <a:lstStyle/>
                    <a:p>
                      <a:r>
                        <a:rPr lang="en-US" dirty="0">
                          <a:solidFill>
                            <a:srgbClr val="000000"/>
                          </a:solidFill>
                        </a:rPr>
                        <a:t>10500</a:t>
                      </a:r>
                    </a:p>
                  </a:txBody>
                  <a:tcPr anchor="ctr"/>
                </a:tc>
                <a:extLst>
                  <a:ext uri="{0D108BD9-81ED-4DB2-BD59-A6C34878D82A}">
                    <a16:rowId xmlns:a16="http://schemas.microsoft.com/office/drawing/2014/main" val="3953105112"/>
                  </a:ext>
                </a:extLst>
              </a:tr>
            </a:tbl>
          </a:graphicData>
        </a:graphic>
      </p:graphicFrame>
      <p:sp>
        <p:nvSpPr>
          <p:cNvPr id="12" name="Hexagon 11">
            <a:extLst>
              <a:ext uri="{FF2B5EF4-FFF2-40B4-BE49-F238E27FC236}">
                <a16:creationId xmlns:a16="http://schemas.microsoft.com/office/drawing/2014/main" id="{348AB96C-7A22-C6A0-21D7-90C79C60BC9B}"/>
              </a:ext>
            </a:extLst>
          </p:cNvPr>
          <p:cNvSpPr/>
          <p:nvPr/>
        </p:nvSpPr>
        <p:spPr>
          <a:xfrm rot="2640000">
            <a:off x="11208259" y="4082398"/>
            <a:ext cx="1156023" cy="104718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Hexagon 13">
            <a:extLst>
              <a:ext uri="{FF2B5EF4-FFF2-40B4-BE49-F238E27FC236}">
                <a16:creationId xmlns:a16="http://schemas.microsoft.com/office/drawing/2014/main" id="{B46DB112-5F0B-D9EC-E600-BE21FE8A8EB6}"/>
              </a:ext>
            </a:extLst>
          </p:cNvPr>
          <p:cNvSpPr/>
          <p:nvPr/>
        </p:nvSpPr>
        <p:spPr>
          <a:xfrm rot="19080000">
            <a:off x="395187" y="5304337"/>
            <a:ext cx="1302009" cy="1290972"/>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Flowchart: Terminator 12">
            <a:extLst>
              <a:ext uri="{FF2B5EF4-FFF2-40B4-BE49-F238E27FC236}">
                <a16:creationId xmlns:a16="http://schemas.microsoft.com/office/drawing/2014/main" id="{946BCF24-1270-FE45-CBB2-FE88F21B88F7}"/>
              </a:ext>
            </a:extLst>
          </p:cNvPr>
          <p:cNvSpPr/>
          <p:nvPr/>
        </p:nvSpPr>
        <p:spPr>
          <a:xfrm>
            <a:off x="1243928" y="5550235"/>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1763817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Shallow water and pink sunset sky view">
            <a:extLst>
              <a:ext uri="{FF2B5EF4-FFF2-40B4-BE49-F238E27FC236}">
                <a16:creationId xmlns:a16="http://schemas.microsoft.com/office/drawing/2014/main" id="{7929AB84-6F19-99D6-B0CB-1440EA105AE6}"/>
              </a:ext>
            </a:extLst>
          </p:cNvPr>
          <p:cNvPicPr>
            <a:picLocks noChangeAspect="1"/>
          </p:cNvPicPr>
          <p:nvPr/>
        </p:nvPicPr>
        <p:blipFill rotWithShape="1">
          <a:blip r:embed="rId2"/>
          <a:srcRect l="6401" r="-1" b="-1"/>
          <a:stretch/>
        </p:blipFill>
        <p:spPr>
          <a:xfrm>
            <a:off x="4055098"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0" name="Rectangle 9">
            <a:extLst>
              <a:ext uri="{FF2B5EF4-FFF2-40B4-BE49-F238E27FC236}">
                <a16:creationId xmlns:a16="http://schemas.microsoft.com/office/drawing/2014/main" id="{5F5718EF-A521-D4A4-18E0-18D36798D749}"/>
              </a:ext>
            </a:extLst>
          </p:cNvPr>
          <p:cNvSpPr/>
          <p:nvPr/>
        </p:nvSpPr>
        <p:spPr>
          <a:xfrm>
            <a:off x="6224532" y="4775294"/>
            <a:ext cx="3450568" cy="166777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5"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6" name="Graphic 6" descr="Planet Saturn">
            <a:extLst>
              <a:ext uri="{FF2B5EF4-FFF2-40B4-BE49-F238E27FC236}">
                <a16:creationId xmlns:a16="http://schemas.microsoft.com/office/drawing/2014/main" id="{E00C5E91-75D4-8870-6559-923E969ED0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451" y="-97844"/>
            <a:ext cx="2286003" cy="2300380"/>
          </a:xfrm>
          <a:prstGeom prst="rect">
            <a:avLst/>
          </a:prstGeom>
        </p:spPr>
      </p:pic>
      <p:grpSp>
        <p:nvGrpSpPr>
          <p:cNvPr id="7" name="Group 6">
            <a:extLst>
              <a:ext uri="{FF2B5EF4-FFF2-40B4-BE49-F238E27FC236}">
                <a16:creationId xmlns:a16="http://schemas.microsoft.com/office/drawing/2014/main" id="{6DCCBA31-7CBA-4D34-7E40-4CA6CFCD17CE}"/>
              </a:ext>
            </a:extLst>
          </p:cNvPr>
          <p:cNvGrpSpPr/>
          <p:nvPr/>
        </p:nvGrpSpPr>
        <p:grpSpPr>
          <a:xfrm>
            <a:off x="10838514" y="132846"/>
            <a:ext cx="1348308" cy="1354922"/>
            <a:chOff x="10838514" y="132846"/>
            <a:chExt cx="1348308" cy="1354922"/>
          </a:xfrm>
        </p:grpSpPr>
        <p:sp>
          <p:nvSpPr>
            <p:cNvPr id="3" name="TextBox 2">
              <a:extLst>
                <a:ext uri="{FF2B5EF4-FFF2-40B4-BE49-F238E27FC236}">
                  <a16:creationId xmlns:a16="http://schemas.microsoft.com/office/drawing/2014/main" id="{C0ACF27E-C075-644F-533C-579FE8F99DB8}"/>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5" name="Lightning Bolt 4">
              <a:extLst>
                <a:ext uri="{FF2B5EF4-FFF2-40B4-BE49-F238E27FC236}">
                  <a16:creationId xmlns:a16="http://schemas.microsoft.com/office/drawing/2014/main" id="{045B8308-6014-CE53-3D1A-68E8AB695CA6}"/>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2DD2E4DC-6E0D-4B27-A410-F5EEAD4264C6}"/>
              </a:ext>
            </a:extLst>
          </p:cNvPr>
          <p:cNvSpPr txBox="1"/>
          <p:nvPr/>
        </p:nvSpPr>
        <p:spPr>
          <a:xfrm>
            <a:off x="645830" y="2612077"/>
            <a:ext cx="313943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solidFill>
                  <a:schemeClr val="bg1"/>
                </a:solidFill>
                <a:latin typeface="Franklin Gothic Demi"/>
                <a:ea typeface="+mn-lt"/>
                <a:cs typeface="+mn-lt"/>
              </a:rPr>
              <a:t>Which branch has the highest average account balance?</a:t>
            </a:r>
            <a:endParaRPr lang="en-US" sz="2800" i="1">
              <a:solidFill>
                <a:schemeClr val="bg1"/>
              </a:solidFill>
              <a:latin typeface="Franklin Gothic Demi"/>
              <a:cs typeface="Calibri"/>
            </a:endParaRPr>
          </a:p>
        </p:txBody>
      </p:sp>
      <p:pic>
        <p:nvPicPr>
          <p:cNvPr id="9" name="Picture 9" descr="A close-up of a computer screen&#10;&#10;Description automatically generated">
            <a:extLst>
              <a:ext uri="{FF2B5EF4-FFF2-40B4-BE49-F238E27FC236}">
                <a16:creationId xmlns:a16="http://schemas.microsoft.com/office/drawing/2014/main" id="{68D76186-3DC4-FDDC-05C2-5BC83FE367BF}"/>
              </a:ext>
            </a:extLst>
          </p:cNvPr>
          <p:cNvPicPr>
            <a:picLocks noChangeAspect="1"/>
          </p:cNvPicPr>
          <p:nvPr/>
        </p:nvPicPr>
        <p:blipFill rotWithShape="1">
          <a:blip r:embed="rId6"/>
          <a:srcRect r="210" b="12057"/>
          <a:stretch/>
        </p:blipFill>
        <p:spPr>
          <a:xfrm>
            <a:off x="4925682" y="1914945"/>
            <a:ext cx="6826382" cy="1919985"/>
          </a:xfrm>
          <a:prstGeom prst="rect">
            <a:avLst/>
          </a:prstGeom>
        </p:spPr>
      </p:pic>
      <p:graphicFrame>
        <p:nvGraphicFramePr>
          <p:cNvPr id="2" name="Table 10">
            <a:extLst>
              <a:ext uri="{FF2B5EF4-FFF2-40B4-BE49-F238E27FC236}">
                <a16:creationId xmlns:a16="http://schemas.microsoft.com/office/drawing/2014/main" id="{79D46195-2ED0-92FF-A1E3-04FA4CBB9606}"/>
              </a:ext>
            </a:extLst>
          </p:cNvPr>
          <p:cNvGraphicFramePr>
            <a:graphicFrameLocks noGrp="1"/>
          </p:cNvGraphicFramePr>
          <p:nvPr>
            <p:extLst>
              <p:ext uri="{D42A27DB-BD31-4B8C-83A1-F6EECF244321}">
                <p14:modId xmlns:p14="http://schemas.microsoft.com/office/powerpoint/2010/main" val="3454632145"/>
              </p:ext>
            </p:extLst>
          </p:nvPr>
        </p:nvGraphicFramePr>
        <p:xfrm>
          <a:off x="6282905" y="4845169"/>
          <a:ext cx="3376678" cy="1524018"/>
        </p:xfrm>
        <a:graphic>
          <a:graphicData uri="http://schemas.openxmlformats.org/drawingml/2006/table">
            <a:tbl>
              <a:tblPr firstRow="1" bandRow="1">
                <a:tableStyleId>{5940675A-B579-460E-94D1-54222C63F5DA}</a:tableStyleId>
              </a:tblPr>
              <a:tblGrid>
                <a:gridCol w="1434033">
                  <a:extLst>
                    <a:ext uri="{9D8B030D-6E8A-4147-A177-3AD203B41FA5}">
                      <a16:colId xmlns:a16="http://schemas.microsoft.com/office/drawing/2014/main" val="3333755846"/>
                    </a:ext>
                  </a:extLst>
                </a:gridCol>
                <a:gridCol w="1942645">
                  <a:extLst>
                    <a:ext uri="{9D8B030D-6E8A-4147-A177-3AD203B41FA5}">
                      <a16:colId xmlns:a16="http://schemas.microsoft.com/office/drawing/2014/main" val="3058791682"/>
                    </a:ext>
                  </a:extLst>
                </a:gridCol>
              </a:tblGrid>
              <a:tr h="920761">
                <a:tc>
                  <a:txBody>
                    <a:bodyPr/>
                    <a:lstStyle/>
                    <a:p>
                      <a:r>
                        <a:rPr lang="en-US" sz="2000" err="1">
                          <a:solidFill>
                            <a:srgbClr val="000000"/>
                          </a:solidFill>
                        </a:rPr>
                        <a:t>Brn_name</a:t>
                      </a:r>
                    </a:p>
                  </a:txBody>
                  <a:tcPr anchor="b"/>
                </a:tc>
                <a:tc>
                  <a:txBody>
                    <a:bodyPr/>
                    <a:lstStyle/>
                    <a:p>
                      <a:r>
                        <a:rPr lang="en-US" sz="2000" err="1">
                          <a:solidFill>
                            <a:srgbClr val="000000"/>
                          </a:solidFill>
                        </a:rPr>
                        <a:t>High_avg_accbal</a:t>
                      </a:r>
                    </a:p>
                  </a:txBody>
                  <a:tcPr anchor="b"/>
                </a:tc>
                <a:extLst>
                  <a:ext uri="{0D108BD9-81ED-4DB2-BD59-A6C34878D82A}">
                    <a16:rowId xmlns:a16="http://schemas.microsoft.com/office/drawing/2014/main" val="3579813175"/>
                  </a:ext>
                </a:extLst>
              </a:tr>
              <a:tr h="603257">
                <a:tc>
                  <a:txBody>
                    <a:bodyPr/>
                    <a:lstStyle/>
                    <a:p>
                      <a:r>
                        <a:rPr lang="en-US" dirty="0">
                          <a:solidFill>
                            <a:srgbClr val="000000"/>
                          </a:solidFill>
                        </a:rPr>
                        <a:t>Main</a:t>
                      </a:r>
                    </a:p>
                  </a:txBody>
                  <a:tcPr anchor="ctr"/>
                </a:tc>
                <a:tc>
                  <a:txBody>
                    <a:bodyPr/>
                    <a:lstStyle/>
                    <a:p>
                      <a:r>
                        <a:rPr lang="en-US" dirty="0">
                          <a:solidFill>
                            <a:srgbClr val="000000"/>
                          </a:solidFill>
                        </a:rPr>
                        <a:t>833.33</a:t>
                      </a:r>
                    </a:p>
                  </a:txBody>
                  <a:tcPr anchor="ctr"/>
                </a:tc>
                <a:extLst>
                  <a:ext uri="{0D108BD9-81ED-4DB2-BD59-A6C34878D82A}">
                    <a16:rowId xmlns:a16="http://schemas.microsoft.com/office/drawing/2014/main" val="2850057915"/>
                  </a:ext>
                </a:extLst>
              </a:tr>
            </a:tbl>
          </a:graphicData>
        </a:graphic>
      </p:graphicFrame>
      <p:sp>
        <p:nvSpPr>
          <p:cNvPr id="12" name="Hexagon 11">
            <a:extLst>
              <a:ext uri="{FF2B5EF4-FFF2-40B4-BE49-F238E27FC236}">
                <a16:creationId xmlns:a16="http://schemas.microsoft.com/office/drawing/2014/main" id="{FE66E1FD-BF1E-7B86-AB3C-1A8B0E65A318}"/>
              </a:ext>
            </a:extLst>
          </p:cNvPr>
          <p:cNvSpPr/>
          <p:nvPr/>
        </p:nvSpPr>
        <p:spPr>
          <a:xfrm rot="7140000">
            <a:off x="10546901" y="5031304"/>
            <a:ext cx="1156023" cy="104718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Hexagon 13">
            <a:extLst>
              <a:ext uri="{FF2B5EF4-FFF2-40B4-BE49-F238E27FC236}">
                <a16:creationId xmlns:a16="http://schemas.microsoft.com/office/drawing/2014/main" id="{AA6162DD-F685-CBEB-8582-101DEC418C40}"/>
              </a:ext>
            </a:extLst>
          </p:cNvPr>
          <p:cNvSpPr/>
          <p:nvPr/>
        </p:nvSpPr>
        <p:spPr>
          <a:xfrm rot="5580000">
            <a:off x="1298722" y="4855959"/>
            <a:ext cx="1474537" cy="1405991"/>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Flowchart: Terminator 12">
            <a:extLst>
              <a:ext uri="{FF2B5EF4-FFF2-40B4-BE49-F238E27FC236}">
                <a16:creationId xmlns:a16="http://schemas.microsoft.com/office/drawing/2014/main" id="{9874E318-140A-3B94-0E1C-DA53885FED2E}"/>
              </a:ext>
            </a:extLst>
          </p:cNvPr>
          <p:cNvSpPr/>
          <p:nvPr/>
        </p:nvSpPr>
        <p:spPr>
          <a:xfrm>
            <a:off x="1243928" y="5550235"/>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4232552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Shallow water and pink sunset sky view">
            <a:extLst>
              <a:ext uri="{FF2B5EF4-FFF2-40B4-BE49-F238E27FC236}">
                <a16:creationId xmlns:a16="http://schemas.microsoft.com/office/drawing/2014/main" id="{7929AB84-6F19-99D6-B0CB-1440EA105AE6}"/>
              </a:ext>
            </a:extLst>
          </p:cNvPr>
          <p:cNvPicPr>
            <a:picLocks noChangeAspect="1"/>
          </p:cNvPicPr>
          <p:nvPr/>
        </p:nvPicPr>
        <p:blipFill rotWithShape="1">
          <a:blip r:embed="rId2"/>
          <a:srcRect l="6401" r="-1" b="-1"/>
          <a:stretch/>
        </p:blipFill>
        <p:spPr>
          <a:xfrm>
            <a:off x="3983212"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0" name="Rectangle 9">
            <a:extLst>
              <a:ext uri="{FF2B5EF4-FFF2-40B4-BE49-F238E27FC236}">
                <a16:creationId xmlns:a16="http://schemas.microsoft.com/office/drawing/2014/main" id="{0078AF7E-86DE-0C81-5E99-231218882C9F}"/>
              </a:ext>
            </a:extLst>
          </p:cNvPr>
          <p:cNvSpPr/>
          <p:nvPr/>
        </p:nvSpPr>
        <p:spPr>
          <a:xfrm>
            <a:off x="7038004" y="4675516"/>
            <a:ext cx="2659809" cy="161026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5"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6" name="Graphic 6" descr="Planet Saturn">
            <a:extLst>
              <a:ext uri="{FF2B5EF4-FFF2-40B4-BE49-F238E27FC236}">
                <a16:creationId xmlns:a16="http://schemas.microsoft.com/office/drawing/2014/main" id="{E00C5E91-75D4-8870-6559-923E969ED0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451" y="-97844"/>
            <a:ext cx="2286003" cy="2300380"/>
          </a:xfrm>
          <a:prstGeom prst="rect">
            <a:avLst/>
          </a:prstGeom>
        </p:spPr>
      </p:pic>
      <p:grpSp>
        <p:nvGrpSpPr>
          <p:cNvPr id="7" name="Group 6">
            <a:extLst>
              <a:ext uri="{FF2B5EF4-FFF2-40B4-BE49-F238E27FC236}">
                <a16:creationId xmlns:a16="http://schemas.microsoft.com/office/drawing/2014/main" id="{834DD9B6-9AC9-7AE7-1D71-D5A60E7EB6C2}"/>
              </a:ext>
            </a:extLst>
          </p:cNvPr>
          <p:cNvGrpSpPr/>
          <p:nvPr/>
        </p:nvGrpSpPr>
        <p:grpSpPr>
          <a:xfrm>
            <a:off x="10838514" y="132846"/>
            <a:ext cx="1348308" cy="1354922"/>
            <a:chOff x="10838514" y="132846"/>
            <a:chExt cx="1348308" cy="1354922"/>
          </a:xfrm>
        </p:grpSpPr>
        <p:sp>
          <p:nvSpPr>
            <p:cNvPr id="3" name="TextBox 2">
              <a:extLst>
                <a:ext uri="{FF2B5EF4-FFF2-40B4-BE49-F238E27FC236}">
                  <a16:creationId xmlns:a16="http://schemas.microsoft.com/office/drawing/2014/main" id="{F690C287-D70E-B7AC-957B-439172B885EF}"/>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5" name="Lightning Bolt 4">
              <a:extLst>
                <a:ext uri="{FF2B5EF4-FFF2-40B4-BE49-F238E27FC236}">
                  <a16:creationId xmlns:a16="http://schemas.microsoft.com/office/drawing/2014/main" id="{BACE486E-3379-78DA-48C1-95B636FDE15D}"/>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D57FB5C9-4D49-CFB2-752F-BFA318084D79}"/>
              </a:ext>
            </a:extLst>
          </p:cNvPr>
          <p:cNvSpPr txBox="1"/>
          <p:nvPr/>
        </p:nvSpPr>
        <p:spPr>
          <a:xfrm>
            <a:off x="631453" y="2367662"/>
            <a:ext cx="31394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solidFill>
                  <a:schemeClr val="bg1"/>
                </a:solidFill>
                <a:latin typeface="Franklin Gothic Demi"/>
                <a:ea typeface="+mn-lt"/>
                <a:cs typeface="+mn-lt"/>
              </a:rPr>
              <a:t>Count the branches and total balance all together where branch named as 'Town'.</a:t>
            </a:r>
            <a:endParaRPr lang="en-US" sz="2800" i="1" dirty="0">
              <a:solidFill>
                <a:schemeClr val="bg1"/>
              </a:solidFill>
              <a:latin typeface="Franklin Gothic Demi"/>
              <a:cs typeface="Calibri"/>
            </a:endParaRPr>
          </a:p>
        </p:txBody>
      </p:sp>
      <p:pic>
        <p:nvPicPr>
          <p:cNvPr id="9" name="Picture 9" descr="A close-up of a computer code&#10;&#10;Description automatically generated">
            <a:extLst>
              <a:ext uri="{FF2B5EF4-FFF2-40B4-BE49-F238E27FC236}">
                <a16:creationId xmlns:a16="http://schemas.microsoft.com/office/drawing/2014/main" id="{AB60FEBF-E82C-783B-14CD-E13C4E774320}"/>
              </a:ext>
            </a:extLst>
          </p:cNvPr>
          <p:cNvPicPr>
            <a:picLocks noChangeAspect="1"/>
          </p:cNvPicPr>
          <p:nvPr/>
        </p:nvPicPr>
        <p:blipFill>
          <a:blip r:embed="rId6"/>
          <a:stretch>
            <a:fillRect/>
          </a:stretch>
        </p:blipFill>
        <p:spPr>
          <a:xfrm>
            <a:off x="4925682" y="1878978"/>
            <a:ext cx="6941388" cy="1791703"/>
          </a:xfrm>
          <a:prstGeom prst="rect">
            <a:avLst/>
          </a:prstGeom>
        </p:spPr>
      </p:pic>
      <p:graphicFrame>
        <p:nvGraphicFramePr>
          <p:cNvPr id="2" name="Table 10">
            <a:extLst>
              <a:ext uri="{FF2B5EF4-FFF2-40B4-BE49-F238E27FC236}">
                <a16:creationId xmlns:a16="http://schemas.microsoft.com/office/drawing/2014/main" id="{150CB9DD-36A0-3975-91D4-045612E39179}"/>
              </a:ext>
            </a:extLst>
          </p:cNvPr>
          <p:cNvGraphicFramePr>
            <a:graphicFrameLocks noGrp="1"/>
          </p:cNvGraphicFramePr>
          <p:nvPr>
            <p:extLst>
              <p:ext uri="{D42A27DB-BD31-4B8C-83A1-F6EECF244321}">
                <p14:modId xmlns:p14="http://schemas.microsoft.com/office/powerpoint/2010/main" val="932206070"/>
              </p:ext>
            </p:extLst>
          </p:nvPr>
        </p:nvGraphicFramePr>
        <p:xfrm>
          <a:off x="7131170" y="4730151"/>
          <a:ext cx="2545146" cy="1508807"/>
        </p:xfrm>
        <a:graphic>
          <a:graphicData uri="http://schemas.openxmlformats.org/drawingml/2006/table">
            <a:tbl>
              <a:tblPr firstRow="1" bandRow="1">
                <a:tableStyleId>{5940675A-B579-460E-94D1-54222C63F5DA}</a:tableStyleId>
              </a:tblPr>
              <a:tblGrid>
                <a:gridCol w="1232173">
                  <a:extLst>
                    <a:ext uri="{9D8B030D-6E8A-4147-A177-3AD203B41FA5}">
                      <a16:colId xmlns:a16="http://schemas.microsoft.com/office/drawing/2014/main" val="557408247"/>
                    </a:ext>
                  </a:extLst>
                </a:gridCol>
                <a:gridCol w="1312973">
                  <a:extLst>
                    <a:ext uri="{9D8B030D-6E8A-4147-A177-3AD203B41FA5}">
                      <a16:colId xmlns:a16="http://schemas.microsoft.com/office/drawing/2014/main" val="2158669704"/>
                    </a:ext>
                  </a:extLst>
                </a:gridCol>
              </a:tblGrid>
              <a:tr h="853667">
                <a:tc>
                  <a:txBody>
                    <a:bodyPr/>
                    <a:lstStyle/>
                    <a:p>
                      <a:r>
                        <a:rPr lang="en-US" sz="2000" dirty="0">
                          <a:solidFill>
                            <a:srgbClr val="000000"/>
                          </a:solidFill>
                        </a:rPr>
                        <a:t>Branch</a:t>
                      </a:r>
                    </a:p>
                  </a:txBody>
                  <a:tcPr anchor="b"/>
                </a:tc>
                <a:tc>
                  <a:txBody>
                    <a:bodyPr/>
                    <a:lstStyle/>
                    <a:p>
                      <a:r>
                        <a:rPr lang="en-US" sz="2000" dirty="0">
                          <a:solidFill>
                            <a:srgbClr val="000000"/>
                          </a:solidFill>
                        </a:rPr>
                        <a:t>total</a:t>
                      </a:r>
                    </a:p>
                  </a:txBody>
                  <a:tcPr anchor="b"/>
                </a:tc>
                <a:extLst>
                  <a:ext uri="{0D108BD9-81ED-4DB2-BD59-A6C34878D82A}">
                    <a16:rowId xmlns:a16="http://schemas.microsoft.com/office/drawing/2014/main" val="2828624380"/>
                  </a:ext>
                </a:extLst>
              </a:tr>
              <a:tr h="655140">
                <a:tc>
                  <a:txBody>
                    <a:bodyPr/>
                    <a:lstStyle/>
                    <a:p>
                      <a:r>
                        <a:rPr lang="en-US" dirty="0">
                          <a:solidFill>
                            <a:srgbClr val="000000"/>
                          </a:solidFill>
                        </a:rPr>
                        <a:t>8</a:t>
                      </a:r>
                    </a:p>
                  </a:txBody>
                  <a:tcPr anchor="ctr"/>
                </a:tc>
                <a:tc>
                  <a:txBody>
                    <a:bodyPr/>
                    <a:lstStyle/>
                    <a:p>
                      <a:r>
                        <a:rPr lang="en-US" dirty="0">
                          <a:solidFill>
                            <a:srgbClr val="000000"/>
                          </a:solidFill>
                        </a:rPr>
                        <a:t>23000</a:t>
                      </a:r>
                    </a:p>
                  </a:txBody>
                  <a:tcPr anchor="ctr"/>
                </a:tc>
                <a:extLst>
                  <a:ext uri="{0D108BD9-81ED-4DB2-BD59-A6C34878D82A}">
                    <a16:rowId xmlns:a16="http://schemas.microsoft.com/office/drawing/2014/main" val="1999070120"/>
                  </a:ext>
                </a:extLst>
              </a:tr>
            </a:tbl>
          </a:graphicData>
        </a:graphic>
      </p:graphicFrame>
      <p:sp>
        <p:nvSpPr>
          <p:cNvPr id="12" name="Hexagon 11">
            <a:extLst>
              <a:ext uri="{FF2B5EF4-FFF2-40B4-BE49-F238E27FC236}">
                <a16:creationId xmlns:a16="http://schemas.microsoft.com/office/drawing/2014/main" id="{7CBFB1B2-06CF-C44F-ED48-FD9DFDC7C936}"/>
              </a:ext>
            </a:extLst>
          </p:cNvPr>
          <p:cNvSpPr/>
          <p:nvPr/>
        </p:nvSpPr>
        <p:spPr>
          <a:xfrm rot="2640000">
            <a:off x="5327919" y="3909869"/>
            <a:ext cx="1156023" cy="104718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Hexagon 13">
            <a:extLst>
              <a:ext uri="{FF2B5EF4-FFF2-40B4-BE49-F238E27FC236}">
                <a16:creationId xmlns:a16="http://schemas.microsoft.com/office/drawing/2014/main" id="{CDF1D31B-61F3-903B-8B9E-AD00ADD45BFF}"/>
              </a:ext>
            </a:extLst>
          </p:cNvPr>
          <p:cNvSpPr/>
          <p:nvPr/>
        </p:nvSpPr>
        <p:spPr>
          <a:xfrm rot="6120000">
            <a:off x="2076618" y="5382633"/>
            <a:ext cx="1287632" cy="1132821"/>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Flowchart: Terminator 12">
            <a:extLst>
              <a:ext uri="{FF2B5EF4-FFF2-40B4-BE49-F238E27FC236}">
                <a16:creationId xmlns:a16="http://schemas.microsoft.com/office/drawing/2014/main" id="{674609AD-9591-DACF-A517-6C891D98B2BA}"/>
              </a:ext>
            </a:extLst>
          </p:cNvPr>
          <p:cNvSpPr/>
          <p:nvPr/>
        </p:nvSpPr>
        <p:spPr>
          <a:xfrm>
            <a:off x="1243928" y="5550235"/>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3776061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Shallow water and pink sunset sky view">
            <a:extLst>
              <a:ext uri="{FF2B5EF4-FFF2-40B4-BE49-F238E27FC236}">
                <a16:creationId xmlns:a16="http://schemas.microsoft.com/office/drawing/2014/main" id="{7929AB84-6F19-99D6-B0CB-1440EA105AE6}"/>
              </a:ext>
            </a:extLst>
          </p:cNvPr>
          <p:cNvPicPr>
            <a:picLocks noChangeAspect="1"/>
          </p:cNvPicPr>
          <p:nvPr/>
        </p:nvPicPr>
        <p:blipFill rotWithShape="1">
          <a:blip r:embed="rId2"/>
          <a:srcRect l="6401" r="-1" b="-1"/>
          <a:stretch/>
        </p:blipFill>
        <p:spPr>
          <a:xfrm>
            <a:off x="4055098"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Rectangle 1">
            <a:extLst>
              <a:ext uri="{FF2B5EF4-FFF2-40B4-BE49-F238E27FC236}">
                <a16:creationId xmlns:a16="http://schemas.microsoft.com/office/drawing/2014/main" id="{3242885A-9B20-AB56-62A3-208ED7363647}"/>
              </a:ext>
            </a:extLst>
          </p:cNvPr>
          <p:cNvSpPr/>
          <p:nvPr/>
        </p:nvSpPr>
        <p:spPr>
          <a:xfrm>
            <a:off x="6277729" y="3967863"/>
            <a:ext cx="3853132" cy="231475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8">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20" name="Freeform: Shape 9">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11">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6" name="Freeform: Shape 15">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6">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12">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5" name="Freeform: Shape 13">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6" name="Graphic 6" descr="Planet Saturn">
            <a:extLst>
              <a:ext uri="{FF2B5EF4-FFF2-40B4-BE49-F238E27FC236}">
                <a16:creationId xmlns:a16="http://schemas.microsoft.com/office/drawing/2014/main" id="{E00C5E91-75D4-8870-6559-923E969ED0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451" y="-97844"/>
            <a:ext cx="2286003" cy="2300380"/>
          </a:xfrm>
          <a:prstGeom prst="rect">
            <a:avLst/>
          </a:prstGeom>
        </p:spPr>
      </p:pic>
      <p:grpSp>
        <p:nvGrpSpPr>
          <p:cNvPr id="7" name="Group 6">
            <a:extLst>
              <a:ext uri="{FF2B5EF4-FFF2-40B4-BE49-F238E27FC236}">
                <a16:creationId xmlns:a16="http://schemas.microsoft.com/office/drawing/2014/main" id="{834DD9B6-9AC9-7AE7-1D71-D5A60E7EB6C2}"/>
              </a:ext>
            </a:extLst>
          </p:cNvPr>
          <p:cNvGrpSpPr/>
          <p:nvPr/>
        </p:nvGrpSpPr>
        <p:grpSpPr>
          <a:xfrm>
            <a:off x="10838514" y="132846"/>
            <a:ext cx="1348308" cy="1354922"/>
            <a:chOff x="10838514" y="132846"/>
            <a:chExt cx="1348308" cy="1354922"/>
          </a:xfrm>
        </p:grpSpPr>
        <p:sp>
          <p:nvSpPr>
            <p:cNvPr id="3" name="TextBox 2">
              <a:extLst>
                <a:ext uri="{FF2B5EF4-FFF2-40B4-BE49-F238E27FC236}">
                  <a16:creationId xmlns:a16="http://schemas.microsoft.com/office/drawing/2014/main" id="{F690C287-D70E-B7AC-957B-439172B885EF}"/>
                </a:ext>
              </a:extLst>
            </p:cNvPr>
            <p:cNvSpPr txBox="1"/>
            <p:nvPr/>
          </p:nvSpPr>
          <p:spPr>
            <a:xfrm>
              <a:off x="10838514" y="132846"/>
              <a:ext cx="13483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a:solidFill>
                    <a:schemeClr val="accent6">
                      <a:lumMod val="20000"/>
                      <a:lumOff val="80000"/>
                    </a:schemeClr>
                  </a:solidFill>
                  <a:latin typeface="Bookman Old Style"/>
                  <a:cs typeface="Calibri"/>
                </a:rPr>
                <a:t>SQL</a:t>
              </a:r>
              <a:endParaRPr lang="en-US" sz="3200" b="1" i="1">
                <a:solidFill>
                  <a:schemeClr val="accent6">
                    <a:lumMod val="20000"/>
                    <a:lumOff val="80000"/>
                  </a:schemeClr>
                </a:solidFill>
                <a:latin typeface="Bookman Old Style"/>
              </a:endParaRPr>
            </a:p>
          </p:txBody>
        </p:sp>
        <p:sp>
          <p:nvSpPr>
            <p:cNvPr id="5" name="Lightning Bolt 4">
              <a:extLst>
                <a:ext uri="{FF2B5EF4-FFF2-40B4-BE49-F238E27FC236}">
                  <a16:creationId xmlns:a16="http://schemas.microsoft.com/office/drawing/2014/main" id="{BACE486E-3379-78DA-48C1-95B636FDE15D}"/>
                </a:ext>
              </a:extLst>
            </p:cNvPr>
            <p:cNvSpPr/>
            <p:nvPr/>
          </p:nvSpPr>
          <p:spPr>
            <a:xfrm flipH="1">
              <a:off x="11069702" y="639503"/>
              <a:ext cx="618228" cy="848265"/>
            </a:xfrm>
            <a:prstGeom prst="lightningBolt">
              <a:avLst/>
            </a:prstGeom>
            <a:solidFill>
              <a:schemeClr val="accent6">
                <a:lumMod val="20000"/>
                <a:lumOff val="80000"/>
              </a:schemeClr>
            </a:solidFill>
            <a:ln w="57150">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6A2C7B00-491E-3A18-2EC6-5EA32D0B5E76}"/>
              </a:ext>
            </a:extLst>
          </p:cNvPr>
          <p:cNvSpPr txBox="1"/>
          <p:nvPr/>
        </p:nvSpPr>
        <p:spPr>
          <a:xfrm>
            <a:off x="732094" y="2439549"/>
            <a:ext cx="313943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solidFill>
                  <a:schemeClr val="bg1"/>
                </a:solidFill>
                <a:latin typeface="Franklin Gothic Demi"/>
                <a:ea typeface="+mn-lt"/>
                <a:cs typeface="+mn-lt"/>
              </a:rPr>
              <a:t>Which 3 customers has the highest current balance in their account?</a:t>
            </a:r>
            <a:endParaRPr lang="en-US" sz="2800" i="1" dirty="0">
              <a:solidFill>
                <a:schemeClr val="bg1"/>
              </a:solidFill>
              <a:latin typeface="Franklin Gothic Demi"/>
              <a:cs typeface="Calibri"/>
            </a:endParaRPr>
          </a:p>
        </p:txBody>
      </p:sp>
      <p:graphicFrame>
        <p:nvGraphicFramePr>
          <p:cNvPr id="9" name="Table 9">
            <a:extLst>
              <a:ext uri="{FF2B5EF4-FFF2-40B4-BE49-F238E27FC236}">
                <a16:creationId xmlns:a16="http://schemas.microsoft.com/office/drawing/2014/main" id="{5FD49C4C-2BF8-5638-B191-8AF1EA892324}"/>
              </a:ext>
            </a:extLst>
          </p:cNvPr>
          <p:cNvGraphicFramePr>
            <a:graphicFrameLocks noGrp="1"/>
          </p:cNvGraphicFramePr>
          <p:nvPr>
            <p:extLst>
              <p:ext uri="{D42A27DB-BD31-4B8C-83A1-F6EECF244321}">
                <p14:modId xmlns:p14="http://schemas.microsoft.com/office/powerpoint/2010/main" val="3190897966"/>
              </p:ext>
            </p:extLst>
          </p:nvPr>
        </p:nvGraphicFramePr>
        <p:xfrm>
          <a:off x="6369169" y="4068791"/>
          <a:ext cx="3634603" cy="2141048"/>
        </p:xfrm>
        <a:graphic>
          <a:graphicData uri="http://schemas.openxmlformats.org/drawingml/2006/table">
            <a:tbl>
              <a:tblPr firstRow="1" bandRow="1">
                <a:tableStyleId>{5940675A-B579-460E-94D1-54222C63F5DA}</a:tableStyleId>
              </a:tblPr>
              <a:tblGrid>
                <a:gridCol w="1798319">
                  <a:extLst>
                    <a:ext uri="{9D8B030D-6E8A-4147-A177-3AD203B41FA5}">
                      <a16:colId xmlns:a16="http://schemas.microsoft.com/office/drawing/2014/main" val="3622290307"/>
                    </a:ext>
                  </a:extLst>
                </a:gridCol>
                <a:gridCol w="1836284">
                  <a:extLst>
                    <a:ext uri="{9D8B030D-6E8A-4147-A177-3AD203B41FA5}">
                      <a16:colId xmlns:a16="http://schemas.microsoft.com/office/drawing/2014/main" val="3714745108"/>
                    </a:ext>
                  </a:extLst>
                </a:gridCol>
              </a:tblGrid>
              <a:tr h="655319">
                <a:tc>
                  <a:txBody>
                    <a:bodyPr/>
                    <a:lstStyle/>
                    <a:p>
                      <a:r>
                        <a:rPr lang="en-US" sz="2000" err="1">
                          <a:solidFill>
                            <a:srgbClr val="000000"/>
                          </a:solidFill>
                        </a:rPr>
                        <a:t>Full_name</a:t>
                      </a:r>
                    </a:p>
                  </a:txBody>
                  <a:tcPr anchor="b"/>
                </a:tc>
                <a:tc>
                  <a:txBody>
                    <a:bodyPr/>
                    <a:lstStyle/>
                    <a:p>
                      <a:r>
                        <a:rPr lang="en-US" sz="2000" err="1">
                          <a:solidFill>
                            <a:srgbClr val="000000"/>
                          </a:solidFill>
                        </a:rPr>
                        <a:t>high_bal</a:t>
                      </a:r>
                    </a:p>
                  </a:txBody>
                  <a:tcPr anchor="b"/>
                </a:tc>
                <a:extLst>
                  <a:ext uri="{0D108BD9-81ED-4DB2-BD59-A6C34878D82A}">
                    <a16:rowId xmlns:a16="http://schemas.microsoft.com/office/drawing/2014/main" val="224890928"/>
                  </a:ext>
                </a:extLst>
              </a:tr>
              <a:tr h="495243">
                <a:tc>
                  <a:txBody>
                    <a:bodyPr/>
                    <a:lstStyle/>
                    <a:p>
                      <a:r>
                        <a:rPr lang="en-US" dirty="0">
                          <a:solidFill>
                            <a:srgbClr val="000000"/>
                          </a:solidFill>
                        </a:rPr>
                        <a:t>Bob Smith</a:t>
                      </a:r>
                    </a:p>
                  </a:txBody>
                  <a:tcPr anchor="ctr"/>
                </a:tc>
                <a:tc>
                  <a:txBody>
                    <a:bodyPr/>
                    <a:lstStyle/>
                    <a:p>
                      <a:r>
                        <a:rPr lang="en-US" dirty="0">
                          <a:solidFill>
                            <a:srgbClr val="000000"/>
                          </a:solidFill>
                        </a:rPr>
                        <a:t>7500</a:t>
                      </a:r>
                    </a:p>
                  </a:txBody>
                  <a:tcPr anchor="ctr"/>
                </a:tc>
                <a:extLst>
                  <a:ext uri="{0D108BD9-81ED-4DB2-BD59-A6C34878D82A}">
                    <a16:rowId xmlns:a16="http://schemas.microsoft.com/office/drawing/2014/main" val="1230827612"/>
                  </a:ext>
                </a:extLst>
              </a:tr>
              <a:tr h="495243">
                <a:tc>
                  <a:txBody>
                    <a:bodyPr/>
                    <a:lstStyle/>
                    <a:p>
                      <a:r>
                        <a:rPr lang="en-US" dirty="0">
                          <a:solidFill>
                            <a:srgbClr val="000000"/>
                          </a:solidFill>
                        </a:rPr>
                        <a:t>Alice Johnson</a:t>
                      </a:r>
                    </a:p>
                  </a:txBody>
                  <a:tcPr anchor="ctr"/>
                </a:tc>
                <a:tc>
                  <a:txBody>
                    <a:bodyPr/>
                    <a:lstStyle/>
                    <a:p>
                      <a:r>
                        <a:rPr lang="en-US" dirty="0">
                          <a:solidFill>
                            <a:srgbClr val="000000"/>
                          </a:solidFill>
                        </a:rPr>
                        <a:t>6000</a:t>
                      </a:r>
                    </a:p>
                  </a:txBody>
                  <a:tcPr anchor="ctr"/>
                </a:tc>
                <a:extLst>
                  <a:ext uri="{0D108BD9-81ED-4DB2-BD59-A6C34878D82A}">
                    <a16:rowId xmlns:a16="http://schemas.microsoft.com/office/drawing/2014/main" val="1813275454"/>
                  </a:ext>
                </a:extLst>
              </a:tr>
              <a:tr h="495243">
                <a:tc>
                  <a:txBody>
                    <a:bodyPr/>
                    <a:lstStyle/>
                    <a:p>
                      <a:r>
                        <a:rPr lang="en-US" dirty="0">
                          <a:solidFill>
                            <a:srgbClr val="000000"/>
                          </a:solidFill>
                        </a:rPr>
                        <a:t>John Doe</a:t>
                      </a:r>
                    </a:p>
                  </a:txBody>
                  <a:tcPr anchor="ctr"/>
                </a:tc>
                <a:tc>
                  <a:txBody>
                    <a:bodyPr/>
                    <a:lstStyle/>
                    <a:p>
                      <a:r>
                        <a:rPr lang="en-US" dirty="0">
                          <a:solidFill>
                            <a:srgbClr val="000000"/>
                          </a:solidFill>
                        </a:rPr>
                        <a:t>5000</a:t>
                      </a:r>
                    </a:p>
                  </a:txBody>
                  <a:tcPr anchor="ctr"/>
                </a:tc>
                <a:extLst>
                  <a:ext uri="{0D108BD9-81ED-4DB2-BD59-A6C34878D82A}">
                    <a16:rowId xmlns:a16="http://schemas.microsoft.com/office/drawing/2014/main" val="4015827855"/>
                  </a:ext>
                </a:extLst>
              </a:tr>
            </a:tbl>
          </a:graphicData>
        </a:graphic>
      </p:graphicFrame>
      <p:pic>
        <p:nvPicPr>
          <p:cNvPr id="10" name="Picture 10" descr="A close-up of a computer code&#10;&#10;Description automatically generated">
            <a:extLst>
              <a:ext uri="{FF2B5EF4-FFF2-40B4-BE49-F238E27FC236}">
                <a16:creationId xmlns:a16="http://schemas.microsoft.com/office/drawing/2014/main" id="{CD4CC13B-E685-AC26-D30E-755B5DCF57B9}"/>
              </a:ext>
            </a:extLst>
          </p:cNvPr>
          <p:cNvPicPr>
            <a:picLocks noChangeAspect="1"/>
          </p:cNvPicPr>
          <p:nvPr/>
        </p:nvPicPr>
        <p:blipFill rotWithShape="1">
          <a:blip r:embed="rId6"/>
          <a:srcRect r="579" b="12631"/>
          <a:stretch/>
        </p:blipFill>
        <p:spPr>
          <a:xfrm>
            <a:off x="4997570" y="1616302"/>
            <a:ext cx="6515237" cy="1761203"/>
          </a:xfrm>
          <a:prstGeom prst="rect">
            <a:avLst/>
          </a:prstGeom>
        </p:spPr>
      </p:pic>
      <p:sp>
        <p:nvSpPr>
          <p:cNvPr id="12" name="Hexagon 11">
            <a:extLst>
              <a:ext uri="{FF2B5EF4-FFF2-40B4-BE49-F238E27FC236}">
                <a16:creationId xmlns:a16="http://schemas.microsoft.com/office/drawing/2014/main" id="{1D881C33-041E-709B-EE5E-0D18B726E71A}"/>
              </a:ext>
            </a:extLst>
          </p:cNvPr>
          <p:cNvSpPr/>
          <p:nvPr/>
        </p:nvSpPr>
        <p:spPr>
          <a:xfrm rot="-4140000">
            <a:off x="4887326" y="387009"/>
            <a:ext cx="969118" cy="889039"/>
          </a:xfrm>
          <a:prstGeom prst="hexagon">
            <a:avLst/>
          </a:prstGeom>
          <a:solidFill>
            <a:schemeClr val="accent4">
              <a:lumMod val="20000"/>
              <a:lumOff val="80000"/>
            </a:schemeClr>
          </a:solidFill>
          <a:ln>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Hexagon 13">
            <a:extLst>
              <a:ext uri="{FF2B5EF4-FFF2-40B4-BE49-F238E27FC236}">
                <a16:creationId xmlns:a16="http://schemas.microsoft.com/office/drawing/2014/main" id="{A2BC62CE-B467-DF94-5FEC-B65F1EBF7A0A}"/>
              </a:ext>
            </a:extLst>
          </p:cNvPr>
          <p:cNvSpPr/>
          <p:nvPr/>
        </p:nvSpPr>
        <p:spPr>
          <a:xfrm rot="2640000">
            <a:off x="565112" y="4903311"/>
            <a:ext cx="1618311" cy="1492255"/>
          </a:xfrm>
          <a:prstGeom prst="hexagon">
            <a:avLst/>
          </a:prstGeom>
          <a:solidFill>
            <a:schemeClr val="accent4">
              <a:lumMod val="20000"/>
              <a:lumOff val="80000"/>
            </a:schemeClr>
          </a:solidFill>
          <a:ln w="6350">
            <a:solidFill>
              <a:schemeClr val="accent6">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Flowchart: Terminator 12">
            <a:extLst>
              <a:ext uri="{FF2B5EF4-FFF2-40B4-BE49-F238E27FC236}">
                <a16:creationId xmlns:a16="http://schemas.microsoft.com/office/drawing/2014/main" id="{A21AA55F-ED0B-0BD6-A8ED-53D33FE331B5}"/>
              </a:ext>
            </a:extLst>
          </p:cNvPr>
          <p:cNvSpPr/>
          <p:nvPr/>
        </p:nvSpPr>
        <p:spPr>
          <a:xfrm>
            <a:off x="1243928" y="5550235"/>
            <a:ext cx="1926567" cy="460076"/>
          </a:xfrm>
          <a:prstGeom prst="flowChartTerminator">
            <a:avLst/>
          </a:prstGeom>
          <a:solidFill>
            <a:schemeClr val="tx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3967135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714</cp:revision>
  <dcterms:created xsi:type="dcterms:W3CDTF">2023-06-11T12:58:52Z</dcterms:created>
  <dcterms:modified xsi:type="dcterms:W3CDTF">2023-07-23T16:07:06Z</dcterms:modified>
</cp:coreProperties>
</file>