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de65314f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de65314f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e65314f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e65314f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5cab4bfe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5cab4bfe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5cab4bfe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5cab4bfe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5cab4bfe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5cab4bfe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de65314f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de65314f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de65314f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de65314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cfcaaf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5cfcaaf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e65314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de65314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de65314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de65314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cfcaaf5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cfcaaf5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de65314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de65314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de65314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de65314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e65314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e65314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e65314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e65314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de65314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de65314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3.jpg"/><Relationship Id="rId5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studio/intro" TargetMode="External"/><Relationship Id="rId4" Type="http://schemas.openxmlformats.org/officeDocument/2006/relationships/hyperlink" Target="https://firebase.google.com/do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5233" y="851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SDL Mini Project Report</a:t>
            </a:r>
            <a:br>
              <a:rPr lang="en-GB" sz="4800"/>
            </a:br>
            <a:endParaRPr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486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Group ID:</a:t>
            </a:r>
            <a:endParaRPr sz="1500"/>
          </a:p>
          <a:p>
            <a:pPr indent="0" lvl="0" marL="5486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31161 - Shreya </a:t>
            </a:r>
            <a:endParaRPr sz="1500"/>
          </a:p>
          <a:p>
            <a:pPr indent="0" lvl="0" marL="5486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31164 - Prathamesh S.</a:t>
            </a:r>
            <a:endParaRPr sz="1500"/>
          </a:p>
          <a:p>
            <a:pPr indent="0" lvl="0" marL="5486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31168 - Tanushree</a:t>
            </a:r>
            <a:endParaRPr sz="1500"/>
          </a:p>
          <a:p>
            <a:pPr indent="0" lvl="0" marL="5486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31170 - Prathamesh T.</a:t>
            </a:r>
            <a:endParaRPr sz="1500"/>
          </a:p>
        </p:txBody>
      </p:sp>
      <p:sp>
        <p:nvSpPr>
          <p:cNvPr id="56" name="Google Shape;56;p13"/>
          <p:cNvSpPr txBox="1"/>
          <p:nvPr/>
        </p:nvSpPr>
        <p:spPr>
          <a:xfrm>
            <a:off x="1425150" y="38575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SCTR’s ,PUNE INSTITUTE OF COMPUTER TECHNOLOGY,PUNE-411043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DEPARTMENT OF COMPUTER ENGG.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ACADEMIC YEAR: 2020-21(SEM 1)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1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Design (Use cases)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600" y="879225"/>
            <a:ext cx="3966376" cy="4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UI:  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75" y="1843900"/>
            <a:ext cx="1522876" cy="32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921950" y="1152425"/>
            <a:ext cx="7242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registration, selection of domain and creation of group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921" y="1771131"/>
            <a:ext cx="1522876" cy="329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1375" y="1675319"/>
            <a:ext cx="1522876" cy="329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Find your colleagues, teachers and groups </a:t>
            </a:r>
            <a:endParaRPr sz="25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22" y="1202050"/>
            <a:ext cx="1746325" cy="378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528" y="1202034"/>
            <a:ext cx="1746325" cy="378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625" y="1202050"/>
            <a:ext cx="1746325" cy="378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profile, edit profile and My group, edit group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74" y="1313275"/>
            <a:ext cx="1767775" cy="383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522" y="1313284"/>
            <a:ext cx="1767775" cy="383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199" y="1313287"/>
            <a:ext cx="1767775" cy="383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5553" y="1313284"/>
            <a:ext cx="1767775" cy="3830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Login, home, join group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78" y="1213113"/>
            <a:ext cx="1791625" cy="388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378" y="1213121"/>
            <a:ext cx="1791625" cy="388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53" y="1213096"/>
            <a:ext cx="1791625" cy="388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Integration with Chat 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Group Members can chat with each other and Mentor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Invite Request can be sent to Student/ Mentor/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Submission of Projects through this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Recommendation System to suggest Group Members and Mentor using ML Algorithm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 successfully created an app that will make it easier for the students and teachers to view the domains, and groups and join them easily.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https://developer.android.com/studio/intro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https://firebase.google.com/docs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Design an Android app to simplify the process of Final Year project allocation. Students and Professors can easily join groups according to their domain and </a:t>
            </a:r>
            <a:r>
              <a:rPr lang="en-GB"/>
              <a:t>subdomain</a:t>
            </a:r>
            <a:r>
              <a:rPr lang="en-GB"/>
              <a:t> of interest.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Title: ColabCode - BE the project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Motivation: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BE project allocation is a tedious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App simplifies the whole process of a</a:t>
            </a:r>
            <a:r>
              <a:rPr lang="en-GB" sz="1600"/>
              <a:t>llocation of Students and Teachers according to their domain of interest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Reduces time and manual work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Survey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No such app existed before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9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7620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50"/>
              <a:buFont typeface="Roboto"/>
              <a:buNone/>
            </a:pPr>
            <a:r>
              <a:t/>
            </a:r>
            <a:endParaRPr sz="1350">
              <a:solidFill>
                <a:srgbClr val="4242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6838"/>
          <a:stretch/>
        </p:blipFill>
        <p:spPr>
          <a:xfrm>
            <a:off x="165400" y="370138"/>
            <a:ext cx="8978602" cy="44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 Gathering And Analysis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7620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 will be involved in the project?</a:t>
            </a:r>
            <a:endParaRPr sz="1350">
              <a:solidFill>
                <a:srgbClr val="4242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2" marL="13716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■"/>
            </a:pPr>
            <a:r>
              <a:rPr lang="en-GB" sz="135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Students and Professors </a:t>
            </a:r>
            <a:endParaRPr sz="1350">
              <a:solidFill>
                <a:srgbClr val="4242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7620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are the risks for the requirements gathering process?</a:t>
            </a:r>
            <a:endParaRPr sz="1350">
              <a:solidFill>
                <a:srgbClr val="4242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2" marL="13716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■"/>
            </a:pPr>
            <a:r>
              <a:rPr lang="en-GB" sz="135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Privacy of data taken from the users </a:t>
            </a:r>
            <a:endParaRPr sz="1350">
              <a:solidFill>
                <a:srgbClr val="4242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7620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our ultimate goal in understanding our project requirements?</a:t>
            </a:r>
            <a:endParaRPr sz="1350">
              <a:solidFill>
                <a:srgbClr val="4242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2" marL="13716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50"/>
              <a:buFont typeface="Roboto"/>
              <a:buChar char="■"/>
            </a:pPr>
            <a:r>
              <a:rPr lang="en-GB" sz="135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Reduce the manual work of project allocation</a:t>
            </a:r>
            <a:endParaRPr sz="1350">
              <a:solidFill>
                <a:srgbClr val="4242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2" marL="13716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50"/>
              <a:buFont typeface="Roboto"/>
              <a:buChar char="■"/>
            </a:pPr>
            <a:r>
              <a:rPr lang="en-GB" sz="135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easily go through all the projects</a:t>
            </a:r>
            <a:endParaRPr sz="1350">
              <a:solidFill>
                <a:srgbClr val="4242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2" marL="13716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50"/>
              <a:buFont typeface="Roboto"/>
              <a:buChar char="■"/>
            </a:pPr>
            <a:r>
              <a:rPr lang="en-GB" sz="135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Easy to access even during lockdown period </a:t>
            </a:r>
            <a:endParaRPr sz="1350">
              <a:solidFill>
                <a:srgbClr val="4242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Diagram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600" y="1152475"/>
            <a:ext cx="3783249" cy="39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Hardware:</a:t>
            </a:r>
            <a:br>
              <a:rPr lang="en-GB"/>
            </a:br>
            <a:r>
              <a:rPr lang="en-GB"/>
              <a:t>	PC, i7 processor, 8GB 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OS:</a:t>
            </a:r>
            <a:br>
              <a:rPr lang="en-GB"/>
            </a:br>
            <a:r>
              <a:rPr lang="en-GB"/>
              <a:t>	Windows/ Ubuntu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Software:</a:t>
            </a:r>
            <a:br>
              <a:rPr lang="en-GB"/>
            </a:br>
            <a:r>
              <a:rPr lang="en-GB"/>
              <a:t>	</a:t>
            </a:r>
            <a:r>
              <a:rPr lang="en-GB"/>
              <a:t>Android Studio 4.1.1, Cloud Firestore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828500" y="2001575"/>
            <a:ext cx="54870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https://github.com/TanushriPatil/SDL-Mini-Project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