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6" r:id="rId7"/>
    <p:sldId id="265" r:id="rId8"/>
    <p:sldId id="264" r:id="rId9"/>
    <p:sldId id="267" r:id="rId10"/>
    <p:sldId id="270" r:id="rId11"/>
    <p:sldId id="268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5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AB8C-5A50-4A93-9237-AA68647A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831C1-FB4E-4ECC-9054-9956DFB55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63DA-C70F-44FD-9767-D718A0C9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0556-566A-468B-AD68-2A98EE33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CF4C-3EFC-440F-AECF-6287F2C1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0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0230-0CB2-454B-97FC-FE5E977B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59761-63A8-46F9-B50D-6A01D5F8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467E-9F8A-435A-BFB8-F840F4E2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9FD7-1025-4D5A-8AFA-67E81474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B5EC-18B1-43B8-AFF3-125866BF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85BF4-81B4-4F5B-B4AB-B1D7EF46B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6A006-59F9-4A07-9FBF-F0A8DC4F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5737-F3B0-4096-814F-B76D0650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B99C-B4AB-42D8-8A0E-AF2064C9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39DD-414C-41B0-8C24-660CB54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8DC0-D359-41A1-B930-2CB81830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B7D2-16BE-465D-88F4-1A5FF2EA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2525-25B7-409D-B1C2-5D5002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793C-7E9A-406D-9ABA-C94FF621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D9C3-C17D-48E6-8037-14959BD3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587E-244D-48AB-81AA-3304E4D5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064A-79BF-48AC-824F-70EF0CCB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499-7EA8-4881-B9BB-3A7B20CF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F798-4823-4EA2-A041-E1F26EAB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A35A-6168-4BEA-B31F-9CB16051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C949-E067-4EFD-BE37-BE0D4F34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E834-1D92-498B-A340-794D6627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F73FB-3BC7-4223-B5AB-2FFD0B9A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72EE3-F2F8-4CE7-9116-4EB8407B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C3F25-2087-44E2-8D7B-8B0B5DCF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6CC0-F462-415E-A004-D111DD2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C5DB-23DA-4E2E-959F-266C7F37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2011-F10F-4447-8A1C-A5EDDCD0D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B89C2-DF69-4366-AF0E-32AE82BD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9B070-5949-4AE2-9E3A-4C363AB1E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7E23-451E-4203-A690-8C4C9CF2C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0A2F7-73C3-4AFF-9B55-A7517D2C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BC0F9-3802-409D-B409-8159A04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0EBB2-B8C9-44C8-9B0E-91D1F562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EA5C-3FAD-47EB-8E96-89146BB2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71432-E9D5-4FCF-B8E2-DC1833EC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02619-6075-4D4B-AA3D-387C86FA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FE8EB-1F8B-4EA2-80B3-8C14356C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29EF5-2009-4092-A613-2F051C27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B74A2-9E3D-4C70-B602-9C197131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B6C1B-9B43-4398-84FA-61425FB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5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6346-C63B-4138-A03B-1151F1EA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FE0A-D62E-4FC4-A905-7167C160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54E-D229-4C14-997D-ECAFDDCFA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0C63-18B2-49A3-9D6E-335E43C3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42BB0-1BFA-4EA3-9576-6475BB69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757F6-88C7-405C-A4C9-5EEF6D6D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6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3F41-E3FD-4064-9338-3280622D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ECF27-4C3A-4D75-8E98-1714C2C8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F1EBE-5AF8-4B7C-A55E-15E2ADC19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7D60-68C5-4D5E-9110-7353BB84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47C3-0F1D-4AB1-8637-515385F5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4D3B9-6F28-4A18-9849-EC2C637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9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72268-7608-4FA2-9603-D2F3C1FF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202CB-57C9-484F-9AB6-85CB3B4C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8921-E5A8-45BC-A77D-371CC65FD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5A44-3991-4851-8149-AA403E95C86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374B-AA15-47C4-A285-AA9B2AA07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6372-F6B4-4AF0-9241-24DE1ECFB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4DEB-929A-48B7-8334-4CA929CEA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2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3F8E-A03D-4C51-97F5-7EFE5B142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FLIPPING THE TILES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B8F0-9842-4D36-BBE6-71258DB19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(MINI PROJECT)</a:t>
            </a:r>
          </a:p>
        </p:txBody>
      </p:sp>
    </p:spTree>
    <p:extLst>
      <p:ext uri="{BB962C8B-B14F-4D97-AF65-F5344CB8AC3E}">
        <p14:creationId xmlns:p14="http://schemas.microsoft.com/office/powerpoint/2010/main" val="120506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2277F-E30C-457B-ABCD-06BF57BC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21" y="339900"/>
            <a:ext cx="8547218" cy="6178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821212-796F-448B-85EC-2B0EDA02EA4C}"/>
              </a:ext>
            </a:extLst>
          </p:cNvPr>
          <p:cNvSpPr txBox="1"/>
          <p:nvPr/>
        </p:nvSpPr>
        <p:spPr>
          <a:xfrm>
            <a:off x="8281766" y="1364974"/>
            <a:ext cx="222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HARD LEVEL</a:t>
            </a:r>
          </a:p>
        </p:txBody>
      </p:sp>
    </p:spTree>
    <p:extLst>
      <p:ext uri="{BB962C8B-B14F-4D97-AF65-F5344CB8AC3E}">
        <p14:creationId xmlns:p14="http://schemas.microsoft.com/office/powerpoint/2010/main" val="335160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56A87-94E8-4DF9-ACC2-CCB3C01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5" y="1497496"/>
            <a:ext cx="5699136" cy="5065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C5FD6-F68D-44CD-9EBD-E0DD01FA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75" y="2346405"/>
            <a:ext cx="5024460" cy="3781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4019E8-7415-4A8A-B784-DD5E0B8C074C}"/>
              </a:ext>
            </a:extLst>
          </p:cNvPr>
          <p:cNvSpPr txBox="1"/>
          <p:nvPr/>
        </p:nvSpPr>
        <p:spPr>
          <a:xfrm>
            <a:off x="4399721" y="437254"/>
            <a:ext cx="267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260258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F649C-8810-486D-B671-7EA5A95E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02" y="1485819"/>
            <a:ext cx="6449195" cy="3886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5B635-67CF-4085-802B-8D98EDAD4843}"/>
              </a:ext>
            </a:extLst>
          </p:cNvPr>
          <p:cNvSpPr txBox="1"/>
          <p:nvPr/>
        </p:nvSpPr>
        <p:spPr>
          <a:xfrm>
            <a:off x="5280991" y="503582"/>
            <a:ext cx="1630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01967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3F8E-A03D-4C51-97F5-7EFE5B14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589" y="788341"/>
            <a:ext cx="4837043" cy="84347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B8F0-9842-4D36-BBE6-71258DB19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9798" y="2011680"/>
            <a:ext cx="7481668" cy="4121834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-&gt;As we know Gaming is one of the largest segment of the entertainment industry .It is a demanding career in today's modern world. With the wide access to the internet has created a humongous demand for online games and with the advent of technology, this industry is growing at fast pace. So this kind of memory games still have a scope in future world.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&gt;Playing memory games can improve other brain functions, such as attention, concentration, and focus.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-&gt; Memory games give space to critical thinking and that helps children nurture their attention to detail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4CDCF-7726-42F6-B2B4-EFF8F5B6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" y="2011680"/>
            <a:ext cx="3653769" cy="36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E9B8F0-9842-4D36-BBE6-71258DB19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368" y="2321168"/>
            <a:ext cx="9915379" cy="3334044"/>
          </a:xfrm>
        </p:spPr>
        <p:txBody>
          <a:bodyPr>
            <a:normAutofit/>
          </a:bodyPr>
          <a:lstStyle/>
          <a:p>
            <a:r>
              <a:rPr lang="en-IN" sz="10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  <a:p>
            <a:r>
              <a:rPr lang="en-IN" sz="4100" dirty="0">
                <a:solidFill>
                  <a:srgbClr val="002060"/>
                </a:solidFill>
              </a:rPr>
              <a:t>(Flip the tile, flip the game)</a:t>
            </a:r>
          </a:p>
        </p:txBody>
      </p:sp>
    </p:spTree>
    <p:extLst>
      <p:ext uri="{BB962C8B-B14F-4D97-AF65-F5344CB8AC3E}">
        <p14:creationId xmlns:p14="http://schemas.microsoft.com/office/powerpoint/2010/main" val="18595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3F8E-A03D-4C51-97F5-7EFE5B14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304" y="294750"/>
            <a:ext cx="7174523" cy="1050851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B8F0-9842-4D36-BBE6-71258DB19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421" y="1833048"/>
            <a:ext cx="5252816" cy="42047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-&gt;Flipping tiles is a game which can be played to test our memory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 this project we are using tkinter module to have GUI interface, and random module.</a:t>
            </a: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Random module is used to shuffle the tiles whereas tkinter is used for providing sufficient GUI interface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Dragon Age Center: Mark of the Assassin Flip Tile Picture Puzzle">
            <a:extLst>
              <a:ext uri="{FF2B5EF4-FFF2-40B4-BE49-F238E27FC236}">
                <a16:creationId xmlns:a16="http://schemas.microsoft.com/office/drawing/2014/main" id="{A5740AB1-E739-47A3-96A6-20601460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3" y="1833049"/>
            <a:ext cx="5566996" cy="42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7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6B5CEA-064E-4443-A067-ED0C2ECB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22" y="1155742"/>
            <a:ext cx="8693426" cy="5271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5C2D2-0572-40B5-9737-BF6B25246AFD}"/>
              </a:ext>
            </a:extLst>
          </p:cNvPr>
          <p:cNvSpPr txBox="1"/>
          <p:nvPr/>
        </p:nvSpPr>
        <p:spPr>
          <a:xfrm>
            <a:off x="3650974" y="324679"/>
            <a:ext cx="470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04C76-2AA3-4EE4-8810-73DB874A8585}"/>
              </a:ext>
            </a:extLst>
          </p:cNvPr>
          <p:cNvSpPr/>
          <p:nvPr/>
        </p:nvSpPr>
        <p:spPr>
          <a:xfrm>
            <a:off x="3458816" y="1523999"/>
            <a:ext cx="4638261" cy="4532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9CA709-3E10-48F0-9DF7-6EB8FF17678E}"/>
              </a:ext>
            </a:extLst>
          </p:cNvPr>
          <p:cNvCxnSpPr>
            <a:cxnSpLocks/>
          </p:cNvCxnSpPr>
          <p:nvPr/>
        </p:nvCxnSpPr>
        <p:spPr>
          <a:xfrm flipH="1">
            <a:off x="3008243" y="2398643"/>
            <a:ext cx="1736035" cy="86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F28F62-1BB4-4C78-A117-E987941AE9FE}"/>
              </a:ext>
            </a:extLst>
          </p:cNvPr>
          <p:cNvCxnSpPr>
            <a:cxnSpLocks/>
          </p:cNvCxnSpPr>
          <p:nvPr/>
        </p:nvCxnSpPr>
        <p:spPr>
          <a:xfrm flipH="1">
            <a:off x="3160644" y="3412435"/>
            <a:ext cx="158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AD3F15-665C-48D0-A9DB-085C5F7C816A}"/>
              </a:ext>
            </a:extLst>
          </p:cNvPr>
          <p:cNvCxnSpPr>
            <a:cxnSpLocks/>
          </p:cNvCxnSpPr>
          <p:nvPr/>
        </p:nvCxnSpPr>
        <p:spPr>
          <a:xfrm flipH="1" flipV="1">
            <a:off x="3102666" y="3965713"/>
            <a:ext cx="1716152" cy="1268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F5543E-FB1D-4EC2-BE94-A472D1E162C2}"/>
              </a:ext>
            </a:extLst>
          </p:cNvPr>
          <p:cNvCxnSpPr>
            <a:cxnSpLocks/>
          </p:cNvCxnSpPr>
          <p:nvPr/>
        </p:nvCxnSpPr>
        <p:spPr>
          <a:xfrm flipH="1">
            <a:off x="5777947" y="3605388"/>
            <a:ext cx="2451653" cy="79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815C6-B9D0-4084-A2FE-B444147A83E0}"/>
              </a:ext>
            </a:extLst>
          </p:cNvPr>
          <p:cNvCxnSpPr>
            <a:cxnSpLocks/>
          </p:cNvCxnSpPr>
          <p:nvPr/>
        </p:nvCxnSpPr>
        <p:spPr>
          <a:xfrm flipH="1" flipV="1">
            <a:off x="3028118" y="3687418"/>
            <a:ext cx="1673091" cy="593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E1A8AB-5156-4CA8-A490-E1D1B3FA00F6}"/>
              </a:ext>
            </a:extLst>
          </p:cNvPr>
          <p:cNvCxnSpPr>
            <a:cxnSpLocks/>
          </p:cNvCxnSpPr>
          <p:nvPr/>
        </p:nvCxnSpPr>
        <p:spPr>
          <a:xfrm flipH="1">
            <a:off x="5883969" y="3790120"/>
            <a:ext cx="2345631" cy="1507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F2C939-505F-46D1-9FCF-3AC77B28AFA7}"/>
              </a:ext>
            </a:extLst>
          </p:cNvPr>
          <p:cNvCxnSpPr>
            <a:cxnSpLocks/>
          </p:cNvCxnSpPr>
          <p:nvPr/>
        </p:nvCxnSpPr>
        <p:spPr>
          <a:xfrm>
            <a:off x="5883969" y="3353395"/>
            <a:ext cx="2213108" cy="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C314AE-F348-47AA-BA52-608428872583}"/>
              </a:ext>
            </a:extLst>
          </p:cNvPr>
          <p:cNvCxnSpPr>
            <a:cxnSpLocks/>
          </p:cNvCxnSpPr>
          <p:nvPr/>
        </p:nvCxnSpPr>
        <p:spPr>
          <a:xfrm flipH="1" flipV="1">
            <a:off x="5777947" y="2355717"/>
            <a:ext cx="2451653" cy="87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5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F5C2D2-0572-40B5-9737-BF6B25246AFD}"/>
              </a:ext>
            </a:extLst>
          </p:cNvPr>
          <p:cNvSpPr txBox="1"/>
          <p:nvPr/>
        </p:nvSpPr>
        <p:spPr>
          <a:xfrm>
            <a:off x="3650974" y="324679"/>
            <a:ext cx="470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C2B3C-BA6E-4D96-A76B-500184F4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3" y="1630017"/>
            <a:ext cx="6742242" cy="4136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BA230-B07C-4D1D-A33C-0B5BF35C4088}"/>
              </a:ext>
            </a:extLst>
          </p:cNvPr>
          <p:cNvSpPr txBox="1"/>
          <p:nvPr/>
        </p:nvSpPr>
        <p:spPr>
          <a:xfrm>
            <a:off x="7487478" y="1497498"/>
            <a:ext cx="3985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-&gt;The Framework  used in the project was in python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B35CD-1571-4843-996A-A79ED2CD29D0}"/>
              </a:ext>
            </a:extLst>
          </p:cNvPr>
          <p:cNvSpPr txBox="1"/>
          <p:nvPr/>
        </p:nvSpPr>
        <p:spPr>
          <a:xfrm>
            <a:off x="7487479" y="2975113"/>
            <a:ext cx="4164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-&gt;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python GUI in order to built the main structure of the game with help of tkinter module .</a:t>
            </a:r>
          </a:p>
        </p:txBody>
      </p:sp>
    </p:spTree>
    <p:extLst>
      <p:ext uri="{BB962C8B-B14F-4D97-AF65-F5344CB8AC3E}">
        <p14:creationId xmlns:p14="http://schemas.microsoft.com/office/powerpoint/2010/main" val="14865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A82621-4202-44A2-8221-EC80D427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433229"/>
            <a:ext cx="7420691" cy="6198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3E76D-950F-41DC-923C-80CED8C7AEA3}"/>
              </a:ext>
            </a:extLst>
          </p:cNvPr>
          <p:cNvSpPr txBox="1"/>
          <p:nvPr/>
        </p:nvSpPr>
        <p:spPr>
          <a:xfrm>
            <a:off x="9130749" y="2228671"/>
            <a:ext cx="1510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98089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30ADA-A21F-4CCE-81C6-9D5E43D1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96" y="1438187"/>
            <a:ext cx="7487695" cy="422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8FDCD3-5B22-42B2-B2C6-5F0721BE9180}"/>
              </a:ext>
            </a:extLst>
          </p:cNvPr>
          <p:cNvSpPr txBox="1"/>
          <p:nvPr/>
        </p:nvSpPr>
        <p:spPr>
          <a:xfrm>
            <a:off x="4359965" y="595323"/>
            <a:ext cx="3189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64740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B3B0D-E81C-49C8-A3E1-C887167C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49" y="2001079"/>
            <a:ext cx="5715798" cy="3953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2D4FA-8805-491F-B14E-24A6C2A6B761}"/>
              </a:ext>
            </a:extLst>
          </p:cNvPr>
          <p:cNvSpPr txBox="1"/>
          <p:nvPr/>
        </p:nvSpPr>
        <p:spPr>
          <a:xfrm>
            <a:off x="3829878" y="686346"/>
            <a:ext cx="363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SELECTING LEVELS</a:t>
            </a:r>
          </a:p>
        </p:txBody>
      </p:sp>
    </p:spTree>
    <p:extLst>
      <p:ext uri="{BB962C8B-B14F-4D97-AF65-F5344CB8AC3E}">
        <p14:creationId xmlns:p14="http://schemas.microsoft.com/office/powerpoint/2010/main" val="240769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37079-2FFF-4DA3-81AF-20489450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70" y="1208476"/>
            <a:ext cx="4848902" cy="5315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8BEFC-6B1B-4D04-88BF-B7AA9D60A445}"/>
              </a:ext>
            </a:extLst>
          </p:cNvPr>
          <p:cNvSpPr txBox="1"/>
          <p:nvPr/>
        </p:nvSpPr>
        <p:spPr>
          <a:xfrm>
            <a:off x="4306957" y="333832"/>
            <a:ext cx="268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EASIER LEVEL</a:t>
            </a:r>
          </a:p>
        </p:txBody>
      </p:sp>
    </p:spTree>
    <p:extLst>
      <p:ext uri="{BB962C8B-B14F-4D97-AF65-F5344CB8AC3E}">
        <p14:creationId xmlns:p14="http://schemas.microsoft.com/office/powerpoint/2010/main" val="294099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5CFC8-E637-4AE9-BDA5-CC31C9A1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0" y="94784"/>
            <a:ext cx="9602540" cy="6668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246E5-2E1B-4E2A-8BE0-74A634EBC525}"/>
              </a:ext>
            </a:extLst>
          </p:cNvPr>
          <p:cNvSpPr txBox="1"/>
          <p:nvPr/>
        </p:nvSpPr>
        <p:spPr>
          <a:xfrm>
            <a:off x="7832035" y="940905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MEDIUM LEVEL</a:t>
            </a:r>
          </a:p>
        </p:txBody>
      </p:sp>
    </p:spTree>
    <p:extLst>
      <p:ext uri="{BB962C8B-B14F-4D97-AF65-F5344CB8AC3E}">
        <p14:creationId xmlns:p14="http://schemas.microsoft.com/office/powerpoint/2010/main" val="347568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FLIPPING THE TILES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FLIPPING THE TILES</dc:title>
  <dc:creator>Anudeep Chepuri</dc:creator>
  <cp:lastModifiedBy>Anudeep Chepuri</cp:lastModifiedBy>
  <cp:revision>2</cp:revision>
  <dcterms:created xsi:type="dcterms:W3CDTF">2021-10-29T14:40:55Z</dcterms:created>
  <dcterms:modified xsi:type="dcterms:W3CDTF">2022-01-16T10:53:01Z</dcterms:modified>
</cp:coreProperties>
</file>