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563179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64E8FC-6217-4101-83E7-3490D1189EE7}"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158557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3717931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64987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24011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2822599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1932324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896157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154126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47962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103066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64E8FC-6217-4101-83E7-3490D1189EE7}"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21264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64E8FC-6217-4101-83E7-3490D1189EE7}" type="datetimeFigureOut">
              <a:rPr lang="en-IN" smtClean="0"/>
              <a:t>03-11-2024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105920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295257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168828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D64E8FC-6217-4101-83E7-3490D1189EE7}" type="datetimeFigureOut">
              <a:rPr lang="en-IN" smtClean="0"/>
              <a:t>03-11-2024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36802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64E8FC-6217-4101-83E7-3490D1189EE7}" type="datetimeFigureOut">
              <a:rPr lang="en-IN" smtClean="0"/>
              <a:t>03-11-2024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1E2427-DA43-4A81-8E5D-97F22BEA67D6}" type="slidenum">
              <a:rPr lang="en-IN" smtClean="0"/>
              <a:t>‹#›</a:t>
            </a:fld>
            <a:endParaRPr lang="en-IN"/>
          </a:p>
        </p:txBody>
      </p:sp>
    </p:spTree>
    <p:extLst>
      <p:ext uri="{BB962C8B-B14F-4D97-AF65-F5344CB8AC3E}">
        <p14:creationId xmlns:p14="http://schemas.microsoft.com/office/powerpoint/2010/main" val="251562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64E8FC-6217-4101-83E7-3490D1189EE7}" type="datetimeFigureOut">
              <a:rPr lang="en-IN" smtClean="0"/>
              <a:t>03-11-2024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A1E2427-DA43-4A81-8E5D-97F22BEA67D6}" type="slidenum">
              <a:rPr lang="en-IN" smtClean="0"/>
              <a:t>‹#›</a:t>
            </a:fld>
            <a:endParaRPr lang="en-IN"/>
          </a:p>
        </p:txBody>
      </p:sp>
    </p:spTree>
    <p:extLst>
      <p:ext uri="{BB962C8B-B14F-4D97-AF65-F5344CB8AC3E}">
        <p14:creationId xmlns:p14="http://schemas.microsoft.com/office/powerpoint/2010/main" val="41741268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8292-B8AA-6701-2FCE-629757852446}"/>
              </a:ext>
            </a:extLst>
          </p:cNvPr>
          <p:cNvSpPr>
            <a:spLocks noGrp="1"/>
          </p:cNvSpPr>
          <p:nvPr>
            <p:ph type="ctrTitle"/>
          </p:nvPr>
        </p:nvSpPr>
        <p:spPr>
          <a:xfrm>
            <a:off x="2417780" y="802299"/>
            <a:ext cx="8637072" cy="2211490"/>
          </a:xfrm>
        </p:spPr>
        <p:txBody>
          <a:bodyPr/>
          <a:lstStyle/>
          <a:p>
            <a:r>
              <a:rPr lang="en-US" dirty="0"/>
              <a:t>Snake Game</a:t>
            </a:r>
            <a:endParaRPr lang="en-IN" dirty="0"/>
          </a:p>
        </p:txBody>
      </p:sp>
      <p:sp>
        <p:nvSpPr>
          <p:cNvPr id="3" name="Subtitle 2">
            <a:extLst>
              <a:ext uri="{FF2B5EF4-FFF2-40B4-BE49-F238E27FC236}">
                <a16:creationId xmlns:a16="http://schemas.microsoft.com/office/drawing/2014/main" id="{F8918F7D-52F3-583C-8F46-F981D10C2053}"/>
              </a:ext>
            </a:extLst>
          </p:cNvPr>
          <p:cNvSpPr>
            <a:spLocks noGrp="1"/>
          </p:cNvSpPr>
          <p:nvPr>
            <p:ph type="subTitle" idx="1"/>
          </p:nvPr>
        </p:nvSpPr>
        <p:spPr>
          <a:xfrm>
            <a:off x="1154955" y="3427310"/>
            <a:ext cx="8825658" cy="2211490"/>
          </a:xfrm>
        </p:spPr>
        <p:txBody>
          <a:bodyPr>
            <a:normAutofit lnSpcReduction="10000"/>
          </a:bodyPr>
          <a:lstStyle/>
          <a:p>
            <a:r>
              <a:rPr lang="en-US" b="1" dirty="0"/>
              <a:t>Game Structure:</a:t>
            </a:r>
          </a:p>
          <a:p>
            <a:r>
              <a:rPr lang="en-US" dirty="0"/>
              <a:t>Game Loop: Responsible for updating the game state and rendering.     </a:t>
            </a:r>
          </a:p>
          <a:p>
            <a:r>
              <a:rPr lang="en-US" dirty="0"/>
              <a:t>Snake: Represents the player's character, which grows when it eats food.     </a:t>
            </a:r>
          </a:p>
          <a:p>
            <a:r>
              <a:rPr lang="en-US" dirty="0"/>
              <a:t>Food: Randomly placed items that the snake consumes.</a:t>
            </a:r>
            <a:endParaRPr lang="en-IN" dirty="0"/>
          </a:p>
        </p:txBody>
      </p:sp>
    </p:spTree>
    <p:extLst>
      <p:ext uri="{BB962C8B-B14F-4D97-AF65-F5344CB8AC3E}">
        <p14:creationId xmlns:p14="http://schemas.microsoft.com/office/powerpoint/2010/main" val="119852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D09F-230E-AC32-12E7-890181EE5144}"/>
              </a:ext>
            </a:extLst>
          </p:cNvPr>
          <p:cNvSpPr>
            <a:spLocks noGrp="1"/>
          </p:cNvSpPr>
          <p:nvPr>
            <p:ph type="title"/>
          </p:nvPr>
        </p:nvSpPr>
        <p:spPr>
          <a:xfrm>
            <a:off x="1451579" y="307910"/>
            <a:ext cx="9603275" cy="737119"/>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4073505-73CE-4345-ED72-481D236D11B9}"/>
              </a:ext>
            </a:extLst>
          </p:cNvPr>
          <p:cNvSpPr>
            <a:spLocks noGrp="1"/>
          </p:cNvSpPr>
          <p:nvPr>
            <p:ph idx="1"/>
          </p:nvPr>
        </p:nvSpPr>
        <p:spPr>
          <a:xfrm>
            <a:off x="1451579" y="1203649"/>
            <a:ext cx="9603275" cy="4262696"/>
          </a:xfrm>
        </p:spPr>
        <p:txBody>
          <a:bodyPr>
            <a:normAutofit fontScale="92500" lnSpcReduction="20000"/>
          </a:bodyPr>
          <a:lstStyle/>
          <a:p>
            <a:r>
              <a:rPr lang="en-US" dirty="0"/>
              <a:t>The </a:t>
            </a:r>
            <a:r>
              <a:rPr lang="en-US" b="1" dirty="0"/>
              <a:t>Snake Game</a:t>
            </a:r>
            <a:r>
              <a:rPr lang="en-US" dirty="0"/>
              <a:t> is a classic arcade-style game where players control a snake that moves around the screen, growing in length each time it eats food. The primary objective is to navigate the snake to collect food items, increasing the score and the snake's length with each item consumed.</a:t>
            </a:r>
          </a:p>
          <a:p>
            <a:pPr marL="0" indent="0">
              <a:buNone/>
            </a:pPr>
            <a:endParaRPr lang="en-US" dirty="0"/>
          </a:p>
          <a:p>
            <a:r>
              <a:rPr lang="en-IN" dirty="0"/>
              <a:t>Game Objectives:</a:t>
            </a:r>
            <a:endParaRPr lang="en-US" dirty="0"/>
          </a:p>
          <a:p>
            <a:pPr marL="0" indent="0">
              <a:buNone/>
            </a:pPr>
            <a:r>
              <a:rPr lang="en-US" dirty="0"/>
              <a:t>    1.)</a:t>
            </a:r>
            <a:r>
              <a:rPr lang="en-IN" dirty="0"/>
              <a:t> Collect Food</a:t>
            </a:r>
            <a:endParaRPr lang="en-US" dirty="0"/>
          </a:p>
          <a:p>
            <a:pPr marL="0" indent="0">
              <a:buNone/>
            </a:pPr>
            <a:r>
              <a:rPr lang="en-US" dirty="0"/>
              <a:t>    2.) Avoid collisions (self-collision + boundary collisions)</a:t>
            </a:r>
          </a:p>
          <a:p>
            <a:pPr marL="0" indent="0">
              <a:buNone/>
            </a:pPr>
            <a:r>
              <a:rPr lang="en-US" dirty="0"/>
              <a:t>    3.) High score</a:t>
            </a:r>
          </a:p>
          <a:p>
            <a:endParaRPr lang="en-US" dirty="0"/>
          </a:p>
          <a:p>
            <a:r>
              <a:rPr lang="en-US" b="1" dirty="0"/>
              <a:t>List of OOP concepts used: Inheritance, Interface and packages, Method Overriding, Exception Handling, Multithreading, Dynamic Method Dispatch, and use of Swing.</a:t>
            </a:r>
          </a:p>
          <a:p>
            <a:pPr marL="0" indent="0">
              <a:buNone/>
            </a:pPr>
            <a:endParaRPr lang="en-IN" dirty="0"/>
          </a:p>
        </p:txBody>
      </p:sp>
    </p:spTree>
    <p:extLst>
      <p:ext uri="{BB962C8B-B14F-4D97-AF65-F5344CB8AC3E}">
        <p14:creationId xmlns:p14="http://schemas.microsoft.com/office/powerpoint/2010/main" val="98142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7363-761F-FF9D-459E-84D2024FFBEB}"/>
              </a:ext>
            </a:extLst>
          </p:cNvPr>
          <p:cNvSpPr>
            <a:spLocks noGrp="1"/>
          </p:cNvSpPr>
          <p:nvPr>
            <p:ph type="title"/>
          </p:nvPr>
        </p:nvSpPr>
        <p:spPr>
          <a:xfrm>
            <a:off x="646111" y="288758"/>
            <a:ext cx="9404723" cy="721895"/>
          </a:xfrm>
        </p:spPr>
        <p:txBody>
          <a:bodyPr/>
          <a:lstStyle/>
          <a:p>
            <a:r>
              <a:rPr lang="en-US" dirty="0"/>
              <a:t>Concepts-</a:t>
            </a:r>
            <a:endParaRPr lang="en-IN" dirty="0"/>
          </a:p>
        </p:txBody>
      </p:sp>
      <p:sp>
        <p:nvSpPr>
          <p:cNvPr id="3" name="Content Placeholder 2">
            <a:extLst>
              <a:ext uri="{FF2B5EF4-FFF2-40B4-BE49-F238E27FC236}">
                <a16:creationId xmlns:a16="http://schemas.microsoft.com/office/drawing/2014/main" id="{F5EAFBE6-35B0-29A5-31E6-2FE8727EBA97}"/>
              </a:ext>
            </a:extLst>
          </p:cNvPr>
          <p:cNvSpPr>
            <a:spLocks noGrp="1"/>
          </p:cNvSpPr>
          <p:nvPr>
            <p:ph idx="1"/>
          </p:nvPr>
        </p:nvSpPr>
        <p:spPr>
          <a:xfrm>
            <a:off x="645132" y="1491916"/>
            <a:ext cx="9404722" cy="4756484"/>
          </a:xfrm>
        </p:spPr>
        <p:txBody>
          <a:bodyPr/>
          <a:lstStyle/>
          <a:p>
            <a:r>
              <a:rPr lang="en-IN" dirty="0"/>
              <a:t>Class Structure and Inheritance:</a:t>
            </a:r>
          </a:p>
          <a:p>
            <a:pPr marL="0" indent="0">
              <a:buNone/>
            </a:pPr>
            <a:r>
              <a:rPr lang="en-IN" dirty="0"/>
              <a:t> the </a:t>
            </a:r>
            <a:r>
              <a:rPr lang="en-IN" dirty="0" err="1"/>
              <a:t>GameObject</a:t>
            </a:r>
            <a:r>
              <a:rPr lang="en-IN" dirty="0"/>
              <a:t> Class is the base class from which Snake and Food inherit. Inheritance allows them to use common properties </a:t>
            </a:r>
            <a:r>
              <a:rPr lang="en-IN" dirty="0" err="1"/>
              <a:t>x,y,size</a:t>
            </a:r>
            <a:r>
              <a:rPr lang="en-IN" dirty="0"/>
              <a:t> from </a:t>
            </a:r>
            <a:r>
              <a:rPr lang="en-IN" dirty="0" err="1"/>
              <a:t>GameObject</a:t>
            </a:r>
            <a:r>
              <a:rPr lang="en-IN" dirty="0"/>
              <a:t>.</a:t>
            </a:r>
          </a:p>
          <a:p>
            <a:r>
              <a:rPr lang="en-IN" dirty="0"/>
              <a:t>Interfaces and Polymorphism:</a:t>
            </a:r>
          </a:p>
          <a:p>
            <a:pPr marL="0" indent="0">
              <a:buNone/>
            </a:pPr>
            <a:r>
              <a:rPr lang="en-IN" dirty="0"/>
              <a:t>Movable Interface introduces the interface method, move() used for the snake movement.</a:t>
            </a:r>
          </a:p>
          <a:p>
            <a:pPr marL="0" indent="0">
              <a:buNone/>
            </a:pPr>
            <a:r>
              <a:rPr lang="en-IN" dirty="0"/>
              <a:t>By implementing the Movable Interface, Snake class becomes polymorphic in </a:t>
            </a:r>
            <a:r>
              <a:rPr lang="en-IN" dirty="0" err="1"/>
              <a:t>behavior</a:t>
            </a:r>
            <a:r>
              <a:rPr lang="en-IN" dirty="0"/>
              <a:t>.</a:t>
            </a:r>
          </a:p>
          <a:p>
            <a:r>
              <a:rPr lang="en-IN" dirty="0"/>
              <a:t>Method Overriding</a:t>
            </a:r>
            <a:r>
              <a:rPr lang="en-IN" b="1" dirty="0"/>
              <a:t>:</a:t>
            </a:r>
            <a:endParaRPr lang="en-IN" dirty="0"/>
          </a:p>
          <a:p>
            <a:pPr marL="0" indent="0">
              <a:buNone/>
            </a:pPr>
            <a:r>
              <a:rPr lang="en-IN" dirty="0"/>
              <a:t>The move() method is overridden </a:t>
            </a:r>
            <a:r>
              <a:rPr lang="en-US" dirty="0"/>
              <a:t>to define its own unique movement logic to handle the snake’s specific movement pattern.</a:t>
            </a:r>
            <a:endParaRPr lang="en-IN" dirty="0"/>
          </a:p>
        </p:txBody>
      </p:sp>
    </p:spTree>
    <p:extLst>
      <p:ext uri="{BB962C8B-B14F-4D97-AF65-F5344CB8AC3E}">
        <p14:creationId xmlns:p14="http://schemas.microsoft.com/office/powerpoint/2010/main" val="41462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1DB5C5-CD9E-4D05-4F9C-44E50758AE3A}"/>
              </a:ext>
            </a:extLst>
          </p:cNvPr>
          <p:cNvSpPr>
            <a:spLocks noGrp="1"/>
          </p:cNvSpPr>
          <p:nvPr>
            <p:ph idx="1"/>
          </p:nvPr>
        </p:nvSpPr>
        <p:spPr>
          <a:xfrm>
            <a:off x="718302" y="497305"/>
            <a:ext cx="10960351" cy="5702967"/>
          </a:xfrm>
        </p:spPr>
        <p:txBody>
          <a:bodyPr/>
          <a:lstStyle/>
          <a:p>
            <a:r>
              <a:rPr lang="en-US" dirty="0"/>
              <a:t> </a:t>
            </a:r>
            <a:r>
              <a:rPr lang="en-IN" dirty="0"/>
              <a:t>Dynamic Method Dispatch:</a:t>
            </a:r>
          </a:p>
          <a:p>
            <a:pPr marL="0" indent="0">
              <a:buNone/>
            </a:pPr>
            <a:r>
              <a:rPr lang="en-US" dirty="0"/>
              <a:t>Here, dynamic method dispatch is indirectly present in the way </a:t>
            </a:r>
            <a:r>
              <a:rPr lang="en-US" b="1" dirty="0"/>
              <a:t>method overriding</a:t>
            </a:r>
            <a:r>
              <a:rPr lang="en-US" dirty="0"/>
              <a:t> is used. At runtime, Java dynamically selects the correct move() method to invoke based on the actual object instance.</a:t>
            </a:r>
          </a:p>
          <a:p>
            <a:pPr marL="0" indent="0">
              <a:buNone/>
            </a:pPr>
            <a:endParaRPr lang="en-IN" dirty="0"/>
          </a:p>
          <a:p>
            <a:r>
              <a:rPr lang="en-IN" dirty="0"/>
              <a:t>Exception Handling:</a:t>
            </a:r>
          </a:p>
          <a:p>
            <a:pPr marL="0" indent="0">
              <a:buNone/>
            </a:pPr>
            <a:r>
              <a:rPr lang="en-US" b="1" dirty="0" err="1"/>
              <a:t>GameOverException</a:t>
            </a:r>
            <a:r>
              <a:rPr lang="en-US" dirty="0"/>
              <a:t>: Custom exception for game-over scenarios.</a:t>
            </a:r>
            <a:r>
              <a:rPr lang="en-IN" dirty="0"/>
              <a:t> (whenever the snake touches the boundary or itself)</a:t>
            </a:r>
          </a:p>
          <a:p>
            <a:pPr marL="0" indent="0">
              <a:buNone/>
            </a:pPr>
            <a:r>
              <a:rPr lang="en-US" dirty="0"/>
              <a:t>catching and handling the exception in </a:t>
            </a:r>
            <a:r>
              <a:rPr lang="en-US" dirty="0" err="1"/>
              <a:t>actionPerformed</a:t>
            </a:r>
            <a:r>
              <a:rPr lang="en-US" dirty="0"/>
              <a:t> method.</a:t>
            </a:r>
          </a:p>
          <a:p>
            <a:pPr marL="0" indent="0">
              <a:buNone/>
            </a:pPr>
            <a:endParaRPr lang="en-US" dirty="0"/>
          </a:p>
          <a:p>
            <a:r>
              <a:rPr lang="en-IN" dirty="0"/>
              <a:t>Multithreading and Timer</a:t>
            </a:r>
            <a:endParaRPr lang="en-US" dirty="0"/>
          </a:p>
          <a:p>
            <a:pPr marL="0" indent="0">
              <a:buNone/>
            </a:pPr>
            <a:r>
              <a:rPr lang="en-US" dirty="0"/>
              <a:t>Timer is used here as a mechanism for game loop control, creating a responsive gameplay experience. In this game, multithreading is implemented through the use of a Timer, which regularly triggers </a:t>
            </a:r>
            <a:r>
              <a:rPr lang="en-US" dirty="0" err="1"/>
              <a:t>actionPerformed</a:t>
            </a:r>
            <a:r>
              <a:rPr lang="en-US" dirty="0"/>
              <a:t> method in the main project class.</a:t>
            </a:r>
          </a:p>
        </p:txBody>
      </p:sp>
    </p:spTree>
    <p:extLst>
      <p:ext uri="{BB962C8B-B14F-4D97-AF65-F5344CB8AC3E}">
        <p14:creationId xmlns:p14="http://schemas.microsoft.com/office/powerpoint/2010/main" val="48712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0D2508-DCFC-5997-DDD6-D740FD719290}"/>
              </a:ext>
            </a:extLst>
          </p:cNvPr>
          <p:cNvSpPr>
            <a:spLocks noGrp="1"/>
          </p:cNvSpPr>
          <p:nvPr>
            <p:ph idx="1"/>
          </p:nvPr>
        </p:nvSpPr>
        <p:spPr>
          <a:xfrm>
            <a:off x="449180" y="449180"/>
            <a:ext cx="9600674" cy="5799220"/>
          </a:xfrm>
        </p:spPr>
        <p:txBody>
          <a:bodyPr/>
          <a:lstStyle/>
          <a:p>
            <a:r>
              <a:rPr lang="en-IN" dirty="0"/>
              <a:t>Java Swing for UI:</a:t>
            </a:r>
          </a:p>
          <a:p>
            <a:pPr marL="0" indent="0">
              <a:buNone/>
            </a:pPr>
            <a:r>
              <a:rPr lang="en-IN" dirty="0"/>
              <a:t>Java Swing components like </a:t>
            </a:r>
            <a:r>
              <a:rPr lang="en-IN" dirty="0" err="1"/>
              <a:t>JFrame</a:t>
            </a:r>
            <a:r>
              <a:rPr lang="en-IN" dirty="0"/>
              <a:t>, </a:t>
            </a:r>
            <a:r>
              <a:rPr lang="en-IN" dirty="0" err="1"/>
              <a:t>JPanel</a:t>
            </a:r>
            <a:r>
              <a:rPr lang="en-IN" dirty="0"/>
              <a:t> and Graphics are used for the game UI.</a:t>
            </a:r>
          </a:p>
          <a:p>
            <a:pPr marL="0" indent="0">
              <a:buNone/>
            </a:pPr>
            <a:r>
              <a:rPr lang="en-IN" dirty="0"/>
              <a:t>The </a:t>
            </a:r>
            <a:r>
              <a:rPr lang="en-IN" dirty="0" err="1"/>
              <a:t>GamePanel</a:t>
            </a:r>
            <a:r>
              <a:rPr lang="en-IN" dirty="0"/>
              <a:t> inner class which uses this is used for rendering the game background and score.</a:t>
            </a:r>
          </a:p>
          <a:p>
            <a:pPr marL="0" indent="0">
              <a:buNone/>
            </a:pPr>
            <a:endParaRPr lang="en-IN" dirty="0"/>
          </a:p>
          <a:p>
            <a:r>
              <a:rPr lang="en-IN" dirty="0"/>
              <a:t>Additional:</a:t>
            </a:r>
          </a:p>
          <a:p>
            <a:pPr marL="0" indent="0">
              <a:buNone/>
            </a:pPr>
            <a:r>
              <a:rPr lang="en-IN" b="1" dirty="0"/>
              <a:t>Event Handling</a:t>
            </a:r>
            <a:r>
              <a:rPr lang="en-IN" dirty="0"/>
              <a:t>: </a:t>
            </a:r>
            <a:r>
              <a:rPr lang="en-IN" dirty="0" err="1"/>
              <a:t>KeyListener</a:t>
            </a:r>
            <a:r>
              <a:rPr lang="en-IN" dirty="0"/>
              <a:t> for snake direction control.</a:t>
            </a:r>
          </a:p>
        </p:txBody>
      </p:sp>
    </p:spTree>
    <p:extLst>
      <p:ext uri="{BB962C8B-B14F-4D97-AF65-F5344CB8AC3E}">
        <p14:creationId xmlns:p14="http://schemas.microsoft.com/office/powerpoint/2010/main" val="395560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962F-464D-761E-F487-475AF3E27908}"/>
              </a:ext>
            </a:extLst>
          </p:cNvPr>
          <p:cNvSpPr>
            <a:spLocks noGrp="1"/>
          </p:cNvSpPr>
          <p:nvPr>
            <p:ph type="title"/>
          </p:nvPr>
        </p:nvSpPr>
        <p:spPr>
          <a:xfrm>
            <a:off x="646111" y="2422358"/>
            <a:ext cx="9404723" cy="1844842"/>
          </a:xfrm>
        </p:spPr>
        <p:txBody>
          <a:bodyPr/>
          <a:lstStyle/>
          <a:p>
            <a:r>
              <a:rPr lang="en-US" sz="6000" b="1" dirty="0"/>
              <a:t>              THANK YOU</a:t>
            </a:r>
            <a:endParaRPr lang="en-IN" sz="6000" b="1" dirty="0"/>
          </a:p>
        </p:txBody>
      </p:sp>
    </p:spTree>
    <p:extLst>
      <p:ext uri="{BB962C8B-B14F-4D97-AF65-F5344CB8AC3E}">
        <p14:creationId xmlns:p14="http://schemas.microsoft.com/office/powerpoint/2010/main" val="41232903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2219</TotalTime>
  <Words>409</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Snake Game</vt:lpstr>
      <vt:lpstr>Introduction</vt:lpstr>
      <vt:lpstr>Concepts-</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 Gupta</dc:creator>
  <cp:lastModifiedBy>Shreya Gupta</cp:lastModifiedBy>
  <cp:revision>6</cp:revision>
  <dcterms:created xsi:type="dcterms:W3CDTF">2024-11-02T18:59:01Z</dcterms:created>
  <dcterms:modified xsi:type="dcterms:W3CDTF">2024-11-04T07:58:23Z</dcterms:modified>
</cp:coreProperties>
</file>