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Petrona"/>
      <p:regular r:id="rId12"/>
    </p:embeddedFont>
    <p:embeddedFont>
      <p:font typeface="Petrona"/>
      <p:regular r:id="rId13"/>
    </p:embeddedFont>
    <p:embeddedFont>
      <p:font typeface="Petrona"/>
      <p:regular r:id="rId14"/>
    </p:embeddedFont>
    <p:embeddedFont>
      <p:font typeface="Petrona"/>
      <p:regular r:id="rId15"/>
    </p:embeddedFont>
    <p:embeddedFont>
      <p:font typeface="Inter"/>
      <p:regular r:id="rId16"/>
    </p:embeddedFont>
    <p:embeddedFont>
      <p:font typeface="Inter"/>
      <p:regular r:id="rId17"/>
    </p:embeddedFont>
    <p:embeddedFont>
      <p:font typeface="Inter"/>
      <p:regular r:id="rId18"/>
    </p:embeddedFont>
    <p:embeddedFont>
      <p:font typeface="Inter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7231" y="717233"/>
            <a:ext cx="5304830" cy="663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spc="-84" kern="0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PROBLEMS 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07231" y="1683544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1: 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07231" y="2234089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a certain shop, customers arrive at an average rate of 4 per hour. What is the probability that exactly 3 customers will arrive in a given hour?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07231" y="2784634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Solution: We can use the Poisson distribution formula: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07231" y="3335179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P(X = x) = (m^x * e^(-m)) / x!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07231" y="3885724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this case: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07231" y="4436269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m=4 (since 4 customers arrive per hour on average)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07231" y="4986814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x=3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07231" y="5537359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Thus: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07231" y="6087904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𝑃 ( 𝑋 = 3 ) = (</a:t>
            </a:r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4^3*𝑒^(−4)</a:t>
            </a:r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/3 ! 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07231" y="6638449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𝑃 ( 𝑋 = 3 ) =(</a:t>
            </a:r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highlight>
                  <a:srgbClr val="1C113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64*(𝑒^−4)</a:t>
            </a:r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/6 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07231" y="7188994"/>
            <a:ext cx="13215938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​𝑃 ( 𝑋 = 3 ) = 64 × 0.0183 6 ≈ </a:t>
            </a:r>
            <a:pPr algn="l" indent="0" marL="0">
              <a:lnSpc>
                <a:spcPts val="2500"/>
              </a:lnSpc>
              <a:buNone/>
            </a:pPr>
            <a:r>
              <a:rPr lang="en-US" sz="1550" b="1" spc="-32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0.196 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3658" y="723305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2: </a:t>
            </a:r>
            <a:endParaRPr lang="en-US" sz="1550" dirty="0"/>
          </a:p>
        </p:txBody>
      </p:sp>
      <p:sp>
        <p:nvSpPr>
          <p:cNvPr id="3" name="Text 1"/>
          <p:cNvSpPr/>
          <p:nvPr/>
        </p:nvSpPr>
        <p:spPr>
          <a:xfrm>
            <a:off x="693658" y="1263372"/>
            <a:ext cx="13243084" cy="6343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factory produces metal rods, and on average, 2 defective rods are found per 100 rods inspected. What is the probability that no defective rods are found in a batch of 100 rods?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693658" y="2120622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Solution: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693658" y="2660690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Given: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693658" y="3200757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average number of defective rods, λ=2 defective rods per 100 rods inspected.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693658" y="3587234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are asked to find the probability of having </a:t>
            </a:r>
            <a:pPr algn="l" indent="0" marL="0">
              <a:lnSpc>
                <a:spcPts val="2450"/>
              </a:lnSpc>
              <a:buNone/>
            </a:pPr>
            <a:r>
              <a:rPr lang="en-US" sz="1550" b="1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defective rods</a:t>
            </a:r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the batch, i.e., P(X=0)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693658" y="4127302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Poisson distribution is given by the formula: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693658" y="4667369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2450"/>
              </a:lnSpc>
              <a:buNone/>
            </a:pPr>
            <a:r>
              <a:rPr lang="en-US" sz="1550" b="1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P(X = x) = (m^x * e^(-m)) / x!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693658" y="5207437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are looking for the probability that k=0 defective rods are found in the batch of 100 rods.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693658" y="5747504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Substituting the given values into the formula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693658" y="6287572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P(0)=(2^0*e^(−2))/0!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693658" y="6827639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P(0)=e^−2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693658" y="7367707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e^−2 ≈ </a:t>
            </a:r>
            <a:pPr algn="l" indent="0" marL="0">
              <a:lnSpc>
                <a:spcPts val="2450"/>
              </a:lnSpc>
              <a:buNone/>
            </a:pPr>
            <a:r>
              <a:rPr lang="en-US" sz="1550" b="1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0.1353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9730" y="729615"/>
            <a:ext cx="13230939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3: </a:t>
            </a:r>
            <a:endParaRPr lang="en-US" sz="1550" dirty="0"/>
          </a:p>
        </p:txBody>
      </p:sp>
      <p:sp>
        <p:nvSpPr>
          <p:cNvPr id="3" name="Text 1"/>
          <p:cNvSpPr/>
          <p:nvPr/>
        </p:nvSpPr>
        <p:spPr>
          <a:xfrm>
            <a:off x="699730" y="1274326"/>
            <a:ext cx="13230939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busy intersection experiences 3 accidents per month on average. What is the probability that in a given month, there will be more than 2 accidents?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699730" y="2138839"/>
            <a:ext cx="13230939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u="sng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Solution: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699730" y="2683550"/>
            <a:ext cx="13230939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are given that the intersection experiences an average of 3 accidents per month, so the rate of accidents follows a Poisson distribution with a mean m=3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699730" y="3548063"/>
            <a:ext cx="13230939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P(X = x) = (m^x * e^(-m)) / x!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699730" y="4092773"/>
            <a:ext cx="13230939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need to find the probability of more than 2 accidents (P(k&gt;2)). This can be calculated as: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699730" y="4637484"/>
            <a:ext cx="13230939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P(x&gt;2)=1−P(0)−P(1)−P(2)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699730" y="5182195"/>
            <a:ext cx="13230939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x=0:     P(0)=(3^0*e^(−3))/ 0!= e^−3 ≈ 0.0498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699730" y="5726906"/>
            <a:ext cx="13230939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x=1:      P(1) = (3^1*e^(−3)) / 1! = 3⋅e^(−3) ≈ 0.1494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699730" y="6271617"/>
            <a:ext cx="13230939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x=2:     P(2)=(3^2*e^(−3)) / 2! =( 9⋅e^(−3)) / 2 ≈ 0.2240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699730" y="6816328"/>
            <a:ext cx="13230939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sum is:    P(0)+P(1)+P(2)=0.0498+0.1494+0.2240=0.4232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699730" y="7361039"/>
            <a:ext cx="13230939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P(x&gt;2) = 1−0.4232 = </a:t>
            </a:r>
            <a:pPr algn="l" indent="0" marL="0">
              <a:lnSpc>
                <a:spcPts val="2500"/>
              </a:lnSpc>
              <a:buNone/>
            </a:pPr>
            <a:r>
              <a:rPr lang="en-US" sz="1550" b="1" spc="-31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0.5768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045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spc="-94" kern="0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Applications: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18248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Traffic and Transportation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4429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Estimating the number of accidents at intersections over a month.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851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Predicting the arrival of buses or trains at stops based on average rates.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3273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vehicle breakdowns on a highway over a fixed distance.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9453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Quality Control in Manufacturing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5634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Assessing the number of defective items in a batch of products.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0056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 equipment failures or malfunctions in production lines.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478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Predicting flaws in materials or components during inspection.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0658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Telecommunications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6839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Modeling the number of incoming phone calls at a call center in a given hour.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71261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Estimating data packet losses in a network during transmission.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40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Healthcare and Epidemiology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18410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Predicting the number of patients arriving in an emergency room per hour.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2832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Modeling rare diseases or complications in a specific population.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9013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Retail and Marketing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193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Forecasting the number of customers entering a store per day.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9615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the occurrence of stockouts for particular products.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5796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Astronomy and Physics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19767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astronomy, the Poisson distribution is used to model the number of stars observed in a given area of the sky or the number of particles detected in a sensor.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786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Stock Market and Financial Analysis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7966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Poisson distribution can model rare events in financial markets, such as sudden crashes or extreme changes in prices.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2025-03-24T17:30:38Z</dcterms:created>
  <dcterms:modified xsi:type="dcterms:W3CDTF">2025-03-24T17:30:38Z</dcterms:modified>
</cp:coreProperties>
</file>