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81" r:id="rId4"/>
    <p:sldId id="280" r:id="rId5"/>
    <p:sldId id="279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93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82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72F5-C435-4B93-B3C6-17BD3578DC9F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19B156-84DD-4D19-B199-4B77AE3A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979-569C-4533-9E8B-25E3E131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178" y="695919"/>
            <a:ext cx="10326975" cy="1438188"/>
          </a:xfrm>
        </p:spPr>
        <p:txBody>
          <a:bodyPr>
            <a:normAutofit/>
          </a:bodyPr>
          <a:lstStyle/>
          <a:p>
            <a:r>
              <a:rPr lang="en-US" sz="4400" b="1" dirty="0"/>
              <a:t>INFO7390 – Advanced Data Sci/Architecture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B928-0D4B-4016-8A88-CB916BA8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469" y="2808183"/>
            <a:ext cx="9592684" cy="263480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Title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Hotel Booking Cancellation Prediction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b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Members (Team3):-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Anuja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Thatte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- 002107348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Shreya Iyer - 001300102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Aditya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Kinare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- 001095881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Kunal Desai - 002193570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43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979-569C-4533-9E8B-25E3E131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4563"/>
            <a:ext cx="10049883" cy="647437"/>
          </a:xfrm>
        </p:spPr>
        <p:txBody>
          <a:bodyPr>
            <a:normAutofit/>
          </a:bodyPr>
          <a:lstStyle/>
          <a:p>
            <a:r>
              <a:rPr lang="en-US" sz="3200" b="1" dirty="0"/>
              <a:t>Data Visualization -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BB877-EBCF-B6FA-BC6F-B9BF2918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21" y="964308"/>
            <a:ext cx="9722158" cy="56405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979-569C-4533-9E8B-25E3E131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89445"/>
            <a:ext cx="10049883" cy="647437"/>
          </a:xfrm>
        </p:spPr>
        <p:txBody>
          <a:bodyPr>
            <a:normAutofit/>
          </a:bodyPr>
          <a:lstStyle/>
          <a:p>
            <a:r>
              <a:rPr lang="en-US" sz="3200" b="1" dirty="0"/>
              <a:t>Data Visualization -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2640D-6A03-9555-B703-F3446994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8" y="916283"/>
            <a:ext cx="10145351" cy="5652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18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5B35157-71AF-E77A-7D2E-6F3833C0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72" y="0"/>
            <a:ext cx="78638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2B9EB6A-02A6-FAFC-B3C4-2E7E3DEE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0E7631-5FE1-450D-A530-4FDBE910903D}"/>
              </a:ext>
            </a:extLst>
          </p:cNvPr>
          <p:cNvSpPr txBox="1">
            <a:spLocks/>
          </p:cNvSpPr>
          <p:nvPr/>
        </p:nvSpPr>
        <p:spPr>
          <a:xfrm>
            <a:off x="1941342" y="3958403"/>
            <a:ext cx="9833655" cy="140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A940F3D-F24D-4530-B21F-F5941D93DC2A}"/>
              </a:ext>
            </a:extLst>
          </p:cNvPr>
          <p:cNvSpPr txBox="1">
            <a:spLocks/>
          </p:cNvSpPr>
          <p:nvPr/>
        </p:nvSpPr>
        <p:spPr>
          <a:xfrm>
            <a:off x="3559125" y="2584938"/>
            <a:ext cx="6386733" cy="1213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000" b="1" dirty="0">
                <a:latin typeface="Calisto MT" panose="02040603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6828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Century Gothic</vt:lpstr>
      <vt:lpstr>Wingdings 3</vt:lpstr>
      <vt:lpstr>Wisp</vt:lpstr>
      <vt:lpstr>INFO7390 – Advanced Data Sci/Architecture</vt:lpstr>
      <vt:lpstr>Data Visualization - Samples</vt:lpstr>
      <vt:lpstr>Data Visualization - Samples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INFO6150 – Data Science Engineering Methods</dc:title>
  <dc:creator>Kunal Desai</dc:creator>
  <cp:lastModifiedBy>Kunal Desai</cp:lastModifiedBy>
  <cp:revision>9</cp:revision>
  <dcterms:created xsi:type="dcterms:W3CDTF">2022-04-29T15:49:07Z</dcterms:created>
  <dcterms:modified xsi:type="dcterms:W3CDTF">2022-08-12T20:45:13Z</dcterms:modified>
</cp:coreProperties>
</file>