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315" r:id="rId4"/>
    <p:sldId id="313" r:id="rId5"/>
    <p:sldId id="314" r:id="rId6"/>
    <p:sldId id="316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8DAC-F79D-4D94-813D-4E4FFEAAF28D}">
  <a:tblStyle styleId="{475C8DAC-F79D-4D94-813D-4E4FFEAAF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4353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37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          </a:t>
            </a:r>
            <a:r>
              <a:rPr lang="en" dirty="0">
                <a:solidFill>
                  <a:schemeClr val="lt2"/>
                </a:solidFill>
              </a:rPr>
              <a:t>ANALYSIS</a:t>
            </a:r>
            <a:r>
              <a:rPr lang="en" dirty="0"/>
              <a:t> FOR </a:t>
            </a:r>
            <a:r>
              <a:rPr lang="en-IN" b="1" dirty="0" smtClean="0"/>
              <a:t>chip sales </a:t>
            </a:r>
            <a:endParaRPr lang="en-IN" b="1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AU" dirty="0"/>
              <a:t>Category review: Chips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480773" y="1592431"/>
            <a:ext cx="3787274" cy="2625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Product number 28 has most transaction with 2 grade quality goods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Most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of the sales occur in month of 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MAY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 and 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AUGUST</a:t>
            </a: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Insights from TASK 1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45" y="2138796"/>
            <a:ext cx="3438733" cy="1904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00" y="764428"/>
            <a:ext cx="7912819" cy="3386090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Almost 1653 young singles and couples are purchasing huge goods with mainstream.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Young Singles/Couples (Mainstream) has the highest population, followed by OLDER    FAMILIES (Mainstream). Which explains their high total sales.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Around 9592 retirees are using mainstream.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Customers with mainstream are buying chips  in large scale.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 of the young singles and couples having mainstream.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Around 9592 retirees are using mainstream</a:t>
            </a:r>
            <a:endParaRPr lang="en-US" b="1" dirty="0" smtClean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300" y="1259225"/>
            <a:ext cx="7715400" cy="254125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 mainly came from Budget - older families, Mainstream - young singles/couples, and Mainstream - retirees. In total contributing 25% of sales revenue.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Older and Young Family segment have the highest average purchase units per unique customer.</a:t>
            </a:r>
            <a:endParaRPr lang="en-IN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56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575" y="1671639"/>
            <a:ext cx="6136481" cy="252376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Total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sales revenue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-  1933114.9999999998</a:t>
            </a:r>
            <a:endParaRPr lang="en-US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Total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number of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customers- 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264834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verage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number of transactions per customer -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1.0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Kettle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brand has maximum transaction and huge total sales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Smiths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brand has around 1000 transaction by retirees customer having mainstream with maximum sale.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Burger rings is on high demand.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Google Shape;328;p35"/>
          <p:cNvSpPr txBox="1">
            <a:spLocks/>
          </p:cNvSpPr>
          <p:nvPr/>
        </p:nvSpPr>
        <p:spPr>
          <a:xfrm>
            <a:off x="2435944" y="560594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 smtClean="0">
                <a:solidFill>
                  <a:schemeClr val="tx1"/>
                </a:solidFill>
                <a:latin typeface="Bebas Neue" panose="020B0604020202020204" charset="0"/>
              </a:rPr>
              <a:t>Insights from TASK 2</a:t>
            </a:r>
            <a:endParaRPr lang="en-IN" sz="3200" b="1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7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1463" y="877162"/>
            <a:ext cx="8158237" cy="33453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As most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of the sales occur in month of </a:t>
            </a:r>
            <a:r>
              <a:rPr lang="en-US" sz="1800" b="1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MAY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 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(Summer </a:t>
            </a:r>
            <a:r>
              <a:rPr lang="en-US" sz="1800" b="1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vaccaTrtions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) and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 </a:t>
            </a:r>
            <a:r>
              <a:rPr lang="en-US" sz="1800" b="1" i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AUGUST  , try to  give some discount on products to increase sales.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b="1" i="1" dirty="0" smtClean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Provide various flavor of chips during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</a:t>
            </a:r>
            <a:r>
              <a:rPr lang="en-US" sz="1800" b="1" i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MAY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 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 and  </a:t>
            </a:r>
            <a:r>
              <a:rPr lang="en-US" sz="1800" b="1" i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AUGUST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months 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Young 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singles and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couples and retired peoples are most seen as a customer. They may buying chips to their </a:t>
            </a:r>
            <a:r>
              <a:rPr lang="en-US" sz="1800" b="1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childs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or for </a:t>
            </a:r>
            <a:r>
              <a:rPr lang="en-IN" sz="1800" b="1" dirty="0" smtClean="0">
                <a:solidFill>
                  <a:schemeClr val="tx2"/>
                </a:solidFill>
              </a:rPr>
              <a:t>grandchildren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 . along with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chips</a:t>
            </a: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try to offer elder-friendly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products.</a:t>
            </a:r>
          </a:p>
          <a:p>
            <a:pPr marL="114300" indent="0">
              <a:buNone/>
            </a:pPr>
            <a:endParaRPr lang="en-US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Customers are mainly prefer mainstream </a:t>
            </a:r>
            <a:r>
              <a:rPr lang="en-US" sz="1800" b="1" dirty="0">
                <a:solidFill>
                  <a:schemeClr val="tx2"/>
                </a:solidFill>
              </a:rPr>
              <a:t>over </a:t>
            </a:r>
            <a:r>
              <a:rPr lang="en-US" sz="1800" b="1" dirty="0" err="1" smtClean="0">
                <a:solidFill>
                  <a:schemeClr val="tx2"/>
                </a:solidFill>
              </a:rPr>
              <a:t>premiurship</a:t>
            </a:r>
            <a:r>
              <a:rPr lang="en-US" sz="1800" b="1" dirty="0" smtClean="0">
                <a:solidFill>
                  <a:schemeClr val="tx2"/>
                </a:solidFill>
              </a:rPr>
              <a:t>.</a:t>
            </a:r>
          </a:p>
          <a:p>
            <a:pPr marL="114300" indent="0"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Burger rings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,</a:t>
            </a:r>
            <a:r>
              <a:rPr lang="en-IN" sz="1800" dirty="0"/>
              <a:t> </a:t>
            </a:r>
            <a:r>
              <a:rPr lang="en-IN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Woolworths Mild</a:t>
            </a:r>
            <a:r>
              <a:rPr lang="en-IN" sz="1800" dirty="0"/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mo" panose="020B0604020202020204" charset="0"/>
              </a:rPr>
              <a:t>are most demanded products.</a:t>
            </a:r>
            <a:endParaRPr lang="en-US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11430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/>
            </a:r>
            <a:br>
              <a:rPr lang="en-US" sz="1800" b="1" dirty="0">
                <a:solidFill>
                  <a:schemeClr val="tx2"/>
                </a:solidFill>
              </a:rPr>
            </a:br>
            <a:endParaRPr lang="en-US" sz="1800" b="1" dirty="0" smtClean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mo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00" y="0"/>
            <a:ext cx="7715400" cy="605700"/>
          </a:xfrm>
        </p:spPr>
        <p:txBody>
          <a:bodyPr/>
          <a:lstStyle/>
          <a:p>
            <a:r>
              <a:rPr lang="en-US" dirty="0" smtClean="0"/>
              <a:t>Suggestions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70505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218</Words>
  <Application>Microsoft Office PowerPoint</Application>
  <PresentationFormat>On-screen Show (16:9)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Condensed Light</vt:lpstr>
      <vt:lpstr>Arial</vt:lpstr>
      <vt:lpstr>Wingdings</vt:lpstr>
      <vt:lpstr>Bebas Neue</vt:lpstr>
      <vt:lpstr>Arimo</vt:lpstr>
      <vt:lpstr>Cambria Math</vt:lpstr>
      <vt:lpstr>Data Analysis for Business by Slidesgo</vt:lpstr>
      <vt:lpstr>          ANALYSIS FOR chip sales </vt:lpstr>
      <vt:lpstr>Insights from TASK 1</vt:lpstr>
      <vt:lpstr>PowerPoint Presentation</vt:lpstr>
      <vt:lpstr>PowerPoint Presentation</vt:lpstr>
      <vt:lpstr>PowerPoint Presentation</vt:lpstr>
      <vt:lpstr>Suggestions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FOR Quantium</dc:title>
  <dc:creator>HP</dc:creator>
  <cp:lastModifiedBy>HP</cp:lastModifiedBy>
  <cp:revision>14</cp:revision>
  <dcterms:modified xsi:type="dcterms:W3CDTF">2022-02-17T00:50:00Z</dcterms:modified>
</cp:coreProperties>
</file>