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1"/>
  </p:notesMasterIdLst>
  <p:sldIdLst>
    <p:sldId id="284" r:id="rId2"/>
    <p:sldId id="285" r:id="rId3"/>
    <p:sldId id="300" r:id="rId4"/>
    <p:sldId id="301" r:id="rId5"/>
    <p:sldId id="288" r:id="rId6"/>
    <p:sldId id="290" r:id="rId7"/>
    <p:sldId id="293" r:id="rId8"/>
    <p:sldId id="308" r:id="rId9"/>
    <p:sldId id="303" r:id="rId10"/>
    <p:sldId id="257" r:id="rId11"/>
    <p:sldId id="287" r:id="rId12"/>
    <p:sldId id="309" r:id="rId13"/>
    <p:sldId id="304" r:id="rId14"/>
    <p:sldId id="305" r:id="rId15"/>
    <p:sldId id="306" r:id="rId16"/>
    <p:sldId id="307" r:id="rId17"/>
    <p:sldId id="302" r:id="rId18"/>
    <p:sldId id="299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shta mallikarjun" initials="sm" lastIdx="1" clrIdx="0">
    <p:extLst>
      <p:ext uri="{19B8F6BF-5375-455C-9EA6-DF929625EA0E}">
        <p15:presenceInfo xmlns:p15="http://schemas.microsoft.com/office/powerpoint/2012/main" userId="57c0e9ee03b2a4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9660A-8802-47FC-8D64-CF4402D9A96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32C04-7F63-42A3-ABB5-2F54EBBA9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B1063165-CDFB-4336-B2DF-C5EE544A45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C11F278B-9D54-4230-98B0-232595798F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2CC2880-08D8-4AFA-A776-4D9F078603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1A6D0B-4206-4B8D-BEC0-2738E8EAAF6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1FA78D23-2B9D-48E0-A226-75B0433BF2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D4EECFB5-77B7-48A3-810F-F280021C34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D3D079A-0544-4C1C-8FE3-CD30CA8E6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0CEECB-4171-4B50-906B-5E59DD500A5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32B056FB-47F3-4D36-9C42-437FCDA140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8B09D883-CD1E-4294-AE3F-01D9161947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6BF40E2-9224-4546-9B09-5215FAF2E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00FDD7-E7D4-4416-ACD7-69E181AF805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7CDC8A2E-EEF8-43FE-88D8-17868593AD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99FCDBE6-A2DF-4C44-A182-AF296B202A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795A1ACB-7E29-45DA-AFBC-DE9468E66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2FA80C-7C2C-4FF7-93F2-F1E70268896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8FE07D6A-68AD-4D48-AE28-AFC73D5127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723358A7-7445-4C7D-96A6-51243E53B4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757EBB10-8324-44C0-9385-54360B7C4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2D6D2-66EC-4AC0-874C-E5197112EEF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32B056FB-47F3-4D36-9C42-437FCDA140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8B09D883-CD1E-4294-AE3F-01D9161947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6BF40E2-9224-4546-9B09-5215FAF2E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00FDD7-E7D4-4416-ACD7-69E181AF805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B379686-3B4B-4BC7-B878-401197B0A5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43BF1009-771D-4403-805C-F90EED3981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94DB84BE-9E3B-4AEA-B6B2-DFCE1DD590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9ED32F-F360-4BB8-B9CE-83C98B5C717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7CDC8A2E-EEF8-43FE-88D8-17868593AD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99FCDBE6-A2DF-4C44-A182-AF296B202A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795A1ACB-7E29-45DA-AFBC-DE9468E66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2FA80C-7C2C-4FF7-93F2-F1E70268896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2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68C0DAA-E3C6-4576-B37A-CE8B1D76A0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746192C-3C3E-43F0-B717-8709A33D6C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305C0B87-5936-4A41-A2CF-A8E977A45D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490A51-A37B-4220-9754-601EE7F6489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68C0DAA-E3C6-4576-B37A-CE8B1D76A0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746192C-3C3E-43F0-B717-8709A33D6C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305C0B87-5936-4A41-A2CF-A8E977A45D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490A51-A37B-4220-9754-601EE7F6489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1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6CD4995A-68D8-47C6-B688-B6F7F9803753}"/>
              </a:ext>
            </a:extLst>
          </p:cNvPr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BD30FC20-1A9F-4E5D-B421-B3E16077D196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D29AFAE2-84A5-4D68-A384-179FCD980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latin typeface="Arial" charset="0"/>
                <a:cs typeface="Arial" charset="0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D07ABF9C-69AC-4297-A270-49E130890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IN" sz="1800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CA3027EF-6CF5-464A-A1EC-E1E194D82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04703E-5D82-4858-81E7-A948CC4901CD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A2C9AF2E-A962-4D39-ADF5-462B5BB1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728B5CF-AF43-4F12-9D71-351FB96315A7}" type="datetime1">
              <a:rPr lang="en-US"/>
              <a:pPr>
                <a:defRPr/>
              </a:pPr>
              <a:t>3/4/2022</a:t>
            </a:fld>
            <a:endParaRPr lang="en-IN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AA94DA52-1619-4BB7-9BEB-309EED5E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21D09921-25AA-400E-839C-CD91AD4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BE33D59-AF91-4A7A-A86A-3FAC18079B5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3251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34EC481B-C4ED-4E77-AC74-F1897625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A8CD7-835B-467C-AEF7-6D303306B13E}" type="datetime1">
              <a:rPr lang="en-US"/>
              <a:pPr>
                <a:defRPr/>
              </a:pPr>
              <a:t>3/4/2022</a:t>
            </a:fld>
            <a:endParaRPr lang="en-IN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99A5F848-5AD5-460C-945C-68112F72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050321FA-D4BB-41D6-8F77-F2CFB63A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5E0E2-E05C-431D-BFAA-1477D38A49C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014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36CF01FA-35D1-4F09-9AC1-2F84CFB4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35196-2B53-4894-9D8C-37F2E1FB197D}" type="datetime1">
              <a:rPr lang="en-US"/>
              <a:pPr>
                <a:defRPr/>
              </a:pPr>
              <a:t>3/4/2022</a:t>
            </a:fld>
            <a:endParaRPr lang="en-IN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E19F7DFB-371C-4F4A-96C2-1DFA3065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CCDDC21-5E76-4DE2-A53A-BECD8A2C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B9ECA-7965-457D-80B9-7C7C3969BCD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4119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8AFA413-594E-498B-9618-6C23CDE5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281E2-CB92-4B0B-894C-863D34F57FA8}" type="datetime1">
              <a:rPr lang="en-US"/>
              <a:pPr>
                <a:defRPr/>
              </a:pPr>
              <a:t>3/4/2022</a:t>
            </a:fld>
            <a:endParaRPr lang="en-IN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D3CCEA06-257C-4E57-A790-2C64C3C8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86F3DF41-ED2E-449C-9C4D-647EE329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6EFA5-28CD-4310-8810-DEB1CD832F8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9225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id="{99AD7D87-FBB2-425C-BA25-26F9CA31A6A2}"/>
              </a:ext>
            </a:extLst>
          </p:cNvPr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Chevron 15">
            <a:extLst>
              <a:ext uri="{FF2B5EF4-FFF2-40B4-BE49-F238E27FC236}">
                <a16:creationId xmlns:a16="http://schemas.microsoft.com/office/drawing/2014/main" id="{31C5FFB4-1D78-48C4-A6F6-4367E24D1379}"/>
              </a:ext>
            </a:extLst>
          </p:cNvPr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E69771-6B33-4DDE-8E36-244E5F97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051BA0-3500-41CC-881A-1929D92D6245}" type="datetime1">
              <a:rPr lang="en-US"/>
              <a:pPr>
                <a:defRPr/>
              </a:pPr>
              <a:t>3/4/2022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7162C20-937D-4E47-A846-90A9FEF4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3D0CEA1-509E-4558-A578-606E0356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23C937-C446-40C2-8206-55A8740B5AB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44320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28494-67BA-4837-BE1B-2224B115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97F866-2E09-4C0B-B335-ECD23AE315A0}" type="datetime1">
              <a:rPr lang="en-US"/>
              <a:pPr>
                <a:defRPr/>
              </a:pPr>
              <a:t>3/4/2022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8B185-E5AD-4DE7-9A22-D2FBE7D6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F4C4B-2C40-41AC-9719-1C5C882E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63FB13-9015-4A58-A501-B7CFA0392C3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61273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6B57E-28AF-4F56-A232-1F6BA923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DE90EB-FE23-4B11-9EDF-5603FCC0DB35}" type="datetime1">
              <a:rPr lang="en-US"/>
              <a:pPr>
                <a:defRPr/>
              </a:pPr>
              <a:t>3/4/2022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A19FA-627D-4BAD-81FA-CBC4B15C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A73EB-7EB4-4CC9-AF31-C92B2176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47B671-21DC-4CA0-89CD-E35E9F96C8B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26608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1985C-9379-4A4E-AB73-2517A399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9FA8B2-966C-4D36-8AD3-15671D349315}" type="datetime1">
              <a:rPr lang="en-US"/>
              <a:pPr>
                <a:defRPr/>
              </a:pPr>
              <a:t>3/4/2022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11EDD-917C-4B23-B9E7-4D972958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69FCC-B28F-42D3-8F1A-35E15E8C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A951CD-3D8D-4C90-A800-0BA0DCC29B2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025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5E01A24D-102A-4B45-9CD8-47F96B22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3C751-DE47-41D9-8D0A-BD5D6ED808A1}" type="datetime1">
              <a:rPr lang="en-US"/>
              <a:pPr>
                <a:defRPr/>
              </a:pPr>
              <a:t>3/4/2022</a:t>
            </a:fld>
            <a:endParaRPr lang="en-IN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CCBF403E-13D6-45F7-A998-65F8ED2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611AC90E-D533-423C-9DB3-10090357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C2215-92EC-45A2-9CF3-DBB3F27CB22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4560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AA92-5A04-4824-AF1A-4A199D13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96A429-A465-4D42-95FC-C3E43900D8C5}" type="datetime1">
              <a:rPr lang="en-US"/>
              <a:pPr>
                <a:defRPr/>
              </a:pPr>
              <a:t>3/4/2022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716E0-2B10-4677-96AA-A9D79949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D8F46-1A99-4056-94EE-AF23801F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FD220A-AD1D-41F0-8594-A15F34D81CA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59594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id="{9E2AA45F-AE6F-4FD2-B1FE-78D149786246}"/>
              </a:ext>
            </a:extLst>
          </p:cNvPr>
          <p:cNvSpPr>
            <a:spLocks/>
          </p:cNvSpPr>
          <p:nvPr/>
        </p:nvSpPr>
        <p:spPr bwMode="auto">
          <a:xfrm>
            <a:off x="954617" y="5002214"/>
            <a:ext cx="5069416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643FE2C3-2926-470E-AFE2-30772C692B09}"/>
              </a:ext>
            </a:extLst>
          </p:cNvPr>
          <p:cNvSpPr>
            <a:spLocks/>
          </p:cNvSpPr>
          <p:nvPr/>
        </p:nvSpPr>
        <p:spPr bwMode="auto">
          <a:xfrm>
            <a:off x="-71966" y="5784850"/>
            <a:ext cx="5069417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A2755C7-BB56-445A-99D9-59DF41233724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040B97-8326-44D6-8215-054A123538C6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>
            <a:extLst>
              <a:ext uri="{FF2B5EF4-FFF2-40B4-BE49-F238E27FC236}">
                <a16:creationId xmlns:a16="http://schemas.microsoft.com/office/drawing/2014/main" id="{70EA71B0-4A4C-4762-BB4C-D4C795568A66}"/>
              </a:ext>
            </a:extLst>
          </p:cNvPr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0" name="Chevron 20">
            <a:extLst>
              <a:ext uri="{FF2B5EF4-FFF2-40B4-BE49-F238E27FC236}">
                <a16:creationId xmlns:a16="http://schemas.microsoft.com/office/drawing/2014/main" id="{C4B8BAD8-2482-434C-9D2C-CCA4EC769687}"/>
              </a:ext>
            </a:extLst>
          </p:cNvPr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A79D8A03-3752-4B5C-80EC-BB58609C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3352318-D5D4-4FEB-9EBA-302B5AB3E972}" type="datetime1">
              <a:rPr lang="en-US"/>
              <a:pPr>
                <a:defRPr/>
              </a:pPr>
              <a:t>3/4/2022</a:t>
            </a:fld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57A413C-8B9D-4DA8-A0A5-16A3118D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E2FED23-B352-4974-979B-27D6BE6B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3A5517-ED62-4F97-A418-4F18F1E5C37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44317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5658AB5-C6CB-4B3A-A30D-0B4F087C2D60}"/>
              </a:ext>
            </a:extLst>
          </p:cNvPr>
          <p:cNvSpPr>
            <a:spLocks/>
          </p:cNvSpPr>
          <p:nvPr/>
        </p:nvSpPr>
        <p:spPr bwMode="auto">
          <a:xfrm>
            <a:off x="954617" y="5002214"/>
            <a:ext cx="5069416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3E072F60-6026-4D4C-8B5B-1E1AC8C2B2CE}"/>
              </a:ext>
            </a:extLst>
          </p:cNvPr>
          <p:cNvSpPr>
            <a:spLocks/>
          </p:cNvSpPr>
          <p:nvPr/>
        </p:nvSpPr>
        <p:spPr bwMode="auto">
          <a:xfrm>
            <a:off x="-71966" y="5784850"/>
            <a:ext cx="5069417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02855E21-8F3D-4900-83AF-D9F16CA7C4F3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8A899A-FDCC-4AD8-98E3-F7D84B13152F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8CFF1D5E-ADBC-4454-B8AE-6A023B6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C6B61E57-7D98-42A0-A835-6046A8801D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9F0C433-5AC6-459E-BE0C-969EA8C62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fld id="{60D8449B-3D09-46AB-A199-456D6169CFE2}" type="datetime1">
              <a:rPr lang="en-US"/>
              <a:pPr>
                <a:defRPr/>
              </a:pPr>
              <a:t>3/4/2022</a:t>
            </a:fld>
            <a:endParaRPr lang="en-IN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5244748-DE26-4389-A5CD-567D9FAFC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3FA9A77-ADB2-4452-B6B4-27C37AAC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33DBA58F-3B1B-4322-B3E8-65F1EF1D53E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8267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OneDrive/Documents/code%20(2).doc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58263DF-5497-4902-8C0B-4F2FCD034927}"/>
              </a:ext>
            </a:extLst>
          </p:cNvPr>
          <p:cNvSpPr txBox="1"/>
          <p:nvPr/>
        </p:nvSpPr>
        <p:spPr>
          <a:xfrm>
            <a:off x="2138364" y="155575"/>
            <a:ext cx="8315325" cy="21034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algn="ctr" defTabSz="914400" fontAlgn="base">
              <a:spcBef>
                <a:spcPts val="1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  <a:endParaRPr lang="en-US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914400" fontAlgn="base">
              <a:spcBef>
                <a:spcPts val="5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(AICTE </a:t>
            </a:r>
            <a:r>
              <a:rPr lang="en-US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Approved, </a:t>
            </a:r>
            <a:r>
              <a:rPr lang="en-US" b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VTU </a:t>
            </a:r>
            <a:r>
              <a:rPr lang="en-US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Affiliated and </a:t>
            </a:r>
            <a:r>
              <a:rPr lang="en-US" b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NAAC ‘A’ </a:t>
            </a:r>
            <a:r>
              <a:rPr lang="en-US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Accredited)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914400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914400" fontAlgn="base">
              <a:spcBef>
                <a:spcPts val="588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Accredited </a:t>
            </a:r>
            <a:r>
              <a:rPr lang="en-US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b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NBA </a:t>
            </a:r>
            <a:r>
              <a:rPr lang="en-US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i="1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Academic Years 2018-19, 2019-20 and 2020-21</a:t>
            </a:r>
            <a:r>
              <a:rPr lang="en-US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defTabSz="914400" fontAlgn="base">
              <a:spcBef>
                <a:spcPts val="588"/>
              </a:spcBef>
              <a:spcAft>
                <a:spcPct val="0"/>
              </a:spcAft>
              <a:defRPr/>
            </a:pPr>
            <a:endParaRPr lang="en-US" sz="400" dirty="0">
              <a:solidFill>
                <a:srgbClr val="001F5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914400">
              <a:spcBef>
                <a:spcPct val="0"/>
              </a:spcBef>
              <a:defRPr/>
            </a:pPr>
            <a:r>
              <a:rPr lang="en-US" sz="2800" b="1" dirty="0">
                <a:solidFill>
                  <a:srgbClr val="C000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 Laboratory-18CSL38 </a:t>
            </a:r>
            <a:endParaRPr lang="en-US" sz="2200" b="1" dirty="0">
              <a:solidFill>
                <a:srgbClr val="C00000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object 4">
            <a:extLst>
              <a:ext uri="{FF2B5EF4-FFF2-40B4-BE49-F238E27FC236}">
                <a16:creationId xmlns:a16="http://schemas.microsoft.com/office/drawing/2014/main" id="{96E58829-22EE-4E70-A52B-A7B38C1A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7" y="155575"/>
            <a:ext cx="1225550" cy="12350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9242B479-1116-467E-AAC6-129C3FD2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lnSpc>
                <a:spcPts val="1238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D3E5F3B-C1F7-44CC-973D-94F280182858}" type="slidenum">
              <a:rPr lang="en-US" altLang="en-US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14400" fontAlgn="base">
                <a:lnSpc>
                  <a:spcPts val="1238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en-US" sz="1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4EE63A0-7039-40EF-9769-5AF58590054A}"/>
              </a:ext>
            </a:extLst>
          </p:cNvPr>
          <p:cNvSpPr txBox="1">
            <a:spLocks/>
          </p:cNvSpPr>
          <p:nvPr/>
        </p:nvSpPr>
        <p:spPr bwMode="auto">
          <a:xfrm>
            <a:off x="2095472" y="3000372"/>
            <a:ext cx="8388424" cy="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n-US" sz="3200" b="1" dirty="0">
                <a:solidFill>
                  <a:prstClr val="black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Aharoni" pitchFamily="2" charset="-79"/>
              </a:rPr>
              <a:t>CANTEEN MANAGEMENT SYSTEM</a:t>
            </a:r>
            <a:endParaRPr lang="en-IN" sz="3200" b="1" dirty="0">
              <a:solidFill>
                <a:prstClr val="black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Aharoni" pitchFamily="2" charset="-79"/>
            </a:endParaRPr>
          </a:p>
        </p:txBody>
      </p:sp>
      <p:sp>
        <p:nvSpPr>
          <p:cNvPr id="10246" name="Rectangle 9">
            <a:extLst>
              <a:ext uri="{FF2B5EF4-FFF2-40B4-BE49-F238E27FC236}">
                <a16:creationId xmlns:a16="http://schemas.microsoft.com/office/drawing/2014/main" id="{96EAA81D-FD3C-41A0-9F33-5D2A7A8C3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4572000"/>
            <a:ext cx="37147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 in Charge:</a:t>
            </a:r>
            <a:r>
              <a:rPr lang="en-US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Mrs. Sunitha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  <p:sp>
        <p:nvSpPr>
          <p:cNvPr id="10247" name="Rectangle 9">
            <a:extLst>
              <a:ext uri="{FF2B5EF4-FFF2-40B4-BE49-F238E27FC236}">
                <a16:creationId xmlns:a16="http://schemas.microsoft.com/office/drawing/2014/main" id="{7AB297B8-700F-461B-B166-02AB5162F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134" y="4266231"/>
            <a:ext cx="424093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Carried out by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err="1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Shreeya</a:t>
            </a:r>
            <a:r>
              <a:rPr lang="en-US" altLang="en-US" sz="1800" b="1" dirty="0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Prakash(1RN20IS150)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Shreshta Mallikarjun (1RN20IS151)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err="1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Shresth</a:t>
            </a:r>
            <a:r>
              <a:rPr lang="en-US" altLang="en-US" sz="1800" b="1" dirty="0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Sachan</a:t>
            </a:r>
            <a:r>
              <a:rPr lang="en-US" altLang="en-US" sz="1800" b="1" dirty="0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(1RN20IS152)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Shreya </a:t>
            </a:r>
            <a:r>
              <a:rPr lang="en-US" altLang="en-US" sz="1800" b="1" dirty="0" err="1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Choontharu</a:t>
            </a:r>
            <a:r>
              <a:rPr lang="en-US" altLang="en-US" sz="1800" b="1" dirty="0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(1RN20IS153)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B54A1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Shreya Bharadwaj(1RN20IS154)</a:t>
            </a: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3015" y="586854"/>
            <a:ext cx="423081" cy="42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360001" y="1009934"/>
            <a:ext cx="728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Start </a:t>
            </a:r>
            <a:endParaRPr lang="en-IN" sz="11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165075" y="0"/>
            <a:ext cx="0" cy="4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6"/>
          </p:cNvCxnSpPr>
          <p:nvPr/>
        </p:nvCxnSpPr>
        <p:spPr>
          <a:xfrm>
            <a:off x="1856096" y="798394"/>
            <a:ext cx="1487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343701" y="368489"/>
            <a:ext cx="256577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to the canteen management system 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0237" y="1009934"/>
            <a:ext cx="1" cy="69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558651" y="1705970"/>
            <a:ext cx="2163172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user level and permissions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4640237" y="2292824"/>
            <a:ext cx="0" cy="49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26109" y="2744320"/>
            <a:ext cx="9157648" cy="2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2330354" y="3202702"/>
            <a:ext cx="1665027" cy="12396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permission </a:t>
            </a:r>
            <a:endParaRPr lang="en-IN" sz="1100" dirty="0"/>
          </a:p>
        </p:txBody>
      </p:sp>
      <p:sp>
        <p:nvSpPr>
          <p:cNvPr id="28" name="Diamond 27"/>
          <p:cNvSpPr/>
          <p:nvPr/>
        </p:nvSpPr>
        <p:spPr>
          <a:xfrm>
            <a:off x="208126" y="3238506"/>
            <a:ext cx="1665027" cy="12396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permission</a:t>
            </a:r>
            <a:endParaRPr lang="en-IN" sz="1100" dirty="0"/>
          </a:p>
        </p:txBody>
      </p:sp>
      <p:sp>
        <p:nvSpPr>
          <p:cNvPr id="29" name="Diamond 28"/>
          <p:cNvSpPr/>
          <p:nvPr/>
        </p:nvSpPr>
        <p:spPr>
          <a:xfrm>
            <a:off x="4486700" y="3220864"/>
            <a:ext cx="1665027" cy="12396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permission</a:t>
            </a:r>
            <a:endParaRPr lang="en-IN" sz="1100" dirty="0"/>
          </a:p>
        </p:txBody>
      </p:sp>
      <p:sp>
        <p:nvSpPr>
          <p:cNvPr id="30" name="Diamond 29"/>
          <p:cNvSpPr/>
          <p:nvPr/>
        </p:nvSpPr>
        <p:spPr>
          <a:xfrm>
            <a:off x="6885295" y="3220864"/>
            <a:ext cx="1665027" cy="12396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permission </a:t>
            </a:r>
            <a:endParaRPr lang="en-IN" sz="1100" dirty="0"/>
          </a:p>
        </p:txBody>
      </p:sp>
      <p:sp>
        <p:nvSpPr>
          <p:cNvPr id="31" name="Diamond 30"/>
          <p:cNvSpPr/>
          <p:nvPr/>
        </p:nvSpPr>
        <p:spPr>
          <a:xfrm>
            <a:off x="9283889" y="3276612"/>
            <a:ext cx="1665027" cy="12396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 permission </a:t>
            </a:r>
            <a:endParaRPr lang="en-IN" sz="11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044052" y="2785827"/>
            <a:ext cx="1" cy="45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162868" y="2761940"/>
            <a:ext cx="1" cy="45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29450" y="2790968"/>
            <a:ext cx="1" cy="42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724631" y="2796639"/>
            <a:ext cx="1" cy="43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119810" y="2796639"/>
            <a:ext cx="1" cy="45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2"/>
          </p:cNvCxnSpPr>
          <p:nvPr/>
        </p:nvCxnSpPr>
        <p:spPr>
          <a:xfrm flipH="1">
            <a:off x="1040639" y="4478150"/>
            <a:ext cx="1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2"/>
          </p:cNvCxnSpPr>
          <p:nvPr/>
        </p:nvCxnSpPr>
        <p:spPr>
          <a:xfrm flipH="1">
            <a:off x="3162867" y="4442346"/>
            <a:ext cx="1" cy="23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9" idx="2"/>
          </p:cNvCxnSpPr>
          <p:nvPr/>
        </p:nvCxnSpPr>
        <p:spPr>
          <a:xfrm flipH="1">
            <a:off x="5319213" y="4460508"/>
            <a:ext cx="1" cy="27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0" idx="2"/>
          </p:cNvCxnSpPr>
          <p:nvPr/>
        </p:nvCxnSpPr>
        <p:spPr>
          <a:xfrm flipH="1">
            <a:off x="7717808" y="4460508"/>
            <a:ext cx="1" cy="24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1" idx="2"/>
          </p:cNvCxnSpPr>
          <p:nvPr/>
        </p:nvCxnSpPr>
        <p:spPr>
          <a:xfrm flipH="1">
            <a:off x="10116402" y="4516256"/>
            <a:ext cx="1" cy="24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259307" y="4723810"/>
            <a:ext cx="1596789" cy="79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canteen </a:t>
            </a:r>
            <a:endParaRPr lang="en-IN" dirty="0"/>
          </a:p>
        </p:txBody>
      </p:sp>
      <p:sp>
        <p:nvSpPr>
          <p:cNvPr id="73" name="Rounded Rectangle 72"/>
          <p:cNvSpPr/>
          <p:nvPr/>
        </p:nvSpPr>
        <p:spPr>
          <a:xfrm>
            <a:off x="2412241" y="4682337"/>
            <a:ext cx="1596789" cy="79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product </a:t>
            </a:r>
            <a:endParaRPr lang="en-IN" dirty="0"/>
          </a:p>
        </p:txBody>
      </p:sp>
      <p:sp>
        <p:nvSpPr>
          <p:cNvPr id="74" name="Rounded Rectangle 73"/>
          <p:cNvSpPr/>
          <p:nvPr/>
        </p:nvSpPr>
        <p:spPr>
          <a:xfrm>
            <a:off x="4554938" y="4763069"/>
            <a:ext cx="1596789" cy="79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order </a:t>
            </a:r>
            <a:endParaRPr lang="en-IN" dirty="0"/>
          </a:p>
        </p:txBody>
      </p:sp>
      <p:sp>
        <p:nvSpPr>
          <p:cNvPr id="75" name="Rounded Rectangle 74"/>
          <p:cNvSpPr/>
          <p:nvPr/>
        </p:nvSpPr>
        <p:spPr>
          <a:xfrm>
            <a:off x="6885295" y="4723810"/>
            <a:ext cx="1596789" cy="79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food items </a:t>
            </a:r>
            <a:endParaRPr lang="en-IN" dirty="0"/>
          </a:p>
        </p:txBody>
      </p:sp>
      <p:sp>
        <p:nvSpPr>
          <p:cNvPr id="76" name="Rounded Rectangle 75"/>
          <p:cNvSpPr/>
          <p:nvPr/>
        </p:nvSpPr>
        <p:spPr>
          <a:xfrm>
            <a:off x="9318007" y="4763069"/>
            <a:ext cx="1596789" cy="79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bills</a:t>
            </a:r>
            <a:endParaRPr lang="en-IN" dirty="0"/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830806" y="6002713"/>
            <a:ext cx="94459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2" idx="2"/>
          </p:cNvCxnSpPr>
          <p:nvPr/>
        </p:nvCxnSpPr>
        <p:spPr>
          <a:xfrm flipH="1">
            <a:off x="1057701" y="5515380"/>
            <a:ext cx="1" cy="48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2"/>
          </p:cNvCxnSpPr>
          <p:nvPr/>
        </p:nvCxnSpPr>
        <p:spPr>
          <a:xfrm flipH="1">
            <a:off x="3205516" y="5473907"/>
            <a:ext cx="5120" cy="52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4" idx="2"/>
          </p:cNvCxnSpPr>
          <p:nvPr/>
        </p:nvCxnSpPr>
        <p:spPr>
          <a:xfrm flipH="1">
            <a:off x="5353332" y="5554639"/>
            <a:ext cx="1" cy="44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2"/>
          </p:cNvCxnSpPr>
          <p:nvPr/>
        </p:nvCxnSpPr>
        <p:spPr>
          <a:xfrm flipH="1">
            <a:off x="7683689" y="5515380"/>
            <a:ext cx="1" cy="48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6" idx="2"/>
          </p:cNvCxnSpPr>
          <p:nvPr/>
        </p:nvCxnSpPr>
        <p:spPr>
          <a:xfrm flipH="1">
            <a:off x="10116401" y="5554639"/>
            <a:ext cx="1" cy="44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3599593" y="6346209"/>
            <a:ext cx="2514602" cy="448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 from the system </a:t>
            </a:r>
            <a:endParaRPr lang="en-IN" dirty="0"/>
          </a:p>
        </p:txBody>
      </p:sp>
      <p:sp>
        <p:nvSpPr>
          <p:cNvPr id="102" name="Oval 101"/>
          <p:cNvSpPr/>
          <p:nvPr/>
        </p:nvSpPr>
        <p:spPr>
          <a:xfrm>
            <a:off x="8229600" y="6346209"/>
            <a:ext cx="532263" cy="448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5117910" y="6020875"/>
            <a:ext cx="0" cy="32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1" idx="3"/>
            <a:endCxn id="102" idx="2"/>
          </p:cNvCxnSpPr>
          <p:nvPr/>
        </p:nvCxnSpPr>
        <p:spPr>
          <a:xfrm>
            <a:off x="6114195" y="6570246"/>
            <a:ext cx="2115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13275" y="6416357"/>
            <a:ext cx="64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end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56288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9330-1148-4AB1-B614-199FC476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269" y="159693"/>
            <a:ext cx="7467600" cy="7254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Implementation modules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2394B5DE-9409-40E7-9A66-BB3FF084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953626" y="6492876"/>
            <a:ext cx="366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1204097-341D-49B4-A540-E381BEE4F4B2}" type="slidenum"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object 4">
            <a:extLst>
              <a:ext uri="{FF2B5EF4-FFF2-40B4-BE49-F238E27FC236}">
                <a16:creationId xmlns:a16="http://schemas.microsoft.com/office/drawing/2014/main" id="{E64058A2-0605-43C9-9853-57762EB0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" y="159693"/>
            <a:ext cx="1071563" cy="785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5" name="Date Placeholder 5">
            <a:extLst>
              <a:ext uri="{FF2B5EF4-FFF2-40B4-BE49-F238E27FC236}">
                <a16:creationId xmlns:a16="http://schemas.microsoft.com/office/drawing/2014/main" id="{05FD7CC5-C16C-4945-8DB8-01DA0E8F2D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52625" y="6492876"/>
            <a:ext cx="1919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3316865-33E8-45EA-9FF3-569614B34EFB}" type="datetime1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3/4/2022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6" name="Footer Placeholder 6">
            <a:extLst>
              <a:ext uri="{FF2B5EF4-FFF2-40B4-BE49-F238E27FC236}">
                <a16:creationId xmlns:a16="http://schemas.microsoft.com/office/drawing/2014/main" id="{756E4B6A-0D09-4E0A-85DB-7DCF5572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953000" y="6492876"/>
            <a:ext cx="23510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altLang="en-US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ISE,RNSIT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0B44A1-B209-460B-B5FC-FC766FEA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426047"/>
            <a:ext cx="10972800" cy="4525962"/>
          </a:xfrm>
        </p:spPr>
        <p:txBody>
          <a:bodyPr/>
          <a:lstStyle/>
          <a:p>
            <a:pPr algn="l" rtl="0" fontAlgn="base">
              <a:lnSpc>
                <a:spcPct val="150000"/>
              </a:lnSpc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Ubuntu"/>
              </a:rPr>
              <a:t>Struct node*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Ubuntu"/>
              </a:rPr>
              <a:t>createcustomer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Ubuntu"/>
              </a:rPr>
              <a:t>():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Ubuntu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Ubuntu"/>
              </a:rPr>
              <a:t>We are allocating the memory to the new1.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Ubuntu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Ubuntu"/>
              </a:rPr>
              <a:t>Using a flag variable to tell if a condition is true or false.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Ubuntu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Ubuntu"/>
              </a:rPr>
              <a:t>Inside the while loop if the flag is equal to 1 then we will be giving the values (ex: data, price ,quantity).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Ubuntu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Ubuntu"/>
              </a:rPr>
              <a:t>There is an else condition informing that a particular item is not there in the menu.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Ubuntu"/>
              </a:rPr>
              <a:t>​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7BA87A-C52E-4ED6-ABA4-DE8A6DA3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17538"/>
            <a:ext cx="109728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Struct node*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createAdmin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():​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memory is allocated to new1.​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values of data, price , quantity are assigned.​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strcpy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is used for adding the food name.​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 are having a while loop inside else condition in which the right pointer(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rptr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) will be traversing till NULL.​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 will be assigning the value of new1 to the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rptr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of temporary variable and the value of new1 to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taila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.​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087D-FD2E-44F7-AF4E-7BEE96E3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D281E2-CB92-4B0B-894C-863D34F57FA8}" type="datetime1">
              <a:rPr lang="en-US" smtClean="0"/>
              <a:pPr>
                <a:defRPr/>
              </a:pPr>
              <a:t>3/4/2022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0655-4563-47B8-9B39-CB0D11D9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DE32-EC6A-4CFB-A668-6CA8CE7D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6EFA5-28CD-4310-8810-DEB1CD832F87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6696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88B1A6-6A77-442D-9420-F3A16D44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B125-3E37-4F2E-AC67-EB247069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D281E2-CB92-4B0B-894C-863D34F57FA8}" type="datetime1">
              <a:rPr lang="en-US" smtClean="0"/>
              <a:pPr>
                <a:defRPr/>
              </a:pPr>
              <a:t>3/4/2022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FC5D-0A3B-4EAE-8060-28A578C4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D5741-2398-4232-B2D3-DFB88ADC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6EFA5-28CD-4310-8810-DEB1CD832F87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59E614F-7121-4C5B-8509-953B0C276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057" y="1540405"/>
            <a:ext cx="7887886" cy="4525962"/>
          </a:xfrm>
        </p:spPr>
      </p:pic>
    </p:spTree>
    <p:extLst>
      <p:ext uri="{BB962C8B-B14F-4D97-AF65-F5344CB8AC3E}">
        <p14:creationId xmlns:p14="http://schemas.microsoft.com/office/powerpoint/2010/main" val="192756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30CEAF-7FCA-4C07-A7BC-C8910A3AF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146" y="2023268"/>
            <a:ext cx="6402388" cy="29337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EEBA7A-2782-42E3-9A5A-B914A237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SECTION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08CB-52A3-4A27-8877-7FA62610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D281E2-CB92-4B0B-894C-863D34F57FA8}" type="datetime1">
              <a:rPr lang="en-US" smtClean="0"/>
              <a:pPr>
                <a:defRPr/>
              </a:pPr>
              <a:t>3/4/2022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EB5A-A305-45F6-A773-823EB2EE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A263-9BD6-4E03-96FD-FF59D088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6EFA5-28CD-4310-8810-DEB1CD832F87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8495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3C2937-13C7-45AF-A48F-4BE535807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990"/>
          <a:stretch/>
        </p:blipFill>
        <p:spPr>
          <a:xfrm>
            <a:off x="3249060" y="2108200"/>
            <a:ext cx="5914011" cy="32131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A2FDC9-4523-4CBB-A047-2776BF38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PLACING AN ORDER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644A-E934-4D15-BE2A-0B0F8D75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D281E2-CB92-4B0B-894C-863D34F57FA8}" type="datetime1">
              <a:rPr lang="en-US" smtClean="0"/>
              <a:pPr>
                <a:defRPr/>
              </a:pPr>
              <a:t>3/4/2022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B9165-503B-4A76-96C4-13E93DEB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069C-D3A7-415A-A684-906BD28B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6EFA5-28CD-4310-8810-DEB1CD832F87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4529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5AD6E8-DF6D-48F0-937B-03E81A2F4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775" y="2395537"/>
            <a:ext cx="5886450" cy="20669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60BBC69-BE2C-4C45-9DAD-6168811F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BILL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9D5D-CA88-4679-BEEF-D0BCD0C6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D281E2-CB92-4B0B-894C-863D34F57FA8}" type="datetime1">
              <a:rPr lang="en-US" smtClean="0"/>
              <a:pPr>
                <a:defRPr/>
              </a:pPr>
              <a:t>3/4/2022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C69A-C6E0-4602-AC96-AB3ED46A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7054-D974-469A-A196-DC67EBDF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6EFA5-28CD-4310-8810-DEB1CD832F87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67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2394B5DE-9409-40E7-9A66-BB3FF084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953626" y="6492876"/>
            <a:ext cx="366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fld id="{E1204097-341D-49B4-A540-E381BEE4F4B2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 3" panose="05040102010807070707" pitchFamily="18" charset="2"/>
                <a:buNone/>
                <a:tabLst/>
                <a:defRPr/>
              </a:pPr>
              <a:t>17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604" name="object 4">
            <a:extLst>
              <a:ext uri="{FF2B5EF4-FFF2-40B4-BE49-F238E27FC236}">
                <a16:creationId xmlns:a16="http://schemas.microsoft.com/office/drawing/2014/main" id="{E64058A2-0605-43C9-9853-57762EB0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" y="213360"/>
            <a:ext cx="1071563" cy="785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5" name="Date Placeholder 5">
            <a:extLst>
              <a:ext uri="{FF2B5EF4-FFF2-40B4-BE49-F238E27FC236}">
                <a16:creationId xmlns:a16="http://schemas.microsoft.com/office/drawing/2014/main" id="{05FD7CC5-C16C-4945-8DB8-01DA0E8F2D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52625" y="6492876"/>
            <a:ext cx="1919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fld id="{53316865-33E8-45EA-9FF3-569614B34EFB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 3" panose="05040102010807070707" pitchFamily="18" charset="2"/>
                <a:buNone/>
                <a:tabLst/>
                <a:defRPr/>
              </a:pPr>
              <a:t>3/4/2022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606" name="Footer Placeholder 6">
            <a:extLst>
              <a:ext uri="{FF2B5EF4-FFF2-40B4-BE49-F238E27FC236}">
                <a16:creationId xmlns:a16="http://schemas.microsoft.com/office/drawing/2014/main" id="{756E4B6A-0D09-4E0A-85DB-7DCF5572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953000" y="6492876"/>
            <a:ext cx="23510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r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</a:t>
            </a:r>
            <a:r>
              <a:rPr kumimoji="0" lang="en-I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ISE,RNSIT</a:t>
            </a:r>
          </a:p>
        </p:txBody>
      </p:sp>
      <p:sp>
        <p:nvSpPr>
          <p:cNvPr id="25607" name="Content Placeholder 7">
            <a:extLst>
              <a:ext uri="{FF2B5EF4-FFF2-40B4-BE49-F238E27FC236}">
                <a16:creationId xmlns:a16="http://schemas.microsoft.com/office/drawing/2014/main" id="{FAEB5E3B-F48F-4327-94E0-D3A7E140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3429000"/>
            <a:ext cx="10972800" cy="4525962"/>
          </a:xfrm>
        </p:spPr>
        <p:txBody>
          <a:bodyPr/>
          <a:lstStyle/>
          <a:p>
            <a:pPr marL="109537" indent="0" algn="ctr" eaLnBrk="1" hangingPunct="1">
              <a:buNone/>
            </a:pPr>
            <a:r>
              <a:rPr lang="en-US" sz="2800" dirty="0"/>
              <a:t>FOR THE SOURCE CODE </a:t>
            </a:r>
            <a:r>
              <a:rPr lang="en-US" sz="2800" dirty="0">
                <a:hlinkClick r:id="rId4" action="ppaction://hlinkfile"/>
              </a:rPr>
              <a:t>CLICK HERE</a:t>
            </a:r>
            <a:endParaRPr lang="en-IN" sz="2800" dirty="0"/>
          </a:p>
          <a:p>
            <a:pPr marL="109537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730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3251-628F-4284-93F6-C1F201FC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302" y="290195"/>
            <a:ext cx="8215338" cy="7254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 &amp; Future Enhancements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BF83D21C-BDC0-4C7C-954D-A93714A6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953626" y="6492876"/>
            <a:ext cx="366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F0598C8-7814-43E8-8B7F-AA1807C7C67D}" type="slidenum"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object 4">
            <a:extLst>
              <a:ext uri="{FF2B5EF4-FFF2-40B4-BE49-F238E27FC236}">
                <a16:creationId xmlns:a16="http://schemas.microsoft.com/office/drawing/2014/main" id="{A6F4E1F3-63AB-4C9F-8B47-28F43353B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2" y="290195"/>
            <a:ext cx="1071563" cy="785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1" name="Date Placeholder 5">
            <a:extLst>
              <a:ext uri="{FF2B5EF4-FFF2-40B4-BE49-F238E27FC236}">
                <a16:creationId xmlns:a16="http://schemas.microsoft.com/office/drawing/2014/main" id="{2572B92F-80B2-4F19-8D46-1299130068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52625" y="6492876"/>
            <a:ext cx="1919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F919AA4-0856-4E1D-BAA7-3504004AFDC2}" type="datetime1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3/4/2022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2" name="Footer Placeholder 6">
            <a:extLst>
              <a:ext uri="{FF2B5EF4-FFF2-40B4-BE49-F238E27FC236}">
                <a16:creationId xmlns:a16="http://schemas.microsoft.com/office/drawing/2014/main" id="{E3C6586E-D85A-4159-B1E1-29653115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953000" y="6492876"/>
            <a:ext cx="23510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altLang="en-US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ISE,RNSIT</a:t>
            </a:r>
          </a:p>
        </p:txBody>
      </p:sp>
      <p:sp>
        <p:nvSpPr>
          <p:cNvPr id="29703" name="Content Placeholder 7">
            <a:extLst>
              <a:ext uri="{FF2B5EF4-FFF2-40B4-BE49-F238E27FC236}">
                <a16:creationId xmlns:a16="http://schemas.microsoft.com/office/drawing/2014/main" id="{CE47D471-BFB3-47C2-916B-3AA6DECF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1298"/>
            <a:ext cx="10972800" cy="4525962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sz="2000" dirty="0">
                <a:latin typeface="Ubuntu"/>
              </a:rPr>
              <a:t>This presentation is an overall conclusion about how Canteen Management System works. 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>
                <a:latin typeface="Ubuntu"/>
              </a:rPr>
              <a:t>This system is efficient in maintaining customer’s details and also handles the information of products available in a canteen.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>
                <a:latin typeface="Ubuntu"/>
              </a:rPr>
              <a:t>For example, in the ‘new normal’ canteens have gone contactless by introducing contactless payments and other online ordering services.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>
                <a:latin typeface="Ubuntu"/>
              </a:rPr>
              <a:t> Canteens with their own websites provide a smooth and hassle-free service like online ordering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>
                <a:latin typeface="Ubuntu"/>
              </a:rPr>
              <a:t>We will store customer details for future reference.</a:t>
            </a:r>
          </a:p>
          <a:p>
            <a:pPr marL="457200" indent="-457200">
              <a:lnSpc>
                <a:spcPct val="150000"/>
              </a:lnSpc>
            </a:pPr>
            <a:endParaRPr lang="en-US" sz="1800" dirty="0">
              <a:latin typeface="+mj-lt"/>
            </a:endParaRPr>
          </a:p>
          <a:p>
            <a:pPr marL="457200" indent="-457200">
              <a:lnSpc>
                <a:spcPct val="150000"/>
              </a:lnSpc>
            </a:pPr>
            <a:endParaRPr lang="en-US" sz="1800" dirty="0">
              <a:latin typeface="+mj-lt"/>
            </a:endParaRPr>
          </a:p>
          <a:p>
            <a:pPr marL="457200" indent="-457200"/>
            <a:endParaRPr lang="en-US" dirty="0">
              <a:latin typeface="+mj-lt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E9A093-4B4B-45EB-9804-F135A27F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2276872"/>
            <a:ext cx="8305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/>
              <a:t>THANK YOU</a:t>
            </a:r>
          </a:p>
        </p:txBody>
      </p:sp>
      <p:sp>
        <p:nvSpPr>
          <p:cNvPr id="33795" name="Date Placeholder 2">
            <a:extLst>
              <a:ext uri="{FF2B5EF4-FFF2-40B4-BE49-F238E27FC236}">
                <a16:creationId xmlns:a16="http://schemas.microsoft.com/office/drawing/2014/main" id="{A3EBE340-2345-4458-B090-CCBF1FBB12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2CC58D3-2743-4B67-9B6B-70ED778E35C9}" type="datetime1">
              <a:rPr lang="en-US" altLang="en-US" sz="10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3/4/2022</a:t>
            </a:fld>
            <a:endParaRPr lang="en-IN" altLang="en-US" sz="1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3444C310-F6D5-49C0-938F-A47DFB90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9804113-9A78-4AC8-8900-4A83DE97E846}" type="slidenum">
              <a:rPr lang="en-IN" altLang="en-US" sz="10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IN" altLang="en-US" sz="10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7" name="Footer Placeholder 4">
            <a:extLst>
              <a:ext uri="{FF2B5EF4-FFF2-40B4-BE49-F238E27FC236}">
                <a16:creationId xmlns:a16="http://schemas.microsoft.com/office/drawing/2014/main" id="{D1F2FCCB-D0A0-4D73-AECF-2295D439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sz="10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ISE,RNSIT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E3D5-1554-47B0-8EEE-81D2DACF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26" y="119064"/>
            <a:ext cx="7467600" cy="72548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00F6-AED1-4F06-AB6E-B8DFD1C8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4" y="844551"/>
            <a:ext cx="8929687" cy="529907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886968" lvl="2" indent="-246888" eaLnBrk="1" fontAlgn="auto" hangingPunct="1">
              <a:spcAft>
                <a:spcPts val="0"/>
              </a:spcAft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A2A278F0-6F59-4401-A0D4-DA5CC957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953626" y="6492876"/>
            <a:ext cx="366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C4F84BC-4D78-48D6-BA64-DAA11D2FA68D}" type="slidenum"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object 4">
            <a:extLst>
              <a:ext uri="{FF2B5EF4-FFF2-40B4-BE49-F238E27FC236}">
                <a16:creationId xmlns:a16="http://schemas.microsoft.com/office/drawing/2014/main" id="{3108E4F5-2F29-40A4-9C07-070AA00B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" y="332907"/>
            <a:ext cx="1000125" cy="785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0" name="Date Placeholder 5">
            <a:extLst>
              <a:ext uri="{FF2B5EF4-FFF2-40B4-BE49-F238E27FC236}">
                <a16:creationId xmlns:a16="http://schemas.microsoft.com/office/drawing/2014/main" id="{F93217D3-5D18-490B-AE5F-10E874E3F6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52625" y="6492876"/>
            <a:ext cx="1919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4A12234-633B-4B8D-B259-BB699409F36A}" type="datetime1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3/4/2022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1" name="Footer Placeholder 6">
            <a:extLst>
              <a:ext uri="{FF2B5EF4-FFF2-40B4-BE49-F238E27FC236}">
                <a16:creationId xmlns:a16="http://schemas.microsoft.com/office/drawing/2014/main" id="{2D41B4B0-78E2-4C7A-8F95-A6011F2C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953000" y="6492876"/>
            <a:ext cx="23510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altLang="en-US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ISE,RNSIT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8D3151-CE31-4F70-B232-674B777A6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34564"/>
              </p:ext>
            </p:extLst>
          </p:nvPr>
        </p:nvGraphicFramePr>
        <p:xfrm>
          <a:off x="2524126" y="1481666"/>
          <a:ext cx="685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19785862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054169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7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Abstract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6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Introduction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5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Objectives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4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Data structure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9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Visual representation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6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Implementation and 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6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Conclusion and further enhancements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71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5570-01EE-4CC6-A633-1F199E20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564" y="307183"/>
            <a:ext cx="7467600" cy="7254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30A6-2F0B-45D5-84C8-02C08E24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4" y="844551"/>
            <a:ext cx="8643937" cy="529907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Ubuntu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t>Canteen Management Software is an automated software which enables all the activities of the canteen and maintain a detailed account of food served at the canteen.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Ubuntu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t>It helps management to handle the users by reducing the waiting time for the customers. </a:t>
            </a:r>
            <a:endParaRPr lang="en-US" sz="2000" dirty="0">
              <a:latin typeface="Ubuntu" panose="020B060402020202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Ubuntu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t>It is user interactive.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Ubuntu" panose="020B0604020202020204"/>
                <a:ea typeface="Open Sans" panose="020B0606030504020204" pitchFamily="34" charset="0"/>
                <a:cs typeface="Open Sans" panose="020B0606030504020204" pitchFamily="34" charset="0"/>
              </a:rPr>
              <a:t>The data structure used is doubly linked list which makes the traversing efficient.</a:t>
            </a:r>
            <a:endParaRPr lang="en-US" sz="2000" b="1" dirty="0">
              <a:latin typeface="Ubuntu" panose="020B0604020202020204"/>
              <a:cs typeface="Times New Roman" pitchFamily="18" charset="0"/>
            </a:endParaRPr>
          </a:p>
          <a:p>
            <a:pPr marL="886968" lvl="2" indent="-246888" eaLnBrk="1" fontAlgn="auto" hangingPunct="1">
              <a:spcAft>
                <a:spcPts val="0"/>
              </a:spcAft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4111BDD1-93F9-4112-A889-6AE4172A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953626" y="6492876"/>
            <a:ext cx="366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77FC9AB-4F50-40E0-BD97-F948FFAEF034}" type="slidenum"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object 4">
            <a:extLst>
              <a:ext uri="{FF2B5EF4-FFF2-40B4-BE49-F238E27FC236}">
                <a16:creationId xmlns:a16="http://schemas.microsoft.com/office/drawing/2014/main" id="{FE425CA0-FCD5-40CC-86AB-F1E543D5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1" y="321467"/>
            <a:ext cx="1071563" cy="785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8" name="Date Placeholder 5">
            <a:extLst>
              <a:ext uri="{FF2B5EF4-FFF2-40B4-BE49-F238E27FC236}">
                <a16:creationId xmlns:a16="http://schemas.microsoft.com/office/drawing/2014/main" id="{2633C465-58A1-432A-BE5F-33E3A7439B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52625" y="6492876"/>
            <a:ext cx="1919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6265A4E-6282-44A7-A308-9255941E3EB2}" type="datetime1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3/4/2022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9" name="Footer Placeholder 6">
            <a:extLst>
              <a:ext uri="{FF2B5EF4-FFF2-40B4-BE49-F238E27FC236}">
                <a16:creationId xmlns:a16="http://schemas.microsoft.com/office/drawing/2014/main" id="{289642C2-23FD-4692-A8E1-72521E60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953000" y="6492876"/>
            <a:ext cx="23510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altLang="en-US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ISE,RNSIT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737B-127C-49B8-88A0-93636EFA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33" y="170392"/>
            <a:ext cx="7467600" cy="7254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F8C40C7D-F9A9-4E23-B803-6C1D0E88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953626" y="6492876"/>
            <a:ext cx="366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79C2203-D60D-41B0-BB36-5B51472FF17D}" type="slidenum"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object 4">
            <a:extLst>
              <a:ext uri="{FF2B5EF4-FFF2-40B4-BE49-F238E27FC236}">
                <a16:creationId xmlns:a16="http://schemas.microsoft.com/office/drawing/2014/main" id="{0386CB79-FA3E-4176-8FE5-9D015F056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160867"/>
            <a:ext cx="1071563" cy="785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5" name="Date Placeholder 5">
            <a:extLst>
              <a:ext uri="{FF2B5EF4-FFF2-40B4-BE49-F238E27FC236}">
                <a16:creationId xmlns:a16="http://schemas.microsoft.com/office/drawing/2014/main" id="{9784EF1A-3CBF-44E3-A7BB-6C7E4DD547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52625" y="6492876"/>
            <a:ext cx="1919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BF645BE-C801-4C6D-A0D4-0FEDDC39505B}" type="datetime1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3/4/2022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Footer Placeholder 6">
            <a:extLst>
              <a:ext uri="{FF2B5EF4-FFF2-40B4-BE49-F238E27FC236}">
                <a16:creationId xmlns:a16="http://schemas.microsoft.com/office/drawing/2014/main" id="{C99CD577-9D71-466F-9177-AA16B016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953000" y="6492876"/>
            <a:ext cx="23510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altLang="en-US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ISE,RNSIT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4C0CAC-C436-4DD0-9E9B-E4A0981C0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5037" t="27080" r="25038" b="29279"/>
          <a:stretch/>
        </p:blipFill>
        <p:spPr>
          <a:xfrm>
            <a:off x="7304088" y="1570564"/>
            <a:ext cx="4168902" cy="35399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6517D8-2548-436A-9056-6F35EF497FC5}"/>
              </a:ext>
            </a:extLst>
          </p:cNvPr>
          <p:cNvSpPr txBox="1"/>
          <p:nvPr/>
        </p:nvSpPr>
        <p:spPr>
          <a:xfrm>
            <a:off x="603250" y="1570564"/>
            <a:ext cx="6100232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Ubuntu" panose="020B0604020202020204" pitchFamily="34" charset="0"/>
              </a:rPr>
              <a:t>Canteen Management Software is an automated software which enables all the activities of the canteen and maintain a detailed account of food served at the canteen.</a:t>
            </a:r>
          </a:p>
          <a:p>
            <a:pPr>
              <a:lnSpc>
                <a:spcPct val="150000"/>
              </a:lnSpc>
            </a:pPr>
            <a:endParaRPr lang="en-US" sz="2000" b="0" i="0" dirty="0">
              <a:effectLst/>
              <a:latin typeface="Ubuntu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Ubuntu" panose="020B0604020202020204" pitchFamily="34" charset="0"/>
              </a:rPr>
              <a:t> It allows secure and speedy transactions. It helps management to handle the users by reducing the waiting time for the customers.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E4F0-7995-461E-A949-7ED5E61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382" y="290195"/>
            <a:ext cx="7467600" cy="7254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 of the project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78AF3616-8043-4DF1-B95A-382327CD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953626" y="6492876"/>
            <a:ext cx="366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2C3DF43-0ED5-4995-934B-F34362A34A80}" type="slidenum"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object 4">
            <a:extLst>
              <a:ext uri="{FF2B5EF4-FFF2-40B4-BE49-F238E27FC236}">
                <a16:creationId xmlns:a16="http://schemas.microsoft.com/office/drawing/2014/main" id="{94BF9927-BD7F-428C-93A1-4504C4CAA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68" y="290195"/>
            <a:ext cx="1071563" cy="785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3" name="Date Placeholder 5">
            <a:extLst>
              <a:ext uri="{FF2B5EF4-FFF2-40B4-BE49-F238E27FC236}">
                <a16:creationId xmlns:a16="http://schemas.microsoft.com/office/drawing/2014/main" id="{3CCB5F64-546F-4B01-ABAE-6B80EF744F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52625" y="6492876"/>
            <a:ext cx="1919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B60A02E-EA4D-4479-9ADD-0ACB4AE07BC2}" type="datetime1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3/4/2022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4" name="Footer Placeholder 6">
            <a:extLst>
              <a:ext uri="{FF2B5EF4-FFF2-40B4-BE49-F238E27FC236}">
                <a16:creationId xmlns:a16="http://schemas.microsoft.com/office/drawing/2014/main" id="{BE3EEEC3-6A80-4EE3-89C0-3E00C4E9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953000" y="6492876"/>
            <a:ext cx="23510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altLang="en-US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ISE,RNSIT</a:t>
            </a:r>
          </a:p>
        </p:txBody>
      </p:sp>
      <p:sp>
        <p:nvSpPr>
          <p:cNvPr id="17415" name="Content Placeholder 7">
            <a:extLst>
              <a:ext uri="{FF2B5EF4-FFF2-40B4-BE49-F238E27FC236}">
                <a16:creationId xmlns:a16="http://schemas.microsoft.com/office/drawing/2014/main" id="{A9A3E5A3-639E-4716-9BEA-2C6CA0D1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5588" lvl="1" indent="0">
              <a:buNone/>
            </a:pPr>
            <a:endParaRPr lang="en-US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Ubuntu"/>
              </a:rPr>
              <a:t>TO TRACK ORDER AND SALES.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Ubuntu"/>
              </a:rPr>
              <a:t>DISPLAY ORDER.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Ubuntu"/>
              </a:rPr>
              <a:t>TO TRACK ORDERS AND SALES.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Ubuntu"/>
              </a:rPr>
              <a:t>DISPLAY FINAL BILL.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Ubuntu"/>
              </a:rPr>
              <a:t>TO PROVIDE SERVICE FACILITY TO RETAURANT AND ALSO TO THE CUSTOMER.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800" dirty="0">
              <a:latin typeface="Ubuntu"/>
            </a:endParaRPr>
          </a:p>
          <a:p>
            <a:pPr marL="109537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5570-01EE-4CC6-A633-1F199E20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382" y="162015"/>
            <a:ext cx="7467600" cy="725487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STRUCTURE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30A6-2F0B-45D5-84C8-02C08E24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661" y="1138174"/>
            <a:ext cx="8672746" cy="5607487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925830" lvl="2" indent="-28575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Ubuntu"/>
              </a:rPr>
              <a:t>Doubly linked list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Ubuntu"/>
              </a:rPr>
              <a:t>is a complex type of linked list in which a node contains a pointer to the previous as well as the next node in the sequence.</a:t>
            </a:r>
          </a:p>
          <a:p>
            <a:pPr marL="925830" lvl="2" indent="-285750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Ubuntu"/>
              </a:rPr>
              <a:t>  The node consists of three parts: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Ubuntu"/>
              </a:rPr>
              <a:t>node data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Ubuntu"/>
              </a:rPr>
              <a:t>, pointer to the next node in sequence -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Ubuntu"/>
              </a:rPr>
              <a:t>next pointer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Ubuntu"/>
              </a:rPr>
              <a:t> , pointer to the previous node -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Ubuntu"/>
              </a:rPr>
              <a:t>previous pointer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Ubuntu"/>
              </a:rPr>
              <a:t>. </a:t>
            </a:r>
            <a:endParaRPr lang="en-US" sz="2000" b="1" dirty="0">
              <a:latin typeface="Ubuntu"/>
              <a:cs typeface="Times New Roman" pitchFamily="18" charset="0"/>
            </a:endParaRP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4111BDD1-93F9-4112-A889-6AE4172A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953626" y="6492876"/>
            <a:ext cx="366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77FC9AB-4F50-40E0-BD97-F948FFAEF034}" type="slidenum"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object 4">
            <a:extLst>
              <a:ext uri="{FF2B5EF4-FFF2-40B4-BE49-F238E27FC236}">
                <a16:creationId xmlns:a16="http://schemas.microsoft.com/office/drawing/2014/main" id="{FE425CA0-FCD5-40CC-86AB-F1E543D5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1" y="162015"/>
            <a:ext cx="1071563" cy="785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8" name="Date Placeholder 5">
            <a:extLst>
              <a:ext uri="{FF2B5EF4-FFF2-40B4-BE49-F238E27FC236}">
                <a16:creationId xmlns:a16="http://schemas.microsoft.com/office/drawing/2014/main" id="{2633C465-58A1-432A-BE5F-33E3A7439B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52625" y="6492876"/>
            <a:ext cx="1919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6265A4E-6282-44A7-A308-9255941E3EB2}" type="datetime1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3/4/2022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9" name="Footer Placeholder 6">
            <a:extLst>
              <a:ext uri="{FF2B5EF4-FFF2-40B4-BE49-F238E27FC236}">
                <a16:creationId xmlns:a16="http://schemas.microsoft.com/office/drawing/2014/main" id="{289642C2-23FD-4692-A8E1-72521E60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953000" y="6492876"/>
            <a:ext cx="23510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altLang="en-US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ISE,RNSIT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7E1311-DCAB-4DA2-B967-A5CA02C6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75" y="4238250"/>
            <a:ext cx="5837649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08A2-67D4-4E0C-8163-4D16C4A3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382" y="314009"/>
            <a:ext cx="7467600" cy="725487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Structure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40F56359-8F21-49B1-8394-42C90695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953626" y="6492876"/>
            <a:ext cx="366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F2AAEB2-458F-4015-B13D-F680C2320893}" type="slidenum"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object 4">
            <a:extLst>
              <a:ext uri="{FF2B5EF4-FFF2-40B4-BE49-F238E27FC236}">
                <a16:creationId xmlns:a16="http://schemas.microsoft.com/office/drawing/2014/main" id="{278A618F-7328-4FD0-9D8C-EBB5B9048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1" y="314009"/>
            <a:ext cx="1071563" cy="785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1" name="Date Placeholder 5">
            <a:extLst>
              <a:ext uri="{FF2B5EF4-FFF2-40B4-BE49-F238E27FC236}">
                <a16:creationId xmlns:a16="http://schemas.microsoft.com/office/drawing/2014/main" id="{3CC95269-9C10-4EAB-B49C-E1D326C340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52625" y="6492876"/>
            <a:ext cx="1919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83EE1D4-442B-4F2E-B8CF-1AD215142556}" type="datetime1">
              <a:rPr lang="en-US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3/4/2022</a:t>
            </a:fld>
            <a:endParaRPr lang="en-IN" altLang="en-US" sz="1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2" name="Footer Placeholder 6">
            <a:extLst>
              <a:ext uri="{FF2B5EF4-FFF2-40B4-BE49-F238E27FC236}">
                <a16:creationId xmlns:a16="http://schemas.microsoft.com/office/drawing/2014/main" id="{ECADD070-7E8B-4728-96B8-880AF633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953000" y="6492876"/>
            <a:ext cx="23510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altLang="en-US" sz="1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ISE,RNSIT</a:t>
            </a:r>
          </a:p>
        </p:txBody>
      </p:sp>
      <p:sp>
        <p:nvSpPr>
          <p:cNvPr id="19463" name="Content Placeholder 7">
            <a:extLst>
              <a:ext uri="{FF2B5EF4-FFF2-40B4-BE49-F238E27FC236}">
                <a16:creationId xmlns:a16="http://schemas.microsoft.com/office/drawing/2014/main" id="{6F4682C4-0C8E-4D84-A618-CAFECA45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Ubuntu"/>
              </a:rPr>
              <a:t>Doubly linked lists are </a:t>
            </a:r>
            <a:r>
              <a:rPr lang="en-US" sz="2000" b="1" dirty="0">
                <a:latin typeface="Ubuntu"/>
              </a:rPr>
              <a:t>dynamic data </a:t>
            </a:r>
            <a:r>
              <a:rPr lang="en-US" sz="2000" dirty="0">
                <a:latin typeface="Ubuntu"/>
              </a:rPr>
              <a:t>structures. i.e., they can grow or shrink during the     execution of a program.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Ubuntu"/>
              </a:rPr>
              <a:t> Linked lists have </a:t>
            </a:r>
            <a:r>
              <a:rPr lang="en-US" sz="2000" b="1" dirty="0">
                <a:latin typeface="Ubuntu"/>
              </a:rPr>
              <a:t>efficient memory utilization</a:t>
            </a:r>
            <a:r>
              <a:rPr lang="en-US" sz="2000" dirty="0">
                <a:latin typeface="Ubuntu"/>
              </a:rPr>
              <a:t>. Here, memory is not pre-allocated.      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Ubuntu"/>
              </a:rPr>
              <a:t> Insertion and Deletions are easier and efficient. Linked lists </a:t>
            </a:r>
            <a:r>
              <a:rPr lang="en-US" sz="2000" b="1" dirty="0">
                <a:latin typeface="Ubuntu"/>
              </a:rPr>
              <a:t>provide flexibility in inserting and deleting.</a:t>
            </a:r>
            <a:endParaRPr lang="en-US" sz="2000" dirty="0">
              <a:latin typeface="Ubuntu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Ubuntu"/>
              </a:rPr>
              <a:t>Reversing </a:t>
            </a:r>
            <a:r>
              <a:rPr lang="en-US" sz="2000" dirty="0">
                <a:latin typeface="Ubuntu"/>
              </a:rPr>
              <a:t>the doubly linked list is very easy.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Ubuntu"/>
              </a:rPr>
              <a:t>The traversal of this doubly linked list is</a:t>
            </a:r>
            <a:r>
              <a:rPr lang="en-US" sz="2000" b="1" dirty="0">
                <a:latin typeface="Ubuntu"/>
              </a:rPr>
              <a:t> bidirectional </a:t>
            </a:r>
            <a:r>
              <a:rPr lang="en-US" sz="2000" dirty="0">
                <a:latin typeface="Ubuntu"/>
              </a:rPr>
              <a:t>which is not possible in a singly linked list.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Ubuntu"/>
              </a:rPr>
              <a:t> Deletion of nodes is easy as compared to a Singly Linked List</a:t>
            </a:r>
            <a:r>
              <a:rPr lang="en-US" sz="2000" dirty="0">
                <a:latin typeface="Ubuntu"/>
              </a:rPr>
              <a:t>. </a:t>
            </a:r>
            <a:endParaRPr lang="en-US" altLang="en-US" sz="2000" dirty="0">
              <a:latin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6BBE73-3401-405B-8B7D-ECF1A971E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85004"/>
            <a:ext cx="10972800" cy="4525962"/>
          </a:xfrm>
        </p:spPr>
        <p:txBody>
          <a:bodyPr/>
          <a:lstStyle/>
          <a:p>
            <a:pPr marL="109537" indent="0" algn="ctr">
              <a:buNone/>
            </a:pPr>
            <a:r>
              <a:rPr lang="en-US" sz="4000" dirty="0"/>
              <a:t>VISUAL REPRESENTATION</a:t>
            </a:r>
            <a:endParaRPr lang="en-IN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61B8-96CA-42D7-AF51-23241316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D281E2-CB92-4B0B-894C-863D34F57FA8}" type="datetime1">
              <a:rPr lang="en-US" smtClean="0"/>
              <a:pPr>
                <a:defRPr/>
              </a:pPr>
              <a:t>3/4/2022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62956-C315-4650-A1DC-ECD5C331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Department of ISE,RNSIT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E0C2-2663-4BB6-AA61-DF53E930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6EFA5-28CD-4310-8810-DEB1CD832F87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674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F8C40C7D-F9A9-4E23-B803-6C1D0E88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953626" y="6492876"/>
            <a:ext cx="366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fld id="{E79C2203-D60D-41B0-BB36-5B51472FF17D}" type="slidenum"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 3" panose="05040102010807070707" pitchFamily="18" charset="2"/>
                <a:buNone/>
                <a:tabLst/>
                <a:defRPr/>
              </a:pPr>
              <a:t>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364" name="object 4">
            <a:extLst>
              <a:ext uri="{FF2B5EF4-FFF2-40B4-BE49-F238E27FC236}">
                <a16:creationId xmlns:a16="http://schemas.microsoft.com/office/drawing/2014/main" id="{0386CB79-FA3E-4176-8FE5-9D015F056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1" y="193476"/>
            <a:ext cx="1071563" cy="7858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365" name="Date Placeholder 5">
            <a:extLst>
              <a:ext uri="{FF2B5EF4-FFF2-40B4-BE49-F238E27FC236}">
                <a16:creationId xmlns:a16="http://schemas.microsoft.com/office/drawing/2014/main" id="{9784EF1A-3CBF-44E3-A7BB-6C7E4DD547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952625" y="6492876"/>
            <a:ext cx="1919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fld id="{4BF645BE-C801-4C6D-A0D4-0FEDDC39505B}" type="datetime1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 3" panose="05040102010807070707" pitchFamily="18" charset="2"/>
                <a:buNone/>
                <a:tabLst/>
                <a:defRPr/>
              </a:pPr>
              <a:t>3/4/2022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366" name="Footer Placeholder 6">
            <a:extLst>
              <a:ext uri="{FF2B5EF4-FFF2-40B4-BE49-F238E27FC236}">
                <a16:creationId xmlns:a16="http://schemas.microsoft.com/office/drawing/2014/main" id="{C99CD577-9D71-466F-9177-AA16B016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953000" y="6492876"/>
            <a:ext cx="23510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r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</a:t>
            </a:r>
            <a:r>
              <a:rPr kumimoji="0" lang="en-I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ISE,RNSIT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6D888-E6AB-4983-BD3F-CF26F0DAEFF8}"/>
              </a:ext>
            </a:extLst>
          </p:cNvPr>
          <p:cNvSpPr/>
          <p:nvPr/>
        </p:nvSpPr>
        <p:spPr>
          <a:xfrm>
            <a:off x="4295507" y="149443"/>
            <a:ext cx="3666067" cy="56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CANTEEN MANAGEMENT SYSTEM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A4BD1-EA24-47A7-A130-70F50342D393}"/>
              </a:ext>
            </a:extLst>
          </p:cNvPr>
          <p:cNvSpPr/>
          <p:nvPr/>
        </p:nvSpPr>
        <p:spPr>
          <a:xfrm>
            <a:off x="1647428" y="1588025"/>
            <a:ext cx="1580620" cy="725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6E1C5F-E1D6-4102-9190-4DF916706311}"/>
              </a:ext>
            </a:extLst>
          </p:cNvPr>
          <p:cNvSpPr/>
          <p:nvPr/>
        </p:nvSpPr>
        <p:spPr>
          <a:xfrm>
            <a:off x="5581979" y="1567979"/>
            <a:ext cx="1580620" cy="725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6AE698-3CDB-40FE-A8A5-FA9F0D603D51}"/>
              </a:ext>
            </a:extLst>
          </p:cNvPr>
          <p:cNvSpPr/>
          <p:nvPr/>
        </p:nvSpPr>
        <p:spPr>
          <a:xfrm>
            <a:off x="9346672" y="1567979"/>
            <a:ext cx="1580620" cy="725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270E90-8A18-4155-9CB6-D6E300117D0A}"/>
              </a:ext>
            </a:extLst>
          </p:cNvPr>
          <p:cNvCxnSpPr/>
          <p:nvPr/>
        </p:nvCxnSpPr>
        <p:spPr>
          <a:xfrm>
            <a:off x="5384800" y="22182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4EF3C8-D71F-4351-A96C-D1A1D8263153}"/>
              </a:ext>
            </a:extLst>
          </p:cNvPr>
          <p:cNvCxnSpPr>
            <a:cxnSpLocks/>
          </p:cNvCxnSpPr>
          <p:nvPr/>
        </p:nvCxnSpPr>
        <p:spPr>
          <a:xfrm flipH="1">
            <a:off x="6358258" y="712741"/>
            <a:ext cx="1" cy="461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95B67C-EC95-4650-AB6A-4AAF009891E0}"/>
              </a:ext>
            </a:extLst>
          </p:cNvPr>
          <p:cNvCxnSpPr>
            <a:cxnSpLocks/>
          </p:cNvCxnSpPr>
          <p:nvPr/>
        </p:nvCxnSpPr>
        <p:spPr>
          <a:xfrm flipH="1">
            <a:off x="2449248" y="1173908"/>
            <a:ext cx="7585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D3D6F-4136-4B25-B157-E4EC6294091F}"/>
              </a:ext>
            </a:extLst>
          </p:cNvPr>
          <p:cNvCxnSpPr>
            <a:cxnSpLocks/>
          </p:cNvCxnSpPr>
          <p:nvPr/>
        </p:nvCxnSpPr>
        <p:spPr>
          <a:xfrm>
            <a:off x="2437871" y="1173908"/>
            <a:ext cx="0" cy="35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59FF04-82DE-499F-B87B-9EE9640338A8}"/>
              </a:ext>
            </a:extLst>
          </p:cNvPr>
          <p:cNvCxnSpPr>
            <a:cxnSpLocks/>
          </p:cNvCxnSpPr>
          <p:nvPr/>
        </p:nvCxnSpPr>
        <p:spPr>
          <a:xfrm>
            <a:off x="6358258" y="1173908"/>
            <a:ext cx="0" cy="352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07D9B0-3298-4DAA-8D4E-0077FD7B7E90}"/>
              </a:ext>
            </a:extLst>
          </p:cNvPr>
          <p:cNvCxnSpPr>
            <a:cxnSpLocks/>
          </p:cNvCxnSpPr>
          <p:nvPr/>
        </p:nvCxnSpPr>
        <p:spPr>
          <a:xfrm>
            <a:off x="10039616" y="1173909"/>
            <a:ext cx="0" cy="352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4E168CC-58E4-454A-BC23-B5866FA6875B}"/>
              </a:ext>
            </a:extLst>
          </p:cNvPr>
          <p:cNvSpPr/>
          <p:nvPr/>
        </p:nvSpPr>
        <p:spPr>
          <a:xfrm>
            <a:off x="7753085" y="4420126"/>
            <a:ext cx="1413933" cy="1161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TO MAIN</a:t>
            </a:r>
            <a:endParaRPr lang="en-IN" sz="1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F82AA0-60AA-4C8F-973A-110E16324984}"/>
              </a:ext>
            </a:extLst>
          </p:cNvPr>
          <p:cNvSpPr/>
          <p:nvPr/>
        </p:nvSpPr>
        <p:spPr>
          <a:xfrm>
            <a:off x="5809341" y="4434321"/>
            <a:ext cx="1413933" cy="1161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DIPLAY BILL</a:t>
            </a:r>
            <a:endParaRPr lang="en-IN" sz="16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65257B-CB14-43C7-A74F-E8EE4DD5BE9D}"/>
              </a:ext>
            </a:extLst>
          </p:cNvPr>
          <p:cNvSpPr/>
          <p:nvPr/>
        </p:nvSpPr>
        <p:spPr>
          <a:xfrm>
            <a:off x="4022143" y="4434057"/>
            <a:ext cx="1413933" cy="1161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ORDER</a:t>
            </a:r>
            <a:endParaRPr lang="en-IN" sz="16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7458DE0-EF5D-4AE6-88C8-78ED3D780C98}"/>
              </a:ext>
            </a:extLst>
          </p:cNvPr>
          <p:cNvSpPr/>
          <p:nvPr/>
        </p:nvSpPr>
        <p:spPr>
          <a:xfrm>
            <a:off x="7607311" y="2830846"/>
            <a:ext cx="1413933" cy="1161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DELETE ITEMS</a:t>
            </a:r>
            <a:endParaRPr lang="en-IN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2C9F23-DFB0-40F0-B9DB-65291FFC5D4E}"/>
              </a:ext>
            </a:extLst>
          </p:cNvPr>
          <p:cNvSpPr/>
          <p:nvPr/>
        </p:nvSpPr>
        <p:spPr>
          <a:xfrm>
            <a:off x="4027357" y="2830846"/>
            <a:ext cx="1413933" cy="1161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MENU</a:t>
            </a:r>
            <a:endParaRPr lang="en-IN" sz="16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9773F0-874C-4939-BE44-DE02AD748FDE}"/>
              </a:ext>
            </a:extLst>
          </p:cNvPr>
          <p:cNvSpPr/>
          <p:nvPr/>
        </p:nvSpPr>
        <p:spPr>
          <a:xfrm>
            <a:off x="5891355" y="2853823"/>
            <a:ext cx="1261534" cy="1161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PLACE ORDER</a:t>
            </a:r>
            <a:endParaRPr lang="en-IN" sz="1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CFFB89-CD71-4E24-8093-04E55DF77DD3}"/>
              </a:ext>
            </a:extLst>
          </p:cNvPr>
          <p:cNvSpPr/>
          <p:nvPr/>
        </p:nvSpPr>
        <p:spPr>
          <a:xfrm>
            <a:off x="1790627" y="5683843"/>
            <a:ext cx="1294223" cy="1161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TO MAIN</a:t>
            </a:r>
            <a:endParaRPr lang="en-IN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6F7B813-4A3D-4264-A117-0B9DACD805B9}"/>
              </a:ext>
            </a:extLst>
          </p:cNvPr>
          <p:cNvSpPr/>
          <p:nvPr/>
        </p:nvSpPr>
        <p:spPr>
          <a:xfrm>
            <a:off x="1763976" y="4161404"/>
            <a:ext cx="1413933" cy="1161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MENU</a:t>
            </a:r>
            <a:endParaRPr lang="en-IN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0972A5-0BE5-4C91-B152-4AA16030385F}"/>
              </a:ext>
            </a:extLst>
          </p:cNvPr>
          <p:cNvSpPr/>
          <p:nvPr/>
        </p:nvSpPr>
        <p:spPr>
          <a:xfrm>
            <a:off x="1802137" y="2656697"/>
            <a:ext cx="1294222" cy="1161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DELETE ITEM</a:t>
            </a:r>
            <a:endParaRPr lang="en-IN" sz="16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3147B7-9E18-4B5A-AF7E-814EC66A64E2}"/>
              </a:ext>
            </a:extLst>
          </p:cNvPr>
          <p:cNvCxnSpPr>
            <a:cxnSpLocks/>
          </p:cNvCxnSpPr>
          <p:nvPr/>
        </p:nvCxnSpPr>
        <p:spPr>
          <a:xfrm>
            <a:off x="2437209" y="2290255"/>
            <a:ext cx="0" cy="35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FC3D58-DB9E-4D6B-8AE5-D1FB02803415}"/>
              </a:ext>
            </a:extLst>
          </p:cNvPr>
          <p:cNvCxnSpPr>
            <a:cxnSpLocks/>
          </p:cNvCxnSpPr>
          <p:nvPr/>
        </p:nvCxnSpPr>
        <p:spPr>
          <a:xfrm flipV="1">
            <a:off x="2459700" y="5283742"/>
            <a:ext cx="0" cy="44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ED6DA0-DE65-45A8-87B0-CFAF52A86227}"/>
              </a:ext>
            </a:extLst>
          </p:cNvPr>
          <p:cNvCxnSpPr>
            <a:cxnSpLocks/>
          </p:cNvCxnSpPr>
          <p:nvPr/>
        </p:nvCxnSpPr>
        <p:spPr>
          <a:xfrm>
            <a:off x="2437209" y="3818219"/>
            <a:ext cx="0" cy="35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AAF4E7-C436-4572-9D86-6C5D1F42EDAA}"/>
              </a:ext>
            </a:extLst>
          </p:cNvPr>
          <p:cNvCxnSpPr/>
          <p:nvPr/>
        </p:nvCxnSpPr>
        <p:spPr>
          <a:xfrm>
            <a:off x="3725333" y="2700995"/>
            <a:ext cx="0" cy="3024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F2E340-B296-44E2-B2BC-E4B19E8C666C}"/>
              </a:ext>
            </a:extLst>
          </p:cNvPr>
          <p:cNvCxnSpPr>
            <a:cxnSpLocks/>
          </p:cNvCxnSpPr>
          <p:nvPr/>
        </p:nvCxnSpPr>
        <p:spPr>
          <a:xfrm>
            <a:off x="3733800" y="5725430"/>
            <a:ext cx="5528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C4D772-DD23-4A92-BD9C-FBB98F945DD6}"/>
              </a:ext>
            </a:extLst>
          </p:cNvPr>
          <p:cNvCxnSpPr/>
          <p:nvPr/>
        </p:nvCxnSpPr>
        <p:spPr>
          <a:xfrm>
            <a:off x="3713226" y="2687536"/>
            <a:ext cx="5460408" cy="1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A3A26-E52B-4585-BCCF-20CD6D65BCBA}"/>
              </a:ext>
            </a:extLst>
          </p:cNvPr>
          <p:cNvCxnSpPr/>
          <p:nvPr/>
        </p:nvCxnSpPr>
        <p:spPr>
          <a:xfrm>
            <a:off x="9173634" y="2719808"/>
            <a:ext cx="88899" cy="3005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CD8FE-994C-408B-960F-6B3575B5B0F2}"/>
              </a:ext>
            </a:extLst>
          </p:cNvPr>
          <p:cNvCxnSpPr>
            <a:stCxn id="14" idx="2"/>
          </p:cNvCxnSpPr>
          <p:nvPr/>
        </p:nvCxnSpPr>
        <p:spPr>
          <a:xfrm>
            <a:off x="6372289" y="2293466"/>
            <a:ext cx="0" cy="39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07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2247</TotalTime>
  <Words>907</Words>
  <Application>Microsoft Office PowerPoint</Application>
  <PresentationFormat>Widescreen</PresentationFormat>
  <Paragraphs>180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Rounded MT Bold</vt:lpstr>
      <vt:lpstr>Calibri</vt:lpstr>
      <vt:lpstr>Lucida Sans Unicode</vt:lpstr>
      <vt:lpstr>Times New Roman</vt:lpstr>
      <vt:lpstr>Ubuntu</vt:lpstr>
      <vt:lpstr>Verdana</vt:lpstr>
      <vt:lpstr>Wingdings 2</vt:lpstr>
      <vt:lpstr>Wingdings 3</vt:lpstr>
      <vt:lpstr>Concourse</vt:lpstr>
      <vt:lpstr>PowerPoint Presentation</vt:lpstr>
      <vt:lpstr>CONTENTS</vt:lpstr>
      <vt:lpstr>Abstract</vt:lpstr>
      <vt:lpstr>Introduction</vt:lpstr>
      <vt:lpstr>Objective of the project</vt:lpstr>
      <vt:lpstr>DATA STRUCTURE</vt:lpstr>
      <vt:lpstr>Data Structure</vt:lpstr>
      <vt:lpstr>PowerPoint Presentation</vt:lpstr>
      <vt:lpstr>PowerPoint Presentation</vt:lpstr>
      <vt:lpstr>PowerPoint Presentation</vt:lpstr>
      <vt:lpstr>Implementation modules</vt:lpstr>
      <vt:lpstr>PowerPoint Presentation</vt:lpstr>
      <vt:lpstr>RESULT</vt:lpstr>
      <vt:lpstr>CUSTOMER SECTION</vt:lpstr>
      <vt:lpstr>PLACING AN ORDER</vt:lpstr>
      <vt:lpstr>FINAL BILL</vt:lpstr>
      <vt:lpstr>PowerPoint Presentation</vt:lpstr>
      <vt:lpstr>Conclusion &amp; 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CANTEEN MANAGEMENT    SYSTEM</dc:title>
  <dc:creator>shreeyap2002@outlook.com</dc:creator>
  <cp:lastModifiedBy>Shreya Bharadwaj</cp:lastModifiedBy>
  <cp:revision>46</cp:revision>
  <dcterms:created xsi:type="dcterms:W3CDTF">2022-02-12T08:05:17Z</dcterms:created>
  <dcterms:modified xsi:type="dcterms:W3CDTF">2022-03-04T17:51:17Z</dcterms:modified>
</cp:coreProperties>
</file>