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nk1397" TargetMode="External"/><Relationship Id="rId2" Type="http://schemas.openxmlformats.org/officeDocument/2006/relationships/hyperlink" Target="https://www.linkedin.com/in/shreyankpurohit1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709" y="1600200"/>
            <a:ext cx="5485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MACHINE  LEARNING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514600"/>
            <a:ext cx="5126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Project Title</a:t>
            </a:r>
            <a:r>
              <a:rPr lang="en-US" sz="2000" dirty="0" smtClean="0"/>
              <a:t>: Customer Subscription Prediction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124087"/>
            <a:ext cx="9144000" cy="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3352800"/>
            <a:ext cx="368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Submitted By</a:t>
            </a:r>
            <a:r>
              <a:rPr lang="en-US" dirty="0" smtClean="0"/>
              <a:t>: SHREYANK PUROHIT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0"/>
            <a:ext cx="315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LinkedIn Id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shreyankpurohit13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4278868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Github</a:t>
            </a:r>
            <a:r>
              <a:rPr lang="en-US" u="sng" dirty="0" smtClean="0"/>
              <a:t> Id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Shreyank1397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 Test</a:t>
            </a:r>
            <a:endParaRPr lang="en-US" dirty="0"/>
          </a:p>
        </p:txBody>
      </p:sp>
      <p:pic>
        <p:nvPicPr>
          <p:cNvPr id="4" name="Content Placeholder 3" descr="Screenshot (6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132" t="26343" r="38508" b="22521"/>
          <a:stretch>
            <a:fillRect/>
          </a:stretch>
        </p:blipFill>
        <p:spPr>
          <a:xfrm>
            <a:off x="3886200" y="1524000"/>
            <a:ext cx="5105400" cy="5080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22791"/>
            <a:ext cx="3733800" cy="34064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Performing z-score test 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pdays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column.</a:t>
            </a:r>
          </a:p>
          <a:p>
            <a:pPr marL="438912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shape of data is changed.</a:t>
            </a:r>
          </a:p>
          <a:p>
            <a:pPr marL="438912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Number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rows are now 43488.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4038600" cy="34826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Performing P-value test.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P-value test does not favor default and old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pdays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columns so we drop them.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shot (69).png"/>
          <p:cNvPicPr>
            <a:picLocks noChangeAspect="1"/>
          </p:cNvPicPr>
          <p:nvPr/>
        </p:nvPicPr>
        <p:blipFill>
          <a:blip r:embed="rId2"/>
          <a:srcRect l="16667" t="54447" r="45833" b="8498"/>
          <a:stretch>
            <a:fillRect/>
          </a:stretch>
        </p:blipFill>
        <p:spPr>
          <a:xfrm>
            <a:off x="4251960" y="1524000"/>
            <a:ext cx="3977640" cy="2209800"/>
          </a:xfrm>
          <a:prstGeom prst="rect">
            <a:avLst/>
          </a:prstGeom>
        </p:spPr>
      </p:pic>
      <p:pic>
        <p:nvPicPr>
          <p:cNvPr id="6" name="Picture 5" descr="Screenshot (70).png"/>
          <p:cNvPicPr>
            <a:picLocks noChangeAspect="1"/>
          </p:cNvPicPr>
          <p:nvPr/>
        </p:nvPicPr>
        <p:blipFill>
          <a:blip r:embed="rId3"/>
          <a:srcRect l="15833" t="27767" r="54167" b="14427"/>
          <a:stretch>
            <a:fillRect/>
          </a:stretch>
        </p:blipFill>
        <p:spPr>
          <a:xfrm>
            <a:off x="4343400" y="3733800"/>
            <a:ext cx="2743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of columns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839200" cy="2133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Encoding categorical columns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get_dummies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Shape has changed, number of columns are now 42.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shot (71).png"/>
          <p:cNvPicPr>
            <a:picLocks noChangeAspect="1"/>
          </p:cNvPicPr>
          <p:nvPr/>
        </p:nvPicPr>
        <p:blipFill>
          <a:blip r:embed="rId2"/>
          <a:srcRect l="16667" t="41107" r="9167" b="12945"/>
          <a:stretch>
            <a:fillRect/>
          </a:stretch>
        </p:blipFill>
        <p:spPr>
          <a:xfrm>
            <a:off x="228600" y="3048000"/>
            <a:ext cx="875070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763000" cy="34826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Length of the train and test data is given in image.</a:t>
            </a:r>
          </a:p>
        </p:txBody>
      </p:sp>
      <p:pic>
        <p:nvPicPr>
          <p:cNvPr id="5" name="Picture 4" descr="Screenshot (72).png"/>
          <p:cNvPicPr>
            <a:picLocks noChangeAspect="1"/>
          </p:cNvPicPr>
          <p:nvPr/>
        </p:nvPicPr>
        <p:blipFill>
          <a:blip r:embed="rId2"/>
          <a:srcRect l="15833" t="30253" r="36667" b="21297"/>
          <a:stretch>
            <a:fillRect/>
          </a:stretch>
        </p:blipFill>
        <p:spPr>
          <a:xfrm>
            <a:off x="457199" y="2057400"/>
            <a:ext cx="79724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Tunned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Model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tuning.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shot (73).png"/>
          <p:cNvPicPr>
            <a:picLocks noChangeAspect="1"/>
          </p:cNvPicPr>
          <p:nvPr/>
        </p:nvPicPr>
        <p:blipFill>
          <a:blip r:embed="rId2"/>
          <a:srcRect l="15833" t="41107" r="27500" b="20356"/>
          <a:stretch>
            <a:fillRect/>
          </a:stretch>
        </p:blipFill>
        <p:spPr>
          <a:xfrm>
            <a:off x="140677" y="2209800"/>
            <a:ext cx="7174523" cy="2743200"/>
          </a:xfrm>
          <a:prstGeom prst="rect">
            <a:avLst/>
          </a:prstGeom>
        </p:spPr>
      </p:pic>
      <p:pic>
        <p:nvPicPr>
          <p:cNvPr id="5" name="Picture 4" descr="Screenshot (74).png"/>
          <p:cNvPicPr>
            <a:picLocks noChangeAspect="1"/>
          </p:cNvPicPr>
          <p:nvPr/>
        </p:nvPicPr>
        <p:blipFill>
          <a:blip r:embed="rId3"/>
          <a:srcRect l="15833" t="29249" r="52500" b="14427"/>
          <a:stretch>
            <a:fillRect/>
          </a:stretch>
        </p:blipFill>
        <p:spPr>
          <a:xfrm>
            <a:off x="4953000" y="2709204"/>
            <a:ext cx="3962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Tunned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Model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tuning.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shot (75).png"/>
          <p:cNvPicPr>
            <a:picLocks noChangeAspect="1"/>
          </p:cNvPicPr>
          <p:nvPr/>
        </p:nvPicPr>
        <p:blipFill>
          <a:blip r:embed="rId2"/>
          <a:srcRect l="15833" t="24803" r="34167" b="36660"/>
          <a:stretch>
            <a:fillRect/>
          </a:stretch>
        </p:blipFill>
        <p:spPr>
          <a:xfrm>
            <a:off x="381000" y="2209800"/>
            <a:ext cx="5978769" cy="2590800"/>
          </a:xfrm>
          <a:prstGeom prst="rect">
            <a:avLst/>
          </a:prstGeom>
        </p:spPr>
      </p:pic>
      <p:pic>
        <p:nvPicPr>
          <p:cNvPr id="6" name="Picture 5" descr="Screenshot (76).png"/>
          <p:cNvPicPr>
            <a:picLocks noChangeAspect="1"/>
          </p:cNvPicPr>
          <p:nvPr/>
        </p:nvPicPr>
        <p:blipFill>
          <a:blip r:embed="rId3"/>
          <a:srcRect l="15833" t="32214" r="52500" b="17391"/>
          <a:stretch>
            <a:fillRect/>
          </a:stretch>
        </p:blipFill>
        <p:spPr>
          <a:xfrm>
            <a:off x="4419600" y="2667000"/>
            <a:ext cx="4343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Tunned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Model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tuning.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shot (77).png"/>
          <p:cNvPicPr>
            <a:picLocks noChangeAspect="1"/>
          </p:cNvPicPr>
          <p:nvPr/>
        </p:nvPicPr>
        <p:blipFill>
          <a:blip r:embed="rId2"/>
          <a:srcRect l="15833" t="24802" r="32500" b="41107"/>
          <a:stretch>
            <a:fillRect/>
          </a:stretch>
        </p:blipFill>
        <p:spPr>
          <a:xfrm>
            <a:off x="304800" y="2133600"/>
            <a:ext cx="6778487" cy="2514600"/>
          </a:xfrm>
          <a:prstGeom prst="rect">
            <a:avLst/>
          </a:prstGeom>
        </p:spPr>
      </p:pic>
      <p:pic>
        <p:nvPicPr>
          <p:cNvPr id="6" name="Picture 5" descr="Screenshot (78).png"/>
          <p:cNvPicPr>
            <a:picLocks noChangeAspect="1"/>
          </p:cNvPicPr>
          <p:nvPr/>
        </p:nvPicPr>
        <p:blipFill>
          <a:blip r:embed="rId3"/>
          <a:srcRect l="15833" t="36660" r="54167" b="15909"/>
          <a:stretch>
            <a:fillRect/>
          </a:stretch>
        </p:blipFill>
        <p:spPr>
          <a:xfrm>
            <a:off x="4648200" y="2590800"/>
            <a:ext cx="42862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 Model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Tunned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Model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tuning.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Screenshot (81).png"/>
          <p:cNvPicPr>
            <a:picLocks noChangeAspect="1"/>
          </p:cNvPicPr>
          <p:nvPr/>
        </p:nvPicPr>
        <p:blipFill>
          <a:blip r:embed="rId2"/>
          <a:srcRect l="16667" t="42589" r="33333" b="23320"/>
          <a:stretch>
            <a:fillRect/>
          </a:stretch>
        </p:blipFill>
        <p:spPr>
          <a:xfrm>
            <a:off x="304800" y="2057400"/>
            <a:ext cx="6553200" cy="2512060"/>
          </a:xfrm>
          <a:prstGeom prst="rect">
            <a:avLst/>
          </a:prstGeom>
        </p:spPr>
      </p:pic>
      <p:pic>
        <p:nvPicPr>
          <p:cNvPr id="8" name="Picture 7" descr="Screenshot (82).png"/>
          <p:cNvPicPr>
            <a:picLocks noChangeAspect="1"/>
          </p:cNvPicPr>
          <p:nvPr/>
        </p:nvPicPr>
        <p:blipFill>
          <a:blip r:embed="rId3"/>
          <a:srcRect l="16667" t="32213" r="54167" b="18874"/>
          <a:stretch>
            <a:fillRect/>
          </a:stretch>
        </p:blipFill>
        <p:spPr>
          <a:xfrm>
            <a:off x="4662054" y="2590800"/>
            <a:ext cx="4283363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Comparing using ROC Curves and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DataFrame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shot (84).png"/>
          <p:cNvPicPr>
            <a:picLocks noChangeAspect="1"/>
          </p:cNvPicPr>
          <p:nvPr/>
        </p:nvPicPr>
        <p:blipFill>
          <a:blip r:embed="rId2"/>
          <a:srcRect l="16667" t="33696" r="40833" b="48518"/>
          <a:stretch>
            <a:fillRect/>
          </a:stretch>
        </p:blipFill>
        <p:spPr>
          <a:xfrm>
            <a:off x="304800" y="2057400"/>
            <a:ext cx="8096250" cy="1905000"/>
          </a:xfrm>
          <a:prstGeom prst="rect">
            <a:avLst/>
          </a:prstGeom>
        </p:spPr>
      </p:pic>
      <p:pic>
        <p:nvPicPr>
          <p:cNvPr id="6" name="Picture 5" descr="Screenshot (83).png"/>
          <p:cNvPicPr>
            <a:picLocks noChangeAspect="1"/>
          </p:cNvPicPr>
          <p:nvPr/>
        </p:nvPicPr>
        <p:blipFill>
          <a:blip r:embed="rId3"/>
          <a:srcRect l="16667" t="45553" r="55000" b="20671"/>
          <a:stretch>
            <a:fillRect/>
          </a:stretch>
        </p:blipFill>
        <p:spPr>
          <a:xfrm>
            <a:off x="2438400" y="3953920"/>
            <a:ext cx="4273550" cy="28642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observed that Random Forest Classifier has the highest AUC among all and minimum MAE and MSE value.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Hence, we select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Random Forest Classifier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as the best model suited for this Dataset.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45211 rows and 17 columns.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 null values in any column.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type for columns is object(10 columns) and int64(10 columns).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Will build classification models on this dataset.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 basic EDA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 Cleaning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Z-score test for treating outliers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Clean the data with formatting issues if any. (converting data types, replacing dollars, etc.)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Build a classification model first and calculate Confusion Matrix, AUC, F1 Score, Precision, Recall and Accuracy.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Build at least a minimum of 4 different models. All the models should use K-Fold cross Validation to train the model with at least 5-fold cross validation.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tuning on all the models and pick the best parameters (A minimum of 2 Parameters should be tuned) and picked.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Now, compare the models and pick the ideal one.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3733800" cy="340640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Plotting box plots for the sum of categorical values and with respect to target.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shot (62).png"/>
          <p:cNvPicPr>
            <a:picLocks noChangeAspect="1"/>
          </p:cNvPicPr>
          <p:nvPr/>
        </p:nvPicPr>
        <p:blipFill>
          <a:blip r:embed="rId2"/>
          <a:srcRect l="16667" t="35178" r="43333" b="14427"/>
          <a:stretch>
            <a:fillRect/>
          </a:stretch>
        </p:blipFill>
        <p:spPr>
          <a:xfrm>
            <a:off x="381000" y="3505200"/>
            <a:ext cx="3657600" cy="2590800"/>
          </a:xfrm>
          <a:prstGeom prst="rect">
            <a:avLst/>
          </a:prstGeom>
        </p:spPr>
      </p:pic>
      <p:pic>
        <p:nvPicPr>
          <p:cNvPr id="5" name="Picture 4" descr="Screenshot (63).png"/>
          <p:cNvPicPr>
            <a:picLocks noChangeAspect="1"/>
          </p:cNvPicPr>
          <p:nvPr/>
        </p:nvPicPr>
        <p:blipFill>
          <a:blip r:embed="rId3"/>
          <a:srcRect l="17500" t="23320" r="52500" b="7016"/>
          <a:stretch>
            <a:fillRect/>
          </a:stretch>
        </p:blipFill>
        <p:spPr>
          <a:xfrm>
            <a:off x="3982328" y="1509932"/>
            <a:ext cx="2743200" cy="3581400"/>
          </a:xfrm>
          <a:prstGeom prst="rect">
            <a:avLst/>
          </a:prstGeom>
        </p:spPr>
      </p:pic>
      <p:pic>
        <p:nvPicPr>
          <p:cNvPr id="6" name="Picture 5" descr="Screenshot (64).png"/>
          <p:cNvPicPr>
            <a:picLocks noChangeAspect="1"/>
          </p:cNvPicPr>
          <p:nvPr/>
        </p:nvPicPr>
        <p:blipFill>
          <a:blip r:embed="rId4"/>
          <a:srcRect l="18333" t="24803" r="53333" b="7016"/>
          <a:stretch>
            <a:fillRect/>
          </a:stretch>
        </p:blipFill>
        <p:spPr>
          <a:xfrm>
            <a:off x="6553200" y="1501724"/>
            <a:ext cx="2590800" cy="3505200"/>
          </a:xfrm>
          <a:prstGeom prst="rect">
            <a:avLst/>
          </a:prstGeom>
        </p:spPr>
      </p:pic>
      <p:pic>
        <p:nvPicPr>
          <p:cNvPr id="7" name="Picture 6" descr="Screenshot (65).png"/>
          <p:cNvPicPr>
            <a:picLocks noChangeAspect="1"/>
          </p:cNvPicPr>
          <p:nvPr/>
        </p:nvPicPr>
        <p:blipFill>
          <a:blip r:embed="rId5"/>
          <a:srcRect l="17500" t="30731" r="53333" b="32214"/>
          <a:stretch>
            <a:fillRect/>
          </a:stretch>
        </p:blipFill>
        <p:spPr>
          <a:xfrm>
            <a:off x="5226172" y="5039266"/>
            <a:ext cx="2546228" cy="18187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4267200" cy="43208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Distribution of target variable.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Percentage for response is 11.69%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Percentage for no as response is 88.30%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shot (66).png"/>
          <p:cNvPicPr>
            <a:picLocks noChangeAspect="1"/>
          </p:cNvPicPr>
          <p:nvPr/>
        </p:nvPicPr>
        <p:blipFill>
          <a:blip r:embed="rId2"/>
          <a:srcRect l="15833" t="23320" r="50000" b="5534"/>
          <a:stretch>
            <a:fillRect/>
          </a:stretch>
        </p:blipFill>
        <p:spPr>
          <a:xfrm>
            <a:off x="4487862" y="1611351"/>
            <a:ext cx="4351338" cy="5094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3962400" cy="42446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Aggregation of numerical columns.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Note : There are some fishy values 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pdays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column of dataset.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shot (67).png"/>
          <p:cNvPicPr>
            <a:picLocks noChangeAspect="1"/>
          </p:cNvPicPr>
          <p:nvPr/>
        </p:nvPicPr>
        <p:blipFill>
          <a:blip r:embed="rId2"/>
          <a:srcRect l="15833" t="32214" r="42500" b="9980"/>
          <a:stretch>
            <a:fillRect/>
          </a:stretch>
        </p:blipFill>
        <p:spPr>
          <a:xfrm>
            <a:off x="4038600" y="1676400"/>
            <a:ext cx="5029200" cy="3922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11204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Checking Correlation using heat map.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AutoShape 2" descr="data:image/png;base64,iVBORw0KGgoAAAANSUhEUgAAAtEAAAGfCAYAAACZc46GAAAABHNCSVQICAgIfAhkiAAAAAlwSFlzAAALEgAACxIB0t1+/AAAADh0RVh0U29mdHdhcmUAbWF0cGxvdGxpYiB2ZXJzaW9uMy4xLjEsIGh0dHA6Ly9tYXRwbG90bGliLm9yZy8QZhcZAAAgAElEQVR4nOzdeXxU1fn48c+9s09C2CGEJRAglx0BFQVZRVxAEQRXXOqKa3Gp2l9ra61ttX611rpUa+tSFVSUKuACiCgCCoIgslx2EnYIJJBk9nt+f9xJJmETcDJD8Hm/XnllZu4y55lz7rnPnHtmRlNKIYQQQgghhDh6eroLIIQQQgghRG0jSbQQQgghhBDHSJJoIYQQQgghjpEk0UIIIYQQQhwjSaKFEEIIIYQ4RpJECyGEEEIIcYwkiU6+3sDsdBfiKFwILATmAzcdYnk74CtgDvAC1dtKO+CHKvdbAV8AXwL/A/w1UN4jMgxDNwzjn4ZhzDcMY7ZhGO0OWH6TYRjfGobxtWEYw+OPtTEM40vDMOYYhvGGYRj++OP3GYaxyDCMhYZhjEx1LIfxY/VV4W/AuCr3HwCWYNfN8Bor3dFLZrvLAF6Pr/sNcHoNlPdwjjeO3wMLgHkkytsz/tgc4B8cOeaalMyYKlwZ31+F84Gv43/PA1qSyn4oOvDP+PPPxi5/VTcB38bLUnFsNAKmY8f4NtX7Mh34mMTxVTd+/0tgJpCd7AB+xPHW1xPxbRYeYrv+QGFNFPYwkl1HjYE1gDd+PwP4IL7uJ/HlqXQ88bXCbk+zsc+rRvzxe4Dl8cdnV3lcpJNSSv6S93e/UmqZUurrE6AsR/pzKaXWKqXqK6XcSqmFSqnsA9b5UCk1MH77n0qpkfHbVyulvlVKba+y7t+UUrfFb/9JKXVnqmPKz88flZ+f/2r89hn5+fkfVFmWnZ+fvyw/P9+Tn59ft8rtSfn5+VfG17kxPz//t/n5+fXy8/ML8vPz3fn5+fXz8/M31ZL6aqyU+lgptU4pNS7+WFel1FKllDf+t1gp5T/B4ziWdvewso85lFLd4uucyHH0VErNUkppSqlW8e2Ix9UnfvtRpdTYI8RcW2JCKXWKUuozlegP6yilflBKNYrfv1/Z7bamYhqllHo1fvsMpdQHVZZlK7uv9iil6la5/YxS6rr4Og8qpe6uss2flVLfqMTx9Uul1F/jt29SSj2Zgnr6qfU1SCk1Of6Yp8o+UEq1jL9GqWhvNVFH5yqlvlNK7VN2f4dSarxS6nfx29cppf6ewtiON77XlFIXV4np/fjtN5RSvVJc/pP2Lz8/v3d+fv7sQzx+YX5+/sL8/Pz5+fn5N/3YfmQkOrnWAaPSXYij0BFYC+wFwtijFf0OWKcX9rtgsEdbhsRv7wUGHLDuEqB+/HYWEElyeY/GWdgjDZim+TVwapVlpwNzTdMMmaZZgh17N6ATdmwAc+P7KAM2YY9gZABWSkp/ZEdTX5nAw8B/D9huNhCM/63Bjjtdkt3uzo3v51Pgofj/VDjeOM7CHkFTQAHgxB4Za4E9iguJdgiHjrmmJDumhsBjwPgq2/cBlgFPYo8M7gB2JT+USpV9AvZI30F9AhACqvYJVbep2v5GY/cFH1fZxzKgTvx2qvu9462v+cD18ccU4MAutxd7xPS2Gi31wZJZR1b89p4q+3ga+FP8divsNpdKxxPfvcC0+DpO7L4b7Pr8NXZd/7pGS32SMwzjfuBlElcsKh53YV/NHYrd995sGMYRrzA5a6qQx8owjCzsoOphX675F7AIeA7YD+wEgqZpXmcYxp3YlwkVMNE0zWfSU+qDvAe0TnchjkIW9kFbYT/2pcmqNOzX98DlUw+xv83YJ8wrAQ92MpdqB8YUMwzDaZpm9BDLKuJZAlwEvBb/nxFfXgiswD7B/KWGy300jqa+NsT/zq/y2DLszrYO4MZOYl6quWL+qGS3u0bYb97OBa4B/i/+v6YdbxxZQNEhtluP3WF/gX2JvqIdHirmmpLMmBoAjwN3A4EqyxoBg4BTgFLsRHo+sDopERzsoD4B+5x3pD6h6uMVj3XB7ttGA7+rsk0R9sl2BXbMByaxNel466viDbULu997CbsuXsY+frbUXJEPKVl1BDDjMM8RA2YBXYFzklLqo3c88e2O3zew6+Ti+P2J2PnQPmAy9vSPVPYRJ5OKAc//HvB4R2CtaZp7AQzDqHhz+u7hdqQpdWL87LdhGD2B1qZpvm8YRg72CWU/cLVpmssNw/gT0Bz4K/aBPwC7g5gJ3Gqapnmk/WuapqY682s0BgBfbnN6vPkU8866rEafZ3jUPu/c8tieH1kz4aJ+Xtq1cNK8sYMN22I8+24pAGMG+1i3JcpiMzGQ8pfb6vLr5+3ju3s7Fx1bO5k4M3E+fPz2ujzwnL38/11bh/99GWDFhihd8pwM6OnluUmlxxTPiw82sPc7KXZM21X4etpjNGnZnbxudg454bGBXPHgbAA2rZzF5tVz6Dvi9wDMfOMOug8cR0ZWE+ZPeZRIOEBO2zPYWfAd7XuNYvlXrzH0OjvX/PSVGzn9/F/RuOWxD+A+MNoBQN/hs48rppvGtqZbp7q0bZ3BitX7ue/hZQDceWNblq0oYfa83Qdtc/0VuRTtDfPBJ9sAGHZONsOGZLN5WwCf18FrEzexdmPZcZUHYO7UgcCJ0e7uv7oOE6eXU7Ajht+j8auxdfjDv/cdc0wVbe+2J/Yecb3hfb20beGkeSOdjdtjPP+e/TpeMtDL+q0xvludiOPRW7L47Yt2Wbq1ddKhtYude2I4nRozF4YAePDqTP4xqYwMr8aYwT4sBZu2x/C54b3Zwcp9/eXWLH79wtHH9fyv7ItCtz9Z/KPrDu/joW1zJzmNdTZui/HC5HIARg3wsn5rlCVropXr/vGmOjz0r/0AdG3rpEOuk517LVwOmPltGIAHxmYycWaAsUN9lAYUTidkN3Dw9fIwKzZG6d/dzYsflB/2dTuc5+6tB8BdTx/963BxPw8bt8cqY/jD9Rn8/j92nXVp46Bjayfvfm7XxQ3DvExfGOays738838BSgOKnEY6w/t42F5k0baFg0hU0SBLJxaD974I0qeLi1WbYsz7IUJOI52rz/Xy+JvlR12+Z8ZnAXDjnw4+jg8b0wAf7Vq4aNHEwfqtUZ55266PS4f4Wbs5yuJV4cp1/3pHPe5/1m4D3du76NTGzYTpZfi9GuNG1cHcFGHa3AB1MzXuu6ouJaX2Rbe2LZwsNsP863/H1ocDvPybRgDc8beSH1nTNrK/h43bYnwXr6NHbsjkd/+2n7dLnpNOuU7e+dw+Fm4c7uPTBSGuGOLj+cnllAYUzeN19OKHiT7i4eszefS1UqIHnEqa1te5ZYSfR149+rievdvOz+99/vj6zAv7uCjYYbF0nV2Y317t5dH/2vF0au2gQ0ud9+fY7f/ac918tjjK5l0WbXN0RvV3M+GzMJt32fXidUMwXr19Ojvxe2HmoujBT/ojnrwtA6VUTX4W4ZhNcxlJS0TvyeMW4OYqD71kmuZBg0eGYbTGHoQ9o8pjZwF3mqZ5Wfz+I0CBaZovH+75TpiRaGA7MN4wjFHY77RcQI5pmsvjy+cAl2OPCuQCn8Ufr489Wf+ISbSAD+fYB6+uw8M3ZOH3aoTCinYtncxYEKy2buGOKPktnawujNI5z4VZcPgTXXlQEQjZx0BJqcLvTf3x2TS3J4WrPiev2/nsLFhCg+zEG6bGLbqyaPrTRCMhrFiY4p3rqd+0PRuWfUyPwbfToJnBsjmvkNOuDx5vFg6XB4fTjaZpuH1ZhIL7Ux4PwL/e2AiAw6HxxvOnUifTSSAY45TOdZnw/o9/9qdelot6WS5ue2AJGX4Hf3ukG+sLjj+BPl411e7WbY7Spa2Lgh0x2rd0snX38b0BO1pT5ybieOgXdRJxtHAy89tQtXU377TLtKYwSqc2LlYXRtlVbDGyv5fPFoaoV0dD0zTKAorendy88Uk5JWWKMYN9rNiQulkBU+eFgBC6Dr+9NrNaTJ8tOkRMLRys2Ryjc2snqwtj7CqOcXF/H599G47HZL8R+NPrdqLSIEvjF8P8vDc7SKZPo1kjBxlejUBI0aaZg3nLwocoVXJs2BajcxsnS9ZEyc3W2VqUmJm1aYfFsD4OnA5wOqBpA51tRRYbtsbo1NrBgpVROrV2sm5LjM8WJcp4Xm83+8sVqzbF6NHeSSBs93v7yxUed833e//7IgAEcOjwh5vrVdZXfksX07+ufiwV7IiR38rJ6oIoXdu6WbUpgssJ91yZxYxvAnyz3I6rpFTx0IuJN1z/d1f940qgj8f6rTG65jn5bk2U1tkOtlWto+0xLuzjqayj7Hgdrd9q1+s3KyJ2HW09/HF/zmluivcrFq6KEIrYc1hTaeN2i065Dpaui9Gqqc72PYnnL9wR4/zTXTgdEbsN1tfZvsdOoEec5eblqSH2ltrre91w32Ve/johSDgK7ZrrLFh17An0z0E8YT7eK677SEzRIn77iKMRJ1ISfR8w3zTNFwzDGAQMAwoNw+hkmuYKoOLdgon9CdXzTdNUhmHcjX3ZWhwly4J3ZwW469JMNA3mfR+muFTRrKHOwJ4eJswIMGlWgLHn+XE6NLYVxaqNFh7o7ZnlXHaOH10DTYOJ049+NCZZWncawta185jyzytQStH/kj+z7KtXyWrYityOg+nUZyzTXhqLUha9ho7H6fJQt3Eb5rz/G3SHm/pN29HnoofQHS62rpvPlBcuB00ju3Uvmrfrk/J4qorFFM++vJ6nHumKrmlMm7Gd3XvCtG7p55LhOTz5wtpDble8L0JOtpd/PdWDSETx3CvrsdI4wzvZ7e7j+UGuPs/P/WPrELMUr05NTbuzLHjv8wB3jM5AA+b/EKakVJHdUGdADw9vzwzw/uwAVw7143DAjiJ7tFUpWLslxn1X2fG/85ld3p17Y9x2SSbhiGJ1YZTlG1J/crQseP+LILeP8qNpGl9XxNRAp/8pbt6ZFWTyF0GuGOrDqcP2PRbfrbFjWrclyr1XZMRjChz2OUoDiilfBbn9Enu2yuLV4WpJU7J9vzaK0crB+DF+0OCtGUEG9nCxu9jihw0xvlwS4Zdj/GjAtPlhojGYvjDMVed4ObOLm7KAxeufBA+7/2nzw1wxxMtZ3Vw4dI23Pzv8uskWs+CdmWXcfXkWmgZffR+kuNSiWSMHg3p5eevTMt79rIyrL8jEqcO2ohiLVoU5+1Qvjevp9DvFS79T7Omgr04tZXdJejqG79dG6dDKyd2X+tE0eHN6kEE93OwqsfhhfZQvloQZP8ZuW1PmhYjG4NMFIcYO9dGni4vSgOK1jw/f5r5eHmHsUB9ndnGha/DG9NTVEcAP62Pkt9C5Y6QHgLc/D9O/m5Pd+xQrNsb4almE2y/2oGkaHy+IEI3BiL5unDpcPtgNwM5ii/e+jPDRNxFuHeEhGoM1WyxWFZwIH9dJDs11wgyMrwTaG4bRAHuaU3/sKTWHdSJN5xiE/TU8u7HnmlXMQ/s7djBhYItpmjcZhvEr7HlCHuyvVrrTNM0jDkOlajpHqhzPdI4T2U+dznEi+qnTOU5ExzOd40R3tNM5aotjmc5RWxzPdI4T3fFM5zjRHet0jhPdT53OcSI6EadzfOTvkLRE9ILyVUcVW9XpHIZhXAlkmqb5kmEYF2J/9kEH/mOa5nNH2s8JMxJtmubnQIeqjxmGcTtwoWmauwzDeBQ7kcY0zSewv+tSCCGEEELUUroz9Tm9aZobic9wME3zrSqPTwGmHO1+Tpgk+jB2ANMNwyjF/hTrtWkujxBCCCGESBLNVXu/bfmETqJN05wETEp3OYQQQgghhKjqhE6ihRBCCCHEySsd0zmSRZJoIYQQQgiRFifQt3Mcs9o7EUUIIYQQQog0kZFoIYQQQgiRFjKdQwghhBBCiGMk0zmEEEIIIYT4GZGRaCGEEEIIkRYynUMIIYQQQohjpDlqbxIt0zmEEEIIIYQ4RjISLYQQQggh0kKvxSPRkkQLIYQQQoi00PTam0RrSql0lyElNE37eQQqhBBCCHEYSqkTKmud26NX0vKzvt8tSmlsMhIthBBCCCHSQnPU3o/n/ayS6Fse25PuIiTNiw82AGCqMz/NJUmO4dHVAFzxQGGaS5I8Ex5vCcBtT+xNc0mS5/lf1QfgkbciaS5J8vzuShcAv3xmf5pLkhx/v6sOAOP+evK0u3/eb7e78f84OeoI4Ok77Xq64dFdaS5J8vz7t42Bk+dcW3GevfkvRWkuSfK89OuG6S7CQWrznOjam/4LIYQQQgiRJj+rkWghhBBCCHHiqM0fLJQkWgghhBBCpIVM5xBCCCGEEOJnREaihRBCCCFEWtTmn/2WJFoIIYQQQqSFptfeSRG1t+RCCCGEEEKkiYxECyGEEEKItJBv5xBCCCGEEOIYybdzCCGEEEII8TMiI9FCCCGEECItZDqHEEIIIYQQx6g2fzuHJNFCCCGEECItZCT6JNe1rYthfb1YFsxbFuKrpeFqyxvX07l2WAZKKbbutpg4vRxVZdm4UZn88T/7AKhfR+MXwzPQNCgLKP49pYxINMUBHYN6p3ejw5/v4+sh16S7KD+qZ0cvIwdnYVmK2d+W8/nCsmrLmzZ0MG5MA5SCzTsivPJBMUpB/15+hvTORNdh0YoAk2ft5+rhdcnNcQNQL1OnLGjx++d3pTymLnlOLujjJWbB/GVh5i07uO1dfZ4fBWzbHePtmQEUcMGZHjrnubAsmPR5gE3bY2T6Na4a6sfv0dB0eP2jcnaXWCmN54JTdZrW14jGYOqCGHtLE8t6tNXo2VbHUvDVcos1WxVDe+o0rWd3sJk+CIbho4UxhvZ0VG7XohG8M8di3TZ14NPVCA0YPdBD80Y60RhMnBVkd0niuc/o7KRPZxeWgukLw6zYGCPDC1ef68Xl1NhXZvHWzBCRKJzd00XPfCfBMHy22F63Ql6OztVDvfzh1fKUxHU4Xds6ueBML5aCecvCzP3+4DZ4zfl+ALbujjFxRqB6/3dxBn98dX+KS51QUV858fp6+8D66uSkTxcXMQtmfFu9Dvp3d5Hl15g6P0wdv8Y153orlzVvpDN1Xoh5y9PfgXdv72b4WT4sC75aGmTOklC15U3q6/ziwjooBVt3RXnzkzIUMHKgn46tXShg4vQyNmxNbywn47m2WzsXw/radTP3+xBfLa1eN43r6Vw3LAMFbN0VY0I8pksG+WjXwoWuw5wl9nb1s3SuvSADXbfb9RuflLFjT2r7cFFdjSfRhmF4gVWmabY+zPLXgXzgOtM0Vx3lPlsDE03TPMMwjP5AsWma3yepyNXoOow528djr+0nFFH8amwdvl8bYV9ZohMePdjHh18GWF0Y5cqhfrq3d7FkTYTend0M7uUh05d4lzXkNC+LVkX44rsQI/p56dvNw+zFoUM9ddrl3XsjzcdeRKwskO6i/CiHDmOH1eOh53YQDCseHteExSsDlJQmOpixw+rxzvR9rFwf4vqL69Grk5eCbRGG9M7kjy/tJBqD0UOycOjw36kllfv9/bgmvPze3pTHpOswepCPx98oJRxR3HtlJj+si7CvPNH2Rg30MWVukDWFUS4f4qNbOxd79lm0a+nkiTdLqV9H46YRGfz1jVJG9vexcGWYxWaE9i2dNG2opzSJ7tBCw+mAV2bEaN4Qzumh884c+/kzvHB6vs7Ln8ZwOuC6IQ7Wb48xfbG9XNfsx6YtiLGzBP47y050OrbUKA1oKUugAbq2deBywtOTAuQ21Rlxlod/TwsCUMev0b+biyffDuBywl2X+DALApx7upvFZpQFq6Kc3ctFny4uVhfG6Gk4+ds79vH1y9E+1mwOEIlCvUyNQT3cONJ8lbOyDf63lFBEcd+VmSxbd0D/N8jHh1/ZbfCKc3x0a+9i6ZoIp3dyMbiXhwx/ekeZuuQ5cDrg7/H6uqivh/98lKivft1dPBWvrzvj9aVrcOlgD7lNHXy/zs689pcrnpts11Vuts6wM9zMX5H+BNqhw2VDMnj0lWJCYcWD19Zl6ZpwtTq6dEgG/5tdjlkQYez5GZxiuNldHCMvx8mfXy2hYV2dO8Zk8YeXi9MWx8l4rrVj8vOXV/cRiijuvzqL79dWr5sxZ/v5YE6A1QVRrjzXT/d8F+VBReP6Dh7/7z6cDvj9jXVZvCrMiH4+Pl8UZOmaCJ3auBg5wM8/J5ceoQS1g3w7x09zrmmaZxxtAn0I1wM5ySxQVc0aOti116I8pIhZsG5zlHYtqr/3yM12srrQ7kyXr4/QobW9vDyoeHJC9RGYwp0x/F67wXg9GjErdSf/Y1W+voBFY+5MdzGOSk4TFzuKopQFFLEYmJtCdGjjqbZOm+ZuVq63O9Glq4N0aeelSzsv67eEufXSBjx0c2PMTSFiVfLKc/tksmxNkMIdqT9ZZjfQ2VVsEajS9toe0PZaNXWwJt72VmyIYOQ6advcwcqN9mN79yt0DTJ9GnnNHdTL1LlzTAandXRVbpcqLRsnkt0tRdCsQaLjbN5Qo3CXHWcoAnv2K5rUS2x7Wr7G+u2KnSWJx1wOGNBV55NFqR2JyWvmYOUmO4nftMOiZZNEN9qqqc6GbRYxyx41312iyGmk06aZg5UF9jYrN8XIb+mgaX2dtZtjRGMQjcHuEouchjpOB4wZ5GHS7PS/uW7W0G6Dlf3flijtmh++DS7fEKFjbqL/e2pi+k/weTkOVhUcpr6a6GysWl/Fdn05nfDtqigzvg0fcp+X9Pfw7uwQ6gTovps1crBzb4zyoF1HawujtG/pqrZObjMnZkEEgB/WRejY2kXhjhh/m2CP2jasq7OvLL0jmifjudaOKVYZ09pDxNQq28nqgkRMHXNdrN8S5fVp9pVUpexBhJileHdWOcvW2fWo6xCJngANMAk0XUvaX6rVyEi0YRiZwJtAfWBt/LGuwDPYVyGKsJPfvwD1DcP4ALgaeBmoBzQC/mWa5guGYcwGxpmmucowjHFANvBqfJ+9gPOAnoZhrDBNsyDZsXjdEAglGmowrPB5Dl9RVZdXNPaq9u63GDnAx2md3DgdMPWrYLKLnDTbJ0/Hl9s83cU4Kn6PRnkwcRIIhhQ+b/V60qrcDYQUfq9GnQydDm08PPz8TtwujYdvbcxvn91JeVDhcMDg3hk89OzOVIVRjc+jVW97EQ5ue1XuBsP2cq9HoyyQ2C4Uf7xhlk55SPGPd8s4/0wP55zuZdrc1LU/j8uOoYJSdp0oZS8LVVkWjoLXpQEKXYde7XT+PT1WbX+ntNVYWaAIHDrPqTEet0YwnHh9K05ylgLvActCEbs/8Lo1gvG6DIUVPrfGtqIYQ0514XGBwwGtsx24XVEuGeDh88URSsrSf4L0ug9og+Ejt8FQ2E5YAH5Yn/5RWrDbUdUYDqyvqstCEbtuAiEwC2Oc1uHgU2Tn1g6277HYVZz++oFD1ZGqTB4rVL0XDCn88TqylD2l4+xTvbw1vfr0t1Q7Gc+13gP78LDC56k+dlmtbuIx2W+s7b7vuuEZzFkSIhSx2ydA0wY6owf5eeH99E2TEraams5xHfCDaZq/MQyjNzAY+BdwvWmaKwzDuAG43zTN2wzDGGWa5gjDMHpiT9F43zCMHOAL4IUjPYlpmosMw/gkvl1SE+iL+nlp18JJ88YONmxLnLwP7LAAqt7zujUCwcN3rpcM9PHaR2Ws2BClS56T64Zn8Nyk9I/W1FZjhmZhtPbQKtvF2sJENuX1aJQHqteDVWXYyBdfXlpusXJ9iGBYEQwrNu+M0qyRk3WbI3Rt52XVhtBB9V3Thvf10raFk+aNdDZur9L2XBzc9qrcrTgJBUMKjzvRNXvcUB5SlAUVy9baJ5tl66JcdJaXVApFwFOlx6lIoCuWuasMnrmdEIyfMPKaamzaqaol2QBdc3Umza2eWKdCKKzwuBKvrxZPyMA+CVZd5okncMGwXSeRgP0/EFLs2KuY832EWy7ysbvEYtMOC8tStM1x0LiufaL1ezWuOdfD65+mdlT6orO8tG3upHljnY3V+j+7LVVVtQ163Byx/0uHYEThdR+hvtwH1Ff4yOU/1XDy5dKDk7ZUu3iAn/YtXbRo4mB9lbnMXrdGefDAvi9x2+vRqtXh5NnlfDQvwP+7ri5rCiLsKk7tiPTJeK4d0c9H25ZOWjR2VJtnbsdU/fWt3ocn6sbv0bhlZCZmQYRPvk68Achv5eTKoRm8MrX0pJkPLd/OcbDOwCcApml+YxhGBOgIPG8YBoALWH3ANtuB8YZhjAL2xdc5UMrG6j+cYzdaXYeHb8jC79UIhRXtWjqZsaD6O9rCHVHyW9qXmTrnuSovmx1KeVBVdgwlpQePGIhj8+50+3KkQ4cn7mlKhs8eCezY2sO0L6u/S9+0NULHPA8r14fonu9lxfoQW3ZEOOfMTFxO0DWNFk2cbC+yO70u7TwsNVM/ejF1bqLtPfSLOom218LJzG+rJ1Obd8Zo39LJmsIondq4WF0YZVexxcj+Xj5bGKJeHQ1Ns0em122J0jnPyYIVEdq1cLCtKLUJaOEuRX5zjRWFiuYNYWeVkbwtRYpB3XQcOjgd0Kiuxs749Mw22QfPea4Yvd2Xhs/crd8Wo0sbJ0vWRsltqrOtKHEiK9hhMewMe0qG02GPGG0rstiwLUanXAcLVkXpmOtg/Vb7w4aZXo1n3gvgdcOtI3ys32bx5zcSQT1yvT/lCTTAh18l2uDvr0+0wfYtnMxYWL08hTsSbbBzG1flpekTxYZtMTq3Pkx97bS44MyD6+tIWjRxsGF7+qfa/O8Lu504dHjklvpkeO2+L7+Vi0+/qf45lsIdMYxW9rmpS1sX5sYIHXJd9Ozg5q1Py4hG7ekG6ZiecjKeaz+YY7/+ug4P31g3cfy0dDLjwLrZGSW/lT2lo3Oei9WboriccPcVdZixIMiCFYnBofxWTi4b4ueZd/azZ9/JkUCDfDvHoawCzgQ+MAyjB3ZCbALXmKZZYBhGX6DZAdvcB8yPT+EYBAyLPx6Mr7sK6AlsOWA7ixqc221Z8O6sAHddmommwbzvwxSXKpo11BnY08OEGQEmzQow9jw/Tod9iXaxefgD++2Z5ct56coAACAASURBVFx2jh9ds0dEJk5P7yfvTxYxC96YVsKD1zdG12D2t2Xs3WfRvImToWdm8soHxbwxrYSbRtXH6YAtu6J8syyAUjB7YRkPj2sCGkyetb9yKkSzxk7mLE5f/VgWvPd5gDtGZ6AB838IU1KqyG6oM6CHh7dnBnh/doArh/pxOGBHUYzvVkdQCtZuiXHfVXabfeczO4aKdft19xAIK16ZmtrYVm1W5GVrXDfEgabBh1/H6G1o7C2F1VsUC1Zblcs+X2pVzk1vWAe+31D97N6gDmmb7rBsXQyjpZNfjvahAW99FmTgKS52lVgs3xDjy+8j3HWJD02DafNDRGMwfWGEq87xcEZnF2VBxX8/DRKO2nNR77nURzQGH8w9MebYVlXx7S53js5A12BelTY4sIeHiTMDvDc7wFXn+nE6YHtRjMWr0z9KW1VFfVXUyYSZQQac4mJ3scXyjTHmLI1w5yh72Udf2/V1OBle+0rEiSRmwTszyxh/RRa6pvHV0iDF+y2aNXIw+FQvb35SxjszS7nmgjo4HbCtKMa3q+zE7NSObh68pi6aDp9/G0j5t/VUdTKeay0LJs0q55eX1YnHFErE1MvLhOnlvPtZOVefn1EZ0yIzzOBTPTSqp3PWKR7OOsX+bM9r08q4dIgd+3XDMwC7z3/zU8kh0klTNdBrG4bhBF4B2mAnv/2AK4EngYrvprrBNM3VhmFsN00zO544vwDsxp4z3QXoBJwN/B9QiJ1AF2DPia74do5bgNuBy0zTXHnYQDVN3fLYnqTHmi4vPtgAgKnO/DSXJDmGR+0LE1c8UJjmkiTPhMdbAnDbE6n/Zo+a8vyv6gPwyFsnVqL0U/zuSvui1y+fOTnmF/79rjoAjPvrydPu/nm/3e7G/+PkqCOAp++06+mGR1P/1Zk15d+/bQzAyXKurTjP3vyXojSXJHle+nVDlFIn1NCvedm5SUtEjbc/TWlsNTISbZpmFPuDggcaeIh1s+P/Pwc6HGKbj+J/Bzojvt2LwIvHW1YhhBBCCJEetXk6R+2dzS2EEEIIIUSayC8WCiGEEEKItJBv5xBCCCGEEOIYyS8WCiGEEEII8TMiI9FCCCGEECItavMHCyWJFkIIIYQQaVGb50TX3pILIYQQQgiRJjISLYQQQggh0kKmcwghhBBCCHGManMSLdM5hBBCCCGEOEYyEi2EEEIIIdKiNn+wUJJoIYQQQgiRFjKdQwghhBBCiJ8RTSmV7jKkhKZpP49AhRBCCCEOQyl1Qg39br5jTNLysxbPvpvS2GQ6hxBCCCGESA/thMrpj8nPKol+fFIs3UVImgdGOwC44oHCNJckOSY83hKAqc78NJckeYZHVwMnTx1Bop5Gj1+f5pIkz6Sn8wC46+l9aS5JcjwzPguAe54rTXNJkuep2zMBuOWxPWkuSfK8+GADAO74W0maS5I8z95dF4Dx/9if5pIkx9N31gHgN6+E0lyS5PnTLzzpLsJJ5WeVRAshhBBCiBNHbf5goSTRQgghhBAiLeQr7oQQQgghhDiBGYahA88D3YEQcKNpmmurLL8PuAKwgD+bpjn5SPuTJFoIIYQQQqRFiqdzXAx4TdM80zCMM4AngREAhmHUA+4C2gEZwBLgiEl07R1DF0IIIYQQtZqm60n7OwpnAZ8AmKb5NXBqlWVlwCbsBDoDezT6iGQkWgghhBBC1HqGYdwM3FzloZdM03ypyv0soOpX4sQMw3CaphmN3y8EVgAO4C8/9nySRAshhBBCiLRI5nSOeML80hFW2QfUqXJfr5JAnw80A9rE739qGMZc0zQXHG5nMp1DCCGEEEKkhaZrSfs7CnOBCwDic6KXVVm2FwgAIdM0g0AxUO9IO5ORaCGEEEII8XMwGTjHMIx5gAb8wjCMe4C1pml+aBjGEOBrwzAs4CtgxpF2Jkm0EEIIIYRIjxR+T7RpmhYw7oCHV1VZ/nvg90e7P0mihRBCCCFEWmha7f3FQpkTLYQQQgghxDGSkWghhBBCCJEW8rPfJzFlWcz78BGKtq3C4XTTb9QfyWqYW7l81cJ3MBe8g6Y7OGXQOFp1GMT+PZv5YtKDoCCzfg5nXfwHnG4fy+b8h3VLp6FpOt0H3kzrzuekLa6eHb2MHJyFZSlmf1vO5wvLqi1v2tDBuDENUAo274jwygfFKAX9e/kZ0jsTXYdFKwJMnrWfq4fXJTfHDUC9TJ2yoMXvn9+VjrCOSr3Tu9Hhz/fx9ZBr0l2UH5XMempc38G4SxugAbuLo7z8fjHhiEppPL06+xg9tD6WpZj1TSmffb2/2vLsRk5uv6IxCijcFubl94pQCq4d0YAObbxYSvH6h3swN4Qqt+mY5+WusY259ZHClMSgAWMGe8hp5CAaU0ycGWR3SeJ1PLOziz5dXVgWTF8YYvmGGBlejWvO8+JyQkmZ4q0ZQSLRxP5uHuHjh/VR5i6LAPCHGzLYVWx/z//GbTGmzgunJLaK8owa4CanoU40Bu98HqJoXyK+3h2dnNnZiWXBjEURVm6KUS9T47JBHnTd3v7dL0LsKlb0aOegX3cXSsHWIov3vwiT2haX0LWti2F9vVgWzFsW4qul1V/TxvV0rh2WgVKKrbstJk4vryxr43o640Zl8sf/7APA79V45KYstu6OAbBkdYRZi0LUJA24dLCX5o3tenlrRqBau+vTxUXfrm5iluLTBWGWb4iS4dW49nwf7ni7e2N6gEgU+nVz0buT3Wd//E2I5RuilftpWl/n3ssz+H8v7Scaq9GQDopv9EAPOY3s+N6eVf24OqOTkz5dXMQsmPFtmBUbE4Xr391Fll9j6vwwdfwa15zrrVzWvJHO1Hkh5i2PkmoacOGZDrLra8QsmDw3yp4qXd6p7XVOM3QsBbOXxjA3K3xuGD/Kxc5iO/YVmyzmr7To3UGnRzsdFHweX/dkkeJfLEyqn5xEG4ZxHdDBNM0Hf2S9gcA40zQv/6nPmUqbVswkFg1x0a0T2VmwhG8++ivnXP0cAOX7d7Fi3huMuH0SsWiIqS9eRfN2fVnw8RN0PP1y2p4yHHPhuyz76lU6nXkVy+e9wZh7PyEaCTD5HyPTlkQ7dBg7rB4PPbeDYFjx8LgmLF4ZoKQ08eM8Y4fV453p+1i5PsT1F9ejVycvBdsiDOmdyR9f2kk0BqOHZOHQ4b9TSyr3+/txTXj5vb1pieto5N17I83HXkSsLJDuovyoZNfTlRfU5bOvS5m3NMDA0/xc0C+T/83af4QSJD+e60Y05MG/bSUUtvjjXTksWl5O8f7EyfDaEQ2Y8NFeVqwLctOYhpzWxc+Ooij5rT38+umtZDdycvc1TXjgqa0ANKzn4MKBWTgdKQuDrm2dOB0aT79TTm62zsX9PLw8NQhAHb9G/1Nc/N/EclwO+OUYP6sKyjm3t5tFZoQFK6MMOdVN364uZn9nJ8zD+rjxexMnkUZ1NTbvtPjXlPS00S55DlwO+Mf7QVo11bmor5tXPrYTxDo+jX7dXPzt3QAuJ9wx0sfqwgDnne5i7g8RftgQw2jp4IIz3Lw5I8R5vd3839t24jb2HA+dWjtYvjGFmVmcrsOYs3089tp+QhHFr8bW4fu1EfaVJRKR0YN9fPhlgNWFUa4c6qd7exdL1kTo3dnN4F4eMn2JOmrV1MHClWHenpm6OurW1onLCU+9XU7rbAcj+3sr20gdv8aAU9w8MaEMpwPuvjQDsyDKefF2982KCOec6uasrm4WrIzQr7ubx94sw+WA31yTye/+XQqA1w0j+3uIxlKfoHXJc+B0wN8nBchtqnNRXw//+ShxXPXr7uKpt+12d+clPsyCALoGlw72kNvUwffr7CR5f7niucn265KbrTPsDDfzV6Q+gQbo2ErD6YCXPorSorHG+ac5eXOWXZZMH5zRSeeFKVGcDrjpAidrt0bJaajx/QaLad8kjhO/B043dJ770F73lyNdPPFuJC0xiepq7xh6imzftJjm7c8CoEmrU9i95YfKZbs2L6Npbk8cTjdubx2yGrZiz3aT4p3raGH0A6Bpbk92bFqMy+0js14O0UiAaDiApqXvpc9p4mJHUZSygCIWA3NTiA5tPNXWadPczcr19olz6eogXdp56dLOy/otYW69tAEP3dwYc1OIWJUfxTy3TybL1gQp3JGeDutolK8vYNGYO9NdjKOS7Hpq3sTF0tX2SWn1xjBGrueg56xJzZu62L47QlnAIhqDVRuCdMirXoa8Fh5WrLPL+N3KAF3zfewpiRKOKFxODb9XrzzBu5waN49pxMvvFaU0jrwcBys32W1803aLlk0TGXxuU50N22LEYhAMw+5ii+aN9Pg29klxxcYo+S3t8Yvu7ZxYClZuTBwzLZs4qJupcccoH7eM8NGkXmpHadpkO1hVYJe1YIdFy8aJvqpVU50N22PErHh8JRY5jXSmzAuzIh6frkM0CrEY/OP9QOWIu65BJPX5MwDNGjrYtdeiPKSIWbBuc5R2LaqPIeVmO1ldaBd2+foIHVrby8uDiicnVH+z2SrbQaumTu65IpObRmSQlVHzdZTX3MGKeDvZuD1Gq6rtLtvB+q0xovF2t6vYrpe2zZ2V26zYGMVo5aAsqHjsjTIsC7IydAKhRMJ8+dk+pswNEU5DF56Xk2h3m3ZYtGxSpd010dm4zUq0u2JFTiMdpxO+XRVlxreHvlJzSX8P784OodI0aJvbVGfNFvvJN+9SNG+YaCctGmkU7LTbYygCe/ZBdn2NnIYaOQ00bjjPyeUDnWT6oDwEz30YxVJQxweB8MkzCg3YnUay/lIsWdM5zjQM4zPsn1N8GPABt2NfzQAYXXVlwzDuAEYBLuyfXxwFXIn9Bdh+oC3wuGmarxqG0Rv4e3xfW4CrgHbAM/HHioDrTdOs+jOOSRMJleL2Jn7cRtMcWLEousNJJFiKy5tZuczlySAc3E+DZh0oWPk57XtezKaVs4iG7XfFGXWzee/p4SjLovuAm2qiuEfF79EoDyay32BI4fNWPwlU/bBsIKTwezXqZOh0aOPh4ed34nZpPHxrY3777E7KgwqHAwb3zuChZ3emKozjsn3ydHy5zdNdjKOS7HratC1Cz44+5iwup1cnHx53apMzv1evHk/Qwu89oNOrUqSK5bEYWAqe/nVz/F6dF9/ZDcANlzTkw89L2FOS2szM67brooJSdoJoKfC6tWpJSTBiP+Z1a5XbhMIKnweaNdTpZTh5ZVqQc3u7K7fZV6aYuTDMkrVR8nIcXH2ejycnlqc2vio5iVUlPs8BsYciCq8byuz3PTSup3FhHzevfBxEAaXxgdqzujpxu2B1YXqyaK+b6vUSVvg8h2//VZcvW3fwiN+OIosp2wOs2hTl9E5uLj/Hz0v/KztovWTyurXq9WId0O6qJFahsMJ3QLsLhhXe+DFvKXsKxAVnePhiib3T88/wsHxDlC27q4yMpJDXVf3YOdJxFYrY8QVCYBbGOK3DwalM59YOtu+x2FWcvoTT47Jf9wrVjiVX9fqsOJZ2lSi2FsVYt03RPU9neG8nE2fbCXTvDjpnn+Jg/so0vRutIT/r6RxxZcAwoDHwDfAvYJhpmuWGYbwInIudAGMYhg40BIaYpmkZhvEpcFp8P3VN0zzXMIz2wBTgVeyfb7zcNM2VhmHcBnQEnsdOnFcYhnEDcD/wmyTFUo3Lk0kklOgclbLQHfbL5vJWXxYJleH2ZtH7gvuZP+VR1i2dRk7bM/Bm1KNw9RwC+3dx6X0zAfj0lRtpmtuTxi271USxD2nM0CyM1h5aZbtYW5g4er0ejfJA9Y7GqvLW3RdfXlpusXJ9iGBYEQwrNu+M0qyRk3WbI3Rt52XVhlC1jk4cn5qqpzenFXPdiHr06e5n+bog+8tTc7K8/Pz6dMjzkNvMzZqCxLxR7wFJNVBtxMjr1SkPWAw4LZPifTH+9M/teD06f7yrGas3huiY5yG7kZMx50Km38H4qxvz9H9rfi5+MEy1NyAa9knRXpZIVAC8Ljt5C4YVHrdGJGD/D4TgtA4u6mbq3H6JjwZZ9puFon0W67bEsOIvy/qtMeqmYJSzqmDYPvlX0LREfKEDYve47FgA2uboXDLAw1szQ5WJiwYM7+OmcV2N1z6t2TnDh3JRPy/tWjhp3tjBhm2JxOPApAyoNlfb69YIBA/fl60qiBCO59bfrQ5z4Vnew66bLMGwOmy9BMMKr6tKvbg1yg9odwfG/OXSCHOXRbj1Yj/tW8Q4rYOL4lKLM7vY84tvH+nn75NS9+YtGKl+7BwY30Ht7kdGY081nHy5NL1THkIRu6wVravasRRR8WU2OyYo3KUqr9is2GRx9imJKw7frLL4drXFNUOctMlWbNgu59t0S9bY91emaSrTNHdijyxHgNcMw3gF6IY94gxUftF1GJhgGMa/gRZVli+J/y8EKnqlpqZproxv+7xpmouJJ9KGYcwGrgdykhTHQZrm9mTz6i8B2FmwhAbZ+ZXLGrfoyo6Ni4hGQoSD+yneuZ76TduzZe08egy+nfN+8S80TSenXR883iwcLg8Opxuny4Pbl0UomLr5qADvTt/Hoy/t4tZHt5Ld0EGGT8PhgI6tPdWSG4BNWyN0jF9q757vZdXGUGXi4nLaB3yLJk62F9nX/bq087DUDKY0npNVTdVT1/Ze3pu5n8df2Y2lYNma1NTXxI/38vBz27nxdwVkN3KR6ddxOqBTnpfVG6vHs2FLmE5t7UO/R0cfK9cHKQtYBMMWloJgyCIaVXjdOr/8yxYefm47Dz+3ndLyWEoSaIAN22J0il/qz83W2VqUeCOwaYdFXo49t9PrhqYNdLYVWWzYGqNTa/tk2Km1k3VbYnw4N8Tf3i7n2fcCLFgRYfZ3YVZtinFebzcDetgj0zmNdPbuT+2JcsP2GB1z7bK2amqXv0LBDou8ZlXiq6+zfY9F2xx7bvi/pgTZvCux/uiBbpwOeOXjUOW0jlT6cE6QpyaU8qtnS2hST8fv1XDo0K6lk/VbqheocEdimk3nPBdrNh++wFefl0FPwz5tdch1UbCj5kcG12+N0bmNXb7W2Y5q9bJpe4y2zRP1kh1vd1W36dTaybqtMZrU17lxuA+AmAXRmEIpeOTVUp6ZVM4zk8rZV654bnLqEmiwj6uKdpd7YLvbaZGXox90XB1JiyYONmxPz6h6hU07LfJb2Ilyi8YaO/YmjuXNuxW5Te050x6XfRVnZ7FiZF8HnXPt1CyvmcaWIotGWXDFILseYxZELdI2RaUmaJqetL9US9ZI9GkAhmFkA3WB8UCr+LIZVLlIaxhGN+Bi0zR7G4bhBxZVWX6oZrHVMIz2pmmuMQzjAWA1YALXmKZZYBhGX6BZkuI4SOtOQ9i6dh5T/nkFSin6X/Jnln31KlkNW5HbcTCd+oxl2ktjUcqi19DxOF0e6jZuw5z3f4PucFO/aTv6XPQQusPF1nXzmfLC5aBpZLfuRfN2fWqq2EcUs+CNaSU8eH1jdA1mf1vG3n0WzZs4GXpmJq98UMwb00q4aVR9nA7YsivKN8sCKAWzF5bx8LgmoMHkWfspi4+MNmvsZM7i1Ha6J7tk19PWXVFuGV2fSFSxJf5NHqmO57UPivjNLdnoGsz6Zj97SmK0aOrivLOyePm9Il7/oIhxlzbC6dTYvCPC10vtKz1GGw+P3tUMXYc5i0rZuit9I0zfr7Xnlo4f4wcN3poRZGAPF7uLLX7YEOPLJRF+OcaPBkybHyYag+kLw1x1jpczu7gpC1i8/snh38DM/DbM1ef66Nzah6XgzRmpfXP6w/oY+S0d3DnKfjPz9qwQ/bs7KSpRLN8YY873EW4f6UUDPvrGju/is9w4dbj8bPsN3a5ii/nLo5ze0cmGrRbjRtj7mvO9/eHDVLMseHdWgLsuzUTTYN73YYpLFc0a6gzs6WHCjACTZgUYe54fp0NjW1GMxebh29jkLwJcc76fAT08hCLw349rdioH2O2uQysnd1/qR9PgzelBBvVws6vE4of1Ub5YEmb8mAw0DabMCxGNwacLQowd6qNPFxelAcVrHwcIR2HLrhj3XOYH7LnSa7ekf3rAsnUxjJZO7rrEh6bBhJlBBpxiH1fLN8aYszTCnaPsZR99HTriN4dkeO0pLem2cpOiXQ7cfIGdar0/N0qfTjp79itWFSq+XmFx4/lONGDG4qjdVyyKMbKvk94ddMIRmDwvSmkAtu+xuGWYE6VgzRaLjTvSH1/S1OLpHJr6iW9n4t/OcTngBjKBXwO3AAb2NI+9wDxgLvZPLV4PTMWePx2K//0bezS6g2maDxqG4QVWmabZ2jCM04CnAAvYBlwLdAGeBCquc9xgmubqIwaqaerxSenvKJLlgdF26Fc8kJqv9appEx5vCcBUZ/6PrFl7DI/aTfJkqSNI1NPo8evTXJLkmfR0HgB3Pb0vzSVJjmfGZwFwz3OlaS5J8jx1u/3Zk1se25PmkiTPiw82AOCOv9XIx3nS4tm76wIw/h+pvcpaU56+0/481G9eSf1UpJryp194UEqdUFnr3r/clrR3BPV//XxKY/vJI9Gmab6KPXe5qs8Os/rs+P/BP7LPINA6fnsh0O+AVRYBA4+6kEIIIYQQ4oQjP7YihBBCCCHEMarN385Re9N/IYQQQggh0kRGooUQQgghRHqk8cfnfipJooUQQgghRFrIdA4hhBBCCCF+RmQkWgghhBBCpId8O4cQQgghhBDHRtNq73QOSaKFEEIIIUR61OKR6NpbciGEEEIIIdJERqKFEEIIIURa1OZv55AkWgghhBBCpEct/p7o2ltyIYQQQggh0kRGooUQQgghRHrU4ukcmlIq3WVICU3Tfh6BCiGEEEIchlLqhMpay178TdLys4xb/pTS2GQ6hxBCCCGEEMfoZzWdo+/w2ekuQtLMnToQgNue2JvegiTJ87+qD8AVDxSmuSTJM+HxlgBMdeanuSTJMzy6GoAHXgqkuSTJ8/jNPgBu/NPuNJckOV7+TSMA7np6X5pLkjzPjM8CTp46gkQ9Pf2hleaSJM/4i+xxuZOlf6joG4Ze812aS5I801/vke4iHKwWT+f4WSXRQgghhBDixKHJj60IIYQQQgjx8yEj0UIIIYQQIj00mc4hhBBCCCHEsZHpHEIIIYQQQvx8yEi0EEIIIYRID5nOIYQQQgghxLGRb+cQQgghhBDiZ0RGooUQQgghRHpotXc8V5JoIYQQQgiRHrX4Fwtrb/ovhBBCCCFEmshItBBCCCGESAtNpnMIIYQQQghxjGrxdA5Joo9R39Mact0VrYjFYNqMbUyZvv2Q6915Y1sKNpfzwSfbALjqkpYM6d+EsvIob71fyLyFe1JZ7IN0yXNyQR8vMQvmLwszb1m42vLG9XSuPs+PArbtjvH2zAAKuOBMD53zXFgWTPo8wKbtMTL9GlcN9eP3aGg6vP5RObtLrJTH1LOjl5GDs7Asxexvy/l8YVm15U0bOhg3pgFKweYdEV75oBiloH8vP0N6Z6LrsGhFgMmz9tO4voNxlzZAA3YXR3n5/WLCEZXymI5WvdO70eHP9/H1kGvSXZTD0oARZzlp1kAnFoP35kQo2pd4TU8zHPTu6MCyYNaSKKsKEm2oTbbGZYPcPDYhVPmYywE3XODmvS8j7CpJX910a+fiwrP8xCzF3O9DzFkSqra8cX2dXwzPBGDLrhhvfVKGAkYP9tOuhROHrvHlkiBzloRokKVz/UWZaEBZQPHyB/sJR2s+Bg0YM9hDTiMH0Zhi4swgu6u8pmd2dtGnq33cT18YYvmGGBlejWvO8+JyQkmZ4q0ZQSJRGDXAQ14zB8H48fLylADBePcy4BQXWRkaU+aGD1GKmpXMeqrQvqWTG0dk8sCzxakMpRplWXzx/h8o2rYKh8PNoEsfpW6j3GrrBEr38P6zV3DZvR/idHkIBfYz861fEQmVEotF6Hvhg2S37pGmCGzH0z9k+uDyQS4cDo395Yp3Z0fwuOHKwe7K7Zo11PhkYZRvVsbSEFV1vU/J4qoR2cQsxfQvi/j4i0PnAbdcmcPmbSGmfV5U+ZimwR/vyWP+4pJqj4v0+slJtGEY1wEdTNN88KcXp9o+95im+WGy9pkMDofGnTe25aZ7FhMIxXjhr6cwd0ERe4ojlevUy3Lx23s60DLHx1ubywHIy83gnAFNuPnexQC88EQPFn1fTCiU+kQT7F/YHD3Ix+NvlBKOKO69MpMf1kXYV57osEYN9DFlbpA1hVEuH+KjWzsXe/ZZtGvp5Ik3S6lfR+OmERn89Y1SRvb3sXBlmMVmhPYtnTRtqKc8iXboMHZYPR56bgfBsOLhcU1YvDJASWmiHGOH1eOd6ftYuT7E9RfXo1cnLwXbIgzpnckfX9pJNAajh2Th0OHKC+ry2delzFsaYOBpfi7ol8n/Zu1PaUxHK+/eG2k+9iJiZYF0F+WIOrXWcTk0XvgwTMsmGsN6O3l9hn3sZPqgbxfH/2fvzuOrqM7Hj39m5u5JgEACgRCWgAw7uIEoyCLuCy7gLq51aetS+21rf7WtWrW1ilLXam2lLoAIruCCiIjihiiyD0tCCEtCgJDt7jPz+2NCbi6LFg33Jvi8X6+84N4zc3POPWfOPPPMuTc89loUlwY3neNh3eYopgWtM2DEABdaozt++TkK5w130zojvRkMTYWLxmZw35QqIlGbOya25tt1UarrEsfShSdl8PpHQdZuinP5aRkM7uUhGLFon63xt+ercWlw98/asGRNlLFDfHy1KsKCryOcO9LP8ME+5n8VPuTtGNDDhUtTmDwjSNc8lXNHeHl2tvN7swIKJw5289D0IG4Nbp0QYM2mIKcO9bDEiPHl6jhjj/FwwgA3C76JUdBe5anXQ9SFE++BW4OLx/romqfx7frYgapxyDR1PwXDNtlZKqcM9aOlOYtWtHIeZjzCBTe/TFnJUha99QBnXP1kQ/km42M+n/MwwZodDc99v6ItAgAAIABJREFUu/A5Oh8xjEEnXknl9iLef+n/uPBXr6aj+g1+yPwwapCLr9eZfL3OYuxRLob20fhkhckzc5yLtC7tFU491sWXa9IfQGsa3HhpPjfftZZwxOLhO4/g86XVVFYlrpJbZ2n85vqu5Od5mblte9L+V13QkawMLdXVTo0WvJyjWdbcMIwpzS2ABuhWEGDLthA1dXHicZtlq6oZ1K910jZ+v8Z/pm7kvQ/Lk/b7ZrmTyYzGbDZvDdGzW0aqq98gr61KxW6LUMTGtGDD5jg9OidfT3XpoLGu1Dm4VxXH0Lu66JGvsXqj81xljY2qQKZfoTBfo02mys0TMji2j7thv1Tq1N5N+c44dSEb0wSjJELv7t6kbbrne1hd5GSRvl0bpn9PH/17+ijaEuWmC9vyx+tzMUoimBbkt3fz7VoniFi7MYre1bvP72wugkWbWDLh5nRX43t1y1MxSp2TWel2m/zcxPRTkKuysdzCtCASg53VNh3bKrg0OG+4m9cXJQdeLg1eeD9Kxe703h3Ia6exvdIkGHaOpXWbYxxR4E7apmtHF2s3OcfE8g1R+nR3s2FznClzagGwbefC1jRtSstNAj7nffF7FUwzNe0r7KSxusSpY0mZRUGHxMm6aweV4m0mpgnhKOzYbZGfo9bv4/Tnqo1xehW4UHDuYl10kpdbJwQY2teZV1wu+HJ1jLlfRvb53anQ1P3k0uDy0zN46d26fX5XqpUVL6GLPgKAvK6DqShdkVSuKCrn3PAffIHEuWrQiVfRb9hFANiWiebykG4/ZH6Y/Xmcb9ZZKEDrTKgJJR8v5xzv5rVP4tjN4CZil04+tpZHqA2axE2bletq6d8rOQ7weTVeeK2MDxZVJj0//JjWWLbN4mXNM5HzoylK0/2kWFMt5zhO1/W5QC7wFFAM3AuEgZ3ANcBg4EbDMC4G0HW9zDCMPF3Xzwd+B8SAjcBE4E9AGbCmviwKdAdeNgzjPl3XewJT6vcpAboZhjGqidpyQBkBjdpgIkAMhkwyMpLfwm3lYbaVhznu6LYNz23YWMfl4wvw+zXcLoX+vVvx5rvpu6L0exVCkcSsEo45zyVp9DAcdcp9XoW6RpNUpP75dq1UghGbx16p4/RhXk4e4mPOokOfPWss4FUIhhNZ53DExu9LblPj4ysUsQn4FLIyVHp393LXk9vxuBXuuimXOx/fTsm2GEf18fPx10GO7uvH62m+a7bKXpuLv2t+uqvxvXxuGm7rQ31QooBlg9eTXBaJgc+jMO54jYXLTKqDya9VUt4Mzors51iK2vscS40fRerL4ybETRtNhWvOzmThN2EiMaisMTl/dICh/Ty4NIU3P65KSTt8HueY2aNx3/g8+84XPo+Cz6M07OO0CzxuWLg0xoffRFEV+OUFAUq3W2zdYWFsMhnSJz0rCJu6nyaekcHcL0Lsrk3P3cTGouE6PL6shseKqmGZcVTNea8Lep2wzz5efysAgtUVzJv6W04Y9/vUVPY7/JD5AWwUBW69wINLgw++Tpyf+3RRKa+0k5YlpVPAp1EXSmTEQyGLjEByHFC+I0r5jijHDmzV8FzXfB+jh2Vz7+MbuWxcXsrqK/43TTWjxYBTga7AO4APGG4YxhZd128F7gRmH2DfS4BHDMOYruv6RKDVXuVdgYGAF9gK3Ac8CNxvGMbbuq7/DOjWRO3Yr59d3o2BfVvTo1sGq9YmrgQDfo3a2u/PupZsDjJrzlYm3TWAzdtCrFpbQ1V16m9pnnWCjx6dXeTnqGwsSxzMPjdJJxgg6crd53HKwxE7KZj0eiAYsakL2yyvv0W7fEOcc4b7Dm1DGplwSiv0bl665LlZX5qYZX1eheBeWQmrUaP89eW1QYvVRRHCUZtw1Gbz9jgdc1y8NGc3V41rw/GDAqzcEKYmmP6TZUsXjjljZg8F5wQJzgWZt1Fi0OsG07LplqfSrtWezCxcMsbNtPmpP3b2du5IPz07u+ncXqNoa2IO8HkUgvscS4nHXo9CsH6ZQ8CncOP5WRglMd75zLnoHD8mgylv1bKyOMaAHm6uOTuTx2Yc+uxTOErSsd24b8JRuz5gceyZL8JRZz6IhZx/QxGIxuGjpVFi9W/JulKTTjkqW3ek5/g5FP3UOlPhiAI37bM1zh4OGX6Fn52byb9er01No/bi8WUQiyQy4rZtNQTQ32XnNoO5L/6a48/6Lfk9hhzKKv5PDnZ+CEWdQsuGR2ZG6dlJ5cJRHp6Z7ZwHjjxCY9GK1N8V3duVF+TR74hMCgt8rClKZAP8fpXauu9fZjL2hGxyst088LuedMjxEDctyndE+Wr5YZSVbsF/9rupguivDcOwdV0vA7oA6w3D2FJfthC4n32D6D2z8u3A73VdvwlYDby+13bLDcOIA3Fd1/cs+uwDfFr//4+By5qoHfv1rxc3As6a6BefPIasTBehsMngfq2Z9mrp9+7fppWbNq3c/Px3S8kIaDxyz0CKNqX+NuDs+uywqsIfr84i4FOIRG16dnYx76vk26ybt5scUeBiXWmcvt3drC2NU7Hb4rwTfXywOEKbLAVFcTLTG7bE6Vfo4stVMXp21ti2M3Xrz16ZWw04ax4fvL0DGX6FcNSmTzcvcxYmTzIlW2P0KfSyuijCoF4+VhVF2FIe4+RhmbhdoCoKndu7KNsZ56g+fmbNq6G0LMYZIzJZvi61mfXDUUmZRZ+uGsuLLAraK5RVJgKr0gqLU4914dKcvsxto1BaYTPplcSF0R8u8zaLABrg9Y9CQAhNhbuvb9NwLPUqcDP38+SxsqncpFcXZ6nAgB4e1pTEcLvg9ktb8f4XIb5YmWhjMGw3XNDurrUI+FJzB6R4m0m/7i6WrovTNU9l685E35SUW5x5vIZLc5bRdGirsm2nRfFWk77dNL5cHadvNxcbtpi0b6Ny5ek+HpwWRFGcZSJfrk5fnx2Kfqqqtfnj04kPEj50S3baAmiAvG5HsXHVh/QcfDplJUtpl9fre/fZVbae956/jVOueIScTr1TUMvvd7DzQ3mlzbgTXCwvsijaZhGJ2UkXQvk5SrO4Y/XfWc6XD2ga/Ov+PmRlaITCFgP0TGa+U/G9+/97xraG/19+bh6VVbHDK4CGFr0muqmC6MYjdQfQStf1joZhbANGAmtxlnZ0BNB1vSuwZ73D9cBdhmFs13X9aeC873jtPVYAw3Cy3sc1URu+l2naPP5sEQ/fMwBVUZjzfhk7dkXpVhDggrM6Memp9fvdb3d1jE55Pv718JHEYjZPPFeElcbEpmXBrA9D/HJ8Bgrw2YooVbU2ee1URh7p5eV5IV5dEOLSUwJoGpTvNPlmbQzbhvVbTP7vskwUBWZ84FxV79l2xCAvoajNc7OD312BQ8C04MU5VdxxTS6qAgu+qqOy2iK/vYtThmXy3Bu7eXFOFT87PxuXBlsq4nyxPIRtw4LFddx1Y3tQ4LX5NdSFbLZWxLlhfDaxuM2W+m/yED/Oyo0WPTur3HSOk26a+VGM4QM0dlbZrN5ksWiFyQ1ne1CAuYvjxNP/WaDvZVowY14dv7q4FYoCnywLs7vWomOOxuijfUx9r45XPqjjijMycamwbafJkjVRTjrGR24blRGDfYwY7Ny5mTK7lmlz67j0lAwU1ckyTH0vNRfby9bH0bto3DYhAApMfT/MqCPd7NhtsaLYZOHSGLdOCKAAcz6LEjdh7uIol53sY1h/D3Uhi+ffDRONw1dGnNsvCmCasHhNjLJd6b+L09T9lI5vHzqQwv4nU7r2U2Y9djFgM+aiv7L0o+dondOV7v3G7Hefz995GDMe4ZPX7wPA489K+jBiOvyQ+eHTFSbnDXdjY2Pb8PoiJ/Oc4XOWfDQnpglPT9vCff/XA1WF9xbuYmdljC6dvJwzNpfHn9+c7iqKH0Cxf+SK+8bfzqHrug9nHfN1wF8AC6gErgJ2A7OAPJyM8/GGYfTSdf1snPXTO4EanPXTN5NYE72/ddQ9gP8AcaAKyDIM4+TvbKii2CecteBHtbU5WTR7FAA/f7DyuzdsIZ78TTYAl/zu+zP7LcW0BwoAmO36/sxQS3FWfC0Av3umeX8TyMF44Ho/ANfdt+N7tmwZnv1DDgC3TK5Oc02azqO3Oav8Dpc+gkQ/TX6z+QTkP9Zt5zgZxcNlftgzN5wy8Zs016TpzH3+SGzbblYf8gm//miT3TLwnXtLStv2ozPRhmFMafT/MIn1yfP2s/m4/ez/FvDWXk/f1ej/Cxptu2dV/XHAtYZhrNd1/Trg+IOsthBCCCGESDdZzpFypcB0XdeDgAlcm+b6CCGEEEKIn5AWGUQbhrEQOCbd9RBCCCGEED9CGr7fuam0yCBaCCGEEEIcBlrwV9y13JoLIYQQQgiRJpKJFkIIIYQQ6SHLOYQQQgghhDhILfjbOVpuzYUQQgghhEgTyUQLIYQQQoj0SOEHC3VdV4EngUFABLjOMIz1jcpPB/5c//Br4BeGYRzwj8FIJloIIYQQQqSHojTdz/c7F/AZhjEMuAOYtKdA1/Us4EHgLMMwjgM2Ajnf9WISRAshhBBCiJ+C4cC7AIZhfE7y3xw5HlgOTNJ1/WOg3DCMiu96MVnOIYQQQggh0qMJP1io6/r1wPWNnnrGMIxnGj1uBVQ1emzquu4yDCOOk3UeDQwGaoGPdV3/zDCMtQf6fRJECyGEEEKI9GjCr7irD5if+Y5NqoGsRo/V+gAaYCew2DCMMgBd1xfiBNQHDKJlOYcQQgghhPgpWAScAaDr+nE4yzf2WAL013U9R9d1F3AcsOq7Xkyx7QN+6PCwoijKT6OhQgghhBAHYNt2s/rrJuEPnm+y+Mx30sTvbFujb+cYCCjA1ThB9XrDMN7Udf1i4Df1m88wDOOB73o9CaKFEEIIIX4imlsQHZr/QpPFZ/4xV6S0bT+pNdE3/G1XuqvQZJ6+oy0A90yNpbkmTeNPl7oBGH9bUZpr0nRmTi4E4HfPhNJck6bzwPV+AGa7eqW5Jk3nrLiz3O3WR2vSXJOm8Y9bnOV+N/69Ms01aTr//G02cPj0EST66fq/7kxzTZrOM79vBxw+Y2/PuLvkd6VprknTmfZAQbqrcFj5SQXRQgghhBCiGWnBf/ZbgmghhBBCCJEeLTiIbrk1F0IIIYQQIk0kEy2EEEIIIdLCbsLviU41CaKFEEIIIUR6yHIOIYQQQgghfjokEy2EEEIIIdJDlnMIIYQQQghxkNSWuyhCgmghhBBCCJEWLfmDhS03/BdCCCGEECJNJBMthBBCCCHSowV/O4cE0UIIIYQQIi3sFhxEt9yaCyGEEEIIkSaSif4fDOjh5swTfFgWfLo8wiffRpPKc9uoXHlmBrZts3WHxfS5QexGZTeen8lf/lMNgMcNl54SoF1rFZem8PK8IBu3mSluEZxxjEqHbIW4CbO/NKmsTZQd2UPhqB4qlg2frLRYt9XmlKNUOrRxFv9n+iEchbcXm5xylNawX+ccmPGxxYZt9t6/LiWO7udn/CnZWJbN/C9q+eDzmqTyvBwXv7gkFxso3Rbl2Vk7sW24clxbenf3Ydk2z7+5C6M40rBPn0Ift1yey033lKa0LQowbriLjm1VTBNmfRxjZ3XifT1W1xjaR8OyYP7SOGs2WQ1l3fMULhrt4W/TEu1wa3DtGR5mLYxRUZWe/jlYbYYMpPf9/8fnYyemuyoHpADjR3nJz1GJmzB9fpgdjd7f4/q5OL6fG8uGuYujrNqYONZHDnKTlaEw+9PEfOJ2wU3j/EyfH2Z7Zfr6aUAPF2cM82HZ8OnyKIuW7TvnTTw9AMDWHSbT3w8lz3nnZvCXKc7xl52lMPH0AKqigAJT3wtSXmmRDk3dX+k0sKebM0/wY1mwaFmET76NJJXntlG56swMbGBrhcm0+vPSBaP99OzsRlXh46XOfq0yFK49OxNNg6paiylz6ojFU9+mphx3e4w52kurDIXXF4ZT0YR9HNXHx3ljWmFZNgu+CvLh4rqk8g7tNG6c0Bbbhs3lMZ57Yze2DSceHWDs0ExUFZasCvHa/Bratdb4+UVtQYG6oMXj03cRjbWM+fw7yQcLfzhd16/Sdf1v6a7HgagqTDjJz6Mv1zJpag3DBzkHZGPjx/h5c2GISVNrUYBBR7gBGNrPw3XnZJDpT2x/yhAfWytMJk2t5cV3g3Roq5FqvTsruDR47n2T+d+anHxkYhhk+GBIL5Up80ymLjAZM0hFU2Hu1xYvzDd56UOTSBTmfGlSvhtemG/ywnyTr9ZZrCm10xZAaypcNa4d9/6zjD8/vo2xw7Jok5X83l45ri3T3q7kT49tAwWO7R+gaycPvbp5+f3krTz2UgXXnNeuYft2bTTOHtUKV+q7iL7dVNyawlNvRnlncYwzhyaudzP9cEJ/jafejPLvd6KcdqwLrb4LW2fAiAGJxwD5OQo3nO2hXauWM1EV/vo6Bjx9L6rPm+6qfKcBPTTcLpg8M8Rbn0YYNzxR36yAwokD3fxjZoh/vhHirGEeNNW5oLn8ZC/DB7qTXqugvcrN5/vJaZ3eflJVGD/az2Ov1PHwtFqGD/TsO+eN9vPmJ2EmTXOuvgfWz3lD+rq59uwAGYHE9ucM97Pg6yiPvFzLu5+HGXeiL3WN2UtT9lc6OeelAP+YXsNDL1UzYvC+56UJJwV44+MQD71UAwoM6uWmVxcXudkaD7xQzYMvVnPqcT4CXoXTjvPz2YoID71Uw7adFicemfrjrqnHndsFV50ZYOSRntQ1Yi+aCpef2Ya//aeCe56pYMyQDFpnJoddl5/Zhhlzq7nn6QoAju7ro31bjbFDM/nLM9v54xPbcWkKmgqnj8jks2VB/vJ0BZvLY4w6NpCOZjU5W1Gb7CfV0h5EN3cd22lUVFoEIzamBRs2x+nZOTmB3zXPxdpS57J9ZVGM3t2c8mDYZtK05Kvivt3dxC24+cJMzjjex6riWGoa0khBrtIQ7G7ZCR3bJiae/HYKpRVOWyMx2FVj075NYt9jeykUldlsr0o859Zg5ACVd5ekJ7sEkN/BTdmOGHUhi7gJa4rD9C5MPhEUdvayaoOTjfhmdYgBvfzsqooTjdm4XQoBn0rcdN4Xt0vh+gk5PDtrZ8rbAtAtT8UodbJgpdtt8nMTh2pBrsrGcquhj3ZW23Rs61wYnTfczeuLkseUS4MX3o9SsbvlZCyCRZtYMuHmdFfjexV21Fhd4vRTSblFQftEP3XpoFK8zemncBR2VNl0ylFxuWDxmjjvL07Osrk0+M/b6c1AA3Rsp1Kxu9GctyVOz/zkOa9LB411e+a84hh9uibmvIen1yZtO3NBiOVFzpjUVIinIcO5R1P2Vzo55yWzoY/W7+e81CXPxdpNifNSn65uirbEeX6Okwm1bVAVMC2bGR8E+WJFFAXIzlKprkv9GGzqcefWFL5YGeWdz5Iz9KnUqb2b8p1x6kI2pglGSYTe3ZPPS93zPawucur47dow/Xv66N/TR9GWKDdd2JY/Xp+LURLBtKBka4wMvzNm/T7nLqVIr2aznEPX9V8DFwNxYKFhGL/Tdb0z8BTgA9oB9xiG8bqu68uAj4CBgA2MMwyj6gAv/aP4PBCKJCaUcNTG7z1wpqhx+fIN+wbImX6FgE/hsRm1DO3n4YLRfqbMCTZ9xb+D1w3hRlWzbeduim07ZZFGZdE4+NwKYKOqcHRPlX/PTT5yB/dQWL3JJpTGc0zApxIMJ4L4cNgi4NvrGrFRt+0pN02wbJj8+3wCPpWnZ+wA4NoL2vHmh1XsqkrPLOVzOyfyPfac8CwbvJ7kskgMfB6FccdrLFxmUr3XcCopbznB8x5lr83F3zU/3dX4Xl6PQjiaeH8b95Nvr7JIzJkbQhEwSk2G9E6efou3pe8itDGfR9lrzmPfOa/Rw0gUfPXlK4r2jZDrQs5rdchWOX+Un6dfq9tnm1Rpyv5KJ5937z6y8XuT57vGPbbnvBQ3IW46c/lVZ2Xw8dJIw3yvqPDHa1rjdsGcRaEUtCJZU4+7YMRm9cY4x/VLXyY64FWSz0sRG78vuU2NVzKEIjYBn0JWhkrv7l7uenI7HrfCXTflcufj29lVZXLxaa05YXAAl6Ywa151qppyaLXg5RzNZVY4AhgNHI8TRM/Sdf0sIAxMMgxjga7rxwN3A68DrYBphmHcrOv6S8DpwPSmrNA5I3z07OwiP1ejuNGa5b0PdIDGj3wehVD4wEFLbdhm2Tpn1lq+PsZpx6X+1mYkBt5GPb8ngN5T5ml019LjgnD9mqvCDgol2+2kIBtgQFeVmYvSE2xefHo2vQu9dO3oYd2mRMbBt1dQDYk2NpSHLEYem8nuapP7/lmGz6vyl1s6snZjhD6FXvJyXEw4FTIDGrddkcvkFypS1SzCMSdY3kPBOdGDc/LwNuojr9vJJnXLU2nXqj5L4YVLxriZNj/1dzp+SiJRG687cQJQlEQ/hfcq87r3nTuak3OG++iR7yI/V036nIbP4wQkjTU+lrwevnPOA+hV4OLik52EQbrWQ0PL769xI/z0KHDROVejeGsicHTOS98x33mUhj4MeBVuOC8TY1OMdz9PrBO2LLj72Sp6d3Vx9VkZTJqafBf1UDmU4y5dJpzSCr2bly55btaXJjIePq9CMJRcZ6tRo/z15bVBi9VFEcJRm3DUZvP2OB1zXFx6RmuefmUXy9ZFGKz7uOnCbB6ckp67pU2qBX87R3MJogcDsw3DiAHouv4x0A+YDdyp6/q1OLFq40Vp39T/W4qTqW5Sb37sTC6qCndd24qATyEStelZ4OL9L5M/oFBaHqdXgbOko1+hG2PTgQOXDZvj9O/hZlO5yREFLrbuSH3wWVph0ytfYVWpTX472N7oNv+WnTajBzrroF0a5LRW2L7bKeuep+yz5tnrBk1jn+xnqkx/pxJwbhM/ckdnMgMq4YhF30Ifb32YfHOieEuUvj18rNoQ5sg+flauC+NyKYSjFpYN4YhFPG7j86jc+tctDfv96+6ClAbQACVlFn26aiwvsihor1DWKPAorbA49VgXLs1pd24bZwnOpFcSk/UfLvNKAJ0CRdtM+nd3sXR9nK4dVLbtTPTTpnKLM49TcWnOsdShbXJ5c/PmJ4k578/XZDXMeUd0dvH+4uRb4qX189e60jj9ursblg3sT68CFxNO8vP4zFp2Vac36Gnp/fXGx06GWFXhrutaJ/qowMX7XyRnj0u3x+nVxVnS0a/QzdqSOG4X/OqSLN7/MsyXqxLzxSWnBFiyJsraTXHCUTspWD3UDtW4S6dX5joZYk2FB2/vQIbfucvRp5uXOQuTL05KtsboU+hldVGEQb18rCqKsKU8xsnDMnG7QFUUOrd3UbYzTl3IIlh/4VBZYzYs7RDp01yC6KXAUF3XXYAJnAg8D/wF+JdhGO/oun41cFWjfVJymFsWvDI/xC0XZqIo8OmyKLtrbTq2Uxl1lJdp74eYOT/E5ac5t1e27TT52jhw8PLOZ2GuOC3Aby/PwrRspsxOffS5ZrNNYZ7CVWM1FAXe/NxkqK5QWQtrt9h8udZqKPvwW2eNIEC7LFhWnPy2t82CqjSsn9ubacF/39jJH27IQ1Vg/hc17Koy6dzBzWnDW/HsrJ08/8ZObrwwB5dLYXN5jM+/dW4r69293HtLR+fT6ktq2VqR/uBz5UaLnp1VbjrHSUfP/CjG8AEaO6tsVm+yWLTC5IazPSjA3MVx4rI2Li2WbzDRC1zcOt6PAkz9IMyowW4qqixWFpssXBbjlgv8KArM+SzSIvrJsmDmhyFuHp+BqsCnK6JU1drktVMZdaSX6fNCzFoQ4rJTA7g0KNtp8vXaAx8zE8b4calw5ekZAJRXmkydm/rlAnD49Jdlwcz5QW69KKv+vBRJnJeO9jFtbpBXPghyxekZDeelJUaUMcd4yWmjMnywl+GDnbW5/51Tx/yvwlx2WgbYTrZ36tzUL7lp6nHXHJgWvDinijuuyUVVYMFXdVRWW+S3d3HKsEyee2M3L86p4mfnZ+PSYEtFnC+Wh7BtWLC4jrtubA8KvDa/hrqQzX/f3M1V49o0fNPNc2/sTncTm0RL/rPfip3KS8790HX9KqA3sB24COfDjp8At+Oskb4HKMPJOA8yDKOfrusbgd6GYYTrv9ljjWEYU77r9yiKYt/wt12HqBWp9/QdbQG4Z2rznkT+V3+61LnJMP62ojTXpOnMnFwIwO+eSU/AcCg8cL0fgNmuXmmuSdM5K74WgFsfTc3t60PtH7dkAXDj3yvTXJOm88/fZgOHTx9Bop+u/+thcDu+3jO/d77d6HAZe3vG3SW/S+1XnB5K0x4owLbtZhW1Vn/9fpMFoq2OOjmlbUt7Jnqv4PfhvYqn1f/svU+3Rv+/45BUTAghhBBCiANIexAthBBCCCF+mmyaVWL8oEgQLYQQQggh0iIdfySlqbTcmgshhBBCCJEmkokWQgghhBDp0YIz0RJECyGEEEKItGjJX3HXcsN/IYQQQggh0kQy0UIIIYQQIi1a8gcLJYgWQgghhBDpIcs5hBBCCCGE+OmQTLQQQgghhEgLWc4hhBBCCCHEQWrJf7Gw5Yb/QgghhBBCpIlkooUQQgghRFrIcg4hhBBCCCEOVgv+dg7Ftu101yElFEX5aTRUCCGEEOIAbNtuVlFrxaovmyw+y+07JKVtk0y0EEIIIYRIC7sFfzzvJxVE//zBynRXock8+ZtsAG59tCbNNWka/7glC4BbJlenuSZN59HbWgFw3X070lyTpvPsH3KAw2fcQWLszXb1SnNNmsZZ8bUAXHtvRZpr0nT+fWeu8+8Hh88NxWtPchJm5928Ls01aTqvPXYEAFfcuTXNNWkaL9zbCTg8j6XmxG7ByzlabvgvhBBCCCFEmvykMtFCCCGEEKL5kG/nEEIIIYQQ4iDJH1sRQgghhBDiJ0Qy0UIIIYQQIi1kOYcQQgghhBAHSb6dQwghhBBCiJ8EevleAAAgAElEQVQQyUQLIYQQQoi0aMkfLJQgWgghhBBCpEVLXhPdcmsuhBBCCCFEmkgmWgghhBBCpIUs5xBCCCGEEOIgteTlHBJEf4f+hS7OON6HacFny6N8ujyaVJ7bRuWK0wLYwLYdJi/PC2EDZwzz0q/QjWXBzA9DlJSZFLTXuPhkP3ETNm83mTnf2XbP61x/bgb3Tak5ZG1RgPGjvOTnqMRNmD4/zI4qu6H8uH4uju/nxrJh7uIoqzaaZPjgilN9uF0K1XUWU+dFiMXhpKPcHNXLRTgKH3ztbLtHYSeVK07xcfeU4CFrS+M2TRjjpVOORty0mT4vuU3D+rk5foDTD3MXR1hZbJLhU5h4mg+3C6rqbKa+HyYWT7ze9eP8rCiKs2h5DIC7r82gYrcFwMZtJrM/jZJKA3u6OXt4ANOyWbQswsdLI0nludkqV5+VCcCWCpOp79ZhA+PHBOjZ2YWmKixcGubjpRHatlK55pxMFKAuZPPsGzVE46lryw8Zg3uMHOQmK0NJev/dLrhpnJ/p88Nsr7Rp7toMGUjv+/+Pz8dOTHdVDsqgIzycNdyPZcEn34b3GYPts1WuPjsL24atFXFeqh+D540K0KebGxuYPreO4q0pHGwHYFsWc6ffxfbNBprLw+mX30t2+65J2wRrdvHigxdzzR/fwuX2Ylkm82f+lbKSFZjxKCecdTM9B4xOUwsSjukf4MJT22Ja8MHn1cz7rDqpPC/Hzc2XtccGNm2L8q9XKrBtuOb8HHoX+ghHbF54cwfrSiJ0znNz00XtURTYuCXKszMrsNJwSA3WvZw7KhPLgoVfB1mwJJRU3r6txvXnt8G2YfP2GM/Prsa24bbLssn0q5iWTTRmM+mFSrrkubjizNZYtk08Dk/P2k11nZXyNv3Q42f8mABHFLhRVVj4TWIOv/acLBQF6kIW/3o9tXO42FezDaJ1XfcBawzD6JaO36+qMH60nwderCUas/n1pZms2BCjOpiYWc4f5eetRWHWlca5eKyfgT3d7Kq26Fng4sGXasnOUvjZuAz+/mItl5zi55X5IYq3mpx1go9j+rhZvDrGkL5uRh3lJdN/aG9nDOih4XbB5JkhunZQGTfcy7/nhAHICiicONDNpJdDuF1wywV+jE0hTh3i4Wsjzpdr4px0tJvj+7tZW2pylO7ikRnO5HbreD/rNoeIxaFNpsLoIz1oKbqoHNDDhUtTmDwjSNc8lXNHeHl2dqM2DXbz0PQgbg1unRBgzaYgpw71sMSI8eXqOGOP8XDCADcLvnEC5jOP9xDwJfohp7XC5u0W/3ortN/ff6hpKlw0NoP7plQRidrcMbE1366LUl2XGIMXnpTB6x8FWbspzuWnZTC4l4dgxKJ9tsbfnq/GpcHdP2vDkjVRxg7x8dWqCAu+jnDuSD/DB/uY/1U4Ze35IWNQVeCiMV665ml8uyFxtihorzJhlJc2mS3jNmDhr68j//JzMOvSM5Z+qD1j8N7ndjtj8Mr9jMGxGby+IIixKcblp2cwWPewY7dJYScX90+pol1rlV9OaMXdz+5OY0sca7+dRzwW5YrfvsyWoqXMn/U3LrjpqYbyolUf89Frk6ir2dHw3Mov3sAy41z+m+nU7C5nzZJ30lH1JJoKV5+Xw28f2kwkanH/bZ35akUdu2sSF55Xn5fD1Dm7WLk+xA0X5jJkQAZx0ya/g5vfTdpMZkDljzd14rcPbeays9rx0uydrNoQ5peXtefYARl8sawu5W267PRW/PmfO4jEbP54XTu+MSJU1SYC30tPb8XMeTWs2RjlqrNbcVRvL0tWR+jQVuP3j+1Ier3Lz2jFC3Oq2FQWZ/QxAc4akcHUdw9doupAbfohx08wbNO+rcZf/1uFS4N7rs9myZooJw/xs3h1hAVLwpw3KpDyOfxQacnLOVpuDv0Qy2urUrHbIhSxMS3YsDlOj87J1xxdOmisK3VO7KuKY+hdXfTI11i90XmussZGVSDTr5CdpVK81ZngirbG6ZHvvFYwbDP55dpD3p7CjhqrS5zfX1JuUdA+0fVdOqgUb7MwLQhHYUeVTaccle4dNVZvcvZZXWLSq0CjQ7bK+s0mcRPiJuyosujUTsWlwYTRXmYuiOz39x+SNnXSWF3ivNclZRYFHbSGsq4dVIq3mZhmfZt2W+TnqPX7OG1atTFOrwKnHwb1dGHZNPQdQEF7jdaZCr88388N4/y0b5PaAz2vncb2SpNg2BmD6zbHOKLAnbRN144u1m5y6rx8Q5Q+3d1s2BxnyhxnTNm2c0Fomjal5SYBn9Pvfq+CaaY21fRDxqDLBYvXxHl/cfIdAJcG/3m7ZWSgAYJFm1gy4eZ0V+OgdcxJHoPrS+P7HYPGJudCdMWGGH26uSktN3lkmpMZbddaTUsGcH82b1hC974jAMgvHExZyYqkckVRufjW5/AF2jQ8V7zqE7La5PHKE9fz7ot30nPgmJTWeX8653ko2xGjLmQRN2F1UZg+PXxJ2xQWeFm53rlo+3p1kIG6n4I8D9+sDmLbUFNnYVnQJkvjwX+XsWpDGJcG2a20pGA8VTrluijfFXfGmglrN0Xp1dWTtE23Tm7WbHTmgmXrIvTr4aVVhkrAp3L75dnceV07BvfyAvDEjN1sKnPmRlUlLRnbH3r8bNgcY8rsxByuNMzhcTLqEz0+j4LZPA6rH81W1Cb7SbVmlYnWdT0TeAnIBtbXPzcS+HP9JgFgIjAKOMIwjN/ouq4BS4FjDMNosgjO71UIRRIn6HDMeS5Jo4fhqFPu8yrUhRL7Reqf37HbomdnjfWbTQb0cON1OzuvKErNke31KISjiXrZNqgKWLZzMDYui8Rspy0ehXD9exCJ2vg9Ctt2mow9xo3XDZoG3fI0PO44F4z08uHXMarqUhfU+Dw01G9/bdq7/3ye/bTJCx3bqRytu3huTphThyYm7eo6m3mLoyxdH6ewk8YVp/mZNP3QL1PZY58xGLX3GYONH0Xqy50LHBtNhWvOzmThN2EiMaisMTl/dICh/Ty4NIU3P65KUUscP2QMhiJglJoM6Z08VRVva1lnj7LX5uLvmp/uahy0fY6jqJ10twaSx2A4YhOoH6OW7SzpOOkYH1PnpjareSDRUC1ef2bDY0XVsMw4quaMr+59Tthnn2BtJbsqShj/86cpXbeYt5//PZf9+qWU1Xl//D6VYChxDIQiFhl+LWmbxn8ELhS2CPg0irfUcc7obN5ZWEVOtouCjh68XgWrBnKzXfz5F50Ihi22lKd22RrUz3fhRmMt8t1jLRSx8fucBM47i+qY+3kdGX6VP/6sHRu27GzIYPcscHPycRnc9+zOVDQjyQ89fpLm8HOyGubwXTUW54/JYEg/L25N4c2P039356euWQXRwFXACsMw/qDr+lBgDNAPuNwwjK26rv8/YALwKPC1rut3AKcBHzZVAH3WCT56dHaRn6OysSxxNe5zk3QwgBMENJR7nPJwxMbrSRwWXg8EIzYvvBtkwhg/Jw+BkjKTuCe1GbRI1G4I3MGZYPeseQvvVeZ1Owd+OOq0JRZy/g1FbMorbT5eFuOGc/zsqLIoKbewLJsenTRyWztXgQGfwsRTvTz/3qHNSoejJL3XCslt8jUq29N/+7YJju3tpnWmyi8u8NO2lYppws5qiw1bTKz681TRVpPWGanJRJ870k/Pzm46t9coarSO1OdRCO4zBhOPvR6FYP1JKOBTuPH8LIySGO985tzuGz8mgylv1bKyOMaAHm6uOTuTx2ak7vbmDxmDIj3OHemsx9zvGAwn90vjtbM+b/IYfW1BkLc/DfH/rmrNuk2xhs8XpIvHn0k0kgjobdtqCKAPxJ/Rhp79R6EoCl16DaFy+8ZDXMsDu+TMtvQp9NO1k4d1JYnb+H6vSl0oOXvc+Pzk9znl364J0bOLj7tvzmfjlghFpRFq6u8SVFTG+eW9mxg7rBVXn5fDYy9tT0mbLjgpk15dPRR0cLNhcyJ493n3HWtJbfIqBEMWVbUW8xcHsSwnu16yLUbHHI2aOouh/X2cPTKTSS/soiaYurHXFMdPwKdw0/lZGJtivPOpc0dhwkkZPPdWDSuLYgzo6ebac7J49OXktfAtUSqXc+i6rgJPAoOACHCdYRjr97PNHOANwzD++V2v19yWc/QDvgQwDOMLIAZsAR7VdX0KMBpwG4ZRA3wEnApcDTzbVBWYvSjMP16u5Y6nqsltoxLwKWgq9OzsSjoYwPmA4BH1ywH6dnezfnOcDVtN+nZzoQDZWQqK4mSm+xe6efHdIE+9WkeGT2FNSWrvLRVtM+nbzclUdO2gsm1nYkLZVG5R2Mm5ovd5oENbp7x4m0nfrs4+fbpqFG11PmyY6VN4dFaIVxdGyM5UKNpmcf+LQR5/LcTjr4UIhu1DHkADTv26Oe9/1zyVrY3aVFJuUdhJ27dNWxPvQ99uLjZsMXlzUYRHXg7y+KwQX66KseCbKGtKTE4b6mHkkU5mulOOSmVNaoK61z8K8dBL1fz6H5W0z9YaxmCvAjdFm5PHzaZyk15dnPdgQA8P60pjuF1w+6WtWPRtmDmLEmtwg2G7ITDdXWvtkxE51H7IGBTp8fpHQR58sYrbJ++ifbZGxp4x2MXNhi3JY7C03ETv4tyi7t/DzbpNMXp3dXPpqRkAxOPOrWy7GVwTdS48iqIVCwHYUrSU3E69vn+fnkezYeVHAGzfvIZW2R0PaR2/y7Q5u/jTY1u45g/F5OW4yQw4x0zfnj6M4uS1sUWbI/Tr6QfgqD4BVm8I0zHXTVWNyZ3/2MJr83Zj2TbBkMXvf9aRjrlOH4bCVkr7atYHtfz1P7u4+YFyOrRzkeFX0DTQu3pZvyk5I16yLUbvbs6cPPAIL2tLovTr4eWXFznLb7wehc7tXWytiHP8ID9jh2bw1//spKIytctTfuzx43bBry9rzSffRpj9SaM5PGQ1ZOt316R+Dj9UbEVpsp//wbmAzzCMYcAdwKT9bHMv0PZ/ebHmloleAwwD3tB1/UjAjRMgFxqGUaPr+n9J3P34F/A7IMcwjGVNXRHLglkfhvjl+AwU4LMVUapqbfLaqYw80svL80K8uiDEpacE0DQo32nyzdoYtg3rt5j832WZKArM+MC5/b+90uTnF2QSjdmsLY2zsji1QfTyDSZ6gYtbx/tRgKkfhBk12E1FlcXKYpOFy2LccoEfRYE5n0WImzB3cYzLTvZyXD83dWGbF94LE407axxvv9D5ppE3FkXSdnJctj6O3kXjtgkBUGDq+2FGHelmx26LFcUmC5fGuHVCAAWY81m0vk1RLjvZx7D+HupCFs+/e+APZcz7KsoVp/rp182PZcNL76f2AxymBTPm1fGri1uhKPDJsjC7ay065miMPtrH1PfqeOWDOq44IxOXCtt2mixZE+WkY3zktlEZMdjHiMHOOskps2uZNreOS0/JQFGdg2jqe6m9xf5DxqBIrz1j8LZLWqEqCp98G2Z3jTMGxxzj46V365gxr5aJZ2Th0pwx+NUaJ/A5po+HOya2RlHhw69C7KhK/0VRr8Ens3HNIl548GKwbc6YeD9fznuO7NwuHDHopP3uM+iEC5k77c88/8CFgM0pl96d2krvh2nBlNd38KebOqGo8MHnNeyqMumc5+aMEW145pUKpry2g59f0h6XprC5PMpnS2vRNIUj+wQYO6wV0ZjNv16pAODVeZXcfFl7YqZNNGrz5LTUZKH3btPUd6r5zcS2KIrCwq+DVNZYdMp1cfLQAP+dXc20d6u5ZlxrXJrC1oo4X64MY9swoKeXP13fDtuGV+bVUBeyufyMVuysMrnlkmwA1myM8tr8Q//5o73b9EOOn7HHOnP4iUf6OPFIZw5/7q0aps6t49JTM1AVBUWBl95NbXsOE8OBdwEMw/hc1/VjGhfquj4esID/6RPEit0c0gP1dF13Ac8B3XEC6hE4KfXTgEqgHNhpGMbP6rdfBjxhGMbT3/faiqLYP3+w8lBVPeWe/I0zMdz6aGo/bXyo/OOWLABumdzyb03t8ehtrQC47r4d37Nly/HsH3KAw2fcQWLszXZ9f1ayJTgrvhaAa++tSHNNms6/78x1/v2g+ZyvfqxrT3LyQefdvC7NNWk6rz12BABX3Lk1zTVpGi/c2wk4/I4l27abVQp7/YbiJjuwzzzjtBuA6xs99YxhGM/seaDr+rPALMMw3ql/vAknURvXdb0/cA8wHvgTUPZ9yzmaVSbaMIw4cMV+im7f+4n6NSt1wLRDXS8hhBBCCNH07CZcWVwfMD/zHZtUA1mNHqv1sSc4X1yRD8wHugFRXdc3Gobx7oFerFkF0f8rXde7A68BTxuGcfikLoUQQgghfkJS/D3Ri4CzgRm6rh8HLN9TYBjGb/f8X9f1u3Ay0QcMoKGFBtGGYRQDg9NdDyGEEEII0WK8Bpys6/qnOB8PulrX9duB9YZhvHmwL9Yig2ghhBBCCNHypTITbRiGBdy419Nr9rPdXf/L60kQLYQQQggh0kL+7LcQQgghhBA/IZKJFkIIIYQQadGSM9ESRAshhBBCiLRoZl9bfVBkOYcQQgghhBAHSTLRQgghhBAiLWQ5hxBCCCGEEAepJQfRspxDCCGEEEKIgySZaCGEEEIIkRYtORMtQbQQQgghhEgL+XYOIYQQQgghfkIU27bTXYeUUBTlp9FQIYQQQogDsJtZ6nfpuoomi88GH5Gb0rbJcg4hhBBCCJEWsia6hfjFpN3prkKTeeLXbQC48e+Vaa5J0/jnb7MBuP2J2jTXpOk8/ItMAG6ZXJ3mmjSdR29rBRw+4w4SY+/aeyvSXJOm8e87cwGY7eqV5po0nbPiawEYf1tRmmvSdGZOLgQOz/PSLx+pSnNNmsbjv2oNwNr1G9NbkSbUq2e3dFfhsPKTCqKFEEIIIUTz0cxWlxwUCaKFEEIIIURatOTlHPLtHEIIIYQQQhwkyUQLIYQQQoi0kOUcQgghhBBCHCRZziGEEEIIIcRPiGSihRBCCCFEWshyDiGEEEIIIQ6Sle4K/AiynEMIIYQQQoiDJJloIYQQQgiRFrKcQwghhBBCiIMk384hhBBCCCHET4hkooUQQgghRFrIco7DVP9CF6cf58Wy4LOVUT5dHksqz2mjcsWpfmwbtu00mfFBGBs4/Tgv/QpdWBbMWhCmpMxs2OeY3m5GDvYwaXodAH27uTh9mBeA0nKTGfPDKWvfHgN6uDhjmA/Lhk+XR1m0LJpUnttGZeLpAQC27jCZ/n4Iu1HZjedm8JcpNSmudTIFOH+kh07tVOImzPgwws5qu6F8aB8Xw/o5ffL+khirS0zaZCpcNNqLqjr7v/JRhIrdNkf21BgxyI1tw9adFq9+FMU+4G9u+nZMGOOlU45G3LSZPi/MjqrEbx/Wz83xA9xYFsxdHGFlsUmGT2HiaT7cLqiqs5n6fphYHM4f6aWwo0Y45uz/7FshwvVdO3Kwm1YZCm8tiu6nFodOU4617CyFiacHUBUFFJj6XpDyyvR+znvQER7OGu7HsuCTb8N8vDSSVN4+W+Xqs7OcsVUR56V367CB80YF6NPNjQ1Mn1tH8dZ4Wup/sNoMGUjv+/+Pz8dOTHdVvtfR/fyMPyUby7KZ/0UtH3yePGfl5bj4xSW52EDptijPztqJbcOV49rSu7sPy7Z5/s1dGMURMgMq//h9Z0rLnPH75fIgby+sTkk7DsV56fyRPrZXWnxSfzym6rykABeO8ZGf68zbU98PJc13x/d3c8IAD6Zl896XUVYWx8nwKVx5uh9P/Xz34twQsfrDJdOv8KsLA/z1xTriJvg8MPE0Pz6PgkuDVxdG2LjN3H9lDiHLsnjyiccoLi7C7XZzy62/olOn/Iby2W+9yQfz5oKicMkllzFk6HHU1FTz0IMPEAoGyWrViptvuY02bbJTXvdUkOUcgK7rPl3XN/7I17he13W3ruuDdV3/U9PU7IdRVbhglI/HZ9UxeUYdJwzwkBVI7ugLRvqYvSjM5Bl1KMCAni46t1fp2dnFQ1PreG5OkAvH+Bq2z89VGdbfw57x4nXDuSf6+OdrQSZNq2NXtUWmP7WDSVVh/Gg/j71Sx8PTahk+0EOrjOQ6jB/t581PwkyaVgvAwCPcAAzp6+baswNkBNJ/APQv1HBr8NirYeZ8HuWcEzwNZVl+hRED3Tz2aphnZoc58zgPmgqnDXGzaEWMp94I88HXMc44zoNLg9OGenjqjTCPvRrG71Ho201LWTsG9HDh0hQmzwjy1qII547wJtoRUDhxsJvJrwR56vUgZx3vRdPg1KEelhgxHp0ZYkuFxQkDnP4paK/y1OshHp/l/ISj4NbgilN9jBjkOVAVDpmmHmvnDPez4Osoj7xcy7ufhxl3oo900lS4aGwGj0yr5u8vVHHikb592nfh2AxeXxDk7y9UgQKDdQ8FHTQKO7m4f0oVz7xWw8QzMtPUgoNT+OvrGPD0vag+7/dvnGaaCleNa8e9/yzjz49vY+ywLNpkJR/XV45ry7S3K/nTY9tAgWP7B+jayUOvbl5+P3krj71UwTXntQOge2cPi76p5a4nyrjribKUBdBNfV7K9CvcdF6AAT0S+bRUnpcG9nDhdsHDLwd585MI5zU6hrMCCiMHe3hkRh1PvhbknBO8DfPzEiPG5FeCbN5uMnyAM5f17qrx8/MCZAUSYc2Yo7ysLTV5dGaQF+eGuXB0euaIzz/7lFgsyqSH/8FVV1/Lv599pqGsqqqKt+e8xYOTJnPf/Q/w5BOPYts2M16eTr9+/fn7Q49w9tnjeH7Kc2mpu/huzW1N9P8DNMMwlhqGcU86K5LXVqVit0UoAqYFG7aY9MxPnnQLOmis2+xc1a7cGKd3Fxc98l2sKXEuiytrbFRVIdOvkOFTGDfCx6wFoYb9Czu52LrD5PyRPm67MIOaoE1tKFU5T0fHdk47gxG7vp1xeuYn36Do0kFjXanTppXFMfp0dcqDYZuHp9emtL4H0j1PY80mpy82lVsU5CaGdpcOKsVlJqYF4SjsqLLolKPy1qdRVpU4+6gqxONgmvDYq4nMhqpALIWJi8JOGqvrx09JmUVBh8SY69pBpXibiWnWt2O3RX6OWr+PU8lVG+P0KnCh4GRuLzrJy60TAgzt6/SZywVfro4x98vIPr/7UGvqsTZzQYjlRU4WTqvvv3TqmKOxvdIkGHbat740zhEF7qRtunZ0YWxy6rxiQ4w+3dyUlps8Ms0Jwtq1Vqmuaxnfmhos2sSSCTenuxr/k/wObsp2xKgLWcRNWFMcpndhcvBf2NnLqg1OxvWb1SEG9PKzqypONGbjdikEfCpx027YtntnL3f/Io/br2xPm1apudBu6vOS1w1vfxZh8epENjuV56XCfI1VG516bSwz6dJ4vsvTKNpqEq+f7yp2O/N2j3xXwz6rNsbRuzj72DY8/mqQYCRR1w+/iTTc7VIViMVTe37dY+XKFRx19DEA9O7dh3Xr1jaUtW7dmsee+Ccul4vKykoyMjJRFIVNm0o4+phjAejTtx+rVq1IS91TwbKb7ifVftRyDl3XM4GXgGxgff1zC4AbDcNYo+v6jUAeMAV4C9gJvA18Afy5/mUCwERgRP2203Vdn1z/Ghfrun4ZcBsQAdYB1wOXAWfU79sDeMAwjCk/pi1783kUQo0OxkjMxudNvhpv/CgSdcp9HoW6RhNOJGoTaAigw0kHcYZfoVeBi7++UEskZvOrizIp3mqyfXfqTqJ7tzMcBf9e7Wzc0EiUhvdhRVHzueXs89CwVAGcg0lVnH+9Hgjv3ZceqKu/Q5nbRuHs4z08945z27O2/jpn+AAXHjesLf3/7N13eBTV+sDx78z2TQgtQKiBUIYOCtgAFawgTUHEho1rL6jXa//da7vX3vu1YAEBRVBBEWx0UBCkZugECAESSEjZOjO/PyYkWTrXsBvw/TxPHtidmc15c86cOXPmndn4jaK9+5TVqhDHfnUVsd/zupWybUJhC58H3C6YuSTCz4vDqArcPtjP5h0m2bkmepbBKW3in8lV2W1t735Wr6bKJWf7eGdiceUX+ijsH5+971dU8VUwZOEvjc+07JSOc7p6GTMtsXEcqZyJ0/ClNzz8ilWA36tSEizvV4NBE793nzmkCpWzd7lh2HXz8oMN8XtV3hmfC8DWHRHWT93NstVBepycxA2X1OaFUTuOeRyVeVzyehRy803y9hi0a1beH8TzuOR1K7H9trlPfxeOLbNvn/4uGLbwuu2I9az9++lA6VxBNb/C8At9fDkj/umSAIGSEpL8SWWvHaqKYRg4HPYJgMPh4JtvvmLMpx/Tf8AgADIymrNg/jyaN2/BgvnzCIXiP/ERL8dzOsefPZJeCyzXdf1hTdNOBXofYt00oIuu62FN024FrtJ1PVvTtIeAS3Vdf0rTtEeBYcBpAJqm1QYeA07Sdb1Q07SXgJuAIqC6rusXaJrWEnuAPupPxgJAvzM8NG/opEEdNSZ3yuOK7bwg9qzHU9q52Tt17Ps+j0LdGirDzvHhdEJaLQeDz/aycmOUTTkGhSX2B63dEqVhXUdcBtEDenhp3tBJw33i9LqJOZMHeyBXHg8Egok5mz+UYNi+DLmXopTXTyhs18Nedl3a/2/eQGXwWR7G/GDnQ4N9EOp3hps61RU++j6+HVdwn7IqlMdR8YAB4HVR1uY8boVIwCpthxCOwowl4bIZ9TWbDRqkqmTnxn+W81i2tVaNnQw7z8eoKYnLhx50lp+WjV00qutgfYVcZq9boSR48D7D61Fi4p/4Swnfzg3w0LXVWZMVYWccT6ZPVMP61KR1hof0+m7WZJXvy959BtUQ2/a8XpWSgMlZ3ZLJ32Pw1Ns5eD0qT9xZn9UbQyxfEyBcOsD7dVkJl/U5trmqx+K4dLB9qzhoxe24FAxbB+23g2ELr6tCv+2295eK/d2+JxUHUr+2ynV9fUyaFWLt1vjnQ8zapqMAACAASURBVAP4/H4CgfKr0KZplQ2g9+rffyAXXtiXf/7fwyz9YwmXDh3Gu2+/ycMP3U+XLl1JTa0T72KLI/Bn0znaAb8C6Lq+AIjss7zi6cUGXdf3nnNuBV7VNG0U0AtwcWAZwApd1/feATKz9HcCLCn9dzNQaYlOk+eGeOXzYh58u5A6NVT8XgWHCi0aOdmwzw0JW3YYtGxk7wjtmjpZt8Vg/dYobZq6ULBvfFIU2JRj8NTHRbzyuZ2PlrPLYMIvQTZvN6if6iDJq6Aq0Ky+g5y8+OzkX88O8tK4Iv7x5h7q1CyPs2UjZ8xAAOwbS1o2ts+32jVzsXZL1ZmB3mtDjkGbdLsumtRT2ZZX3uFnbTfJqO/A6bAHbvVqquTsMmneQGVQTw///SbIlp3l6w85286N/vC7UNkgNG5xbDNo29T+W6enqWRXiGPTdpOMBhXiqGXHuSHbKMvbbtvUybqtBnVrqNx1qR9FsVNVMho42LIjMYOyY9XWWjV2cuk5Pl7/oois7Yk5OAJMmlHCc58WcM/Lu6hb096fHSq0auJi3db949Oa2N1d++Yu1mRFaJ3u4ooL7FmqaNROBbGq3nnqcWnsd7v51xs5jPi/LNJSXST7VZwOaJvhZfXG2BPkDVvDtG1uH0pOauNj1fogxQGTYNjEtCAYMolGLbxulVsuS+XUTnaddWjlZf2WY3uyfSyOS8UHGUTH87i0Prt8FrxpmiOm396UY9C8YXl/l1ba31Xcpm1TJ+uyD162tFoqN1zk46PvAmUpIInQtm07Fi78FYDMzFU0bdq0bNmWLZt56snHsCwLp9OJy+VCUVVWLF9G73PO5al/P0O9emm0advuIJ9+/LMspdJ+4u3PzkRnAqcDX2madhL2YDgI1C9ddjL2gBlivx79PSCjdHb5I8oH2yaxA/sNQFtN05J0XS8GzgL2JhMd08OMacKXM4LcdokfRVGYvzxMQZFFWi2VMzu7Gf9TkIkzglx+vg+nCjm7TBaviWBZdq7nvZcnoSgw/sfAQX9HUcDim9lBbhtsd8a/rw7HdCLxYJrwxc8B7hiShKrA3L1x1lY5+yQPY38IMOGXAFde4MfpgJw8g99X73uulHjL1xu0auzgjkvsg+C4n0Kc2clJXoHFio0Gs5ZGuO1iLwrw7YIwUQMG9XDjVGHYOXZu5M58k3kropzSxsmGbJObB9qfNWtphOUb4jNIW7rWzvEbeanffuLE9CBnn+QiN99k+QaDmUsi9uAYmDLPjmPab2GuPM/L6e3dFAdMPp4aJByFhXqUey7zYxjwW2aEnF2Jndms7LZ2aW9737umj73/bN9tMGbawfe3Y80wYfwPxYy8PAVVUZj9R5D8QpP6qQ56d/Uyemox438oYnjfajgd9pMTFmba8wpd27h5YHh1FBV+Xhggt0BmoSuTYcJHX+Xx8E1pqAr8tKCQXQUGjeq5uLBHCu9NyOPjr/K4eWgqTqfClu0R5v9hp9VozTw8eWd9VBVmLSoie2eE0ZN3c8uwVC7oXo1Q2OKtcblxieNEOy4tXWvnbN891D7hHz0tSK+T3OwsMFm+PsqMJWFGXmqX+Zu5IaIGfP9riKvO93FGexdFAYuPvjt4LP27e3A6FQafbfflgZDFf7+Jfx9x+hndWbz4d/5+70gsy2Lk3fcy8csvaNCgIaeedjrNmmXw93vuAkWha9dudOjQkezsrbz4wnMA1K5dm7tG3hP3csfL8TxpoFh/ovSapjmBD4Fm2IPmnsDdwPPYM8RbgSzsVIuxuq7vTdN4EbgQ2A1sB/J0Xf9b6YA6HTuF46bSnOgrsHOiTey86xHYKR+tdV1/QNM0L5Cp63rTQwaqKNZtL+T/z7FWNW/cWwOAm5/dneCSVI63/2FfDr3njapxo2JlePE2+ykLd74cnzv34+HVkSnAidPuoLzt3fDkzgSXpHK8/4h92Xeys1WCS1J5+kXtuZMhI9cnuCSV54uXMwA4EY9Lt79UkOCSVI7X764OwOq1GxNbkErUqkVTrCr2YOafl1Xenau9OsT3EWd/aiZa1/UocPUBFn17gPdOq7DdPcB+p1W6rl9T4eXPpe+NAcbss+qoCtsEgaZHWmYhhBBCCFE1mH/hGwuFEEIIIYT4n1SxifGjUtWeEy2EEEIIIUSVJzPRQgghhBAiIY7nGwtlEC2EEEIIIRLieP6yFUnnEEIIIYQQ4ijJTLQQQgghhEgIU9I5hBBCCCGEODrydA4hhBBCCCH+QmQmWgghhBBCJIQ8nUMIIYQQQoijdDx/Y6GkcwghhBBCCHGUZCZaCCGEEEIkhKRzCCGEEEIIcZSO56dzKNbxfApwFBRF+WsEKoQQQghxEFYVG7V+vdCotPHZgK6OuMYmM9FCCCGEECIh5MtWjhN3vrwn0UWoNK+OTAFg5GuFCS5J5Xj5jmoA3PT0rgSXpPK880AtAEY8lZvgklSe9x5OBeCuV0+Mdgfwyp1223v/x+O4J6/ghnPsiZghI9cnuCSV54uXMwCY7GyV4JJUnn7R1QAMvnNdgktSeSa82hyA6x/fkeCSVI4P/q8uAMPu25TgklSesc+lJ7oI+zmeEyL+UoNoIYQQQghRdVjyiDshhBBCCCH+OmQmWgghhBBCJITkRAshhBBCCHGUJCdaCCGEEEKIKkzTNBV4E+gEhIARuq6vrbD8bmBY6ctvdV1/7FCfJznRQgghhBAiISyr8n6OwCDAq+v66cADwAt7F2ialgFcCZwBnA6cr2lax0N9mAyihRBCCCFEQpiWUmk/R6AHMBVA1/X5QNcKyzYDF+q6bui6bgIuIHioD5N0DiGEEEIIcdzTNO1G4MYKb72r6/q7FV6nAAUVXhuapjl1XY/quh4BcjVNU4DngMW6rq8+1O+TQbQQQgghhEiIyryxsHTA/O4hVtkDVKvwWtV1Pbr3haZpXuADoBC49XC/TwbRQgghhBAiIeL8dI45QH9gvKZppwHL9i4onYH+CvhJ1/VnjuTDZBAthBBCCCH+CiYC52maNhdQgOs0TbsHWAs4gLMAj6ZpfUrXf1DX9XkH+zAZRAshhBBCiISI55etlN4wePM+b2dW+L/3aD5PBtFCCCGEECIhrCN7qkaVJIPoA1CAS3t7aJDqIGpYjP0hSG5B+anS6e1cnNHBhWnCtN9CrNhgkORVGH6hF5cTCootxkwPEomWf96NA30sXx9lzrIIXjdc08eH2wWGAZ98H6SwJH6nYgow5GwPDVJVogaM+yk2vtPaOjmjvQvDhOkLw6zcaJQtO7OTixS/wuR5Yar5FYZfUH7S1jBVZfLcEHNXREmEDs1dXNTdi2nC3GUhZv8Rjllep4bKNRclYVkW2bkmY6eVYFVYdvMlyTzxwR4A/F6Fx/+WQnauHfuS1RF+WhSKZzgAdGzhon8PP4ZpMWdpiFlLYstQp6bKdf2SAdi602DM1GIsYEhvPy0aOXGoCjOXBGO2a9nYyYiBydz/en48Q4mxtw02LG2DY/dtg+2cnNHOhWnBtN9i2+BZnVxUS1KYPDd8gE9OHMs0mTb2X+zYouNwuulz1ZPUrJses05J4S4+fW4Y1z/6DU6XB9M0+OmL/5CzaTlGNEz3fnfQokOvBEVQrks7H0POr4lpWvy0oIgf5xfGLE9LdXLb5XWwgM3bwrw3IQ/LgmsG1qJ1My+mZfHx17vQN4RI9qu88mAjNufY9fXrshK+nbknAVEdmRqndKT1v//O/HOHJ7ooh9SlnZ9LL6yBYcDPCwr5Yd4B6ujKumBZZG2L8N4XuXYdDapF6wwvlgUfTcpD3xCibi0nt19ZB0WBnbujvD02l3Ak/l8j16mlm/5n+jFNmL0kyMzFsU8Xq1tT5foBKVjA1h1RRn9XhAVc3MtP22ZuLAs++76IDdlRUpIUbrw4BYdDoaDI4IOvCgkn4NB0chsfl5ybgmHCjN+K+OnX4pjl9Wo7uXloLQA250T4cNJuOrb0MqBXCgCKAlpTD/e9uA0FGDG4FoqikJUd5sOvdh/X3/Z3IqiSg2hN0zoDA3RdfzwRv79DcydOh8LL40tIT1MZ1NPDe5PtnbmaX+HMzi6eH1uCywF3XeonM6uEC051s0iP8OuqKOd2ddO9g4tfFkcAuOgMN35v+ZnWqW1dbMs1+XpOiNPbuTini5tJs+I3QGuf4cDpgFe+CJBeT2VAdw8ffFseX89OLl4cF8DlhDsG+9CzAqgKDO3tIb2eg6Xr7J6osMTijYkBANLTVC46zc28lYkZQKsqXHqOj6c/KiQUsbjvqmosXRthT3F5DzOkt4+vZwZYvTnKFef76dTSxZI1EU5t56Z3Fw/JvvI6alLPwW+rwoz7IZCIcABwqHDZuUk8NaqAUNjigeHV+WNNOCamoeckMWlGCauzolx1YRKdW7kpCZnUreng6Y/34HTAY3+rwaLMMCVBi5rVVM4/1YdDTeyZf4fmDlxOeLm0DQ7s4eH9KRX2sY4uXihtg3dWaIOX9faQnubgj3WJaWeHsvqPH4hGwlz9j3FsXb+EnyY8zeBb3ipbvn7lLGZMfIHiwtyy91Ys+ArTiHLVfWMpzN9O5qLvElH0GA4Vrh1YmwdeyiYUNnnizgYsWlFCfmH5icw1A2vx2be7WbkuyN8urU239n6250Vp1dTDgy9nk5bq5O7hdbn/xWyaNXIzZ3ERH3y5K4FRHZmMe0fQ8KoBGMWJ2++PhEOFay+uzQMvbCUUNnlyZAMWLt+njgbVZuyUXaxYG+TGoal06+Bne24UrZmXB1/MJq2Ok7uvqcf9z2/l6oG1mDZ3D7MXFXPOadXo36s6E6bF9yTbocJl5yfz5Pu7CYUtHryuBktWh2L6u8vOT2biL8XomyJc3TeZzpqbvAKT5g1dPPVBPrWrq9xxWXX+9e5u+nb3M2dpkHlLQww4089ZXXxMXxDfenWocHX/GjzyWg7BsMVjt9Zj0coABUVm2TpX96/B+O8LWLU+xA2X1KRLWx8LVwT4Y7XdH/Y7qxr6xhDZO6LcMzyVcVMLyNwQ4uahtcrWPd4dzycCVfLLVnRdX5KoATRARgMHqzbZB+lNOSaN6znKlqXXU9mwzcAwIBiG3HyThqlq6TZ2B7ZyY5RWje3zk04tnJgWrNpYftDPzjXxuO3/e91gxDMhCDu+zCy7rJu2mzSuW94MmtRV2bjNxDD3xmfRIFXF6YSFmVGmLzzw7N/gMz18/ksoYTtD/doOdu42KQlZGCas2xKlRaPYc8T0NCerN9v1sGJ9hNZN7eUlQYsXPoudxWmS5qBJPSf3XJ7M3wYmkZIU/0FnWm0HO3YblATtmNZsidCysStmnfT6TlZn2TEtWxemTTMX67ZEGTWlCLA7J1UFw7BwOuCqPkmMnlq83++Kt4z65fvLfm2wnsqGim2woLwN/pYZZfpvVWsGeq8t6xbRrG1PABpmdCZn0/KY5YqiMuyuD/H6a5S9t2HlbKrVSOPzN25k6qeP0KJj77iW+UAa1nORkxuhOGASNSBzQ5DWGZ6YdTIaeVi5zj7IL14VoEMrH7sKooQjFi6ngt+rEjWssnWbNfLw2G1p3HNNXWqkOPb7nVVFyfosFl16R6KLcViN0tyxdbQ+RJvmsamcGY09rFhbWkcrS+hYWkehcGkdeVSM0jpqlOZm8Up7MGbX91GlhVaK+qkOduyq0N9lRWjVZJ/+Ls2JvsmenFq2NkzbZm6ycqK8ONp+7G/t6g72lA5Qx04rZv7SEApQK0VlT7FJvDWs62J7XpTigIVhgL4xROtmsftSs4ZuVq23J9GWZAbp0LL8b1+ruoOeJycxYbod30uf5JK5IYTDATWqOSgoMjgRmFbl/cTbYWeiNU3zAR8C6djf3nIvcBtQA0gF/qvr+luapv0C/AG0B4qAWcAFpeudDwws/Ukp3e5xXdcnaJo2pPTz9o5ShpR+xs26rg/TNO0G4HZgFxAGxpWu1xfwA82BZ3RdH/U//xX24XVDMFReG5YFqmJXkNetEKiwLBix3/O6lbJtQmELnwfq11bpojn5cEqQC051l21THLRo3cTJg1c58HsVXv2ipLKKfkS8rtgYDhVfKGLhcysEQqBvNujWev8m066pg5xdJjvzE3c66XUTWy9hC5/n4APfisuXrYvst3x7nsk3OQEyN0U5pa2bYef5eXdSfAefPo9y2JgqvgqVLo8aEDUsHCpc3z+ZmYuDhCIwvG8S0xYEyC+K/8FkXx63QjB88DZYcVkoYpX+Lew2eMoB2mBVEA4U4fEll71WVAemEUV12OVt1qb7ftuUFO1m185NDLn1HTav+Y1vP36QK+8dHbcyH4jfq1ISLG8jwaCJ37vPfEuFhrd3uWHY9ffygw3xe1XeGW/PuG/dEWH91N0sWx2kx8lJ3HBJbV4YtSMeoRy1nInT8KU3THQxDsvnVSgJlNdR4AB1pFSoo0DIxO9TMUywLItXHmqE36fy9li7jjZuDdO1vZ8ZvxXRrb0frzv+kwZej0IgVKHdhS18noPHFAxb+Eqv8JqWndJxbjcfY6YWla2jqvCvG2vicip8Myu+x1kA3z77UiBk4fcdIqZQbD327VmNb2cVEi0dK1sWpNZw8NCNdQkETbbtrHpX5P5qjuRodDOwsXRA2x57QDxW1/UvNU1rAMwA9l6z/FXX9bs0TZsKlOi6fp6maR9hPzIEIBk4D6gD/Kpp2ldAK+AiXddLNE17B3vgvRVA07RU4H6gMxACfq5Qruq6rl+gaVpL4Btg1P/4N9hPMGwf5PdSKD/DCYatmA7G67J3jGDYwuNWiATsfwMh6NbaRfVkldsG+6iVYh9k8vaYnNHexY+LwsxdHqFBqsr1F/l4ZnT8dvBgJDYGRYmNr2LsHpdCIHzowXFXzcnMP/YfiMbDgJ5eWjRy0rCOgw3bys/K9z0ZAKj4yutWCAQPHldmVoRwaUiLV4fp3yN+MzODzvLRopGLRnUdrM8u7yS9boWSfWOqMPXvcSuUlMbk9yrcfEk19E0RvpsXpHqyQsvGLurWdNC/ByT5FP42KJn/TioiEUJhC4/rEG3QtU8bDCXuBO1IuX3JhEPlJ1qWZZYNoA/Gl1SDFu3PRlEUmrQ6hd07Nh7jUh7csD41aZ3hIb2+mzVZ5ell3n0GAhB7+dXrVSkJmJzVLZn8PQZPvZ2D16PyxJ31Wb0xxPI1AcKlfcivy0q4rE/NuMRzIhrWtyZtMrw0aeBm7abyOvJ5VYoDB68jn0eluMTk7G7J5BcaPPlWDl6vypN3NWD1xiAfTcpjxJBUenRJZtnqQFxnbS8+20+Lxi4a13Oyfuu+/V1sOSrONHor9HcAE38u4bs5AR66vgarN0fYudu+mvXo27tp08zFDQOr8ezHBcTD0AuqozX10KS+i7VZ5VfOfB5lv3oyK7z0esrrUVHsfOpxU2PLnJtvcM+z2+h1ShJX96vBW+OrfprU4Zzo6RwaMA9A1/XlwFhgkKZpnwKPYM9O7/V76b/5wMrS/++m/JEhM3RdN3Vd3176fh1gB/CRpmkfAh33+bwWwEpd10t0XTeAuRWWLSn9dzNH+UiSw9mwzaBt6aX+9DSV7LzyVr5pu0lGAzun2OuGerVUtuWZbMg2aNvUvkzZtqmTdVsNvp4T4qVxJbw+IcCvKyP8sjhM5iaDQMgqG5gWlsQOWuNhwzaDNul2WdPr2eXfK2uHSUYDdb/4DqVRXQcbchIzu/n1rCAvflbEfa8XULeGit+r4FChRePYDhlg8/byNJt2GS7WbDn4WfzVFyZxsmY3xdbpLrK2x++y2aQZAZ4fvYd7X9lN3ZqOsphaNXaxfp8yZ203aNXEjqlDczdrNkdwOeGeK1KY80eQKXPsS7QFRRaPvpPP86P38PzoPRQHrIQNoAHWbyvfX/Zrg9uPvg1WBY0yTmb98pkAbF2/hDoNWh1+mxZdWLdiBgA7tmSSUrP+MS3joYz9bjf/eiOHEf+XRVqqi2S/XQdtM7ys3hh7z8aGrWHalqYPnNTGx6r1QYoDJsGwiWnZM2rRqIXXrXLLZamc2ikJgA6tvKzfEv8bdE8UY7/dzT9f38aIRzaRVqe8jto097J6Y+xNeBu2hGjXorSO2vpZtT5IUYlJMGTZdRQ0iUQtvB6VTpqPz6fu5qm3c7AsWKrHL8924i8lPPdJAXe/mEfdmipJe/u7dDs1raKsnChaut0vd2jhZk1WhNZNXVx5oX0FKBK10yYsC67qk1y2bjBkxXWgNv77Ap54Zwc3P76VeqlOknwqDge0buZlzabYdLSN2RHalKZLdW7tJbN0X2tcz0X2zgiRaHnB/35tKmmpdn8fKK3HE4FlVd5PvB3JTPQqoBvwlaZpGcDzwPTSFI5ewEUV1j1cCF0ANE2rh53WUQI8BjQpXT6d2CvUa4HWpSklIeAUyp/nd8z+XEvXRtGaOBh5qR8UGDM9yNknucjNN1m+wWDmkgh3XepHAabMCxM17CcIXHmel9PbuykOmHw8NXjQz58yL8zl53rp0dGFQ1UY9+PB1z0Wlq0z0Bo7uXOwD0WBz34IclZnO74VGw1m/RHhjkvsZd/OD5VdSjqQJK89q5hopgmf/xTgzqHJKArMXRomv8iifm2Vs0/28Nn0AF/8FOCqC/04HQrb8gx+1w8+ez5xRoDhffycdZKHUAQ++S7+ecSGCeN/KObuYSkoCsxeGiS/yKR+qoNeXbyM+b6Yz38s5uq+yThV2JZnsCgzzDldvdSpodKzs5eene2D6KjJReQWVJ2B6N42eNcQHwow5scgZ3d2sbPAZMUGg5lLI2Xtc8q8Q7fBqqJV5/PYmDmHT54bBpZF3+H/5tcfPqRmnSa07HTOAbfp1H0o0z77Jx8/MxSwOP+Kx+Jb6AMwTPjoqzwevikNVYGfFhSyq8CgUT0XF/ZI4b0JeXz8VR43D03F6VTYsj3C/D/s/UNr5uHJO+ujqjBrURHZOyOMnrybW4alckH3aoTCFm+Nyz1MCcThGCaMmpjHI7ekoSgKP8+vUEdnpvDe53l8NGkXNw9LxelQ2Lo9wvwldh21zvDy1MgGqArMWlhE9o4IST6VWy+vQyRqsTknzHufx7+ODBPGTS/m7iur2/3dkiD5hXZ/d043H59+V8T46cVc0y/Z7sNzoyxcZQ84u7bx8MC1NVAV+HlhgNx8kx9+DXB1X3twbVnw6XfxnzQwTPj0m3weHFEHRVH45bcidu8xaFjXyQVnVOODSbv5dPJubhxSC4dDIXtHhAVL7avS9es42ZEXexLx1c97uHlobaKGRThs8e4XeXGPScRSrMMM3St8j3hD7G9z+Qq4AcgF8rDzl9sC32PnMWdqmjYWeFvX9V80TXsZmI89W3wT9sC5OvYs9vfYOc4aUIw9Oz0X+2sZ9+ZEX4edM70L+/vOX8eerW6t6/oDpeXL1HW96SEDVRTrzper7mOVjtarI+3H34x8rfAwax4fXr7D/ir7m54+/i9N7fXOA/Zji0Y8deIMGt57OBWAu149MdodwCt32m3v/R8TfzJYGW44x56HGDJyfYJLUnm+eDkDgMnOw8/uHy/6RVcDMPjOdQkuSeWZ8GpzAK5/vGrmvB+tD/6vLgDD7tuU4JJUnrHPpWNVsQczv/dj5U2KjjiHuMZ22JloXdeDwBX7vP3cAVY9u8I2wyr8fySApmnXYqdzPLDPdkMP8qt/0TTNCTTQdb1r6WfMBDbruj5zn/I1PVwcQgghhBCiajmec6Kr5m3upXRdj2qalqRp2u/YT+ZYgP3UDyGEEEIIIRImboPo//URdLquPwQ8VLmlEUIIIYQQiWZWndt1jlqVnokWQgghhBAnruM5naNKfmOhEEIIIYQQVZnMRAshhBBCiIQ4nmeiZRAthBBCCCES4nj+0hhJ5xBCCCGEEOIoyUy0EEIIIYRIiMN96d/Rie/3yMggWgghhBBCJMTxnBMt6RxCCCGEEEIcJZmJFkIIIYQQCSFftiKEEEIIIcRRknQOIYQQQggh/kKUyr0rsupSFOWvEagQQgghxEFYlhXfR1gcxotfVd5A9J6BSlxjk3QOIYQQQgiREMfzXO5fahA94qncRBeh0rz3cCoANzy5M8ElqRzvP1IHgNtfKkhwSSrP63dXB+Dlr4/juyb2MXKAnQF243/yElySyvPug7UBuPiONQkuSeWY+FpLAG57IT/BJak8b9xbA4DBd65LcEkqz4RXmwMw2dkqwSWpPP2iqwHYtur3BJekctRvczIAz00wElySynPfYEeii3BC+UsNooUQQgghRNVhVer3fsuXrQghhBBCiL+ASh1Dx5k8nUMIIYQQQoijJDPRQgghhBAiIeTGQiGEEEIIIY6SeRznc0g6hxBCCCGEEEdJZqKFEEIIIURCSDqHEEIIIYQQR+l4HkRLOocQQgghhBBHSWaihRBCCCFEQpjH8VS0DKKFEEIIIURCWGaiS/C/k3QOIYQQQgghjpLMRAshhBBCiISwJJ3jxNaxhYv+PfwYpsWcpSFmLQnFLK9TU+W6fskAbN1pMGZqMRYwpLefFo2cOFSFmUuCMdu1bOxkxMBk7n89P56hHFCnlm769fBhmjD7j+B+8dWtqXJd/2pYFmTvjDK6NL6Lz/bTpqkLCxg7rZgN2dG4llsBhvb20rCOStSAMdMD5BaU74xntHfRvYMbw7T4/tcwKzZESfIqXNPHh9sJBcUWn04LEIlCz44uTm3rBuC7BSFWbCiPpV5NlXuHJfHQu4VEjbiGCIBlmsz48jHytmXicLjpNfRJqqemx6wTKNrFl69fzmX3fo3T5SEUKOSHMfcRCRVhGBG693+AtKYnxb/w++jYwsVF3e22NmdpiNl/7LMv1VC59qIkLCB7p8Fn00qwgMG9fLRo5EJVYdYSe7uUJIUb+ifjcEBBkcmoKcVE4tsEAeja3s/QC2phmPDj/D38MG9PzPK0VBd3XFkXC8jaFua/n+/EsuD6S1JpneElGLL4G4cOEQAAIABJREFU5Otc1mwK0SjNxS2X1UVRYOPWMO99sZN4fQ9B+wwnfU7zYJowb0WYucsiMctTa6hcfYEPy4JteQbjfwxiAX1O89Auw4lpwoRfgmzKKd9JLjnLy47dJrOXhgFo29RJn9M9AGzebjD+p2B8ggO6tPNz6YU1MAz4eUEhP8wrjFmelurktivrgmWRtS3Ce1/kYllwzaBatM7wYlnw0aQ89A0h6tZycvuVdVAU2Lk7yttjcwlHqu5AoMYpHWn9778z/9zhiS7KETFNk5fe/oC1Gzfhdjm57/abaFQ/bb917n/iGXqc0pWBfc7DsiyGXH8rjRrY67XTWnHj8MsTUfxDskyT2V89zq5tmTicbnpe8sQB+/Ov376cwXfZ/fmJzpR0jj9H07SnNU27NtHlOBCHCpedm8RLY/fw3Kd7OLOzl5QkJWadoeckMWlGCc9+sgcF6NzKjZbupG5NB09/vIdnPingwtN8+L32djWrqZx/qg+HqhzgN8ZXWXyf7eHZTwo486QDxHduEpN+KeHZTwpAgc6am8b1HGQ0cPLvUQW8O7GQ4X2T4172js2duJzw4rgSvp4d4uIzvWXLqvkVzurs5qXxxbw5sYQB3T04HXDhqW4W6RFe/ryELTsMenRwk+RV6NnJzYvji3ltQjGX9S7/HK8bLj7TQ9RI3AFy/YofMKIhBt8xjtMuupc53zwTszxLn8U3795ASWFu2Xt/zPyQRi1PZ9Ctn9L7sv8wc+IT8S72flQVLj3HzytjC3l+9B56dvbs19YuPcfPV7MCPD+6EBTo1MpFqyZO6tR08Mwn9j54wWle/B6FC0/zMW95iOdHF7Itz+TMk+J/sHGocN3FqTz2ZjaPvrqF889IoUY1R8w6112cypgpu3jkla0owCkdkujSzk/Dei7uf2ELz32wjb9dWgeAK/vVZvTkPB56eStut0K3DklxiUNVYfDZXl6fUMzL44vp3sFNNX9s3Qw+y8vkOUFeHl+MAnRo4aRRXZUWjZw8P6aYD6eUMLR030n2KdxysZ8OzcvnaTwuGHSml7cnlvDCZ8Xs2mOS7ItPH+hQ4dqLa/PEmzn887Vszj2j2n71dM2g2oydsotHX92GokC3Dn7SG7jRmnl58MVsXv10B9cPTgXg6oG1mDZ3D4++uo0Va4L071U9LnH8LzLuHUGHd55E9R4/g7HZCxYSjoR569knuHH4Fbz5wSf7rfPe6HEUFhaVvd6as52WzZvxylP/5JWn/lklB9AAG1fa/fnAW8fS7cJ7WPDtszHLN6+ezXcfjCBQlJegEoqjUSUG0VVZWm0HO3YblAQtDBPWbInQsrErZp30+k5WZ9lTYMvWhWnTzMW6LVFGTbF3cMuyD1KGYeF0wFV9khg9tTjusRxI/dTY+NZujh4wPj3LnpVavi5Cm6YuNm83eOkze8atdnWVPcXxP5XMaOhg5Ub7774xx6BJvfKDYnqag/XZBlEDgmHYmW/SIFWleUNn2TYrN0bRmjgoDlo8/WkxpgkpSSqBUPmAedg5Pr6ZEyKcgBnOvXI2LKKJ1hOAtPTO7Ny8PGa5oqgMuOkDvP7yA3mnM6+l3emXAWCZBg6nO34FPoj6tR3s3G1QEipta1uitGgUezGsSVr5vrRifYQ26S7Wb43y8RR7f7EsUBUwTIvxP5awYHkYBfvEdE9x/E90GqW5ycmNUBwwiRqwan2QNs29MetkNPawYm0AgN9XldBR89E4zc3iVSVYFhQWm5gm1Kjm4Ln3c1i5LojTATVTHOQXxufSR1otlZ35JoEQGCas22rQomHsILNxPQdrttjlWbExSusmTpo3dJK5ya6v3YUWqqqQ7FPwuODbeSF+W1U+m53RwEl2rsElZ3kZOTSJwhKLokB86mzfespcHzpIPdkz44tXltCxlY9dBVFCYQuXU8HvUTFKT6YbpblZvNKu08wNQVpnxH5WVVKyPotFl96R6GIclaUrMznlpM4AtNNaoq9dH7P8lznzURWVU7t0Lntv9dr15Obt4q6HH+cfjz9N1pbsuJb5SOVs/J3GrXoAUK9JZ3Zu3bc/V+h7w/t4fFX3xKyyWZZVaT/xFpd0jtJZ5oFACpAKPF666BFgJ+AGMjVNcwDvAI2B2sB3wD+B1cApuq7v0jTtFiAZWAfcD0SAjcBwXdcrfSTn8ygxg6pg2MLniZ09qfgqVLo8akDUsHCocH3/ZGYuDhKKwPC+SUxbECC/qGpcv/C6949v74z5XhVfBUMW/tL4TctO6Tinq5cx0+J/UuB1KwTD5a9N0x5gmVZpXOHyuEJhC59bsbcpjTcYtvC6y2M5s5OLvqd5mLHE/tA+p3lYsSHK1tzE1lU4WIzbW63staI6MI0oqsPefRu36r7fNh5fCgAle3byw5h/0H3gg/Ep7CF4D7gvxZ7Hx7S1ffYlVYVr+yUxa0mIUOnYTFHh0eur43LClDmBOEQRy+dVKQmUt49AyCTJFzv4VCoEFQia+L0ONmwtZkCvmnw3s4DUmk4a13fj8SiYhVCnppN/3taAkqDJ1u1h4mHffiAUsfAepp/zeuz9qThg7fd+br5J3h6Dds3KDzFJPoVWjZ3855MiQhGLuy9LZkO2wY78Y79/+bxKbD0FTfzefdpexXoKmfh9KoZpH+BfeagRfp/K22Ptqz0bt4bp2t7PjN+K6NbeX9aPVEU5E6fhS2+Y6GIclZKSAElJvrLXqqoSNQycDgfrN23mh5lzePz+u/lo3ISydWrXqsmVQwbRq/tpLF2ZyZMvvc67L/w7EcU/pEioKLY/V2L780Yt9+/PT3TxSlk7FuKZE50MnAfUAX4FosApwC5gSuk6jYH5uq6P0DTNC2zRdf1RTdNGA8OAN4GrgYuB14GXdF0fq2nacOwBeqUlGA86y87BbFTXwfoKub5et0JJKLbGK579eNwKJUH7td+rcPMl1dA3RfhuXpDqyQotG7uoW9NB/x72QeVvg5L576Qi4m3QWX5aNj5IfMHY+Co2cK8nNv6Jv5Tw7dwAD11bnTVZEXbG4YC4VzBs4akwaa4o5WUNhi28rvIDm6e03oJhC49bIRKw9hs4zPwjwpxlEW4Z5KdlI4NurV3kF5mc3t5Fil/htov9vPJFSbzCK+P2JhEJlZ+kWJZZ1uEeSt42nWmf3ssZ/f5Bw+anHMsiHtLAnj6aN3bSqI4jJm/e/vvHtpeKEwkV9zW/R+Gmi5PRsyJMnV+eR2ua8Nh7BbROd3JdvyReGBOb53qsXH5RLdpk+Ehv4GbNpvLy+DwqxYHY2eOKMfm89vI/MgO0aOLlsTsasnFriPWbQxSWXs3ZuTvK7U9mce7pKVx3cSqvjd5xzOLod4aH5g2dNKijsnFbebk9rth9A2L7AU/pvmOfiO7zfvDAR8TioMWmHIPCEnv52i1RGtZ1HNNB9LC+NWmT4aVJAzdrN5Xn39v1cPC25/OoFJeYnN0tmfxCgyffysHrVXnyrgas3hjko0l5jBiSSo8uySxbHUjIlbgTmd/voyRQvl9ZloXTYZ+cfv/zTHLzdnH3o0+Qs2MnTqeTtHp16NSuDQ7VXqdj29bk5u3GsiwUpWqd4Lg8yYQr9OccYX9+IrOO41F0PGtuRulM8XZN00oAr67reQCaps0tXWcX0E3TtF7AHmBvEtf7wDhN02YCObqub9c07R7gwdKZ6VXApMos7KQZASCAQ4XHbqyB36sQClu0auxi2vzYm2Gythu0amJfhu7Q3E3mpgguJ9xzRQrTFwRYsMKeTSoosnj0nfJx/vN31kzIABpg0gx7MOhQ4fGbapLkVQiGLVo1cfH9gtgZvc3bDbQmLvSsCO2bu9A3Rmid7uLk1m7GfF9MNGqVztjEN4b12QYdMpwsXhOlaZqDbXnlB7JNOQb9z7DzoJ0O+3L1tjyT9dn27NiClRHaNnWyLtugbk2VAd09vDc5gGHas56WBY+PKq+bf12fzBsT4z+ABkhrejIbV/5Mi859yNm0hNpprQ67za6ctXz/8UjOv/olUhu0jkMpD+6rWXZ7UlX414jqZftSy8ZOpu/b1nZEy/aldhkuVm+K4nLC3ZdXY/qvQX5dWT4ze/n5fhZlhlmdFSUYtuLa/j6bsguw959XHmpCsl8lGDJp28LLVz/tjll3/ZYQ7Vr4WLE2wMlt/CxfE6B+HRcFhQaPvLKV2jWc3Hl1XUoCJg/+rT6jJuWybWeEQNA85jFNnhsCQqgqPHJNclndtGjk5MdFsTd9btlh0LKRndLRrqmT1ZsNduYbDDrTx48Lw9SopqAo9mD5QDZvN6if6iDJaw/Am9V3MHfZsZ1pH/utXRcOFV5+qHFZPbVp7uXrn2LnXDZsCdGuhZcVa4Oc1NauJ6fDvnJlWhAMmkSiFl6PSst0D59P3c2m7DD9e1VnqR7/qyAnsg5tNOb+tojePU5nhb6GZumNy5bdcu2VZf//8LPPqVWjBqee3Jm3PxpNSrVqXHHJANZu2ES9OrWr3AAa7P5806qfad6xD9uzllDzCPpzUXXFcxDdBUDTtHqUDo41Tauj6/pOoBuwBbgWyNd1/SZN01oAN2qapui6nqVpWj7wMPaAGuBG4F+6ru/QNO0d7Nnpjyq70IYJ438o5u5hKSgKzF4aJL/IpH6qg15dvIz5vpjPfyzm6r7JOFX7rvVFmWHO6eqlTg2Vnp299Oxs58uNmlxEbkHVmrHYG9/Iy1NQFYXZfwTJL7Tj693Vy+ipxYz/oYjhfavhdNjxLcy0D3xd27h5YHh1FBV+XhiIe2xL19p5mXcP9aMoMHpakF4nudlZYLJ8fZQZS8KMvDQJRYFv5oaIGvD9ryGuOt/HGe1dFAUsPvouQDhqP1Xlnsv8gJ0rvXZrAh7DcRAZ7c9j8+q5THhtGGDR+7L/sGTGh1RPTadZu94H3Gb+dy9iREPMnvQUAG5fNfpe92YcS70/04QvfirhrsuqoSgwd2mI/CKL+rVVzu7i5bNpJXz+YwlX90nC6VDsfUkP07urh9QaKj06e+jR2T6v/mhKMT8tDHLlhUlg2SdwiUgpMkwYNSmX/7ulAYoKP84vZFeBQaM0F3171uDdz3cyamIut15eF6dDYcv2MPOWFOFwKJzUxs+5p6cQjlj89/OdAHz5w27uuLIuEcMiHLZ487NjNwtdkWnClzOC3HaJH0VRmL88TEGRRVotlTM7uxn/U5CJM4Jcfr4Ppwo5u0wWr4lgWbBua5R7L7f3s/E/HnwwWRSw+GZ2kNsG2zdL/r46HHPieywZJoyamMcjt6ShKAo/762nei4uPDOF9z7P46NJu7h5WCpOh8LW7RHmL7HbU+sML0+NbICqwKyFRWTviJDkU7n18jpEohabc8K893nuYUogjkbP07qxcMkybv3Ho1jAA3fezLivptAorR7dT+16wG2uHDyQJ198g/kLF+NwqDxw1y3xLfQRatr2XLasmctXb10OlsVZQ/7N0lmjqF67CeltD9yfn+iO4yfcocQjEbs0J/omoASojp0LHQBewp59jgDjgN+AsUAhUIyd3nGOrutbNU27BHgVSNd13dA0rT/wJJBXuv71e2e2D0RRFGvEUydOR/few/Zd4jc8uTPBJakc7z9iP53g9pcKElySyvP63faNIS9/XbVOnP6MkQPsPNIb/3Pi3Dn+7oO1Abj4jjUJLknlmPhaSwBueyHxj8+sLG/cWwOAwXeuS3BJKs+EV5sDMNl54sxE9ouuBmDbqt8TXJLKUb/NyQA8N6HqTKr8WfcNdmBZVpWaon/gvwe5fPU/ePpv3rjGFu90jgf2ee/kA6zX4SDbO4EPdF03AHRd/wb4phLLJ4QQQgghxBE5LrLZNU37N9AT+wkfQgghhBDiBCDfWHgYuq6P+pPbP1RJRRFCCCGEEFWEdRxnPMqXrQghhBBCCHGUjot0DiGEEEIIceIxJZ1DCCGEEEKIo3M850RLOocQQgghhBBHSWaihRBCCCFEQpjytd9CCCGEEEIcneM4m0MG0UIIIYQQ4sSnaZoKvAl0AkLACF3X11ZY/jfsb9iOAk/quj75UJ8nOdFCCCGEECIhLNOqtJ8jMAjw6rp+OvAA8MLeBZqmpQF3At2BC4D/aJrmOdSHySBaCCGEEEIkhGlZlfZzBHoAUwF0XZ8PdK2w7BRgjq7rIV3XC4C1QMdDfZikcwghhBBCiOOepmk3AjdWeOtdXdffrfA6BSio8NrQNM2p63r0AMsKgeqH+n0yiBZCCCGEEAlxhGkYR6R0wPzuIVbZA1Sr8FotHUAfaFk1IP9Qv085nh9yfTQURflrBCqEEEIIcRCWZSmJLkNFtz2fX2njszf+XuOQsWmaNhjor+v6tZqmnQb8U9f1PqXL0oDpQDfAAywAOuu6HjzY58lMtBBCCCGE+CuYCJynadpcQAGu0zTtHmCtrutfa5r2KjAL+57Bhw81gIa/2Ez07S8VHH7F48Trd9tpOjc9vSvBJakc7zxQC4CRrxUmuCSV5+U77KtC978bSHBJKs8zN/oAuPnZ3QkuSeV5+x81Abj6kewEl6RyfPJkAwBOxP7u+sd3JLgkleeD/6sLwLZVvye4JJWnfpuTAZjsbJXgklSOftHVADz9uZHgklSeBy51VLmZ6Fueq7yZ6LfuO/RMdGWTmWghhBBCCJEQlZkTHW/yiDshhBBCCCGOksxECyGEEEKIhDie04plEC2EEEIIIRLClHQOIYQQQggh/jpkJloIIYQQQiSEpHMIIYQQQghxlOTpHEIIIYQQQvyFyEy0EEIIIYRIiON5JloG0UIIIYQQIiHM4zgnWtI5hBBCCCGEOEoyEy2EEEIIIRJC0jmEEEIIIYQ4SvKIuxOMAgzt7aVhHZWoAWOmB8gtKK/kM9q76N7BjWFafP9rmBUboiR5Fa7p48PthIJii0+nBYhE7fWTfQp3D/Xzn0+LiRrgdsI1fXwkeRVCEfjk+wBFgfg2og7NXVzU3YtpwtxlIWb/EY5ZXqeGyjUXJWFZFtm5JmOnlWBVWHbzJck88cEeAGpWU7iuXxKKAsUBi/e/KS6LPV4UYMjZHhqk2nU27qdgTJ2d1tbJGe1dGCZMXxhm5UajbNmZnVyk+BUmzwtTza8w/AJv2bKGqSqT54aYuyK+ASnAwB5O6tdSMQyYMCtC3p7yeLppDk5t48A04aclUTKzTJJ9MKyXC4dDobDE4vNfInjccEVvd9l29WsrTP0tyoJVxgF+67HXobmTvqd7MS2YuyzMnKX7t7vhffwAZOcajJ0eiG13g5J4YlRhzDa9u3hISVKYNDMYjxD201nzMOjsZEwTZv5ewi+LAjHL69ZycOMlNbAs2LIjwseT92BZMPLKmiT7VAzTIhyxeOGT3TRJc3L1RdUxLYtoFN6ZkM+eYvOYx3Cs+zyvG4Zf6MPrVnA64MuZITZui28b7NTSTf8z/ZgmzF4SZObi2PZSt6bK9QNSsICtO6KM/q4IC7i4l5+2zdxYFnz2fREbsqOkJCnceHEKDodCQZHBB18VEo5zn7eXaZq89PYHrN24CbfLyX2330Sj+mn7rXP/E8/Q45SuDOxzHpZlMeT6W2nUwF6vndaKG4dfnoji/09qnNKR1v/+O/PPHZ7oohySZZrM/fpxduVk4nC66XHxE6TUTi9brv82nsxfx6M6HHQ6+2aatO5F4a4tzJzwAFiQXKMB3Qc9htPtY+X80az9fRKg0Ln3LTRp3StxgYkyCR9Ea5r2pa7rlyS6HBV1bO7E5YQXx5XQNM3BxWd6+e839oGxml/hrM5unvusGKcD7h6ahJ4V5cJT3SzSIyxYGeG8rm56dHDz8+IwrdMdDOjupZq/PP38jA5uNu8wmLogzKltXVxwipsJM0Jxi09V4dJzfDz9USGhiMV9V1Vj6doIe4rLD5pDevv4emaA1ZujXHG+n04tXSxZE+HUdm56d/GQ7FPK1j23m5dFmRFmLA4xsKeX7h09/PJ7/OIBaJ/hwOmAV74IkF5PZUB3Dx98ax8kq/kVenZy8eK4AC4n3DHYh54VQFVgaG8P6fUcLF1nHwELSyzemGjXdXqaykWnuZm3Mv5Hx7ZNVVwOhbe+DtO4rsJFpzr5eHoEgGQfdG/v4LWJYZwOuGWAmzVbwpzdycnvawx+X2Ny7slOTm3jYPZyg3en2APVJnUVLujm5NfMxAygVRWG9PLxzCdFhCIWf78imWXr9ml3vXx8PTvIms1RLj/PR8eWLv5YE+GUti56d/GQ5C9vdy4nXHmBn2b1HSxeHUlESDhUuLJPCv98O5dQxOLREbVZrIcoKCof+F7RJ4Uvfigkc2OYa/uncHJrD4tWhahXy8GDr+XGfN5VfVP4ZEoBWTlRenX1069nEmOmFu77ayvdse7zep/sYfVmg18Wh6lbU+XaPj6eHVN8zOPay6HCZecn8+T7uwmFLR68rgZLVodi2t5l5ycz8Zdi9E0Rru6bTGfNTV6BSfOGLp76IJ/a1VXuuKw6/3p3N327+5mzNMi8pSEGnOnnrC4+pi8IHKIEx87sBQsJR8K89ewTrNDX8OYHn/Dvh++LWee90eMoLCwqe701Zzstmzfj6Uf+Ee/i/mkZ946g4VUDMIoT8/c+GptW/YARDdH/5rHsyFrCr98+y7lXvwFASeFOVs77lAG3foERDTHl3Stp2KI7v019jtanDKN5p37ov33O8jmjaH3KMDIXfMag2ydiRMN8+Uo/GmtnoyjKoQtwnJCv/f4TqtoAGiCjoYOVG+2B08Ycgyb1HGXL0tMcrM82iBoQDMPOfJMGqSrNGzrLtlm5MYrWxN7GsuD1L0soCZU3kl8Wh/n+V3tgU7OaPWsYT/VrO9i526QkZGGYsG5LlBaNYs+n0tOcrN5sx7NifYTWTe3lJUGLFz6LPahv3mHg99o7s9ejYCRgh8ho4CAzyx4cbtpu0rhuedNuUldl4zYTw7TrLDffokGqitMJCzOjTF8YPuBnDj7Tw+e/hEjElaamaSr6ZjuezTssGtYpj6dxHZWN2+14QhHI22NRv5bC5PlRFq8xUYDqyVC4z9WNAWe4mDg7mpB4AOrXVtmZX6HdbY3SomFsu2tSz8Gave1uQ4Q26eXt7sWxRTHruhwKC1aE+W5efE/YKmpQx8n2XVFKghaGAauzwrRKd8es07SBi8yNdhtbuiZEu+YeUpJU/F6Ve66qySMjatO5lQeAN8bnk5Vjx6+qxG1281j3eT8vDpVddVAViETj3OelOvj/9s47Pqoqe+DfNyWZJJRQQy8KcykWRAEbCoplBQFBURd0sSxiL2vb3+quYtcVd1Vcy7piYUVFUVR0UbooqBSRdumEFlogkDaTzLzfH/clmYQECCTziJzv5zOfzLx738s575Z37rnn3bs9M2LKKQqr0gsItvKXytO6iQ+9wQzGfl0dplPbBNIzChk9LguABnW97HUGR+On5DB3cQgLqF/HE5fZgopYvGwF3U/pAkBn1R69em2p9Blz5uKxPPQ4tUvxsZWr17JzVyZ3/mUU9496mvRNW+Iq85GQuzad+Vfc7rYYh8S2DQtoETwbgMaturBz85LitJ2bfqVxq654fQkkBGpTu34rMjM0e7avoUWwJwBprbuybcMCAin1GHjbp3i8fnL37SAhUPs3Y0CDiYmuqk+8OSxPtFJqODAAqAM0BEYBjwIrgRAwEngTaOCccgfQFrhMa32dc42FwEXAYq11E6XUKcBLQATIB/6IMfLHa61Pd86ZC1wFNAeeBwqA3cBQrXWVuWsCCRb5MXZVNGo6/qht0vLCJQUVCtskJVjmHOehkR+2CSSYCq7Ty/f62TbcPjiZpg08jJmYW1WiHxKBBMiLecDlh22SEitukLHpv67Z3+O3e1+Uy85NolunBHxe+OK7+E+rB/xWKZ1su0yZxaSFCkyZ5YVAb4zQrcP+zaBzGy8ZmVF27HHH4gz4KVUHY/VJTCidFirAqW82lgV3DjblMHVBiQXWsZWHbbvtUlP08aZsOeSH2b/exfwMhc2gDGDJ2v2tydyQzfL1hZzeOWG/tHiRlGiRlx+jU8guHlAWEfsrL2STFPDg88JXc3KYMjeHlCQPD/+xAWs27yr2YLdr6eeC01N44t+74qFGtfd5ec44p3ayxbUXJ/HJzPj2EYFEi7xQiaFr+rTSPqRYmyQ/bJPklGPUNiEdfbol8d+vSwZyHg88MqIefp/F57Pj24fHkpubR0pKUoxcHgojEXxeL2s3bOTbWXMY9cDdvP3Bx8V5GtSvx9DLB9L7rNNZvGwFj7/wMq8//6Qb4leajIlTSGrd3G0xDomC/Gz8ibWLf1seL9FIIR6vj3Aom4RAreI0f2IK4fx91G/agfTl02nfdSDpK6ZRGDYed4/Xx7IfxrFw6kt0OuOauOsilM+RhHPUAi4AGgE/Al7gMa31QqXUM8BUrfW/lFLtgbeAc4FnlVIpQCdgjdZ6u1Kq6HpvADdqrRcppQYAo4F7K/jfA4FPgL8D/YF6QJUZ0flhm8QYJ4XlPEyK0gL+kt42McEiN2SbcxIsCvLs/YyFinjp41zS6nm4aUAyo8ZmHzT/kdK/Z4B2LXw0b+RlXUw8Ynnyxv4KJJQ2FMoyuFcSb0/OYdm6Qk44zsfwfimMmVD9+sSSX1DyEIf9yywxJi3RX9ooKI/TlI9Zv7gTIgCQX2CM5SIsSvQJhSlVPxP9FOsTteGFCWHaNfMwpFcCr39hLKNT2nuZs8SdoM3+Zwc4vrmP5o08peJgAwmU8lYCpbzkiQkcsN65yeDzaxFsnUDLND9rNpVYn4FEi9z8inVKSrTIzYuSlR1l2k+5RKOwLyfKhq0FNG3oZV9OlB4nBLj03Fo8/24m+3Lj4+GMR5/XtIGH6y5J4tPZIVZvjk9I0WW9kmnX0k/LNB9rN5fU/0CCRW6o9L2NdWIFEkqX48TpuXw1J4//uz6VlRsL2LHbzAQ9/OpuOrb1c8OA2jz7Tla161P8VYcKAAAgAElEQVQeyclJ5OaVDEps28bnNbMC/5s+i527Mrn74cfI2L4Dn89Hk7RGnNy5I16PyXNSpw7s3LUb27Z/U97NowF/oBYF4ZKwJduO4vEasyshsRYFoZK0glAOiYE6dP/d/fzwxeOsXfwlzY4/ncTk1OI8nc4Yiup2BVPevomta+fR9Lge8VOmGqnJLxYeSTjHTK11VGu9DeMNbgRoJ+1E4Hql1AyMcVxPax0BJgCDgOuc47E001ovcr7PAjqX8z+LWviTQGNgKnA5xiNdZazdEqFzW1PR2zTxsnVXSWe7ISPC8c1N/G0gAZrU97B1V7TUOZ3a+FizpeKHxAXdEujWwTyxQgV23CrQpNn5jH4/m/tezqJxqofkgIXXA+1aln7AAGzcVkiwpdGn83F+Vm2q2ADLzbeLH6BZ2ft74uLBuq0ROrY2D4XWaZ5SZZa+PcpxzTzFZZZWv3R6ebRo7GVdhntTtBsyonRoafRp2dgiY3eJLBt3RGnbxOiT6IdGqRbbdtsMOMvHcU1Nky5br5o3tNiwzZ2OatJ3+bzwQTb3v7KXRvVK6l37Fj7Wbilb7yK0L6p3bf2sPkC9c5OPp2bz1H8yuf2ZbaQ18JGSZOH1gmqdyOr00uFBG7YW0KGNGRGd1D6RlRvCdD4+kduuNA/HxASLFo19bNlRyJknJ9GnRwpP/WcXO3bHL3a9uvu8JvU93NA3ibe/yisOAYkHE2fk8ty7Wdw9eheN63lIcepesLWfNWXqVnpGIaq16ZdPbJfAqvQCOrTxM/Ri4y0sKDQhO7YNw35Xqzhvfsh2LUQK4MSOinnzFwKwVK+ibeuWxWk3Dx/Kq39/gn8+8TcuPu9chvTvS4+uXRg7fgIffT4ZgNXrNpDWqIEY0NVAWquubNKzANievoh6acHitIYtTmTbhvkUFoQI5+8ja8daUtPas3nN95xy3q1cNPwNsDw0b3cmWTvWMXXc7di2jcfrx+vzl546qeHY0WiVfeLNkXiiTwVQSqVhwjq2A0UarADe01r/VynVGLjROf4m8BomBOS2MtfbopQ6SWu9GOO1XokJ62islPICtTEhIQBDgbFa63uVUn8GRmDCSaqExasL6dDKx91DkrEsGDcln96nJLAjK8qStYXMXBTmrivMahSffx+iMAL/+zHEsAuTOPMEP9l5Nm9/VfFLD3OXFjDswiTOOMGPx4L3psR3ajMahY+m5XHHkFpYFny/OMyebJumDTz06prI+9/kMWFaHsMuTsbntdi6K8ICXfE45YNvc7nygmQ8lmnX46fEf2rz1zURVEsfdwxOwrLg/W/zObeLn517oixdH2H2LwXcPsikTZ5ryqwiUgJmytpNlq6P0q6Fh5v7G+NrwswCzj7Ry64sm+XpUeYsiXDTpQlYwJSfCimMwPdLIlx2th8b81D/dI4xElICJuTDbaJRmDA9j9svT8FjwfdLwmRl2zRp4KHXKYmM/zaPj2fkMfSiZHxeyNgVYYFLLwweKpEo/Pervdx3bX0sy2LWglx274vSrJGPC3ok8/YXe3n/671cP6AuPq/Flh2F/Lg0H9uGE9sl8tcRDbBt+OjbfeTk2Qy7pA67siLccXU9AFasDzNxWvXP6lR3n3fpWYn4fBaDe5mVb/JCdvGLi/EgEoUPvsnh7qF1sSyzOseefVGaNvRyfrck3vsqmw+/yeEP/WqZPm9nIT8vNzEop3VM5MHhqXgsmP5zHjv3RPn2xzyuucQY17YN730V35m3WHqe3o2fF/3KLfc/jA08eMdIPvjsS1o0SeOsHqeVe87QwQN4fPQY5v68EK/Xw4N33hxfoY8RWnfqw+bV3/PFa1dj2zY9Bz/Jku/GUqdBK1p1PI9OZwxj8hvDsO0op15wFz5/InUbtmX2x3/B60sgtXE7zuz/MB6vn/pNOvDFa1cBFi2CPWnatrvb6gmAdTheUCcm+iYgF6gLPAS8CnTQWucrpRpgDOZUjIH9iNZ6knPuFOA7rfUo53dGTEz0PzHe5kLgBq31WqXUa0A3YDXQAvg9kAa8AmQDYWCE1nrdARW1LPu2F9yZbqsOXr67LgA3PZ3psiRVw2sP1gfgrpeqfyWCePGP200s3AOvH/1vkR8qz4wwsZcjn93tsiRVx6v3G4P1modqzstVB+Ldx5sB8Fvs764ftd1lSaqO//y1MQBbly9wWZKqo2nHrgB84QseJGfNoF/hSgCe/sidFY2qgwev8GLb9lHlxr7y3g1V5rX64O+t46rbkXiiZ2qtH4z53aboi9Z6FyZueT+01heW+d3E+bsQOKec/DeVc5n1OJ5wQRAEQRAEoWZyrMZEC4IgCIIgCMIxyWF5orXWY6tYDkEQBEEQBOEYw431nasK13csFARBEARBEI5NarIRLeEcgiAIgiAIglBJxBMtCIIgCIIguELUdm9PhiNFjGhBEARBEATBFSScQxAEQRAEQRCOIcQTLQiCIAiCILhCTfZEixEtCIIgCIIguIJstiIIgiAIgiAIxxDiiRYEQRAEQRBcIRqV1TkEQRAEQRAEoVJITLQgCIIgCIIgVBK7Bq8TbdXkgO7KYFnWsaGoIAiCIAhCBdi2bbktQyx9b1xSZfbZl/8+Ia66iSdaEARBEARBcAUJ56gh/OmVHLdFqDKevyUFgBFP7XJZkqrh9T83AOAvb4VclqTqeOK6RAAuvHahy5JUHVPeOQWAqx/Y6LIkVcf7z7QE4IbHd7gsSdXw5kONAFi5er27glQhwXZtALjqvg3uClKFjH+uNQDPfRxxWZKq477BXgCe/ui3odODVxh9vvAFXZak6uhXuNJtEfajJhvRssSdIAiCIAiCIFSSY8oTLQiCIAiCIBw9RGvwi4ViRAuCIAiCIAiuIOEcgiAIgiAIgnAMIZ5oQRAEQRAEwRVs2bFQEARBEARBECqHhHMIgiAIgiAIwjGEeKIFQRAEQRAEV6jJ236LES0IgiAIgiC4QlTCOQRBEARBEATh2EE80YIgCIIgCIIryOocgiAIgiAIglBJZHUOQRAEQRAEQTiGEE/0QbCAQef4adrAQyQCH84Is2tvyaipR0cvp3fyEbXh2/kFLN8QJbWWxZDeCXgtc4EJM8Ps2GNzzkk+unf0kZNnzp8wyxx3g5Pa+el7VhLRKMxZHOK7X0Kl0hulehjeNwUb2LIjwvtTcrGBwb2TaNfCj8cDsxeZ8+rV8fCHS1LweMz9eu/rHLZlxnd6xgIuPcNLk3oWkShMnFNI5r6S9NPae+imPERtmPFLBL3JJikB7hrkZ7tTBss2RPlheZQeHTyc0s4DNkx38rpNjy51GDqgCZGozZRZu/hqZma5+W76fTM2bQ3x5fRdxccsCx675zh+WJBV6rgbdO0Y4LLz6hCN2sz4OZfpP+WUSk9r4GXkFfWxbdi0rYC3PtuDbcM5pybTp0ctPB6YvyyPidP20aCul1uurA8W5ORGeXl8JuGC+JfVye0T6He2aUvf/ZLP7EWl21Ljeh6uu7Q2tg1bdhQy7uscbODy85Jp39K0pVkLzXn163i4oX9tLAty8qK88ek+woVxVwmAaDTKK2NeYt26tfj9fu64826aNWtenP7F55OY+u0UsCyuvnoo3Xuczr59e/n7c8+Ql5tL7Tp1uP2Ou0hNreeOAmXo2jGJQX3qEInCzJ+ymfZj2brnY+SQ+gBszCjgrU93c1L7AP171wFMO1JtErlv9FYs4MbB9bEsi/QtYd76bDe2+90EdjTKd5+NInPrCry+BHoOeoy6DVuXypOXncmkV69m8J2T8PkTXZJ0f+xolO8njSIzw8h+9mWPUadBiez6pw9Z8eOHeLxeTu41klYderMvcxOzPn4QbKiV2oyzBj6KLyGJZXPHsXrBp4BFl/NuplWH3u4pdoikdj+JDk/ey9w+17otStyR1Tl+w3Ru68XntXh5YohWaR4uPdPP2K/DANROgrNP9POPCfn4fXDrwAArN+ZzcXc/c34tZOn6CMGWHi7p4eft/4Vp3sjD+1NDbN7pbm/r8cAV5yfz1Ni9hAps7r+mDotXh9mbUyLXFecn89nsPFamF/L7i5I5OegnN9+mUT0vz7y7F58X/nZjXRasCDOgZxLT5+fzy6oCOrX1c9m5ybw6MTuuOnVsZeHzwuuTC2nRyOJ33XyMm2asj1pJcHonD//6vBCfF/54iY/VWwpp1sBi8booX86LFF8nORG6Kw9jJpm8d17m57mPCuKqS1m8Xhj5++bc/shK8kNRRj/UnrmL9rI7q8S6qlvby30jWtO8SSITtm4vdf7wwU2pneKNt9j74fXAsL6pPDxmG/lhm0dGNmbB8jyysks60GF9U/lwyl6Wrw1x/cBUTu0UIH1rAX161OKx17dTGIHL+9TB64Hf9azFD4tz+XZuDkMurEOvbslM+T7nABJUj05X9knh8bf2EArbPPiHuvyyqnRbGtInhU9n5KLTCxj2uxS6qARy820a1/fy1NtZ+LwwakQ95q8Ic0H3JH5aHmLG/Hwu65XM2V0CTPs5P646FTH3h+8pKAjz/Oh/smLFct789+s8/NdHAcjKymLyl5/z4sv/IhwOc8vIG+nWvQcffjCezp1PYMiVV7No4QLeGfsWd9x1jyvyx+L1wDWXpvLQSxnkh20evSWN+ctK171rLk3lw/9lsXxtiBsG1ePUTkn8vDSPX1aa+9/v3Nro9SG2bC/knmsb8sHXWaxYF2LkkPrFed1m/bJviRSGGHDLeLalL2Le5Ge58NoxxekbV37HT1+PJi/b3cF0eWxYbmS/dOR4tqcv4sfJz9LnGiN77r4dLPvhPfrfMoFIYYgvXx9K83Zn8dPXz9Gh+1Ucf3I/9E8fsWTOWDp0v4oV895n4G0TiRSG+eSf/WipemFZlrsKHoDj/nQjzYf1J5Ljfh1yAwnn+A3TtqkHvdEYWenborRsVHLLWqZ5WZ8RIRKF/DDszIrSrIGHSd+HWZ5uzvFaUODYaC0aeTi/q59bByZy3inujV+aNvCyY3eE3JBNJAqrNxXSrkVpeVo18bEy3RhpS9cW0LG1n7WbC3nnS2Ok2DZ4LIhEbT6alsuva4yh6fFAQWH8G0TrNA+rNpv/u2mHTfMGJR1mi4YW6duNrqECyNwLTepZNGtg0ay+xQ0X+7iql49aSZAbgjGTConaZpCUF3a/cbdqFmDLthDZuREKIzZLV2VzQjClVJ5Aopd3J2Ywdc7uUsfPPq0uUdvmp8X7cJtmjf1s21VITp5NJAJ6Q4gObUt7wto2T2D5WuPJ/WVlPie0C3BCuwBrN4e5eUh9Hh7RCL0hRCQKG7YUkJJk2mNSwMwUxZumDb1s3x0hN99pSxsLad/SXypP66Y+dLppH0vWFNCxjZ81mwoY+4UZaNo2WB6IRGw2biskJWDqbiDBzKq4xdKlS+h66mkAdOjQkVWrVhan1a1bl5fGvIrP52P37t2kpNQyXtn0DZx6WjcAOnbqzLJlS1yRvSzNy9a99Qeue4tW5HNi+0BxWv26Xnp2TeHjb7IAeOHdnaxYF8LrhdTaXrKyXah85ZCxfgEtg2cDkNaqCzs2l77/lmVxyQ1vkphU1w3xDsi2DQto4cjeuFUXdsbIvnPTrzRu1RWvL4GEQG1q129FZoZmz/Y1tAj2BCCtdVe2bVhAIKUeA2/7FI/XT+6+HSQEah/VBjRA7tp05l9xu9tiCIdBjTWilVL/VUr1db53VEp9WR3/J5BgkR9jSEUd4xEg4DfGcxGhAggkQG4+RKPQKNWi35kJfPOzeYAuWl3IhFlhXp0Uom1TLx1bu3P7A4kWeaESnfLDNkmJpWWJ7XJMukVhBHJDNh4PDO+XwuxFIUIFkJNnE41CWn0Pl/dO5os58R9NJ/qpsJwS/VaZcrIJJMCOLJtpiyK8+XUhy9Oj9OvhKz63RwcPN/X1s3S9+9NMyQEvOXklD+m8vCgpyaU9y9t2htFrc0sda908QO8z6vHOJxlxkfNgJCda5OaX3M/8kE1SoPTDLfZZlxeySQ5Y1E7x0KFtIq9P2M0/3tvF8P6pJAcsMrMiXHhGLZ69O42TgwHm/Rr/ehdI2L8tJZfVKeZ7fsgmuagt5dt4PXB9/9rMWphvBnj7ovQ+LYlHR6Ry4vEJ/Ly8dGhIPMnLzSUluWSw5vV4iMSMVLxeL59//hn33nMHZ51tDJnjjjueeXN/AGDe3B8IhdyTP5akgKdU3csL2SQnlenzYgoqPxQlOVCSfknP2kyevY9CR33bhoapXp77U1Nqp3jYusOlmJsyFISySQjULv5tWV6ikRLZWrQ/i0DK0RFeU5aC/Gz8iTGye0pkD4eySQjUKk7zJ6YQzt9H/aYdSF8+HYD0FdMoDJs+wOP1seyHcXzx6lW06XxRHLU4PDImTsEuODrqkBvY0WiVfeIvvG3XyE8wGOwdDAY/dL4/FwwGB1XT/xpt2/aQmN+bYr73t237lZjfE23bPs353tu27eUxvy3btuvG5L3Ftu2H43zfHrdte4Zt25m2bX8Vc/wF27YvL5M3Vs8Btm2/7HyvZ9v21HJkL6tvvD+HU061bdv2OseSbdteU+aaCY6uvV3SqTLlVfR5xLbtkc73Z23bnudcY71t2ytt2774KNejvHo30rbtl2KOf2bbdnfbthfYtn2Rc6yvbdtf1iCdsMtvS27qVOoTDAZHB4PBITG/N1WQLyEYDE51+uTawWDwrWAw+G0wGLw3GAzOcUv+Kiwnj23aTlIF/+NG27bfdlnPypbZ+mAwGHBb3kOVPRgM9g8Gg6/E/J4YDAZPCwaDTYPB4MfBYPDrYDB4XzAYnFjmmsV10239DuHTxrbtuUeBHPKpxKfGeqKBGUBHpVRj4ELg82r6P3OAS5zvpwO/xqT9CPQEAkBdoCOwBOgN/BO4GPjZyVvHSauFcU6dB8yvJpkr4iGgF5AGtAPqAwnAOcAPZfIudPIC/A6YDSQBU4H/AI/F5C1P33hzOOX0b2Cwk+d8THko4BNMGRUAIcAtd3Rlyqs87gd6ONcYC4wGvq56MQ/Kkda7Oc6xAJACdAJWA7uBLCfvFiCeLrbqaktu6lSW4jallCrVppThE6VU2XZyDvCO1roPsM65hpscaTkBnACsAGKnOiYB7Z3v+3CvjyhLhWVWAziQ7D8CPZVSAaVUbB9+AfCo1vpiTBl8c4C6KQhVTo19sVBrbSul3sMYb1O01tX19tdETEP9HmNYXQfcg3mITwJexHS2HuAvQD7wD0xH/XaRuMBNwP8B0zGNeiowuZpkPhgFGB3+h5H7P8BmjHFyG3AL8CfgDYwey4EJwB3AccAfnQ+Y+1GRvvHkcMrpQYzutwA5wI3AVuAXzAPWBr4CZsZRj/I4lPKqCRxuvYsAb2IeshbG6MwEbgdeBrzO8Vvjp0oxVd2WjgadipgIXKCUKm5TSql7gNVa60lKqVLtRGs9UynVDnhHKQXmPtzgkuxlOdxyAjOwXlvmek9jBqZhIBfTdxwNHLDM3BXtoBysvpXqw7XW+UopDfxHKRUClgK3aq0Lyqubrmgk/OaxbNv9F6cOF6VUGrAROElrvcJteQRBEARBEIRjg5oczgHGkz5bDGhBEARBEAQhntRYI1opNRgT3/lnt2URBEEQBEEQji1qdDiHIAiCIAiCILhBjfVEC4eP84bz+gOkv6OUmquU6lCJa7ZRSs11vp+jlDrpyCWt8H8NV0o9fQj5eimlxleXHFXFoepzGNfsX5XXrEqqQ+ejjYO1s6OJqpBVKTVCKeVXSnVRSv21aiQ7+jja9VNKPa2UGu62HPFAKfWJ2zIIxzY1dnUOoVq5SGuddgTnXw+MBxZXkTxCJdFaj3VbBuGY4/8wy9stAha5LUx18VvXryahtR7ktgzCsY0Y0ZVEKVUHs75wKtAQsyTSfGAMZr3Q7UC+1nq4Uup24PeYZXbGa61fdEdqUErVAsZh1p1d7Rw7EbP0mwXswhi/TwH1lFKfAddQRlet9b+UUjOAkVrrFUqpkUATzHJPKKVOxawX3VUptUxrnV5NKp2hlJqKWX/7Ecy6u7dSskHc5bGZlVK3AYMAP2Yd3kGYsrkESAaOB57RWo9VSvXALJ1oYZbBGopZY7bUvdJaZ1F1nK6UmgI0Av6FWWP3ccxSfEVl0wVz369ydMrQWjdRSg0CHsAs47UeuBb4K5CBWd/2AcxSXG2BD7TWTzhLkY11ztkAtNFa96pCfQ4JpdSfgKuAQmCW1voBpVQLzD0IAA2AUVrrT5VSizHLDZ6EaVMDqrgMjpgK2tm5wN+cLMmY8ukFtNda36eU8mKMstO01nHb4q8CWWdQftv+HFMPJwPzytGnp5N3vFLqH841rlJKDQXuwizruQoYgWlP+7W7w9QhCXgLaI1p23/C9APl9Vm/YNZ8zsYslXaRk+9CYIDzqeOcN0pr/bFS6nL271dOiNHvBswSeZmYNvaBk69K9KtA5+FlZXWSHgJ2YJboW+HUq9eAlph29BWm3FYC3bXWmUqpmzF7F6yhTB+ita6WtZUrkP9RR64QMBKzpGUD55Q7MH3XZVrr65xrLMSU32KnDzwFeAmzHGY+ZtlID+a5e7pzzlxMX9MceN7RdTcwVGu9rzp0PRSUUv8Fxmmtv1RKdQT+rrXu65Y8QuWQcI7K0w7TMC8E+mHWHn0VGK61Pg/TGaGU6gRcCZztfAYqZ/FUlxgOLNFan4PpWMEMAG51jKfJwP1a61uATK31AMrX9YBoredjXvi8vxoNaDDrOvcB+mLW1Q0CfR1dNKaDBUAp5cF0yH201j0xD9tuTnJdrXU/oD9m3WiA14HrtNY9gG8xC/vvd6+qWJ8CR+bLgLsdGQZprc/FGI4PHeDcq4EXtNZnA1MwD6dYWmM2lTkjRu7ngCe11r1xb0OM9sAQ4Ezn014p1Q/oADyvtb4AY6AUrZVcB3jfuSebMRtiHG0MZ/921hkY5vQPk4ArgPcxfYIXM+icHk8D+gCyVkQT4EKt9bOUo4/W+k3MoO2qohOUUg0wxtF5Tt3cQ8n68eW1u8NhJLBea32Go8+pVNxn/ai1Ph9IBHKd+rUMONdJr4VZa/5CYLRSyseB+5WGGMPzLOeckj3Sq06/iiglK/Aspj+8CLNuNRjjea7W+iLMM+hmxzAeR0k5XQO8w8H7kOqWPxV4TGt9NWZGY6rTN43ADKi/xDhOUpRS3YA1WuvtMdd7A7jN6Rteca5ZEQMxG2qdi1kv3O190N8A/uB8vx4zgBBqCGJEV54MzMPvPYxh4weaaa2XOumxu1y1xmyqMg1jxLWLs6yxdMbs+oTWeh7GaOsIvOJ4aa4HmpU5pzxdy2KVcywefKe1tp2ONAujz9tKqbcwnspiWZ0HRxh4Xyn1JtAiJr1oWnYjxvMJkKa1Xu6c+4rWegEHv1dHygKttY25562AvVrrzU7aLEz5laXo3t8DnKOUmokxRst6kH7VWhdqrXMo2XWtI2ZjGiips/GmC+YhX+DoPhuj51bgJqXUuxgjKbbeLXT+xpbX0UR57Wwz8KJSaixmd0+/4/maiTF6rsPM+BwNssYS27bXaa3Dzvf99Kng+scBS2O8fLH1uLx2dzgonJ0HtdZLMGFkFfVZC5y/ezDGMxhPZNH/n6m1jmqttznHG2FmFsvtVzD9+TKtda7WOkJJe6pK/SoiVtZcwKO13uW0oyI5MoFuSqlxwAuYwQMYI+0apdQJQIZzjYP1IdUpf9G91k7aicD1Tl/7BlDPub8TMDOI1znHY2nmhNnAwfvLJ4HGmGfz5exf7+PNDOKz+7JQDYgRXXnuBX7QWg8DPsI0zI2O5xnMltNgOoSlQG/HizEWd7dgXYHxROJMffkxMl7ryHc/ZrQfS3m6gpkua+p871rO/4pS/XWrG4BSqglmK++7MN6VGzGGYrEB4LzkOFBrfSVmRzhPTHp5y9NsUUq1d859QCl1GQe/V0dKrBw7gTpKqaJ7fC5mqrP4viulWmO2MAbjrXnE8cJYGG92RdcuYglOfaCkzsabRUAPpZRPmS16z8Ho+RgmtvYazA6fscbc0b6cUHnt7N+YmY3hmK28i/R5A1NfG2ut3Xh/oDxZK2rbsUZVRfqUbffrgE5KqSIPbVE9hqorx+WU9AXHYWalyuuzDuV/nupcJw3jic3FeNLL7VcwITAdlFJJzmxX90r8ryMlVtZE53sjJ61olm04sEdrPRQTvpCslLKcGcI9mJ1bi7yeB+tDqlP+OpjBSlEdW4HxivfCzFSNc46/ifGcnw58U+Z6W2JeZo/tLxsrpbxKqVRMSAiYcKKxjqd7KUZ313AGPvHYfVmoBiQmuvJ8DvzLifXbhYnlvA2z9Wg2xuO5WWv9ixOz+51SKhHj8dlc0UXjwBjgLaXUd5hOKgTcjNmi1+vkKbtF7366Orq8CIxRSm2kfJ3mAU8rpdYVeXSrgSSl1DTMtOCNmGniBZgwj90YT/E6J+9qIEcp9TNG760c2JN8E6Y8o07efwDpHPheVSU2JqbvE0eG3TgPRGCPUmoexngo0u9H4Bul1C5MXP4XmMHCgXgAo+O9lHjy480qTCjJHIzx9R3wKcZz96JSKgPjyWvogmyHS3nt7BNgnlJqN7ANp+5prec5seljjiJZD9a2Ad6lHH0wMwmTMYYnWuudSqm/AdOderwaE9pw1f6XPGxew9TjmZit0j8D7iynzzoUmjh9dl3MNuB7MXWz3H7F0e8ZjN6ZmPcyCqjYM1+VlJU1D/ifUiqTkrY8FROj3tORf5Uj/2bMAO5FYJiTt7w+JJ7yvxqT9gTwplJqBCXvvKC1XudERH5aTrz2H4GXncF4IXCD1jpDKfUN8BOm7q128v6EmV0oel67akQ7jMXZfdllOYRKIutEVwFKqVuBD7XWO5RSjwNhrfWog50nCG7hGBnztNarlVI3Amdqra93W65jCcd7OQezGs5et+U5lnFeduugtT7k+GUnZvoBrfUTzjZUExEAAADRSURBVO9ZwENa61nVI2Xx/x1OJWUt5xpDgBO01nFfqq8q5P+toZRqjpl9O99tWYTKIZ7oqmEbMMUZ2WZR8pKAIBytbMR4qXIxb7RXp2ddKINSqi0wEXhNDOiaida60HnRbQHGozkP994vOGSUUk9iVlMZ4LYsQvHuy48gfXCNRDzRgiAIgiAIglBJ5MVCQRAEQRAEQagkYkQLgiAIgiAIQiURI1oQBEEQBEEQKokY0YIgCIIgCIJQScSIFgRBEARBEIRKIka0IAiCIAiCIFSS/wf4/+jNFehEY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png;base64,iVBORw0KGgoAAAANSUhEUgAAAtEAAAGfCAYAAACZc46GAAAABHNCSVQICAgIfAhkiAAAAAlwSFlzAAALEgAACxIB0t1+/AAAADh0RVh0U29mdHdhcmUAbWF0cGxvdGxpYiB2ZXJzaW9uMy4xLjEsIGh0dHA6Ly9tYXRwbG90bGliLm9yZy8QZhcZAAAgAElEQVR4nOzdeXxU1fn48c+9s09C2CGEJRAglx0BFQVZRVxAEQRXXOqKa3Gp2l9ra61ttX611rpUa+tSFVSUKuACiCgCCoIgslx2EnYIJJBk9nt+f9xJJmETcDJD8Hm/XnllZu4y55lz7rnPnHtmRlNKIYQQQgghhDh6eroLIIQQQgghRG0jSbQQQgghhBDHSJJoIYQQQgghjpEk0UIIIYQQQhwjSaKFEEIIIYQ4RpJECyGEEEIIcYwkiU6+3sDsdBfiKFwILATmAzcdYnk74CtgDvAC1dtKO+CHKvdbAV8AXwL/A/w1UN4jMgxDNwzjn4ZhzDcMY7ZhGO0OWH6TYRjfGobxtWEYw+OPtTEM40vDMOYYhvGGYRj++OP3GYaxyDCMhYZhjEx1LIfxY/VV4W/AuCr3HwCWYNfN8Bor3dFLZrvLAF6Pr/sNcHoNlPdwjjeO3wMLgHkkytsz/tgc4B8cOeaalMyYKlwZ31+F84Gv43/PA1qSyn4oOvDP+PPPxi5/VTcB38bLUnFsNAKmY8f4NtX7Mh34mMTxVTd+/0tgJpCd7AB+xPHW1xPxbRYeYrv+QGFNFPYwkl1HjYE1gDd+PwP4IL7uJ/HlqXQ88bXCbk+zsc+rRvzxe4Dl8cdnV3lcpJNSSv6S93e/UmqZUurrE6AsR/pzKaXWKqXqK6XcSqmFSqnsA9b5UCk1MH77n0qpkfHbVyulvlVKba+y7t+UUrfFb/9JKXVnqmPKz88flZ+f/2r89hn5+fkfVFmWnZ+fvyw/P9+Tn59ft8rtSfn5+VfG17kxPz//t/n5+fXy8/ML8vPz3fn5+fXz8/M31ZL6aqyU+lgptU4pNS7+WFel1FKllDf+t1gp5T/B4ziWdvewso85lFLd4uucyHH0VErNUkppSqlW8e2Ix9UnfvtRpdTYI8RcW2JCKXWKUuozlegP6yilflBKNYrfv1/Z7bamYhqllHo1fvsMpdQHVZZlK7uv9iil6la5/YxS6rr4Og8qpe6uss2flVLfqMTx9Uul1F/jt29SSj2Zgnr6qfU1SCk1Of6Yp8o+UEq1jL9GqWhvNVFH5yqlvlNK7VN2f4dSarxS6nfx29cppf6ewtiON77XlFIXV4np/fjtN5RSvVJc/pP2Lz8/v3d+fv7sQzx+YX5+/sL8/Pz5+fn5N/3YfmQkOrnWAaPSXYij0BFYC+wFwtijFf0OWKcX9rtgsEdbhsRv7wUGHLDuEqB+/HYWEElyeY/GWdgjDZim+TVwapVlpwNzTdMMmaZZgh17N6ATdmwAc+P7KAM2YY9gZABWSkp/ZEdTX5nAw8B/D9huNhCM/63Bjjtdkt3uzo3v51Pgofj/VDjeOM7CHkFTQAHgxB4Za4E9iguJdgiHjrmmJDumhsBjwPgq2/cBlgFPYo8M7gB2JT+USpV9AvZI30F9AhACqvYJVbep2v5GY/cFH1fZxzKgTvx2qvu9462v+cD18ccU4MAutxd7xPS2Gi31wZJZR1b89p4q+3ga+FP8divsNpdKxxPfvcC0+DpO7L4b7Pr8NXZd/7pGS32SMwzjfuBlElcsKh53YV/NHYrd995sGMYRrzA5a6qQx8owjCzsoOphX675F7AIeA7YD+wEgqZpXmcYxp3YlwkVMNE0zWfSU+qDvAe0TnchjkIW9kFbYT/2pcmqNOzX98DlUw+xv83YJ8wrAQ92MpdqB8YUMwzDaZpm9BDLKuJZAlwEvBb/nxFfXgiswD7B/KWGy300jqa+NsT/zq/y2DLszrYO4MZOYl6quWL+qGS3u0bYb97OBa4B/i/+v6YdbxxZQNEhtluP3WF/gX2JvqIdHirmmpLMmBoAjwN3A4EqyxoBg4BTgFLsRHo+sDopERzsoD4B+5x3pD6h6uMVj3XB7ttGA7+rsk0R9sl2BXbMByaxNel466viDbULu997CbsuXsY+frbUXJEPKVl1BDDjMM8RA2YBXYFzklLqo3c88e2O3zew6+Ti+P2J2PnQPmAy9vSPVPYRJ5OKAc//HvB4R2CtaZp7AQzDqHhz+u7hdqQpdWL87LdhGD2B1qZpvm8YRg72CWU/cLVpmssNw/gT0Bz4K/aBPwC7g5gJ3Gqapnmk/WuapqY682s0BgBfbnN6vPkU8866rEafZ3jUPu/c8tieH1kz4aJ+Xtq1cNK8sYMN22I8+24pAGMG+1i3JcpiMzGQ8pfb6vLr5+3ju3s7Fx1bO5k4M3E+fPz2ujzwnL38/11bh/99GWDFhihd8pwM6OnluUmlxxTPiw82sPc7KXZM21X4etpjNGnZnbxudg454bGBXPHgbAA2rZzF5tVz6Dvi9wDMfOMOug8cR0ZWE+ZPeZRIOEBO2zPYWfAd7XuNYvlXrzH0OjvX/PSVGzn9/F/RuOWxD+A+MNoBQN/hs48rppvGtqZbp7q0bZ3BitX7ue/hZQDceWNblq0oYfa83Qdtc/0VuRTtDfPBJ9sAGHZONsOGZLN5WwCf18FrEzexdmPZcZUHYO7UgcCJ0e7uv7oOE6eXU7Ajht+j8auxdfjDv/cdc0wVbe+2J/Yecb3hfb20beGkeSOdjdtjPP+e/TpeMtDL+q0xvludiOPRW7L47Yt2Wbq1ddKhtYude2I4nRozF4YAePDqTP4xqYwMr8aYwT4sBZu2x/C54b3Zwcp9/eXWLH79wtHH9fyv7ItCtz9Z/KPrDu/joW1zJzmNdTZui/HC5HIARg3wsn5rlCVropXr/vGmOjz0r/0AdG3rpEOuk517LVwOmPltGIAHxmYycWaAsUN9lAYUTidkN3Dw9fIwKzZG6d/dzYsflB/2dTuc5+6tB8BdTx/963BxPw8bt8cqY/jD9Rn8/j92nXVp46Bjayfvfm7XxQ3DvExfGOays738838BSgOKnEY6w/t42F5k0baFg0hU0SBLJxaD974I0qeLi1WbYsz7IUJOI52rz/Xy+JvlR12+Z8ZnAXDjnw4+jg8b0wAf7Vq4aNHEwfqtUZ55266PS4f4Wbs5yuJV4cp1/3pHPe5/1m4D3du76NTGzYTpZfi9GuNG1cHcFGHa3AB1MzXuu6ouJaX2Rbe2LZwsNsP863/H1ocDvPybRgDc8beSH1nTNrK/h43bYnwXr6NHbsjkd/+2n7dLnpNOuU7e+dw+Fm4c7uPTBSGuGOLj+cnllAYUzeN19OKHiT7i4eszefS1UqIHnEqa1te5ZYSfR149+rievdvOz+99/vj6zAv7uCjYYbF0nV2Y317t5dH/2vF0au2gQ0ud9+fY7f/ac918tjjK5l0WbXN0RvV3M+GzMJt32fXidUMwXr19Ojvxe2HmoujBT/ojnrwtA6VUTX4W4ZhNcxlJS0TvyeMW4OYqD71kmuZBg0eGYbTGHoQ9o8pjZwF3mqZ5Wfz+I0CBaZovH+75TpiRaGA7MN4wjFHY77RcQI5pmsvjy+cAl2OPCuQCn8Ufr489Wf+ISbSAD+fYB6+uw8M3ZOH3aoTCinYtncxYEKy2buGOKPktnawujNI5z4VZcPgTXXlQEQjZx0BJqcLvTf3x2TS3J4WrPiev2/nsLFhCg+zEG6bGLbqyaPrTRCMhrFiY4p3rqd+0PRuWfUyPwbfToJnBsjmvkNOuDx5vFg6XB4fTjaZpuH1ZhIL7Ux4PwL/e2AiAw6HxxvOnUifTSSAY45TOdZnw/o9/9qdelot6WS5ue2AJGX4Hf3ukG+sLjj+BPl411e7WbY7Spa2Lgh0x2rd0snX38b0BO1pT5ybieOgXdRJxtHAy89tQtXU377TLtKYwSqc2LlYXRtlVbDGyv5fPFoaoV0dD0zTKAorendy88Uk5JWWKMYN9rNiQulkBU+eFgBC6Dr+9NrNaTJ8tOkRMLRys2Ryjc2snqwtj7CqOcXF/H599G47HZL8R+NPrdqLSIEvjF8P8vDc7SKZPo1kjBxlejUBI0aaZg3nLwocoVXJs2BajcxsnS9ZEyc3W2VqUmJm1aYfFsD4OnA5wOqBpA51tRRYbtsbo1NrBgpVROrV2sm5LjM8WJcp4Xm83+8sVqzbF6NHeSSBs93v7yxUed833e//7IgAEcOjwh5vrVdZXfksX07+ufiwV7IiR38rJ6oIoXdu6WbUpgssJ91yZxYxvAnyz3I6rpFTx0IuJN1z/d1f940qgj8f6rTG65jn5bk2U1tkOtlWto+0xLuzjqayj7Hgdrd9q1+s3KyJ2HW09/HF/zmluivcrFq6KEIrYc1hTaeN2i065Dpaui9Gqqc72PYnnL9wR4/zTXTgdEbsN1tfZvsdOoEec5eblqSH2ltrre91w32Ve/johSDgK7ZrrLFh17An0z0E8YT7eK677SEzRIn77iKMRJ1ISfR8w3zTNFwzDGAQMAwoNw+hkmuYKoOLdgon9CdXzTdNUhmHcjX3ZWhwly4J3ZwW469JMNA3mfR+muFTRrKHOwJ4eJswIMGlWgLHn+XE6NLYVxaqNFh7o7ZnlXHaOH10DTYOJ049+NCZZWncawta185jyzytQStH/kj+z7KtXyWrYityOg+nUZyzTXhqLUha9ho7H6fJQt3Eb5rz/G3SHm/pN29HnoofQHS62rpvPlBcuB00ju3Uvmrfrk/J4qorFFM++vJ6nHumKrmlMm7Gd3XvCtG7p55LhOTz5wtpDble8L0JOtpd/PdWDSETx3CvrsdI4wzvZ7e7j+UGuPs/P/WPrELMUr05NTbuzLHjv8wB3jM5AA+b/EKakVJHdUGdADw9vzwzw/uwAVw7143DAjiJ7tFUpWLslxn1X2fG/85ld3p17Y9x2SSbhiGJ1YZTlG1J/crQseP+LILeP8qNpGl9XxNRAp/8pbt6ZFWTyF0GuGOrDqcP2PRbfrbFjWrclyr1XZMRjChz2OUoDiilfBbn9Enu2yuLV4WpJU7J9vzaK0crB+DF+0OCtGUEG9nCxu9jihw0xvlwS4Zdj/GjAtPlhojGYvjDMVed4ObOLm7KAxeufBA+7/2nzw1wxxMtZ3Vw4dI23Pzv8uskWs+CdmWXcfXkWmgZffR+kuNSiWSMHg3p5eevTMt79rIyrL8jEqcO2ohiLVoU5+1Qvjevp9DvFS79T7Omgr04tZXdJejqG79dG6dDKyd2X+tE0eHN6kEE93OwqsfhhfZQvloQZP8ZuW1PmhYjG4NMFIcYO9dGni4vSgOK1jw/f5r5eHmHsUB9ndnGha/DG9NTVEcAP62Pkt9C5Y6QHgLc/D9O/m5Pd+xQrNsb4almE2y/2oGkaHy+IEI3BiL5unDpcPtgNwM5ii/e+jPDRNxFuHeEhGoM1WyxWFZwIH9dJDs11wgyMrwTaG4bRAHuaU3/sKTWHdSJN5xiE/TU8u7HnmlXMQ/s7djBhYItpmjcZhvEr7HlCHuyvVrrTNM0jDkOlajpHqhzPdI4T2U+dznEi+qnTOU5ExzOd40R3tNM5aotjmc5RWxzPdI4T3fFM5zjRHet0jhPdT53OcSI6EadzfOTvkLRE9ILyVUcVW9XpHIZhXAlkmqb5kmEYF2J/9kEH/mOa5nNH2s8JMxJtmubnQIeqjxmGcTtwoWmauwzDeBQ7kcY0zSewv+tSCCGEEELUUroz9Tm9aZobic9wME3zrSqPTwGmHO1+Tpgk+jB2ANMNwyjF/hTrtWkujxBCCCGESBLNVXu/bfmETqJN05wETEp3OYQQQgghhKjqhE6ihRBCCCHEySsd0zmSRZJoIYQQQgiRFifQt3Mcs9o7EUUIIYQQQog0kZFoIYQQQgiRFjKdQwghhBBCiGMk0zmEEEIIIYT4GZGRaCGEEEIIkRYynUMIIYQQQohjpDlqbxIt0zmEEEIIIYQ4RjISLYQQQggh0kKvxSPRkkQLIYQQQoi00PTam0RrSql0lyElNE37eQQqhBBCCHEYSqkTKmud26NX0vKzvt8tSmlsMhIthBBCCCHSQnPU3o/n/ayS6Fse25PuIiTNiw82AGCqMz/NJUmO4dHVAFzxQGGaS5I8Ex5vCcBtT+xNc0mS5/lf1QfgkbciaS5J8vzuShcAv3xmf5pLkhx/v6sOAOP+evK0u3/eb7e78f84OeoI4Ok77Xq64dFdaS5J8vz7t42Bk+dcW3GevfkvRWkuSfK89OuG6S7CQWrznOjam/4LIYQQQgiRJj+rkWghhBBCCHHiqM0fLJQkWgghhBBCpIVM5xBCCCGEEOJnREaihRBCCCFEWtTmn/2WJFoIIYQQQqSFptfeSRG1t+RCCCGEEEKkiYxECyGEEEKItJBv5xBCCCGEEOIYybdzCCGEEEII8TMiI9FCCCGEECItZDqHEEIIIYQQx6g2fzuHJNFCCCGEECItZCT6JNe1rYthfb1YFsxbFuKrpeFqyxvX07l2WAZKKbbutpg4vRxVZdm4UZn88T/7AKhfR+MXwzPQNCgLKP49pYxINMUBHYN6p3ejw5/v4+sh16S7KD+qZ0cvIwdnYVmK2d+W8/nCsmrLmzZ0MG5MA5SCzTsivPJBMUpB/15+hvTORNdh0YoAk2ft5+rhdcnNcQNQL1OnLGjx++d3pTymLnlOLujjJWbB/GVh5i07uO1dfZ4fBWzbHePtmQEUcMGZHjrnubAsmPR5gE3bY2T6Na4a6sfv0dB0eP2jcnaXWCmN54JTdZrW14jGYOqCGHtLE8t6tNXo2VbHUvDVcos1WxVDe+o0rWd3sJk+CIbho4UxhvZ0VG7XohG8M8di3TZ14NPVCA0YPdBD80Y60RhMnBVkd0niuc/o7KRPZxeWgukLw6zYGCPDC1ef68Xl1NhXZvHWzBCRKJzd00XPfCfBMHy22F63Ql6OztVDvfzh1fKUxHU4Xds6ueBML5aCecvCzP3+4DZ4zfl+ALbujjFxRqB6/3dxBn98dX+KS51QUV858fp6+8D66uSkTxcXMQtmfFu9Dvp3d5Hl15g6P0wdv8Y153orlzVvpDN1Xoh5y9PfgXdv72b4WT4sC75aGmTOklC15U3q6/ziwjooBVt3RXnzkzIUMHKgn46tXShg4vQyNmxNbywn47m2WzsXw/radTP3+xBfLa1eN43r6Vw3LAMFbN0VY0I8pksG+WjXwoWuw5wl9nb1s3SuvSADXbfb9RuflLFjT2r7cFFdjSfRhmF4gVWmabY+zPLXgXzgOtM0Vx3lPlsDE03TPMMwjP5AsWma3yepyNXoOow528djr+0nFFH8amwdvl8bYV9ZohMePdjHh18GWF0Y5cqhfrq3d7FkTYTend0M7uUh05d4lzXkNC+LVkX44rsQI/p56dvNw+zFoUM9ddrl3XsjzcdeRKwskO6i/CiHDmOH1eOh53YQDCseHteExSsDlJQmOpixw+rxzvR9rFwf4vqL69Grk5eCbRGG9M7kjy/tJBqD0UOycOjw36kllfv9/bgmvPze3pTHpOswepCPx98oJRxR3HtlJj+si7CvPNH2Rg30MWVukDWFUS4f4qNbOxd79lm0a+nkiTdLqV9H46YRGfz1jVJG9vexcGWYxWaE9i2dNG2opzSJ7tBCw+mAV2bEaN4Qzumh884c+/kzvHB6vs7Ln8ZwOuC6IQ7Wb48xfbG9XNfsx6YtiLGzBP47y050OrbUKA1oKUugAbq2deBywtOTAuQ21Rlxlod/TwsCUMev0b+biyffDuBywl2X+DALApx7upvFZpQFq6Kc3ctFny4uVhfG6Gk4+ds79vH1y9E+1mwOEIlCvUyNQT3cONJ8lbOyDf63lFBEcd+VmSxbd0D/N8jHh1/ZbfCKc3x0a+9i6ZoIp3dyMbiXhwx/ekeZuuQ5cDrg7/H6uqivh/98lKivft1dPBWvrzvj9aVrcOlgD7lNHXy/zs689pcrnpts11Vuts6wM9zMX5H+BNqhw2VDMnj0lWJCYcWD19Zl6ZpwtTq6dEgG/5tdjlkQYez5GZxiuNldHCMvx8mfXy2hYV2dO8Zk8YeXi9MWx8l4rrVj8vOXV/cRiijuvzqL79dWr5sxZ/v5YE6A1QVRrjzXT/d8F+VBReP6Dh7/7z6cDvj9jXVZvCrMiH4+Pl8UZOmaCJ3auBg5wM8/J5ceoQS1g3w7x09zrmmaZxxtAn0I1wM5ySxQVc0aOti116I8pIhZsG5zlHYtqr/3yM12srrQ7kyXr4/QobW9vDyoeHJC9RGYwp0x/F67wXg9GjErdSf/Y1W+voBFY+5MdzGOSk4TFzuKopQFFLEYmJtCdGjjqbZOm+ZuVq63O9Glq4N0aeelSzsv67eEufXSBjx0c2PMTSFiVfLKc/tksmxNkMIdqT9ZZjfQ2VVsEajS9toe0PZaNXWwJt72VmyIYOQ6advcwcqN9mN79yt0DTJ9GnnNHdTL1LlzTAandXRVbpcqLRsnkt0tRdCsQaLjbN5Qo3CXHWcoAnv2K5rUS2x7Wr7G+u2KnSWJx1wOGNBV55NFqR2JyWvmYOUmO4nftMOiZZNEN9qqqc6GbRYxyx41312iyGmk06aZg5UF9jYrN8XIb+mgaX2dtZtjRGMQjcHuEouchjpOB4wZ5GHS7PS/uW7W0G6Dlf3flijtmh++DS7fEKFjbqL/e2pi+k/weTkOVhUcpr6a6GysWl/Fdn05nfDtqigzvg0fcp+X9Pfw7uwQ6gTovps1crBzb4zyoF1HawujtG/pqrZObjMnZkEEgB/WRejY2kXhjhh/m2CP2jasq7OvLL0jmifjudaOKVYZ09pDxNQq28nqgkRMHXNdrN8S5fVp9pVUpexBhJileHdWOcvW2fWo6xCJngANMAk0XUvaX6rVyEi0YRiZwJtAfWBt/LGuwDPYVyGKsJPfvwD1DcP4ALgaeBmoBzQC/mWa5guGYcwGxpmmucowjHFANvBqfJ+9gPOAnoZhrDBNsyDZsXjdEAglGmowrPB5Dl9RVZdXNPaq9u63GDnAx2md3DgdMPWrYLKLnDTbJ0/Hl9s83cU4Kn6PRnkwcRIIhhQ+b/V60qrcDYQUfq9GnQydDm08PPz8TtwujYdvbcxvn91JeVDhcMDg3hk89OzOVIVRjc+jVW97EQ5ue1XuBsP2cq9HoyyQ2C4Uf7xhlk55SPGPd8s4/0wP55zuZdrc1LU/j8uOoYJSdp0oZS8LVVkWjoLXpQEKXYde7XT+PT1WbX+ntNVYWaAIHDrPqTEet0YwnHh9K05ylgLvActCEbs/8Lo1gvG6DIUVPrfGtqIYQ0514XGBwwGtsx24XVEuGeDh88URSsrSf4L0ug9og+Ejt8FQ2E5YAH5Yn/5RWrDbUdUYDqyvqstCEbtuAiEwC2Oc1uHgU2Tn1g6277HYVZz++oFD1ZGqTB4rVL0XDCn88TqylD2l4+xTvbw1vfr0t1Q7Gc+13gP78LDC56k+dlmtbuIx2W+s7b7vuuEZzFkSIhSx2ydA0wY6owf5eeH99E2TEraams5xHfCDaZq/MQyjNzAY+BdwvWmaKwzDuAG43zTN2wzDGGWa5gjDMHpiT9F43zCMHOAL4IUjPYlpmosMw/gkvl1SE+iL+nlp18JJ88YONmxLnLwP7LAAqt7zujUCwcN3rpcM9PHaR2Ws2BClS56T64Zn8Nyk9I/W1FZjhmZhtPbQKtvF2sJENuX1aJQHqteDVWXYyBdfXlpusXJ9iGBYEQwrNu+M0qyRk3WbI3Rt52XVhtBB9V3Thvf10raFk+aNdDZur9L2XBzc9qrcrTgJBUMKjzvRNXvcUB5SlAUVy9baJ5tl66JcdJaXVApFwFOlx6lIoCuWuasMnrmdEIyfMPKaamzaqaol2QBdc3Umza2eWKdCKKzwuBKvrxZPyMA+CVZd5okncMGwXSeRgP0/EFLs2KuY832EWy7ysbvEYtMOC8tStM1x0LiufaL1ezWuOdfD65+mdlT6orO8tG3upHljnY3V+j+7LVVVtQ163Byx/0uHYEThdR+hvtwH1Ff4yOU/1XDy5dKDk7ZUu3iAn/YtXbRo4mB9lbnMXrdGefDAvi9x2+vRqtXh5NnlfDQvwP+7ri5rCiLsKk7tiPTJeK4d0c9H25ZOWjR2VJtnbsdU/fWt3ocn6sbv0bhlZCZmQYRPvk68Achv5eTKoRm8MrX0pJkPLd/OcbDOwCcApml+YxhGBOgIPG8YBoALWH3ANtuB8YZhjAL2xdc5UMrG6j+cYzdaXYeHb8jC79UIhRXtWjqZsaD6O9rCHVHyW9qXmTrnuSovmx1KeVBVdgwlpQePGIhj8+50+3KkQ4cn7mlKhs8eCezY2sO0L6u/S9+0NULHPA8r14fonu9lxfoQW3ZEOOfMTFxO0DWNFk2cbC+yO70u7TwsNVM/ejF1bqLtPfSLOom218LJzG+rJ1Obd8Zo39LJmsIondq4WF0YZVexxcj+Xj5bGKJeHQ1Ns0em122J0jnPyYIVEdq1cLCtKLUJaOEuRX5zjRWFiuYNYWeVkbwtRYpB3XQcOjgd0Kiuxs749Mw22QfPea4Yvd2Xhs/crd8Wo0sbJ0vWRsltqrOtKHEiK9hhMewMe0qG02GPGG0rstiwLUanXAcLVkXpmOtg/Vb7w4aZXo1n3gvgdcOtI3ys32bx5zcSQT1yvT/lCTTAh18l2uDvr0+0wfYtnMxYWL08hTsSbbBzG1flpekTxYZtMTq3Pkx97bS44MyD6+tIWjRxsGF7+qfa/O8Lu504dHjklvpkeO2+L7+Vi0+/qf45lsIdMYxW9rmpS1sX5sYIHXJd9Ozg5q1Py4hG7ekG6ZiecjKeaz+YY7/+ug4P31g3cfy0dDLjwLrZGSW/lT2lo3Oei9WboriccPcVdZixIMiCFYnBofxWTi4b4ueZd/azZ9/JkUCDfDvHoawCzgQ+MAyjB3ZCbALXmKZZYBhGX6DZAdvcB8yPT+EYBAyLPx6Mr7sK6AlsOWA7ixqc221Z8O6sAHddmommwbzvwxSXKpo11BnY08OEGQEmzQow9jw/Tod9iXaxefgD++2Z5ct56coAACAASURBVFx2jh9ds0dEJk5P7yfvTxYxC96YVsKD1zdG12D2t2Xs3WfRvImToWdm8soHxbwxrYSbRtXH6YAtu6J8syyAUjB7YRkPj2sCGkyetb9yKkSzxk7mLE5f/VgWvPd5gDtGZ6AB838IU1KqyG6oM6CHh7dnBnh/doArh/pxOGBHUYzvVkdQCtZuiXHfVXabfeczO4aKdft19xAIK16ZmtrYVm1W5GVrXDfEgabBh1/H6G1o7C2F1VsUC1Zblcs+X2pVzk1vWAe+31D97N6gDmmb7rBsXQyjpZNfjvahAW99FmTgKS52lVgs3xDjy+8j3HWJD02DafNDRGMwfWGEq87xcEZnF2VBxX8/DRKO2nNR77nURzQGH8w9MebYVlXx7S53js5A12BelTY4sIeHiTMDvDc7wFXn+nE6YHtRjMWr0z9KW1VFfVXUyYSZQQac4mJ3scXyjTHmLI1w5yh72Udf2/V1OBle+0rEiSRmwTszyxh/RRa6pvHV0iDF+y2aNXIw+FQvb35SxjszS7nmgjo4HbCtKMa3q+zE7NSObh68pi6aDp9/G0j5t/VUdTKeay0LJs0q55eX1YnHFErE1MvLhOnlvPtZOVefn1EZ0yIzzOBTPTSqp3PWKR7OOsX+bM9r08q4dIgd+3XDMwC7z3/zU8kh0klTNdBrG4bhBF4B2mAnv/2AK4EngYrvprrBNM3VhmFsN00zO544vwDsxp4z3QXoBJwN/B9QiJ1AF2DPia74do5bgNuBy0zTXHnYQDVN3fLYnqTHmi4vPtgAgKnO/DSXJDmGR+0LE1c8UJjmkiTPhMdbAnDbE6n/Zo+a8vyv6gPwyFsnVqL0U/zuSvui1y+fOTnmF/79rjoAjPvrydPu/nm/3e7G/+PkqCOAp++06+mGR1P/1Zk15d+/bQzAyXKurTjP3vyXojSXJHle+nVDlFIn1NCvedm5SUtEjbc/TWlsNTISbZpmFPuDggcaeIh1s+P/Pwc6HGKbj+J/Bzojvt2LwIvHW1YhhBBCCJEetXk6R+2dzS2EEEIIIUSayC8WCiGEEEKItJBv5xBCCCGEEOIYyS8WCiGEEEII8TMiI9FCCCGEECItavMHCyWJFkIIIYQQaVGb50TX3pILIYQQQgiRJjISLYQQQggh0kKmcwghhBBCCHGManMSLdM5hBBCCCGEOEYyEi2EEEIIIdKiNn+wUJJoIYQQQgiRFjKdQwghhBBCiJ8RTSmV7jKkhKZpP49AhRBCCCEOQyl1Qg39br5jTNLysxbPvpvS2GQ6hxBCCCGESA/thMrpj8nPKol+fFIs3UVImgdGOwC44oHCNJckOSY83hKAqc78NJckeYZHVwMnTx1Bop5Gj1+f5pIkz6Sn8wC46+l9aS5JcjwzPguAe54rTXNJkuep2zMBuOWxPWkuSfK8+GADAO74W0maS5I8z95dF4Dx/9if5pIkx9N31gHgN6+E0lyS5PnTLzzpLsJJ5WeVRAshhBBCiBNHbf5goSTRQgghhBAiLeQr7oQQQgghhDiBGYahA88D3YEQcKNpmmurLL8PuAKwgD+bpjn5SPuTJFoIIYQQQqRFiqdzXAx4TdM80zCMM4AngREAhmHUA+4C2gEZwBLgiEl07R1DF0IIIYQQtZqm60n7OwpnAZ8AmKb5NXBqlWVlwCbsBDoDezT6iGQkWgghhBBC1HqGYdwM3FzloZdM03ypyv0soOpX4sQMw3CaphmN3y8EVgAO4C8/9nySRAshhBBCiLRI5nSOeML80hFW2QfUqXJfr5JAnw80A9rE739qGMZc0zQXHG5nMp1DCCGEEEKkhaZrSfs7CnOBCwDic6KXVVm2FwgAIdM0g0AxUO9IO5ORaCGEEEII8XMwGTjHMIx5gAb8wjCMe4C1pml+aBjGEOBrwzAs4CtgxpF2Jkm0EEIIIYRIjxR+T7RpmhYw7oCHV1VZ/nvg90e7P0mihRBCCCFEWmha7f3FQpkTLYQQQgghxDGSkWghhBBCCJEW8rPfJzFlWcz78BGKtq3C4XTTb9QfyWqYW7l81cJ3MBe8g6Y7OGXQOFp1GMT+PZv5YtKDoCCzfg5nXfwHnG4fy+b8h3VLp6FpOt0H3kzrzuekLa6eHb2MHJyFZSlmf1vO5wvLqi1v2tDBuDENUAo274jwygfFKAX9e/kZ0jsTXYdFKwJMnrWfq4fXJTfHDUC9TJ2yoMXvn9+VjrCOSr3Tu9Hhz/fx9ZBr0l2UH5XMempc38G4SxugAbuLo7z8fjHhiEppPL06+xg9tD6WpZj1TSmffb2/2vLsRk5uv6IxCijcFubl94pQCq4d0YAObbxYSvH6h3swN4Qqt+mY5+WusY259ZHClMSgAWMGe8hp5CAaU0ycGWR3SeJ1PLOziz5dXVgWTF8YYvmGGBlejWvO8+JyQkmZ4q0ZQSLRxP5uHuHjh/VR5i6LAPCHGzLYVWx/z//GbTGmzgunJLaK8owa4CanoU40Bu98HqJoXyK+3h2dnNnZiWXBjEURVm6KUS9T47JBHnTd3v7dL0LsKlb0aOegX3cXSsHWIov3vwiT2haX0LWti2F9vVgWzFsW4qul1V/TxvV0rh2WgVKKrbstJk4vryxr43o640Zl8sf/7APA79V45KYstu6OAbBkdYRZi0LUJA24dLCX5o3tenlrRqBau+vTxUXfrm5iluLTBWGWb4iS4dW49nwf7ni7e2N6gEgU+nVz0buT3Wd//E2I5RuilftpWl/n3ssz+H8v7Scaq9GQDopv9EAPOY3s+N6eVf24OqOTkz5dXMQsmPFtmBUbE4Xr391Fll9j6vwwdfwa15zrrVzWvJHO1Hkh5i2PkmoacOGZDrLra8QsmDw3yp4qXd6p7XVOM3QsBbOXxjA3K3xuGD/Kxc5iO/YVmyzmr7To3UGnRzsdFHweX/dkkeJfLEyqn5xEG4ZxHdDBNM0Hf2S9gcA40zQv/6nPmUqbVswkFg1x0a0T2VmwhG8++ivnXP0cAOX7d7Fi3huMuH0SsWiIqS9eRfN2fVnw8RN0PP1y2p4yHHPhuyz76lU6nXkVy+e9wZh7PyEaCTD5HyPTlkQ7dBg7rB4PPbeDYFjx8LgmLF4ZoKQ08eM8Y4fV453p+1i5PsT1F9ejVycvBdsiDOmdyR9f2kk0BqOHZOHQ4b9TSyr3+/txTXj5vb1pieto5N17I83HXkSsLJDuovyoZNfTlRfU5bOvS5m3NMDA0/xc0C+T/83af4QSJD+e60Y05MG/bSUUtvjjXTksWl5O8f7EyfDaEQ2Y8NFeVqwLctOYhpzWxc+Ooij5rT38+umtZDdycvc1TXjgqa0ANKzn4MKBWTgdKQuDrm2dOB0aT79TTm62zsX9PLw8NQhAHb9G/1Nc/N/EclwO+OUYP6sKyjm3t5tFZoQFK6MMOdVN364uZn9nJ8zD+rjxexMnkUZ1NTbvtPjXlPS00S55DlwO+Mf7QVo11bmor5tXPrYTxDo+jX7dXPzt3QAuJ9wx0sfqwgDnne5i7g8RftgQw2jp4IIz3Lw5I8R5vd3839t24jb2HA+dWjtYvjGFmVmcrsOYs3089tp+QhHFr8bW4fu1EfaVJRKR0YN9fPhlgNWFUa4c6qd7exdL1kTo3dnN4F4eMn2JOmrV1MHClWHenpm6OurW1onLCU+9XU7rbAcj+3sr20gdv8aAU9w8MaEMpwPuvjQDsyDKefF2982KCOec6uasrm4WrIzQr7ubx94sw+WA31yTye/+XQqA1w0j+3uIxlKfoHXJc+B0wN8nBchtqnNRXw//+ShxXPXr7uKpt+12d+clPsyCALoGlw72kNvUwffr7CR5f7niucn265KbrTPsDDfzV6Q+gQbo2ErD6YCXPorSorHG+ac5eXOWXZZMH5zRSeeFKVGcDrjpAidrt0bJaajx/QaLad8kjhO/B043dJ770F73lyNdPPFuJC0xiepq7xh6imzftJjm7c8CoEmrU9i95YfKZbs2L6Npbk8cTjdubx2yGrZiz3aT4p3raGH0A6Bpbk92bFqMy+0js14O0UiAaDiApqXvpc9p4mJHUZSygCIWA3NTiA5tPNXWadPczcr19olz6eogXdp56dLOy/otYW69tAEP3dwYc1OIWJUfxTy3TybL1gQp3JGeDutolK8vYNGYO9NdjKOS7Hpq3sTF0tX2SWn1xjBGrueg56xJzZu62L47QlnAIhqDVRuCdMirXoa8Fh5WrLPL+N3KAF3zfewpiRKOKFxODb9XrzzBu5waN49pxMvvFaU0jrwcBys32W1803aLlk0TGXxuU50N22LEYhAMw+5ii+aN9Pg29klxxcYo+S3t8Yvu7ZxYClZuTBwzLZs4qJupcccoH7eM8NGkXmpHadpkO1hVYJe1YIdFy8aJvqpVU50N22PErHh8JRY5jXSmzAuzIh6frkM0CrEY/OP9QOWIu65BJPX5MwDNGjrYtdeiPKSIWbBuc5R2LaqPIeVmO1ldaBd2+foIHVrby8uDiicnVH+z2SrbQaumTu65IpObRmSQlVHzdZTX3MGKeDvZuD1Gq6rtLtvB+q0xovF2t6vYrpe2zZ2V26zYGMVo5aAsqHjsjTIsC7IydAKhRMJ8+dk+pswNEU5DF56Xk2h3m3ZYtGxSpd010dm4zUq0u2JFTiMdpxO+XRVlxreHvlJzSX8P784OodI0aJvbVGfNFvvJN+9SNG+YaCctGmkU7LTbYygCe/ZBdn2NnIYaOQ00bjjPyeUDnWT6oDwEz30YxVJQxweB8MkzCg3YnUay/lIsWdM5zjQM4zPsn1N8GPABt2NfzQAYXXVlwzDuAEYBLuyfXxwFXIn9Bdh+oC3wuGmarxqG0Rv4e3xfW4CrgHbAM/HHioDrTdOs+jOOSRMJleL2Jn7cRtMcWLEousNJJFiKy5tZuczlySAc3E+DZh0oWPk57XtezKaVs4iG7XfFGXWzee/p4SjLovuAm2qiuEfF79EoDyay32BI4fNWPwlU/bBsIKTwezXqZOh0aOPh4ed34nZpPHxrY3777E7KgwqHAwb3zuChZ3emKozjsn3ydHy5zdNdjKOS7HratC1Cz44+5iwup1cnHx53apMzv1evHk/Qwu89oNOrUqSK5bEYWAqe/nVz/F6dF9/ZDcANlzTkw89L2FOS2szM67brooJSdoJoKfC6tWpJSTBiP+Z1a5XbhMIKnweaNdTpZTh5ZVqQc3u7K7fZV6aYuTDMkrVR8nIcXH2ejycnlqc2vio5iVUlPs8BsYciCq8byuz3PTSup3FhHzevfBxEAaXxgdqzujpxu2B1YXqyaK+b6vUSVvg8h2//VZcvW3fwiN+OIosp2wOs2hTl9E5uLj/Hz0v/KztovWTyurXq9WId0O6qJFahsMJ3QLsLhhXe+DFvKXsKxAVnePhiib3T88/wsHxDlC27q4yMpJDXVf3YOdJxFYrY8QVCYBbGOK3DwalM59YOtu+x2FWcvoTT47Jf9wrVjiVX9fqsOJZ2lSi2FsVYt03RPU9neG8nE2fbCXTvDjpnn+Jg/so0vRutIT/r6RxxZcAwoDHwDfAvYJhpmuWGYbwInIudAGMYhg40BIaYpmkZhvEpcFp8P3VN0zzXMIz2wBTgVeyfb7zcNM2VhmHcBnQEnsdOnFcYhnEDcD/wmyTFUo3Lk0kklOgclbLQHfbL5vJWXxYJleH2ZtH7gvuZP+VR1i2dRk7bM/Bm1KNw9RwC+3dx6X0zAfj0lRtpmtuTxi271USxD2nM0CyM1h5aZbtYW5g4er0ejfJA9Y7GqvLW3RdfXlpusXJ9iGBYEQwrNu+M0qyRk3WbI3Rt52XVhlC1jk4cn5qqpzenFXPdiHr06e5n+bog+8tTc7K8/Pz6dMjzkNvMzZqCxLxR7wFJNVBtxMjr1SkPWAw4LZPifTH+9M/teD06f7yrGas3huiY5yG7kZMx50Km38H4qxvz9H9rfi5+MEy1NyAa9knRXpZIVAC8Ljt5C4YVHrdGJGD/D4TgtA4u6mbq3H6JjwZZ9puFon0W67bEsOIvy/qtMeqmYJSzqmDYPvlX0LREfKEDYve47FgA2uboXDLAw1szQ5WJiwYM7+OmcV2N1z6t2TnDh3JRPy/tWjhp3tjBhm2JxOPApAyoNlfb69YIBA/fl60qiBCO59bfrQ5z4Vnew66bLMGwOmy9BMMKr6tKvbg1yg9odwfG/OXSCHOXRbj1Yj/tW8Q4rYOL4lKLM7vY84tvH+nn75NS9+YtGKl+7BwY30Ht7kdGY081nHy5NL1THkIRu6wVravasRRR8WU2OyYo3KUqr9is2GRx9imJKw7frLL4drXFNUOctMlWbNgu59t0S9bY91emaSrTNHdijyxHgNcMw3gF6IY94gxUftF1GJhgGMa/gRZVli+J/y8EKnqlpqZproxv+7xpmouJJ9KGYcwGrgdykhTHQZrm9mTz6i8B2FmwhAbZ+ZXLGrfoyo6Ni4hGQoSD+yneuZ76TduzZe08egy+nfN+8S80TSenXR883iwcLg8Opxuny4Pbl0UomLr5qADvTt/Hoy/t4tZHt5Ld0EGGT8PhgI6tPdWSG4BNWyN0jF9q757vZdXGUGXi4nLaB3yLJk62F9nX/bq087DUDKY0npNVTdVT1/Ze3pu5n8df2Y2lYNma1NTXxI/38vBz27nxdwVkN3KR6ddxOqBTnpfVG6vHs2FLmE5t7UO/R0cfK9cHKQtYBMMWloJgyCIaVXjdOr/8yxYefm47Dz+3ndLyWEoSaIAN22J0il/qz83W2VqUeCOwaYdFXo49t9PrhqYNdLYVWWzYGqNTa/tk2Km1k3VbYnw4N8Tf3i7n2fcCLFgRYfZ3YVZtinFebzcDetgj0zmNdPbuT+2JcsP2GB1z7bK2amqXv0LBDou8ZlXiq6+zfY9F2xx7bvi/pgTZvCux/uiBbpwOeOXjUOW0jlT6cE6QpyaU8qtnS2hST8fv1XDo0K6lk/VbqheocEdimk3nPBdrNh++wFefl0FPwz5tdch1UbCj5kcG12+N0bmNXb7W2Y5q9bJpe4y2zRP1kh1vd1W36dTaybqtMZrU17lxuA+AmAXRmEIpeOTVUp6ZVM4zk8rZV654bnLqEmiwj6uKdpd7YLvbaZGXox90XB1JiyYONmxPz6h6hU07LfJb2Ilyi8YaO/YmjuXNuxW5Te050x6XfRVnZ7FiZF8HnXPt1CyvmcaWIotGWXDFILseYxZELdI2RaUmaJqetL9US9ZI9GkAhmFkA3WB8UCr+LIZVLlIaxhGN+Bi0zR7G4bhBxZVWX6oZrHVMIz2pmmuMQzjAWA1YALXmKZZYBhGX6BZkuI4SOtOQ9i6dh5T/nkFSin6X/Jnln31KlkNW5HbcTCd+oxl2ktjUcqi19DxOF0e6jZuw5z3f4PucFO/aTv6XPQQusPF1nXzmfLC5aBpZLfuRfN2fWqq2EcUs+CNaSU8eH1jdA1mf1vG3n0WzZs4GXpmJq98UMwb00q4aVR9nA7YsivKN8sCKAWzF5bx8LgmoMHkWfspi4+MNmvsZM7i1Ha6J7tk19PWXVFuGV2fSFSxJf5NHqmO57UPivjNLdnoGsz6Zj97SmK0aOrivLOyePm9Il7/oIhxlzbC6dTYvCPC10vtKz1GGw+P3tUMXYc5i0rZuit9I0zfr7Xnlo4f4wcN3poRZGAPF7uLLX7YEOPLJRF+OcaPBkybHyYag+kLw1x1jpczu7gpC1i8/snh38DM/DbM1ef66Nzah6XgzRmpfXP6w/oY+S0d3DnKfjPz9qwQ/bs7KSpRLN8YY873EW4f6UUDPvrGju/is9w4dbj8bPsN3a5ii/nLo5ze0cmGrRbjRtj7mvO9/eHDVLMseHdWgLsuzUTTYN73YYpLFc0a6gzs6WHCjACTZgUYe54fp0NjW1GMxebh29jkLwJcc76fAT08hCLw349rdioH2O2uQysnd1/qR9PgzelBBvVws6vE4of1Ub5YEmb8mAw0DabMCxGNwacLQowd6qNPFxelAcVrHwcIR2HLrhj3XOYH7LnSa7ekf3rAsnUxjJZO7rrEh6bBhJlBBpxiH1fLN8aYszTCnaPsZR99HTriN4dkeO0pLem2cpOiXQ7cfIGdar0/N0qfTjp79itWFSq+XmFx4/lONGDG4qjdVyyKMbKvk94ddMIRmDwvSmkAtu+xuGWYE6VgzRaLjTvSH1/S1OLpHJr6iW9n4t/OcTngBjKBXwO3AAb2NI+9wDxgLvZPLV4PTMWePx2K//0bezS6g2maDxqG4QVWmabZ2jCM04CnAAvYBlwLdAGeBCquc9xgmubqIwaqaerxSenvKJLlgdF26Fc8kJqv9appEx5vCcBUZ/6PrFl7DI/aTfJkqSNI1NPo8evTXJLkmfR0HgB3Pb0vzSVJjmfGZwFwz3OlaS5J8jx1u/3Zk1se25PmkiTPiw82AOCOv9XIx3nS4tm76wIw/h+pvcpaU56+0/481G9eSf1UpJryp194UEqdUFnr3r/clrR3BPV//XxKY/vJI9Gmab6KPXe5qs8Os/rs+P/BP7LPINA6fnsh0O+AVRYBA4+6kEIIIYQQ4oQjP7YihBBCCCHEMarN385Re9N/IYQQQggh0kRGooUQQgghRHqk8cfnfipJooUQQgghRFrIdA4hhBBCCCF+RmQkWgghhBBCpId8O4cQQgghhBDHRtNq73QOSaKFEEIIIUR61OKR6NpbciGEEEIIIdJERqKFEEIIIURa1OZv55AkWgghhBBCpEct/p7o2ltyIYQQQggh0kRGooUQQgghRHrU4ukcmlIq3WVICU3Tfh6BCiGEEEIchlLqhMpay178TdLys4xb/pTS2GQ6hxBCCCGEEMfoZzWdo+/w2ekuQtLMnToQgNue2JvegiTJ87+qD8AVDxSmuSTJM+HxlgBMdeanuSTJMzy6GoAHXgqkuSTJ8/jNPgBu/NPuNJckOV7+TSMA7np6X5pLkjzPjM8CTp46gkQ9Pf2hleaSJM/4i+xxuZOlf6joG4Ze812aS5I801/vke4iHKwWT+f4WSXRQgghhBDixKHJj60IIYQQQgjx8yEj0UIIIYQQIj00mc4hhBBCCCHEsZHpHEIIIYQQQvx8yEi0EEIIIYRID5nOIYQQQgghxLGRb+cQQgghhBDiZ0RGooUQQgghRHpotXc8V5JoIYQQQgiRHrX4Fwtrb/ovhBBCCCFEmshItBBCCCGESAtNpnMIIYQQQghxjGrxdA5Joo9R39Mact0VrYjFYNqMbUyZvv2Q6915Y1sKNpfzwSfbALjqkpYM6d+EsvIob71fyLyFe1JZ7IN0yXNyQR8vMQvmLwszb1m42vLG9XSuPs+PArbtjvH2zAAKuOBMD53zXFgWTPo8wKbtMTL9GlcN9eP3aGg6vP5RObtLrJTH1LOjl5GDs7Asxexvy/l8YVm15U0bOhg3pgFKweYdEV75oBiloH8vP0N6Z6LrsGhFgMmz9tO4voNxlzZAA3YXR3n5/WLCEZXymI5WvdO70eHP9/H1kGvSXZTD0oARZzlp1kAnFoP35kQo2pd4TU8zHPTu6MCyYNaSKKsKEm2oTbbGZYPcPDYhVPmYywE3XODmvS8j7CpJX910a+fiwrP8xCzF3O9DzFkSqra8cX2dXwzPBGDLrhhvfVKGAkYP9tOuhROHrvHlkiBzloRokKVz/UWZaEBZQPHyB/sJR2s+Bg0YM9hDTiMH0Zhi4swgu6u8pmd2dtGnq33cT18YYvmGGBlejWvO8+JyQkmZ4q0ZQSJRGDXAQ14zB8H48fLylADBePcy4BQXWRkaU+aGD1GKmpXMeqrQvqWTG0dk8sCzxakMpRplWXzx/h8o2rYKh8PNoEsfpW6j3GrrBEr38P6zV3DZvR/idHkIBfYz861fEQmVEotF6Hvhg2S37pGmCGzH0z9k+uDyQS4cDo395Yp3Z0fwuOHKwe7K7Zo11PhkYZRvVsbSEFV1vU/J4qoR2cQsxfQvi/j4i0PnAbdcmcPmbSGmfV5U+ZimwR/vyWP+4pJqj4v0+slJtGEY1wEdTNN88KcXp9o+95im+WGy9pkMDofGnTe25aZ7FhMIxXjhr6cwd0ERe4ojlevUy3Lx23s60DLHx1ubywHIy83gnAFNuPnexQC88EQPFn1fTCiU+kQT7F/YHD3Ix+NvlBKOKO69MpMf1kXYV57osEYN9DFlbpA1hVEuH+KjWzsXe/ZZtGvp5Ik3S6lfR+OmERn89Y1SRvb3sXBlmMVmhPYtnTRtqKc8iXboMHZYPR56bgfBsOLhcU1YvDJASWmiHGOH1eOd6ftYuT7E9RfXo1cnLwXbIgzpnckfX9pJNAajh2Th0OHKC+ry2delzFsaYOBpfi7ol8n/Zu1PaUxHK+/eG2k+9iJiZYF0F+WIOrXWcTk0XvgwTMsmGsN6O3l9hn3sZPqgbxfH/2fvzuOrqM7Hj39m5u5JgEACgRCWgAw7uIEoyCLuCy7gLq51aetS+21rf7WtWrW1ilLXam2lLoAIruCCiIjihiiyD0tCCEtCgJDt7jPz+2NCbi6LFg33Jvi8X6+84N4zc3POPWfOPPPMuTc89loUlwY3neNh3eYopgWtM2DEABdaozt++TkK5w130zojvRkMTYWLxmZw35QqIlGbOya25tt1UarrEsfShSdl8PpHQdZuinP5aRkM7uUhGLFon63xt+ercWlw98/asGRNlLFDfHy1KsKCryOcO9LP8ME+5n8VPuTtGNDDhUtTmDwjSNc8lXNHeHl2tvN7swIKJw5289D0IG4Nbp0QYM2mIKcO9bDEiPHl6jhjj/FwwgA3C76JUdBe5anXQ9SFE++BW4OLx/romqfx7frYgapxyDR1PwXDNtlZKqcM9aOlOYtWtHIeZjzCBTe/TFnJUha99QBnXP1kQ/km42M+n/MwwZodDc99v6ItAgAAIABJREFUu/A5Oh8xjEEnXknl9iLef+n/uPBXr6aj+g1+yPwwapCLr9eZfL3OYuxRLob20fhkhckzc5yLtC7tFU491sWXa9IfQGsa3HhpPjfftZZwxOLhO4/g86XVVFYlrpJbZ2n85vqu5Od5mblte9L+V13QkawMLdXVTo0WvJyjWdbcMIwpzS2ABuhWEGDLthA1dXHicZtlq6oZ1K910jZ+v8Z/pm7kvQ/Lk/b7ZrmTyYzGbDZvDdGzW0aqq98gr61KxW6LUMTGtGDD5jg9OidfT3XpoLGu1Dm4VxXH0Lu66JGvsXqj81xljY2qQKZfoTBfo02mys0TMji2j7thv1Tq1N5N+c44dSEb0wSjJELv7t6kbbrne1hd5GSRvl0bpn9PH/17+ijaEuWmC9vyx+tzMUoimBbkt3fz7VoniFi7MYre1bvP72wugkWbWDLh5nRX43t1y1MxSp2TWel2m/zcxPRTkKuysdzCtCASg53VNh3bKrg0OG+4m9cXJQdeLg1eeD9Kxe703h3Ia6exvdIkGHaOpXWbYxxR4E7apmtHF2s3OcfE8g1R+nR3s2FznClzagGwbefC1jRtSstNAj7nffF7FUwzNe0r7KSxusSpY0mZRUGHxMm6aweV4m0mpgnhKOzYbZGfo9bv4/Tnqo1xehW4UHDuYl10kpdbJwQY2teZV1wu+HJ1jLlfRvb53anQ1P3k0uDy0zN46d26fX5XqpUVL6GLPgKAvK6DqShdkVSuKCrn3PAffIHEuWrQiVfRb9hFANiWiebykG4/ZH6Y/Xmcb9ZZKEDrTKgJJR8v5xzv5rVP4tjN4CZil04+tpZHqA2axE2bletq6d8rOQ7weTVeeK2MDxZVJj0//JjWWLbN4mXNM5HzoylK0/2kWFMt5zhO1/W5QC7wFFAM3AuEgZ3ANcBg4EbDMC4G0HW9zDCMPF3Xzwd+B8SAjcBE4E9AGbCmviwKdAdeNgzjPl3XewJT6vcpAboZhjGqidpyQBkBjdpgIkAMhkwyMpLfwm3lYbaVhznu6LYNz23YWMfl4wvw+zXcLoX+vVvx5rvpu6L0exVCkcSsEo45zyVp9DAcdcp9XoW6RpNUpP75dq1UghGbx16p4/RhXk4e4mPOokOfPWss4FUIhhNZ53DExu9LblPj4ysUsQn4FLIyVHp393LXk9vxuBXuuimXOx/fTsm2GEf18fPx10GO7uvH62m+a7bKXpuLv2t+uqvxvXxuGm7rQ31QooBlg9eTXBaJgc+jMO54jYXLTKqDya9VUt4Mzors51iK2vscS40fRerL4ybETRtNhWvOzmThN2EiMaisMTl/dICh/Ty4NIU3P65KSTt8HueY2aNx3/g8+84XPo+Cz6M07OO0CzxuWLg0xoffRFEV+OUFAUq3W2zdYWFsMhnSJz0rCJu6nyaekcHcL0Lsrk3P3cTGouE6PL6shseKqmGZcVTNea8Lep2wzz5efysAgtUVzJv6W04Y9/vUVPY7/JD5AWwUBW69wINLgw++Tpyf+3RRKa+0k5YlpVPAp1EXSmTEQyGLjEByHFC+I0r5jijHDmzV8FzXfB+jh2Vz7+MbuWxcXsrqK/43TTWjxYBTga7AO4APGG4YxhZd128F7gRmH2DfS4BHDMOYruv6RKDVXuVdgYGAF9gK3Ac8CNxvGMbbuq7/DOjWRO3Yr59d3o2BfVvTo1sGq9YmrgQDfo3a2u/PupZsDjJrzlYm3TWAzdtCrFpbQ1V16m9pnnWCjx6dXeTnqGwsSxzMPjdJJxgg6crd53HKwxE7KZj0eiAYsakL2yyvv0W7fEOcc4b7Dm1DGplwSiv0bl665LlZX5qYZX1eheBeWQmrUaP89eW1QYvVRRHCUZtw1Gbz9jgdc1y8NGc3V41rw/GDAqzcEKYmmP6TZUsXjjljZg8F5wQJzgWZt1Fi0OsG07LplqfSrtWezCxcMsbNtPmpP3b2du5IPz07u+ncXqNoa2IO8HkUgvscS4nHXo9CsH6ZQ8CncOP5WRglMd75zLnoHD8mgylv1bKyOMaAHm6uOTuTx2Yc+uxTOErSsd24b8JRuz5gceyZL8JRZz6IhZx/QxGIxuGjpVFi9W/JulKTTjkqW3ek5/g5FP3UOlPhiAI37bM1zh4OGX6Fn52byb9er01No/bi8WUQiyQy4rZtNQTQ32XnNoO5L/6a48/6Lfk9hhzKKv5PDnZ+CEWdQsuGR2ZG6dlJ5cJRHp6Z7ZwHjjxCY9GK1N8V3duVF+TR74hMCgt8rClKZAP8fpXauu9fZjL2hGxyst088LuedMjxEDctyndE+Wr5YZSVbsF/9rupguivDcOwdV0vA7oA6w3D2FJfthC4n32D6D2z8u3A73VdvwlYDby+13bLDcOIA3Fd1/cs+uwDfFr//4+By5qoHfv1rxc3As6a6BefPIasTBehsMngfq2Z9mrp9+7fppWbNq3c/Px3S8kIaDxyz0CKNqX+NuDs+uywqsIfr84i4FOIRG16dnYx76vk26ybt5scUeBiXWmcvt3drC2NU7Hb4rwTfXywOEKbLAVFcTLTG7bE6Vfo4stVMXp21ti2M3Xrz16ZWw04ax4fvL0DGX6FcNSmTzcvcxYmTzIlW2P0KfSyuijCoF4+VhVF2FIe4+RhmbhdoCoKndu7KNsZ56g+fmbNq6G0LMYZIzJZvi61mfXDUUmZRZ+uGsuLLAraK5RVJgKr0gqLU4914dKcvsxto1BaYTPplcSF0R8u8zaLABrg9Y9CQAhNhbuvb9NwLPUqcDP38+SxsqncpFcXZ6nAgB4e1pTEcLvg9ktb8f4XIb5YmWhjMGw3XNDurrUI+FJzB6R4m0m/7i6WrovTNU9l685E35SUW5x5vIZLc5bRdGirsm2nRfFWk77dNL5cHadvNxcbtpi0b6Ny5ek+HpwWRFGcZSJfrk5fnx2Kfqqqtfnj04kPEj50S3baAmiAvG5HsXHVh/QcfDplJUtpl9fre/fZVbae956/jVOueIScTr1TUMvvd7DzQ3mlzbgTXCwvsijaZhGJ2UkXQvk5SrO4Y/XfWc6XD2ga/Ov+PmRlaITCFgP0TGa+U/G9+/97xraG/19+bh6VVbHDK4CGFr0muqmC6MYjdQfQStf1joZhbANGAmtxlnZ0BNB1vSuwZ73D9cBdhmFs13X9aeC873jtPVYAw3Cy3sc1URu+l2naPP5sEQ/fMwBVUZjzfhk7dkXpVhDggrM6Memp9fvdb3d1jE55Pv718JHEYjZPPFeElcbEpmXBrA9D/HJ8Bgrw2YooVbU2ee1URh7p5eV5IV5dEOLSUwJoGpTvNPlmbQzbhvVbTP7vskwUBWZ84FxV79l2xCAvoajNc7OD312BQ8C04MU5VdxxTS6qAgu+qqOy2iK/vYtThmXy3Bu7eXFOFT87PxuXBlsq4nyxPIRtw4LFddx1Y3tQ4LX5NdSFbLZWxLlhfDaxuM2W+m/yED/Oyo0WPTur3HSOk26a+VGM4QM0dlbZrN5ksWiFyQ1ne1CAuYvjxNP/WaDvZVowY14dv7q4FYoCnywLs7vWomOOxuijfUx9r45XPqjjijMycamwbafJkjVRTjrGR24blRGDfYwY7Ny5mTK7lmlz67j0lAwU1ckyTH0vNRfby9bH0bto3DYhAApMfT/MqCPd7NhtsaLYZOHSGLdOCKAAcz6LEjdh7uIol53sY1h/D3Uhi+ffDRONw1dGnNsvCmCasHhNjLJd6b+L09T9lI5vHzqQwv4nU7r2U2Y9djFgM+aiv7L0o+dondOV7v3G7Hefz995GDMe4ZPX7wPA489K+jBiOvyQ+eHTFSbnDXdjY2Pb8PoiJ/Oc4XOWfDQnpglPT9vCff/XA1WF9xbuYmdljC6dvJwzNpfHn9+c7iqKH0Cxf+SK+8bfzqHrug9nHfN1wF8AC6gErgJ2A7OAPJyM8/GGYfTSdf1snPXTO4EanPXTN5NYE72/ddQ9gP8AcaAKyDIM4+TvbKii2CecteBHtbU5WTR7FAA/f7DyuzdsIZ78TTYAl/zu+zP7LcW0BwoAmO36/sxQS3FWfC0Av3umeX8TyMF44Ho/ANfdt+N7tmwZnv1DDgC3TK5Oc02azqO3Oav8Dpc+gkQ/TX6z+QTkP9Zt5zgZxcNlftgzN5wy8Zs016TpzH3+SGzbblYf8gm//miT3TLwnXtLStv2ozPRhmFMafT/MIn1yfP2s/m4/ez/FvDWXk/f1ej/Cxptu2dV/XHAtYZhrNd1/Trg+IOsthBCCCGESDdZzpFypcB0XdeDgAlcm+b6CCGEEEKIn5AWGUQbhrEQOCbd9RBCCCGEED9CGr7fuam0yCBaCCGEEEIcBlrwV9y13JoLIYQQQgiRJpKJFkIIIYQQ6SHLOYQQQgghhDhILfjbOVpuzYUQQgghhEgTyUQLIYQQQoj0SOEHC3VdV4EngUFABLjOMIz1jcpPB/5c//Br4BeGYRzwj8FIJloIIYQQQqSHojTdz/c7F/AZhjEMuAOYtKdA1/Us4EHgLMMwjgM2Ajnf9WISRAshhBBCiJ+C4cC7AIZhfE7y3xw5HlgOTNJ1/WOg3DCMiu96MVnOIYQQQggh0qMJP1io6/r1wPWNnnrGMIxnGj1uBVQ1emzquu4yDCOOk3UeDQwGaoGPdV3/zDCMtQf6fRJECyGEEEKI9GjCr7irD5if+Y5NqoGsRo/V+gAaYCew2DCMMgBd1xfiBNQHDKJlOYcQQgghhPgpWAScAaDr+nE4yzf2WAL013U9R9d1F3AcsOq7Xkyx7QN+6PCwoijKT6OhQgghhBAHYNt2s/rrJuEPnm+y+Mx30sTvbFujb+cYCCjA1ThB9XrDMN7Udf1i4Df1m88wDOOB73o9CaKFEEIIIX4imlsQHZr/QpPFZ/4xV6S0bT+pNdE3/G1XuqvQZJ6+oy0A90yNpbkmTeNPl7oBGH9bUZpr0nRmTi4E4HfPhNJck6bzwPV+AGa7eqW5Jk3nrLiz3O3WR2vSXJOm8Y9bnOV+N/69Ms01aTr//G02cPj0EST66fq/7kxzTZrOM79vBxw+Y2/PuLvkd6VprknTmfZAQbqrcFj5SQXRQgghhBCiGWnBf/ZbgmghhBBCCJEeLTiIbrk1F0IIIYQQIk0kEy2EEEIIIdLCbsLviU41CaKFEEIIIUR6yHIOIYQQQgghfjokEy2EEEIIIdJDlnMIIYQQQghxkNSWuyhCgmghhBBCCJEWLfmDhS03/BdCCCGEECJNJBMthBBCCCHSowV/O4cE0UIIIYQQIi3sFhxEt9yaCyGEEEIIkSaSif4fDOjh5swTfFgWfLo8wiffRpPKc9uoXHlmBrZts3WHxfS5QexGZTeen8lf/lMNgMcNl54SoF1rFZem8PK8IBu3mSluEZxxjEqHbIW4CbO/NKmsTZQd2UPhqB4qlg2frLRYt9XmlKNUOrRxFv9n+iEchbcXm5xylNawX+ccmPGxxYZt9t6/LiWO7udn/CnZWJbN/C9q+eDzmqTyvBwXv7gkFxso3Rbl2Vk7sW24clxbenf3Ydk2z7+5C6M40rBPn0Ift1yey033lKa0LQowbriLjm1VTBNmfRxjZ3XifT1W1xjaR8OyYP7SOGs2WQ1l3fMULhrt4W/TEu1wa3DtGR5mLYxRUZWe/jlYbYYMpPf9/8fnYyemuyoHpADjR3nJz1GJmzB9fpgdjd7f4/q5OL6fG8uGuYujrNqYONZHDnKTlaEw+9PEfOJ2wU3j/EyfH2Z7Zfr6aUAPF2cM82HZ8OnyKIuW7TvnTTw9AMDWHSbT3w8lz3nnZvCXKc7xl52lMPH0AKqigAJT3wtSXmmRDk3dX+k0sKebM0/wY1mwaFmET76NJJXntlG56swMbGBrhcm0+vPSBaP99OzsRlXh46XOfq0yFK49OxNNg6paiylz6ojFU9+mphx3e4w52kurDIXXF4ZT0YR9HNXHx3ljWmFZNgu+CvLh4rqk8g7tNG6c0Bbbhs3lMZ57Yze2DSceHWDs0ExUFZasCvHa/Bratdb4+UVtQYG6oMXj03cRjbWM+fw7yQcLfzhd16/Sdf1v6a7HgagqTDjJz6Mv1zJpag3DBzkHZGPjx/h5c2GISVNrUYBBR7gBGNrPw3XnZJDpT2x/yhAfWytMJk2t5cV3g3Roq5FqvTsruDR47n2T+d+anHxkYhhk+GBIL5Up80ymLjAZM0hFU2Hu1xYvzDd56UOTSBTmfGlSvhtemG/ywnyTr9ZZrCm10xZAaypcNa4d9/6zjD8/vo2xw7Jok5X83l45ri3T3q7kT49tAwWO7R+gaycPvbp5+f3krTz2UgXXnNeuYft2bTTOHtUKV+q7iL7dVNyawlNvRnlncYwzhyaudzP9cEJ/jafejPLvd6KcdqwLrb4LW2fAiAGJxwD5OQo3nO2hXauWM1EV/vo6Bjx9L6rPm+6qfKcBPTTcLpg8M8Rbn0YYNzxR36yAwokD3fxjZoh/vhHirGEeNNW5oLn8ZC/DB7qTXqugvcrN5/vJaZ3eflJVGD/az2Ov1PHwtFqGD/TsO+eN9vPmJ2EmTXOuvgfWz3lD+rq59uwAGYHE9ucM97Pg6yiPvFzLu5+HGXeiL3WN2UtT9lc6OeelAP+YXsNDL1UzYvC+56UJJwV44+MQD71UAwoM6uWmVxcXudkaD7xQzYMvVnPqcT4CXoXTjvPz2YoID71Uw7adFicemfrjrqnHndsFV50ZYOSRntQ1Yi+aCpef2Ya//aeCe56pYMyQDFpnJoddl5/Zhhlzq7nn6QoAju7ro31bjbFDM/nLM9v54xPbcWkKmgqnj8jks2VB/vJ0BZvLY4w6NpCOZjU5W1Gb7CfV0h5EN3cd22lUVFoEIzamBRs2x+nZOTmB3zXPxdpS57J9ZVGM3t2c8mDYZtK05Kvivt3dxC24+cJMzjjex6riWGoa0khBrtIQ7G7ZCR3bJiae/HYKpRVOWyMx2FVj075NYt9jeykUldlsr0o859Zg5ACVd5ekJ7sEkN/BTdmOGHUhi7gJa4rD9C5MPhEUdvayaoOTjfhmdYgBvfzsqooTjdm4XQoBn0rcdN4Xt0vh+gk5PDtrZ8rbAtAtT8UodbJgpdtt8nMTh2pBrsrGcquhj3ZW23Rs61wYnTfczeuLkseUS4MX3o9SsbvlZCyCRZtYMuHmdFfjexV21Fhd4vRTSblFQftEP3XpoFK8zemncBR2VNl0ylFxuWDxmjjvL07Osrk0+M/b6c1AA3Rsp1Kxu9GctyVOz/zkOa9LB411e+a84hh9uibmvIen1yZtO3NBiOVFzpjUVIinIcO5R1P2Vzo55yWzoY/W7+e81CXPxdpNifNSn65uirbEeX6Okwm1bVAVMC2bGR8E+WJFFAXIzlKprkv9GGzqcefWFL5YGeWdz5Iz9KnUqb2b8p1x6kI2pglGSYTe3ZPPS93zPawucur47dow/Xv66N/TR9GWKDdd2JY/Xp+LURLBtKBka4wMvzNm/T7nLqVIr2aznEPX9V8DFwNxYKFhGL/Tdb0z8BTgA9oB9xiG8bqu68uAj4CBgA2MMwyj6gAv/aP4PBCKJCaUcNTG7z1wpqhx+fIN+wbImX6FgE/hsRm1DO3n4YLRfqbMCTZ9xb+D1w3hRlWzbeduim07ZZFGZdE4+NwKYKOqcHRPlX/PTT5yB/dQWL3JJpTGc0zApxIMJ4L4cNgi4NvrGrFRt+0pN02wbJj8+3wCPpWnZ+wA4NoL2vHmh1XsqkrPLOVzOyfyPfac8CwbvJ7kskgMfB6FccdrLFxmUr3XcCopbznB8x5lr83F3zU/3dX4Xl6PQjiaeH8b95Nvr7JIzJkbQhEwSk2G9E6efou3pe8itDGfR9lrzmPfOa/Rw0gUfPXlK4r2jZDrQs5rdchWOX+Un6dfq9tnm1Rpyv5KJ5937z6y8XuT57vGPbbnvBQ3IW46c/lVZ2Xw8dJIw3yvqPDHa1rjdsGcRaEUtCJZU4+7YMRm9cY4x/VLXyY64FWSz0sRG78vuU2NVzKEIjYBn0JWhkrv7l7uenI7HrfCXTflcufj29lVZXLxaa05YXAAl6Ywa151qppyaLXg5RzNZVY4AhgNHI8TRM/Sdf0sIAxMMgxjga7rxwN3A68DrYBphmHcrOv6S8DpwPSmrNA5I3z07OwiP1ejuNGa5b0PdIDGj3wehVD4wEFLbdhm2Tpn1lq+PsZpx6X+1mYkBt5GPb8ngN5T5ml019LjgnD9mqvCDgol2+2kIBtgQFeVmYvSE2xefHo2vQu9dO3oYd2mRMbBt1dQDYk2NpSHLEYem8nuapP7/lmGz6vyl1s6snZjhD6FXvJyXEw4FTIDGrddkcvkFypS1SzCMSdY3kPBOdGDc/LwNuojr9vJJnXLU2nXqj5L4YVLxriZNj/1dzp+SiJRG687cQJQlEQ/hfcq87r3nTuak3OG++iR7yI/V036nIbP4wQkjTU+lrwevnPOA+hV4OLik52EQbrWQ0PL769xI/z0KHDROVejeGsicHTOS98x33mUhj4MeBVuOC8TY1OMdz9PrBO2LLj72Sp6d3Vx9VkZTJqafBf1UDmU4y5dJpzSCr2bly55btaXJjIePq9CMJRcZ6tRo/z15bVBi9VFEcJRm3DUZvP2OB1zXFx6RmuefmUXy9ZFGKz7uOnCbB6ckp67pU2qBX87R3MJogcDsw3DiAHouv4x0A+YDdyp6/q1OLFq40Vp39T/W4qTqW5Sb37sTC6qCndd24qATyEStelZ4OL9L5M/oFBaHqdXgbOko1+hG2PTgQOXDZvj9O/hZlO5yREFLrbuSH3wWVph0ytfYVWpTX472N7oNv+WnTajBzrroF0a5LRW2L7bKeuep+yz5tnrBk1jn+xnqkx/pxJwbhM/ckdnMgMq4YhF30Ifb32YfHOieEuUvj18rNoQ5sg+flauC+NyKYSjFpYN4YhFPG7j86jc+tctDfv96+6ClAbQACVlFn26aiwvsihor1DWKPAorbA49VgXLs1pd24bZwnOpFcSk/UfLvNKAJ0CRdtM+nd3sXR9nK4dVLbtTPTTpnKLM49TcWnOsdShbXJ5c/PmJ4k578/XZDXMeUd0dvH+4uRb4qX189e60jj9ursblg3sT68CFxNO8vP4zFp2Vac36Gnp/fXGx06GWFXhrutaJ/qowMX7XyRnj0u3x+nVxVnS0a/QzdqSOG4X/OqSLN7/MsyXqxLzxSWnBFiyJsraTXHCUTspWD3UDtW4S6dX5joZYk2FB2/vQIbfucvRp5uXOQuTL05KtsboU+hldVGEQb18rCqKsKU8xsnDMnG7QFUUOrd3UbYzTl3IIlh/4VBZYzYs7RDp01yC6KXAUF3XXYAJnAg8D/wF+JdhGO/oun41cFWjfVJymFsWvDI/xC0XZqIo8OmyKLtrbTq2Uxl1lJdp74eYOT/E5ac5t1e27TT52jhw8PLOZ2GuOC3Aby/PwrRspsxOffS5ZrNNYZ7CVWM1FAXe/NxkqK5QWQtrt9h8udZqKPvwW2eNIEC7LFhWnPy2t82CqjSsn9ubacF/39jJH27IQ1Vg/hc17Koy6dzBzWnDW/HsrJ08/8ZObrwwB5dLYXN5jM+/dW4r69293HtLR+fT6ktq2VqR/uBz5UaLnp1VbjrHSUfP/CjG8AEaO6tsVm+yWLTC5IazPSjA3MVx4rI2Li2WbzDRC1zcOt6PAkz9IMyowW4qqixWFpssXBbjlgv8KArM+SzSIvrJsmDmhyFuHp+BqsCnK6JU1drktVMZdaSX6fNCzFoQ4rJTA7g0KNtp8vXaAx8zE8b4calw5ekZAJRXmkydm/rlAnD49Jdlwcz5QW69KKv+vBRJnJeO9jFtbpBXPghyxekZDeelJUaUMcd4yWmjMnywl+GDnbW5/51Tx/yvwlx2WgbYTrZ36tzUL7lp6nHXHJgWvDinijuuyUVVYMFXdVRWW+S3d3HKsEyee2M3L86p4mfnZ+PSYEtFnC+Wh7BtWLC4jrtubA8KvDa/hrqQzX/f3M1V49o0fNPNc2/sTncTm0RL/rPfip3KS8790HX9KqA3sB24COfDjp8At+Oskb4HKMPJOA8yDKOfrusbgd6GYYTrv9ljjWEYU77r9yiKYt/wt12HqBWp9/QdbQG4Z2rznkT+V3+61LnJMP62ojTXpOnMnFwIwO+eSU/AcCg8cL0fgNmuXmmuSdM5K74WgFsfTc3t60PtH7dkAXDj3yvTXJOm88/fZgOHTx9Bop+u/+thcDu+3jO/d77d6HAZe3vG3SW/S+1XnB5K0x4owLbtZhW1Vn/9fpMFoq2OOjmlbUt7Jnqv4PfhvYqn1f/svU+3Rv+/45BUTAghhBBCiANIexAthBBCCCF+mmyaVWL8oEgQLYQQQggh0iIdfySlqbTcmgshhBBCCJEmkokWQgghhBDp0YIz0RJECyGEEEKItGjJX3HXcsN/IYQQQggh0kQy0UIIIYQQIi1a8gcLJYgWQgghhBDpIcs5hBBCCCGE+OmQTLQQQgghhEgLWc4hhBBCCCHEQWrJf7Gw5Yb/QgghhBBCpIlkooUQQgghRFrIcg4hhBBCCCEOVgv+dg7Ftu101yElFEX5aTRUCCGEEOIAbNtuVlFrxaovmyw+y+07JKVtk0y0EEIIIYRIC7sFfzzvJxVE//zBynRXock8+ZtsAG59tCbNNWka/7glC4BbJlenuSZN59HbWgFw3X070lyTpvPsH3KAw2fcQWLszXb1SnNNmsZZ8bUAXHtvRZpr0nT+fWeu8+8Hh88NxWtPchJm5928Ls01aTqvPXYEAFfcuTXNNWkaL9zbCTg8j6XmxG7ByzlabvgvhBBCCCFEmvykMtFCCCGEEKL5kG/nEEIIIYQQ4iDJH1sRQgghhBDiJ0Qy0UIIIYQQIi1kOYcQQgghhBAHSb6dQwghhBBCiJ8EevleAAAgAElEQVQQyUQLIYQQQoi0aMkfLJQgWgghhBBCpEVLXhPdcmsuhBBCCCFEmkgmWgghhBBCpIUs5xBCCCGEEOIgteTlHBJEf4f+hS7OON6HacFny6N8ujyaVJ7bRuWK0wLYwLYdJi/PC2EDZwzz0q/QjWXBzA9DlJSZFLTXuPhkP3ETNm83mTnf2XbP61x/bgb3Tak5ZG1RgPGjvOTnqMRNmD4/zI4qu6H8uH4uju/nxrJh7uIoqzaaZPjgilN9uF0K1XUWU+dFiMXhpKPcHNXLRTgKH3ztbLtHYSeVK07xcfeU4CFrS+M2TRjjpVOORty0mT4vuU3D+rk5foDTD3MXR1hZbJLhU5h4mg+3C6rqbKa+HyYWT7ze9eP8rCiKs2h5DIC7r82gYrcFwMZtJrM/jZJKA3u6OXt4ANOyWbQswsdLI0nludkqV5+VCcCWCpOp79ZhA+PHBOjZ2YWmKixcGubjpRHatlK55pxMFKAuZPPsGzVE46lryw8Zg3uMHOQmK0NJev/dLrhpnJ/p88Nsr7Rp7toMGUjv+/+Pz8dOTHdVDsqgIzycNdyPZcEn34b3GYPts1WuPjsL24atFXFeqh+D540K0KebGxuYPreO4q0pHGwHYFsWc6ffxfbNBprLw+mX30t2+65J2wRrdvHigxdzzR/fwuX2Ylkm82f+lbKSFZjxKCecdTM9B4xOUwsSjukf4MJT22Ja8MHn1cz7rDqpPC/Hzc2XtccGNm2L8q9XKrBtuOb8HHoX+ghHbF54cwfrSiJ0znNz00XtURTYuCXKszMrsNJwSA3WvZw7KhPLgoVfB1mwJJRU3r6txvXnt8G2YfP2GM/Prsa24bbLssn0q5iWTTRmM+mFSrrkubjizNZYtk08Dk/P2k11nZXyNv3Q42f8mABHFLhRVVj4TWIOv/acLBQF6kIW/3o9tXO42FezDaJ1XfcBawzD6JaO36+qMH60nwderCUas/n1pZms2BCjOpiYWc4f5eetRWHWlca5eKyfgT3d7Kq26Fng4sGXasnOUvjZuAz+/mItl5zi55X5IYq3mpx1go9j+rhZvDrGkL5uRh3lJdN/aG9nDOih4XbB5JkhunZQGTfcy7/nhAHICiicONDNpJdDuF1wywV+jE0hTh3i4Wsjzpdr4px0tJvj+7tZW2pylO7ikRnO5HbreD/rNoeIxaFNpsLoIz1oKbqoHNDDhUtTmDwjSNc8lXNHeHl2dqM2DXbz0PQgbg1unRBgzaYgpw71sMSI8eXqOGOP8XDCADcLvnEC5jOP9xDwJfohp7XC5u0W/3ortN/ff6hpKlw0NoP7plQRidrcMbE1366LUl2XGIMXnpTB6x8FWbspzuWnZTC4l4dgxKJ9tsbfnq/GpcHdP2vDkjVRxg7x8dWqCAu+jnDuSD/DB/uY/1U4Ze35IWNQVeCiMV665ml8uyFxtihorzJhlJc2mS3jNmDhr68j//JzMOvSM5Z+qD1j8N7ndjtj8Mr9jMGxGby+IIixKcblp2cwWPewY7dJYScX90+pol1rlV9OaMXdz+5OY0sca7+dRzwW5YrfvsyWoqXMn/U3LrjpqYbyolUf89Frk6ir2dHw3Mov3sAy41z+m+nU7C5nzZJ30lH1JJoKV5+Xw28f2kwkanH/bZ35akUdu2sSF55Xn5fD1Dm7WLk+xA0X5jJkQAZx0ya/g5vfTdpMZkDljzd14rcPbeays9rx0uydrNoQ5peXtefYARl8sawu5W267PRW/PmfO4jEbP54XTu+MSJU1SYC30tPb8XMeTWs2RjlqrNbcVRvL0tWR+jQVuP3j+1Ier3Lz2jFC3Oq2FQWZ/QxAc4akcHUdw9doupAbfohx08wbNO+rcZf/1uFS4N7rs9myZooJw/xs3h1hAVLwpw3KpDyOfxQacnLOVpuDv0Qy2urUrHbIhSxMS3YsDlOj87J1xxdOmisK3VO7KuKY+hdXfTI11i90XmussZGVSDTr5CdpVK81ZngirbG6ZHvvFYwbDP55dpD3p7CjhqrS5zfX1JuUdA+0fVdOqgUb7MwLQhHYUeVTaccle4dNVZvcvZZXWLSq0CjQ7bK+s0mcRPiJuyosujUTsWlwYTRXmYuiOz39x+SNnXSWF3ivNclZRYFHbSGsq4dVIq3mZhmfZt2W+TnqPX7OG1atTFOrwKnHwb1dGHZNPQdQEF7jdaZCr88388N4/y0b5PaAz2vncb2SpNg2BmD6zbHOKLAnbRN144u1m5y6rx8Q5Q+3d1s2BxnyhxnTNm2c0Fomjal5SYBn9Pvfq+CaaY21fRDxqDLBYvXxHl/cfIdAJcG/3m7ZWSgAYJFm1gy4eZ0V+OgdcxJHoPrS+P7HYPGJudCdMWGGH26uSktN3lkmpMZbddaTUsGcH82b1hC974jAMgvHExZyYqkckVRufjW5/AF2jQ8V7zqE7La5PHKE9fz7ot30nPgmJTWeX8653ko2xGjLmQRN2F1UZg+PXxJ2xQWeFm53rlo+3p1kIG6n4I8D9+sDmLbUFNnYVnQJkvjwX+XsWpDGJcG2a20pGA8VTrluijfFXfGmglrN0Xp1dWTtE23Tm7WbHTmgmXrIvTr4aVVhkrAp3L75dnceV07BvfyAvDEjN1sKnPmRlUlLRnbH3r8bNgcY8rsxByuNMzhcTLqEz0+j4LZPA6rH81W1Cb7SbVmlYnWdT0TeAnIBtbXPzcS+HP9JgFgIjAKOMIwjN/ouq4BS4FjDMNosgjO71UIRRIn6HDMeS5Jo4fhqFPu8yrUhRL7Reqf37HbomdnjfWbTQb0cON1OzuvKErNke31KISjiXrZNqgKWLZzMDYui8Rspy0ehXD9exCJ2vg9Ctt2mow9xo3XDZoG3fI0PO44F4z08uHXMarqUhfU+Dw01G9/bdq7/3ye/bTJCx3bqRytu3huTphThyYm7eo6m3mLoyxdH6ewk8YVp/mZNP3QL1PZY58xGLX3GYONH0Xqy50LHBtNhWvOzmThN2EiMaisMTl/dICh/Ty4NIU3P65KUUscP2QMhiJglJoM6Z08VRVva1lnj7LX5uLvmp/uahy0fY6jqJ10twaSx2A4YhOoH6OW7SzpOOkYH1PnpjareSDRUC1ef2bDY0XVsMw4quaMr+59Tthnn2BtJbsqShj/86cpXbeYt5//PZf9+qWU1Xl//D6VYChxDIQiFhl+LWmbxn8ELhS2CPg0irfUcc7obN5ZWEVOtouCjh68XgWrBnKzXfz5F50Ihi22lKd22RrUz3fhRmMt8t1jLRSx8fucBM47i+qY+3kdGX6VP/6sHRu27GzIYPcscHPycRnc9+zOVDQjyQ89fpLm8HOyGubwXTUW54/JYEg/L25N4c2P039356euWQXRwFXACsMw/qDr+lBgDNAPuNwwjK26rv8/YALwKPC1rut3AKcBHzZVAH3WCT56dHaRn6OysSxxNe5zk3QwgBMENJR7nPJwxMbrSRwWXg8EIzYvvBtkwhg/Jw+BkjKTuCe1GbRI1G4I3MGZYPeseQvvVeZ1Owd+OOq0JRZy/g1FbMorbT5eFuOGc/zsqLIoKbewLJsenTRyWztXgQGfwsRTvTz/3qHNSoejJL3XCslt8jUq29N/+7YJju3tpnWmyi8u8NO2lYppws5qiw1bTKz681TRVpPWGanJRJ870k/Pzm46t9coarSO1OdRCO4zBhOPvR6FYP1JKOBTuPH8LIySGO985tzuGz8mgylv1bKyOMaAHm6uOTuTx2ak7vbmDxmDIj3OHemsx9zvGAwn90vjtbM+b/IYfW1BkLc/DfH/rmrNuk2xhs8XpIvHn0k0kgjobdtqCKAPxJ/Rhp79R6EoCl16DaFy+8ZDXMsDu+TMtvQp9NO1k4d1JYnb+H6vSl0oOXvc+Pzk9znl364J0bOLj7tvzmfjlghFpRFq6u8SVFTG+eW9mxg7rBVXn5fDYy9tT0mbLjgpk15dPRR0cLNhcyJ493n3HWtJbfIqBEMWVbUW8xcHsSwnu16yLUbHHI2aOouh/X2cPTKTSS/soiaYurHXFMdPwKdw0/lZGJtivPOpc0dhwkkZPPdWDSuLYgzo6ebac7J49OXktfAtUSqXc+i6rgJPAoOACHCdYRjr97PNHOANwzD++V2v19yWc/QDvgQwDOMLIAZsAR7VdX0KMBpwG4ZRA3wEnApcDTzbVBWYvSjMP16u5Y6nqsltoxLwKWgq9OzsSjoYwPmA4BH1ywH6dnezfnOcDVtN+nZzoQDZWQqK4mSm+xe6efHdIE+9WkeGT2FNSWrvLRVtM+nbzclUdO2gsm1nYkLZVG5R2Mm5ovd5oENbp7x4m0nfrs4+fbpqFG11PmyY6VN4dFaIVxdGyM5UKNpmcf+LQR5/LcTjr4UIhu1DHkADTv26Oe9/1zyVrY3aVFJuUdhJ27dNWxPvQ99uLjZsMXlzUYRHXg7y+KwQX66KseCbKGtKTE4b6mHkkU5mulOOSmVNaoK61z8K8dBL1fz6H5W0z9YaxmCvAjdFm5PHzaZyk15dnPdgQA8P60pjuF1w+6WtWPRtmDmLEmtwg2G7ITDdXWvtkxE51H7IGBTp8fpHQR58sYrbJ++ifbZGxp4x2MXNhi3JY7C03ETv4tyi7t/DzbpNMXp3dXPpqRkAxOPOrWy7GVwTdS48iqIVCwHYUrSU3E69vn+fnkezYeVHAGzfvIZW2R0PaR2/y7Q5u/jTY1u45g/F5OW4yQw4x0zfnj6M4uS1sUWbI/Tr6QfgqD4BVm8I0zHXTVWNyZ3/2MJr83Zj2TbBkMXvf9aRjrlOH4bCVkr7atYHtfz1P7u4+YFyOrRzkeFX0DTQu3pZvyk5I16yLUbvbs6cPPAIL2tLovTr4eWXFznLb7wehc7tXWytiHP8ID9jh2bw1//spKIytctTfuzx43bBry9rzSffRpj9SaM5PGQ1ZOt316R+Dj9UbEVpsp//wbmAzzCMYcAdwKT9bHMv0PZ/ebHmloleAwwD3tB1/UjAjRMgFxqGUaPr+n9J3P34F/A7IMcwjGVNXRHLglkfhvjl+AwU4LMVUapqbfLaqYw80svL80K8uiDEpacE0DQo32nyzdoYtg3rt5j832WZKArM+MC5/b+90uTnF2QSjdmsLY2zsji1QfTyDSZ6gYtbx/tRgKkfhBk12E1FlcXKYpOFy2LccoEfRYE5n0WImzB3cYzLTvZyXD83dWGbF94LE407axxvv9D5ppE3FkXSdnJctj6O3kXjtgkBUGDq+2FGHelmx26LFcUmC5fGuHVCAAWY81m0vk1RLjvZx7D+HupCFs+/e+APZcz7KsoVp/rp182PZcNL76f2AxymBTPm1fGri1uhKPDJsjC7ay065miMPtrH1PfqeOWDOq44IxOXCtt2mixZE+WkY3zktlEZMdjHiMHOOskps2uZNreOS0/JQFGdg2jqe6m9xf5DxqBIrz1j8LZLWqEqCp98G2Z3jTMGxxzj46V365gxr5aJZ2Th0pwx+NUaJ/A5po+HOya2RlHhw69C7KhK/0VRr8Ens3HNIl548GKwbc6YeD9fznuO7NwuHDHopP3uM+iEC5k77c88/8CFgM0pl96d2krvh2nBlNd38KebOqGo8MHnNeyqMumc5+aMEW145pUKpry2g59f0h6XprC5PMpnS2vRNIUj+wQYO6wV0ZjNv16pAODVeZXcfFl7YqZNNGrz5LTUZKH3btPUd6r5zcS2KIrCwq+DVNZYdMp1cfLQAP+dXc20d6u5ZlxrXJrC1oo4X64MY9swoKeXP13fDtuGV+bVUBeyufyMVuysMrnlkmwA1myM8tr8Q//5o73b9EOOn7HHOnP4iUf6OPFIZw5/7q0aps6t49JTM1AVBUWBl95NbXsOE8OBdwEMw/hc1/VjGhfquj4esID/6RPEit0c0gP1dF13Ac8B3XEC6hE4KfXTgEqgHNhpGMbP6rdfBjxhGMbT3/faiqLYP3+w8lBVPeWe/I0zMdz6aGo/bXyo/OOWLABumdzyb03t8ehtrQC47r4d37Nly/HsH3KAw2fcQWLszXZ9f1ayJTgrvhaAa++tSHNNms6/78x1/v2g+ZyvfqxrT3LyQefdvC7NNWk6rz12BABX3Lk1zTVpGi/c2wk4/I4l27abVQp7/YbiJjuwzzzjtBuA6xs99YxhGM/seaDr+rPALMMw3ql/vAknURvXdb0/cA8wHvgTUPZ9yzmaVSbaMIw4cMV+im7f+4n6NSt1wLRDXS8hhBBCCNH07CZcWVwfMD/zHZtUA1mNHqv1sSc4X1yRD8wHugFRXdc3Gobx7oFerFkF0f8rXde7A68BTxuGcfikLoUQQgghfkJS/D3Ri4CzgRm6rh8HLN9TYBjGb/f8X9f1u3Ay0QcMoKGFBtGGYRQDg9NdDyGEEEII0WK8Bpys6/qnOB8PulrX9duB9YZhvHmwL9Yig2ghhBBCCNHypTITbRiGBdy419Nr9rPdXf/L60kQLYQQQggh0kL+7LcQQgghhBA/IZKJFkIIIYQQadGSM9ESRAshhBBCiLRoZl9bfVBkOYcQQgghhBAHSTLRQgghhBAiLWQ5hxBCCCGEEAepJQfRspxDCCGEEEKIgySZaCGEEEIIkRYtORMtQbQQQgghhEgL+XYOIYQQQgghfkIU27bTXYeUUBTlp9FQIYQQQogDsJtZ6nfpuoomi88GH5Gb0rbJcg4hhBBCCJEWsia6hfjFpN3prkKTeeLXbQC48e+Vaa5J0/jnb7MBuP2J2jTXpOk8/ItMAG6ZXJ3mmjSdR29rBRw+4w4SY+/aeyvSXJOm8e87cwGY7eqV5po0nbPiawEYf1tRmmvSdGZOLgQOz/PSLx+pSnNNmsbjv2oNwNr1G9NbkSbUq2e3dFfhsPKTCqKFEEIIIUTz0cxWlxwUCaKFEEIIIURatOTlHPLtHEIIIYQQQhwkyUQLIYQQQoi0kOUcQgghhBBCHCRZziGEEEIIIcRPiGSihRBCCCFEWshyDiGEEEIIIQ6Sle4K/AiynEMIIYQQQoiDJJloIYQQQgiRFrKcQwghhBBCiIMk384hhBBCCCHET4hkooUQQgghRFrIco7DVP9CF6cf58Wy4LOVUT5dHksqz2mjcsWpfmwbtu00mfFBGBs4/Tgv/QpdWBbMWhCmpMxs2OeY3m5GDvYwaXodAH27uTh9mBeA0nKTGfPDKWvfHgN6uDhjmA/Lhk+XR1m0LJpUnttGZeLpAQC27jCZ/n4Iu1HZjedm8JcpNSmudTIFOH+kh07tVOImzPgwws5qu6F8aB8Xw/o5ffL+khirS0zaZCpcNNqLqjr7v/JRhIrdNkf21BgxyI1tw9adFq9+FMU+4G9u+nZMGOOlU45G3LSZPi/MjqrEbx/Wz83xA9xYFsxdHGFlsUmGT2HiaT7cLqiqs5n6fphYHM4f6aWwo0Y45uz/7FshwvVdO3Kwm1YZCm8tiu6nFodOU4617CyFiacHUBUFFJj6XpDyyvR+znvQER7OGu7HsuCTb8N8vDSSVN4+W+Xqs7OcsVUR56V367CB80YF6NPNjQ1Mn1tH8dZ4Wup/sNoMGUjv+/+Pz8dOTHdVvtfR/fyMPyUby7KZ/0UtH3yePGfl5bj4xSW52EDptijPztqJbcOV49rSu7sPy7Z5/s1dGMURMgMq//h9Z0rLnPH75fIgby+sTkk7DsV56fyRPrZXWnxSfzym6rykABeO8ZGf68zbU98PJc13x/d3c8IAD6Zl896XUVYWx8nwKVx5uh9P/Xz34twQsfrDJdOv8KsLA/z1xTriJvg8MPE0Pz6PgkuDVxdG2LjN3H9lDiHLsnjyiccoLi7C7XZzy62/olOn/Iby2W+9yQfz5oKicMkllzFk6HHU1FTz0IMPEAoGyWrViptvuY02bbJTXvdUkOUcgK7rPl3XN/7I17he13W3ruuDdV3/U9PU7IdRVbhglI/HZ9UxeUYdJwzwkBVI7ugLRvqYvSjM5Bl1KMCAni46t1fp2dnFQ1PreG5OkAvH+Bq2z89VGdbfw57x4nXDuSf6+OdrQSZNq2NXtUWmP7WDSVVh/Gg/j71Sx8PTahk+0EOrjOQ6jB/t581PwkyaVgvAwCPcAAzp6+baswNkBNJ/APQv1HBr8NirYeZ8HuWcEzwNZVl+hRED3Tz2aphnZoc58zgPmgqnDXGzaEWMp94I88HXMc44zoNLg9OGenjqjTCPvRrG71Ho201LWTsG9HDh0hQmzwjy1qII547wJtoRUDhxsJvJrwR56vUgZx3vRdPg1KEelhgxHp0ZYkuFxQkDnP4paK/y1OshHp/l/ISj4NbgilN9jBjkOVAVDpmmHmvnDPez4Osoj7xcy7ufhxl3oo900lS4aGwGj0yr5u8vVHHikb592nfh2AxeXxDk7y9UgQKDdQ8FHTQKO7m4f0oVz7xWw8QzMtPUgoNT+OvrGPD0vag+7/dvnGaaCleNa8e9/yzjz49vY+ywLNpkJR/XV45ry7S3K/nTY9tAgWP7B+jayUOvbl5+P3krj71UwTXntQOge2cPi76p5a4nyrjribKUBdBNfV7K9CvcdF6AAT0S+bRUnpcG9nDhdsHDLwd585MI5zU6hrMCCiMHe3hkRh1PvhbknBO8DfPzEiPG5FeCbN5uMnyAM5f17qrx8/MCZAUSYc2Yo7ysLTV5dGaQF+eGuXB0euaIzz/7lFgsyqSH/8FVV1/Lv599pqGsqqqKt+e8xYOTJnPf/Q/w5BOPYts2M16eTr9+/fn7Q49w9tnjeH7Kc2mpu/huzW1N9P8DNMMwlhqGcU86K5LXVqVit0UoAqYFG7aY9MxPnnQLOmis2+xc1a7cGKd3Fxc98l2sKXEuiytrbFRVIdOvkOFTGDfCx6wFoYb9Czu52LrD5PyRPm67MIOaoE1tKFU5T0fHdk47gxG7vp1xeuYn36Do0kFjXanTppXFMfp0dcqDYZuHp9emtL4H0j1PY80mpy82lVsU5CaGdpcOKsVlJqYF4SjsqLLolKPy1qdRVpU4+6gqxONgmvDYq4nMhqpALIWJi8JOGqvrx09JmUVBh8SY69pBpXibiWnWt2O3RX6OWr+PU8lVG+P0KnCh4GRuLzrJy60TAgzt6/SZywVfro4x98vIPr/7UGvqsTZzQYjlRU4WTqvvv3TqmKOxvdIkGHbat740zhEF7qRtunZ0YWxy6rxiQ4w+3dyUlps8Ms0Jwtq1Vqmuaxnfmhos2sSSCTenuxr/k/wObsp2xKgLWcRNWFMcpndhcvBf2NnLqg1OxvWb1SEG9PKzqypONGbjdikEfCpx027YtntnL3f/Io/br2xPm1apudBu6vOS1w1vfxZh8epENjuV56XCfI1VG516bSwz6dJ4vsvTKNpqEq+f7yp2O/N2j3xXwz6rNsbRuzj72DY8/mqQYCRR1w+/iTTc7VIViMVTe37dY+XKFRx19DEA9O7dh3Xr1jaUtW7dmsee+Ccul4vKykoyMjJRFIVNm0o4+phjAejTtx+rVq1IS91TwbKb7ifVftRyDl3XM4GXgGxgff1zC4AbDcNYo+v6jUAeMAV4C9gJvA18Afy5/mUCwERgRP2203Vdn1z/Ghfrun4ZcBsQAdYB1wOXAWfU79sDeMAwjCk/pi1783kUQo0OxkjMxudNvhpv/CgSdcp9HoW6RhNOJGoTaAigw0kHcYZfoVeBi7++UEskZvOrizIp3mqyfXfqTqJ7tzMcBf9e7Wzc0EiUhvdhRVHzueXs89CwVAGcg0lVnH+9Hgjv3ZceqKu/Q5nbRuHs4z08945z27O2/jpn+AAXHjesLf3/7N13eBTV+sDx78z2TQgtQKiBUIYOCtgAFawgTUHEho1rL6jXa//da7vX3vu1YAEBRVBBEWx0UBCkZugECAESSEjZOjO/PyYkWTrXsBvw/TxPHtidmc15c86cOXPmndn4jaK9+5TVqhDHfnUVsd/zupWybUJhC58H3C6YuSTCz4vDqArcPtjP5h0m2bkmepbBKW3in8lV2W1t735Wr6bKJWf7eGdiceUX+ijsH5+971dU8VUwZOEvjc+07JSOc7p6GTMtsXEcqZyJ0/ClNzz8ilWA36tSEizvV4NBE793nzmkCpWzd7lh2HXz8oMN8XtV3hmfC8DWHRHWT93NstVBepycxA2X1OaFUTuOeRyVeVzyehRy803y9hi0a1beH8TzuOR1K7H9trlPfxeOLbNvn/4uGLbwuu2I9az9++lA6VxBNb/C8At9fDkj/umSAIGSEpL8SWWvHaqKYRg4HPYJgMPh4JtvvmLMpx/Tf8AgADIymrNg/jyaN2/BgvnzCIXiP/ERL8dzOsefPZJeCyzXdf1hTdNOBXofYt00oIuu62FN024FrtJ1PVvTtIeAS3Vdf0rTtEeBYcBpAJqm1QYeA07Sdb1Q07SXgJuAIqC6rusXaJrWEnuAPupPxgJAvzM8NG/opEEdNSZ3yuOK7bwg9qzHU9q52Tt17Ps+j0LdGirDzvHhdEJaLQeDz/aycmOUTTkGhSX2B63dEqVhXUdcBtEDenhp3tBJw33i9LqJOZMHeyBXHg8Egok5mz+UYNi+DLmXopTXTyhs18Nedl3a/2/eQGXwWR7G/GDnQ4N9EOp3hps61RU++j6+HVdwn7IqlMdR8YAB4HVR1uY8boVIwCpthxCOwowl4bIZ9TWbDRqkqmTnxn+W81i2tVaNnQw7z8eoKYnLhx50lp+WjV00qutgfYVcZq9boSR48D7D61Fi4p/4Swnfzg3w0LXVWZMVYWccT6ZPVMP61KR1hof0+m7WZJXvy959BtUQ2/a8XpWSgMlZ3ZLJ32Pw1Ns5eD0qT9xZn9UbQyxfEyBcOsD7dVkJl/U5trmqx+K4dLB9qzhoxe24FAxbB+23g2ELr6tCv+2295eK/d2+JxUHUr+2ynV9fUyaFWLt1vjnQ8zapqMAACAASURBVAP4/H4CgfKr0KZplQ2g9+rffyAXXtiXf/7fwyz9YwmXDh3Gu2+/ycMP3U+XLl1JTa0T72KLI/Bn0znaAb8C6Lq+AIjss7zi6cUGXdf3nnNuBV7VNG0U0AtwcWAZwApd1/feATKz9HcCLCn9dzNQaYlOk+eGeOXzYh58u5A6NVT8XgWHCi0aOdmwzw0JW3YYtGxk7wjtmjpZt8Vg/dYobZq6ULBvfFIU2JRj8NTHRbzyuZ2PlrPLYMIvQTZvN6if6iDJq6Aq0Ky+g5y8+OzkX88O8tK4Iv7x5h7q1CyPs2UjZ8xAAOwbS1o2ts+32jVzsXZL1ZmB3mtDjkGbdLsumtRT2ZZX3uFnbTfJqO/A6bAHbvVqquTsMmneQGVQTw///SbIlp3l6w85286N/vC7UNkgNG5xbDNo29T+W6enqWRXiGPTdpOMBhXiqGXHuSHbKMvbbtvUybqtBnVrqNx1qR9FsVNVMho42LIjMYOyY9XWWjV2cuk5Pl7/oois7Yk5OAJMmlHCc58WcM/Lu6hb096fHSq0auJi3db949Oa2N1d++Yu1mRFaJ3u4ooL7FmqaNROBbGq3nnqcWnsd7v51xs5jPi/LNJSXST7VZwOaJvhZfXG2BPkDVvDtG1uH0pOauNj1fogxQGTYNjEtCAYMolGLbxulVsuS+XUTnaddWjlZf2WY3uyfSyOS8UHGUTH87i0Prt8FrxpmiOm396UY9C8YXl/l1ba31Xcpm1TJ+uyD162tFoqN1zk46PvAmUpIInQtm07Fi78FYDMzFU0bdq0bNmWLZt56snHsCwLp9OJy+VCUVVWLF9G73PO5al/P0O9emm0advuIJ9+/LMspdJ+4u3PzkRnAqcDX2madhL2YDgI1C9ddjL2gBlivx79PSCjdHb5I8oH2yaxA/sNQFtN05J0XS8GzgL2JhMd08OMacKXM4LcdokfRVGYvzxMQZFFWi2VMzu7Gf9TkIkzglx+vg+nCjm7TBaviWBZdq7nvZcnoSgw/sfAQX9HUcDim9lBbhtsd8a/rw7HdCLxYJrwxc8B7hiShKrA3L1x1lY5+yQPY38IMOGXAFde4MfpgJw8g99X73uulHjL1xu0auzgjkvsg+C4n0Kc2clJXoHFio0Gs5ZGuO1iLwrw7YIwUQMG9XDjVGHYOXZu5M58k3kropzSxsmGbJObB9qfNWtphOUb4jNIW7rWzvEbeanffuLE9CBnn+QiN99k+QaDmUsi9uAYmDLPjmPab2GuPM/L6e3dFAdMPp4aJByFhXqUey7zYxjwW2aEnF2Jndms7LZ2aW9737umj73/bN9tMGbawfe3Y80wYfwPxYy8PAVVUZj9R5D8QpP6qQ56d/Uyemox438oYnjfajgd9pMTFmba8wpd27h5YHh1FBV+Xhggt0BmoSuTYcJHX+Xx8E1pqAr8tKCQXQUGjeq5uLBHCu9NyOPjr/K4eWgqTqfClu0R5v9hp9VozTw8eWd9VBVmLSoie2eE0ZN3c8uwVC7oXo1Q2OKtcblxieNEOy4tXWvnbN891D7hHz0tSK+T3OwsMFm+PsqMJWFGXmqX+Zu5IaIGfP9riKvO93FGexdFAYuPvjt4LP27e3A6FQafbfflgZDFf7+Jfx9x+hndWbz4d/5+70gsy2Lk3fcy8csvaNCgIaeedjrNmmXw93vuAkWha9dudOjQkezsrbz4wnMA1K5dm7tG3hP3csfL8TxpoFh/ovSapjmBD4Fm2IPmnsDdwPPYM8RbgSzsVIuxuq7vTdN4EbgQ2A1sB/J0Xf9b6YA6HTuF46bSnOgrsHOiTey86xHYKR+tdV1/QNM0L5Cp63rTQwaqKNZtL+T/z7FWNW/cWwOAm5/dneCSVI63/2FfDr3njapxo2JlePE2+ykLd74cnzv34+HVkSnAidPuoLzt3fDkzgSXpHK8/4h92Xeys1WCS1J5+kXtuZMhI9cnuCSV54uXMwA4EY9Lt79UkOCSVI7X764OwOq1GxNbkErUqkVTrCr2YOafl1Xenau9OsT3EWd/aiZa1/UocPUBFn17gPdOq7DdPcB+p1W6rl9T4eXPpe+NAcbss+qoCtsEgaZHWmYhhBBCCFE1mH/hGwuFEEIIIYT4n1SxifGjUtWeEy2EEEIIIUSVJzPRQgghhBAiIY7nGwtlEC2EEEIIIRLieP6yFUnnEEIIIYQQ4ijJTLQQQgghhEgIU9I5hBBCCCGEODrydA4hhBBCCCH+QmQmWgghhBBCJIQ8nUMIIYQQQoijdDx/Y6GkcwghhBBCCHGUZCZaCCGEEEIkhKRzCCGEEEIIcZSO56dzKNbxfApwFBRF+WsEKoQQQghxEFYVG7V+vdCotPHZgK6OuMYmM9FCCCGEECIh5MtWjhN3vrwn0UWoNK+OTAFg5GuFCS5J5Xj5jmoA3PT0rgSXpPK880AtAEY8lZvgklSe9x5OBeCuV0+Mdgfwyp1223v/x+O4J6/ghnPsiZghI9cnuCSV54uXMwCY7GyV4JJUnn7R1QAMvnNdgktSeSa82hyA6x/fkeCSVI4P/q8uAMPu25TgklSesc+lJ7oI+zmeEyL+UoNoIYQQQghRdVjyiDshhBBCCCH+OmQmWgghhBBCJITkRAshhBBCCHGUJCdaCCGEEEKIKkzTNBV4E+gEhIARuq6vrbD8bmBY6ctvdV1/7FCfJznRQgghhBAiISyr8n6OwCDAq+v66cADwAt7F2ialgFcCZwBnA6cr2lax0N9mAyihRBCCCFEQpiWUmk/R6AHMBVA1/X5QNcKyzYDF+q6bui6bgIuIHioD5N0DiGEEEIIcdzTNO1G4MYKb72r6/q7FV6nAAUVXhuapjl1XY/quh4BcjVNU4DngMW6rq8+1O+TQbQQQgghhEiIyryxsHTA/O4hVtkDVKvwWtV1Pbr3haZpXuADoBC49XC/TwbRQgghhBAiIeL8dI45QH9gvKZppwHL9i4onYH+CvhJ1/VnjuTDZBAthBBCCCH+CiYC52maNhdQgOs0TbsHWAs4gLMAj6ZpfUrXf1DX9XkH+zAZRAshhBBCiISI55etlN4wePM+b2dW+L/3aD5PBtFCCCGEECIhrCN7qkaVJIPoA1CAS3t7aJDqIGpYjP0hSG5B+anS6e1cnNHBhWnCtN9CrNhgkORVGH6hF5cTCootxkwPEomWf96NA30sXx9lzrIIXjdc08eH2wWGAZ98H6SwJH6nYgow5GwPDVJVogaM+yk2vtPaOjmjvQvDhOkLw6zcaJQtO7OTixS/wuR5Yar5FYZfUH7S1jBVZfLcEHNXREmEDs1dXNTdi2nC3GUhZv8Rjllep4bKNRclYVkW2bkmY6eVYFVYdvMlyTzxwR4A/F6Fx/+WQnauHfuS1RF+WhSKZzgAdGzhon8PP4ZpMWdpiFlLYstQp6bKdf2SAdi602DM1GIsYEhvPy0aOXGoCjOXBGO2a9nYyYiBydz/en48Q4mxtw02LG2DY/dtg+2cnNHOhWnBtN9i2+BZnVxUS1KYPDd8gE9OHMs0mTb2X+zYouNwuulz1ZPUrJses05J4S4+fW4Y1z/6DU6XB9M0+OmL/5CzaTlGNEz3fnfQokOvBEVQrks7H0POr4lpWvy0oIgf5xfGLE9LdXLb5XWwgM3bwrw3IQ/LgmsG1qJ1My+mZfHx17vQN4RI9qu88mAjNufY9fXrshK+nbknAVEdmRqndKT1v//O/HOHJ7ooh9SlnZ9LL6yBYcDPCwr5Yd4B6ujKumBZZG2L8N4XuXYdDapF6wwvlgUfTcpD3xCibi0nt19ZB0WBnbujvD02l3Ak/l8j16mlm/5n+jFNmL0kyMzFsU8Xq1tT5foBKVjA1h1RRn9XhAVc3MtP22ZuLAs++76IDdlRUpIUbrw4BYdDoaDI4IOvCgkn4NB0chsfl5ybgmHCjN+K+OnX4pjl9Wo7uXloLQA250T4cNJuOrb0MqBXCgCKAlpTD/e9uA0FGDG4FoqikJUd5sOvdh/X3/Z3IqiSg2hN0zoDA3RdfzwRv79DcydOh8LL40tIT1MZ1NPDe5PtnbmaX+HMzi6eH1uCywF3XeonM6uEC051s0iP8OuqKOd2ddO9g4tfFkcAuOgMN35v+ZnWqW1dbMs1+XpOiNPbuTini5tJs+I3QGuf4cDpgFe+CJBeT2VAdw8ffFseX89OLl4cF8DlhDsG+9CzAqgKDO3tIb2eg6Xr7J6osMTijYkBANLTVC46zc28lYkZQKsqXHqOj6c/KiQUsbjvqmosXRthT3F5DzOkt4+vZwZYvTnKFef76dTSxZI1EU5t56Z3Fw/JvvI6alLPwW+rwoz7IZCIcABwqHDZuUk8NaqAUNjigeHV+WNNOCamoeckMWlGCauzolx1YRKdW7kpCZnUreng6Y/34HTAY3+rwaLMMCVBi5rVVM4/1YdDTeyZf4fmDlxOeLm0DQ7s4eH9KRX2sY4uXihtg3dWaIOX9faQnubgj3WJaWeHsvqPH4hGwlz9j3FsXb+EnyY8zeBb3ipbvn7lLGZMfIHiwtyy91Ys+ArTiHLVfWMpzN9O5qLvElH0GA4Vrh1YmwdeyiYUNnnizgYsWlFCfmH5icw1A2vx2be7WbkuyN8urU239n6250Vp1dTDgy9nk5bq5O7hdbn/xWyaNXIzZ3ERH3y5K4FRHZmMe0fQ8KoBGMWJ2++PhEOFay+uzQMvbCUUNnlyZAMWLt+njgbVZuyUXaxYG+TGoal06+Bne24UrZmXB1/MJq2Ok7uvqcf9z2/l6oG1mDZ3D7MXFXPOadXo36s6E6bF9yTbocJl5yfz5Pu7CYUtHryuBktWh2L6u8vOT2biL8XomyJc3TeZzpqbvAKT5g1dPPVBPrWrq9xxWXX+9e5u+nb3M2dpkHlLQww4089ZXXxMXxDfenWocHX/GjzyWg7BsMVjt9Zj0coABUVm2TpX96/B+O8LWLU+xA2X1KRLWx8LVwT4Y7XdH/Y7qxr6xhDZO6LcMzyVcVMLyNwQ4uahtcrWPd4dzycCVfLLVnRdX5KoATRARgMHqzbZB+lNOSaN6znKlqXXU9mwzcAwIBiG3HyThqlq6TZ2B7ZyY5RWje3zk04tnJgWrNpYftDPzjXxuO3/e91gxDMhCDu+zCy7rJu2mzSuW94MmtRV2bjNxDD3xmfRIFXF6YSFmVGmLzzw7N/gMz18/ksoYTtD/doOdu42KQlZGCas2xKlRaPYc8T0NCerN9v1sGJ9hNZN7eUlQYsXPoudxWmS5qBJPSf3XJ7M3wYmkZIU/0FnWm0HO3YblATtmNZsidCysStmnfT6TlZn2TEtWxemTTMX67ZEGTWlCLA7J1UFw7BwOuCqPkmMnlq83++Kt4z65fvLfm2wnsqGim2woLwN/pYZZfpvVWsGeq8t6xbRrG1PABpmdCZn0/KY5YqiMuyuD/H6a5S9t2HlbKrVSOPzN25k6qeP0KJj77iW+UAa1nORkxuhOGASNSBzQ5DWGZ6YdTIaeVi5zj7IL14VoEMrH7sKooQjFi6ngt+rEjWssnWbNfLw2G1p3HNNXWqkOPb7nVVFyfosFl16R6KLcViN0tyxdbQ+RJvmsamcGY09rFhbWkcrS+hYWkehcGkdeVSM0jpqlOZm8Up7MGbX91GlhVaK+qkOduyq0N9lRWjVZJ/+Ls2JvsmenFq2NkzbZm6ycqK8ONp+7G/t6g72lA5Qx04rZv7SEApQK0VlT7FJvDWs62J7XpTigIVhgL4xROtmsftSs4ZuVq23J9GWZAbp0LL8b1+ruoOeJycxYbod30uf5JK5IYTDATWqOSgoMjgRmFbl/cTbYWeiNU3zAR8C6djf3nIvcBtQA0gF/qvr+luapv0C/AG0B4qAWcAFpeudDwws/Ukp3e5xXdcnaJo2pPTz9o5ShpR+xs26rg/TNO0G4HZgFxAGxpWu1xfwA82BZ3RdH/U//xX24XVDMFReG5YFqmJXkNetEKiwLBix3/O6lbJtQmELnwfq11bpojn5cEqQC051l21THLRo3cTJg1c58HsVXv2ipLKKfkS8rtgYDhVfKGLhcysEQqBvNujWev8m066pg5xdJjvzE3c66XUTWy9hC5/n4APfisuXrYvst3x7nsk3OQEyN0U5pa2bYef5eXdSfAefPo9y2JgqvgqVLo8aEDUsHCpc3z+ZmYuDhCIwvG8S0xYEyC+K/8FkXx63QjB88DZYcVkoYpX+Lew2eMoB2mBVEA4U4fEll71WVAemEUV12OVt1qb7ftuUFO1m185NDLn1HTav+Y1vP36QK+8dHbcyH4jfq1ISLG8jwaCJ37vPfEuFhrd3uWHY9ffygw3xe1XeGW/PuG/dEWH91N0sWx2kx8lJ3HBJbV4YtSMeoRy1nInT8KU3THQxDsvnVSgJlNdR4AB1pFSoo0DIxO9TMUywLItXHmqE36fy9li7jjZuDdO1vZ8ZvxXRrb0frzv+kwZej0IgVKHdhS18noPHFAxb+Eqv8JqWndJxbjcfY6YWla2jqvCvG2vicip8Myu+x1kA3z77UiBk4fcdIqZQbD327VmNb2cVEi0dK1sWpNZw8NCNdQkETbbtrHpX5P5qjuRodDOwsXRA2x57QDxW1/UvNU1rAMwA9l6z/FXX9bs0TZsKlOi6fp6maR9hPzIEIBk4D6gD/Kpp2ldAK+AiXddLNE17B3vgvRVA07RU4H6gMxACfq5Qruq6rl+gaVpL4Btg1P/4N9hPMGwf5PdSKD/DCYatmA7G67J3jGDYwuNWiATsfwMh6NbaRfVkldsG+6iVYh9k8vaYnNHexY+LwsxdHqFBqsr1F/l4ZnT8dvBgJDYGRYmNr2LsHpdCIHzowXFXzcnMP/YfiMbDgJ5eWjRy0rCOgw3bys/K9z0ZAKj4yutWCAQPHldmVoRwaUiLV4fp3yN+MzODzvLRopGLRnUdrM8u7yS9boWSfWOqMPXvcSuUlMbk9yrcfEk19E0RvpsXpHqyQsvGLurWdNC/ByT5FP42KJn/TioiEUJhC4/rEG3QtU8bDCXuBO1IuX3JhEPlJ1qWZZYNoA/Gl1SDFu3PRlEUmrQ6hd07Nh7jUh7csD41aZ3hIb2+mzVZ5ell3n0GAhB7+dXrVSkJmJzVLZn8PQZPvZ2D16PyxJ31Wb0xxPI1AcKlfcivy0q4rE/NuMRzIhrWtyZtMrw0aeBm7abyOvJ5VYoDB68jn0eluMTk7G7J5BcaPPlWDl6vypN3NWD1xiAfTcpjxJBUenRJZtnqQFxnbS8+20+Lxi4a13Oyfuu+/V1sOSrONHor9HcAE38u4bs5AR66vgarN0fYudu+mvXo27tp08zFDQOr8ezHBcTD0AuqozX10KS+i7VZ5VfOfB5lv3oyK7z0esrrUVHsfOpxU2PLnJtvcM+z2+h1ShJX96vBW+OrfprU4Zzo6RwaMA9A1/XlwFhgkKZpnwKPYM9O7/V76b/5wMrS/++m/JEhM3RdN3Vd3176fh1gB/CRpmkfAh33+bwWwEpd10t0XTeAuRWWLSn9dzNH+UiSw9mwzaBt6aX+9DSV7LzyVr5pu0lGAzun2OuGerVUtuWZbMg2aNvUvkzZtqmTdVsNvp4T4qVxJbw+IcCvKyP8sjhM5iaDQMgqG5gWlsQOWuNhwzaDNul2WdPr2eXfK2uHSUYDdb/4DqVRXQcbchIzu/n1rCAvflbEfa8XULeGit+r4FChRePYDhlg8/byNJt2GS7WbDn4WfzVFyZxsmY3xdbpLrK2x++y2aQZAZ4fvYd7X9lN3ZqOsphaNXaxfp8yZ203aNXEjqlDczdrNkdwOeGeK1KY80eQKXPsS7QFRRaPvpPP86P38PzoPRQHrIQNoAHWbyvfX/Zrg9uPvg1WBY0yTmb98pkAbF2/hDoNWh1+mxZdWLdiBgA7tmSSUrP+MS3joYz9bjf/eiOHEf+XRVqqi2S/XQdtM7ys3hh7z8aGrWHalqYPnNTGx6r1QYoDJsGwiWnZM2rRqIXXrXLLZamc2ikJgA6tvKzfEv8bdE8UY7/dzT9f38aIRzaRVqe8jto097J6Y+xNeBu2hGjXorSO2vpZtT5IUYlJMGTZdRQ0iUQtvB6VTpqPz6fu5qm3c7AsWKrHL8924i8lPPdJAXe/mEfdmipJe/u7dDs1raKsnChaut0vd2jhZk1WhNZNXVx5oX0FKBK10yYsC67qk1y2bjBkxXWgNv77Ap54Zwc3P76VeqlOknwqDge0buZlzabYdLSN2RHalKZLdW7tJbN0X2tcz0X2zgiRaHnB/35tKmmpdn8fKK3HE4FlVd5PvB3JTPQqoBvwlaZpGcDzwPTSFI5ewEUV1j1cCF0ANE2rh53WUQI8BjQpXT6d2CvUa4HWpSklIeAUyp/nd8z+XEvXRtGaOBh5qR8UGDM9yNknucjNN1m+wWDmkgh3XepHAabMCxM17CcIXHmel9PbuykOmHw8NXjQz58yL8zl53rp0dGFQ1UY9+PB1z0Wlq0z0Bo7uXOwD0WBz34IclZnO74VGw1m/RHhjkvsZd/OD5VdSjqQJK89q5hopgmf/xTgzqHJKArMXRomv8iifm2Vs0/28Nn0AF/8FOCqC/04HQrb8gx+1w8+ez5xRoDhffycdZKHUAQ++S7+ecSGCeN/KObuYSkoCsxeGiS/yKR+qoNeXbyM+b6Yz38s5uq+yThV2JZnsCgzzDldvdSpodKzs5eene2D6KjJReQWVJ2B6N42eNcQHwow5scgZ3d2sbPAZMUGg5lLI2Xtc8q8Q7fBqqJV5/PYmDmHT54bBpZF3+H/5tcfPqRmnSa07HTOAbfp1H0o0z77Jx8/MxSwOP+Kx+Jb6AMwTPjoqzwevikNVYGfFhSyq8CgUT0XF/ZI4b0JeXz8VR43D03F6VTYsj3C/D/s/UNr5uHJO+ujqjBrURHZOyOMnrybW4alckH3aoTCFm+Nyz1MCcThGCaMmpjHI7ekoSgKP8+vUEdnpvDe53l8NGkXNw9LxelQ2Lo9wvwldh21zvDy1MgGqArMWlhE9o4IST6VWy+vQyRqsTknzHufx7+ODBPGTS/m7iur2/3dkiD5hXZ/d043H59+V8T46cVc0y/Z7sNzoyxcZQ84u7bx8MC1NVAV+HlhgNx8kx9+DXB1X3twbVnw6XfxnzQwTPj0m3weHFEHRVH45bcidu8xaFjXyQVnVOODSbv5dPJubhxSC4dDIXtHhAVL7avS9es42ZEXexLx1c97uHlobaKGRThs8e4XeXGPScRSrMMM3St8j3hD7G9z+Qq4AcgF8rDzl9sC32PnMWdqmjYWeFvX9V80TXsZmI89W3wT9sC5OvYs9vfYOc4aUIw9Oz0X+2sZ9+ZEX4edM70L+/vOX8eerW6t6/oDpeXL1HW96SEDVRTrzper7mOVjtarI+3H34x8rfAwax4fXr7D/ir7m54+/i9N7fXOA/Zji0Y8deIMGt57OBWAu149MdodwCt32m3v/R8TfzJYGW44x56HGDJyfYJLUnm+eDkDgMnOw8/uHy/6RVcDMPjOdQkuSeWZ8GpzAK5/vGrmvB+tD/6vLgDD7tuU4JJUnrHPpWNVsQczv/dj5U2KjjiHuMZ22JloXdeDwBX7vP3cAVY9u8I2wyr8fySApmnXYqdzPLDPdkMP8qt/0TTNCTTQdb1r6WfMBDbruj5zn/I1PVwcQgghhBCiajmec6Kr5m3upXRdj2qalqRp2u/YT+ZYgP3UDyGEEEIIIRImboPo//URdLquPwQ8VLmlEUIIIYQQiWZWndt1jlqVnokWQgghhBAnruM5naNKfmOhEEIIIYQQVZnMRAshhBBCiIQ4nmeiZRAthBBCCCES4nj+0hhJ5xBCCCGEEOIoyUy0EEIIIYRIiMN96d/Rie/3yMggWgghhBBCJMTxnBMt6RxCCCGEEEIcJZmJFkIIIYQQCSFftiKEEEIIIcRRknQOIYQQQggh/kKUyr0rsupSFOWvEagQQgghxEFYlhXfR1gcxotfVd5A9J6BSlxjk3QOIYQQQgiREMfzXO5fahA94qncRBeh0rz3cCoANzy5M8ElqRzvP1IHgNtfKkhwSSrP63dXB+Dlr4/juyb2MXKAnQF243/yElySyvPug7UBuPiONQkuSeWY+FpLAG57IT/BJak8b9xbA4DBd65LcEkqz4RXmwMw2dkqwSWpPP2iqwHYtur3BJekctRvczIAz00wElySynPfYEeii3BC+UsNooUQQgghRNVhVer3fsuXrQghhBBCiL+ASh1Dx5k8nUMIIYQQQoijJDPRQgghhBAiIeTGQiGEEEIIIY6SeRznc0g6hxBCCCGEEEdJZqKFEEIIIURCSDqHEEIIIYQQR+l4HkRLOocQQgghhBBHSWaihRBCCCFEQpjH8VS0DKKFEEIIIURCWGaiS/C/k3QOIYQQQgghjpLMRAshhBBCiISwJJ3jxNaxhYv+PfwYpsWcpSFmLQnFLK9TU+W6fskAbN1pMGZqMRYwpLefFo2cOFSFmUuCMdu1bOxkxMBk7n89P56hHFCnlm769fBhmjD7j+B+8dWtqXJd/2pYFmTvjDK6NL6Lz/bTpqkLCxg7rZgN2dG4llsBhvb20rCOStSAMdMD5BaU74xntHfRvYMbw7T4/tcwKzZESfIqXNPHh9sJBcUWn04LEIlCz44uTm3rBuC7BSFWbCiPpV5NlXuHJfHQu4VEjbiGCIBlmsz48jHytmXicLjpNfRJqqemx6wTKNrFl69fzmX3fo3T5SEUKOSHMfcRCRVhGBG693+AtKYnxb/w++jYwsVF3e22NmdpiNl/7LMv1VC59qIkLCB7p8Fn00qwgMG9fLRo5EJVYdYSe7uUJIUb+ifjcEBBkcmoKcVE4tsEAeja3s/QC2phmPDj/D38MG9PzPK0VBd3XFkXC8jaFua/n+/EsuD6S1JpneElGLL4G4cOEQAAIABJREFU5Otc1mwK0SjNxS2X1UVRYOPWMO99sZN4fQ9B+wwnfU7zYJowb0WYucsiMctTa6hcfYEPy4JteQbjfwxiAX1O89Auw4lpwoRfgmzKKd9JLjnLy47dJrOXhgFo29RJn9M9AGzebjD+p2B8ggO6tPNz6YU1MAz4eUEhP8wrjFmelurktivrgmWRtS3Ce1/kYllwzaBatM7wYlnw0aQ89A0h6tZycvuVdVAU2Lk7yttjcwlHqu5AoMYpHWn9778z/9zhiS7KETFNk5fe/oC1Gzfhdjm57/abaFQ/bb917n/iGXqc0pWBfc7DsiyGXH8rjRrY67XTWnHj8MsTUfxDskyT2V89zq5tmTicbnpe8sQB+/Ov376cwXfZ/fmJzpR0jj9H07SnNU27NtHlOBCHCpedm8RLY/fw3Kd7OLOzl5QkJWadoeckMWlGCc9+sgcF6NzKjZbupG5NB09/vIdnPingwtN8+L32djWrqZx/qg+HqhzgN8ZXWXyf7eHZTwo486QDxHduEpN+KeHZTwpAgc6am8b1HGQ0cPLvUQW8O7GQ4X2T4172js2duJzw4rgSvp4d4uIzvWXLqvkVzurs5qXxxbw5sYQB3T04HXDhqW4W6RFe/ryELTsMenRwk+RV6NnJzYvji3ltQjGX9S7/HK8bLj7TQ9RI3AFy/YofMKIhBt8xjtMuupc53zwTszxLn8U3795ASWFu2Xt/zPyQRi1PZ9Ctn9L7sv8wc+IT8S72flQVLj3HzytjC3l+9B56dvbs19YuPcfPV7MCPD+6EBTo1MpFqyZO6tR08Mwn9j54wWle/B6FC0/zMW95iOdHF7Itz+TMk+J/sHGocN3FqTz2ZjaPvrqF889IoUY1R8w6112cypgpu3jkla0owCkdkujSzk/Dei7uf2ELz32wjb9dWgeAK/vVZvTkPB56eStut0K3DklxiUNVYfDZXl6fUMzL44vp3sFNNX9s3Qw+y8vkOUFeHl+MAnRo4aRRXZUWjZw8P6aYD6eUMLR030n2KdxysZ8OzcvnaTwuGHSml7cnlvDCZ8Xs2mOS7ItPH+hQ4dqLa/PEmzn887Vszj2j2n71dM2g2oydsotHX92GokC3Dn7SG7jRmnl58MVsXv10B9cPTgXg6oG1mDZ3D4++uo0Va4L071U9LnH8LzLuHUGHd55E9R4/g7HZCxYSjoR569knuHH4Fbz5wSf7rfPe6HEUFhaVvd6as52WzZvxylP/5JWn/lklB9AAG1fa/fnAW8fS7cJ7WPDtszHLN6+ezXcfjCBQlJegEoqjUSUG0VVZWm0HO3YblAQtDBPWbInQsrErZp30+k5WZ9lTYMvWhWnTzMW6LVFGTbF3cMuyD1KGYeF0wFV9khg9tTjusRxI/dTY+NZujh4wPj3LnpVavi5Cm6YuNm83eOkze8atdnWVPcXxP5XMaOhg5Ub7774xx6BJvfKDYnqag/XZBlEDgmHYmW/SIFWleUNn2TYrN0bRmjgoDlo8/WkxpgkpSSqBUPmAedg5Pr6ZEyKcgBnOvXI2LKKJ1hOAtPTO7Ny8PGa5oqgMuOkDvP7yA3mnM6+l3emXAWCZBg6nO34FPoj6tR3s3G1QEipta1uitGgUezGsSVr5vrRifYQ26S7Wb43y8RR7f7EsUBUwTIvxP5awYHkYBfvEdE9x/E90GqW5ycmNUBwwiRqwan2QNs29MetkNPawYm0AgN9XldBR89E4zc3iVSVYFhQWm5gm1Kjm4Ln3c1i5LojTATVTHOQXxufSR1otlZ35JoEQGCas22rQomHsILNxPQdrttjlWbExSusmTpo3dJK5ya6v3YUWqqqQ7FPwuODbeSF+W1U+m53RwEl2rsElZ3kZOTSJwhKLokB86mzfespcHzpIPdkz44tXltCxlY9dBVFCYQuXU8HvUTFKT6YbpblZvNKu08wNQVpnxH5WVVKyPotFl96R6GIclaUrMznlpM4AtNNaoq9dH7P8lznzURWVU7t0Lntv9dr15Obt4q6HH+cfjz9N1pbsuJb5SOVs/J3GrXoAUK9JZ3Zu3bc/V+h7w/t4fFX3xKyyWZZVaT/xFpd0jtJZ5oFACpAKPF666BFgJ+AGMjVNcwDvAI2B2sB3wD+B1cApuq7v0jTtFiAZWAfcD0SAjcBwXdcrfSTn8ygxg6pg2MLniZ09qfgqVLo8akDUsHCocH3/ZGYuDhKKwPC+SUxbECC/qGpcv/C6949v74z5XhVfBUMW/tL4TctO6Tinq5cx0+J/UuB1KwTD5a9N0x5gmVZpXOHyuEJhC59bsbcpjTcYtvC6y2M5s5OLvqd5mLHE/tA+p3lYsSHK1tzE1lU4WIzbW63staI6MI0oqsPefRu36r7fNh5fCgAle3byw5h/0H3gg/Ep7CF4D7gvxZ7Hx7S1ffYlVYVr+yUxa0mIUOnYTFHh0eur43LClDmBOEQRy+dVKQmUt49AyCTJFzv4VCoEFQia+L0ONmwtZkCvmnw3s4DUmk4a13fj8SiYhVCnppN/3taAkqDJ1u1h4mHffiAUsfAepp/zeuz9qThg7fd+br5J3h6Dds3KDzFJPoVWjZ3855MiQhGLuy9LZkO2wY78Y79/+bxKbD0FTfzefdpexXoKmfh9KoZpH+BfeagRfp/K22Ptqz0bt4bp2t7PjN+K6NbeX9aPVEU5E6fhS2+Y6GIclZKSAElJvrLXqqoSNQycDgfrN23mh5lzePz+u/lo3ISydWrXqsmVQwbRq/tpLF2ZyZMvvc67L/w7EcU/pEioKLY/V2L780Yt9+/PT3TxSlk7FuKZE50MnAfUAX4FosApwC5gSuk6jYH5uq6P0DTNC2zRdf1RTdNGA8OAN4GrgYuB14GXdF0fq2nacOwBeqUlGA86y87BbFTXwfoKub5et0JJKLbGK579eNwKJUH7td+rcPMl1dA3RfhuXpDqyQotG7uoW9NB/x72QeVvg5L576Qi4m3QWX5aNj5IfMHY+Co2cK8nNv6Jv5Tw7dwAD11bnTVZEXbG4YC4VzBs4akwaa4o5WUNhi28rvIDm6e03oJhC49bIRKw9hs4zPwjwpxlEW4Z5KdlI4NurV3kF5mc3t5Fil/htov9vPJFSbzCK+P2JhEJlZ+kWJZZ1uEeSt42nWmf3ssZ/f5Bw+anHMsiHtLAnj6aN3bSqI4jJm/e/vvHtpeKEwkV9zW/R+Gmi5PRsyJMnV+eR2ua8Nh7BbROd3JdvyReGBOb53qsXH5RLdpk+Ehv4GbNpvLy+DwqxYHY2eOKMfm89vI/MgO0aOLlsTsasnFriPWbQxSWXs3ZuTvK7U9mce7pKVx3cSqvjd5xzOLod4aH5g2dNKijsnFbebk9rth9A2L7AU/pvmOfiO7zfvDAR8TioMWmHIPCEnv52i1RGtZ1HNNB9LC+NWmT4aVJAzdrN5Xn39v1cPC25/OoFJeYnN0tmfxCgyffysHrVXnyrgas3hjko0l5jBiSSo8uySxbHUjIlbgTmd/voyRQvl9ZloXTYZ+cfv/zTHLzdnH3o0+Qs2MnTqeTtHp16NSuDQ7VXqdj29bk5u3GsiwUpWqd4Lg8yYQr9OccYX9+IrOO41F0PGtuRulM8XZN00oAr67reQCaps0tXWcX0E3TtF7AHmBvEtf7wDhN02YCObqub9c07R7gwdKZ6VXApMos7KQZASCAQ4XHbqyB36sQClu0auxi2vzYm2Gythu0amJfhu7Q3E3mpgguJ9xzRQrTFwRYsMKeTSoosnj0nfJx/vN31kzIABpg0gx7MOhQ4fGbapLkVQiGLVo1cfH9gtgZvc3bDbQmLvSsCO2bu9A3Rmid7uLk1m7GfF9MNGqVztjEN4b12QYdMpwsXhOlaZqDbXnlB7JNOQb9z7DzoJ0O+3L1tjyT9dn27NiClRHaNnWyLtugbk2VAd09vDc5gGHas56WBY+PKq+bf12fzBsT4z+ABkhrejIbV/5Mi859yNm0hNpprQ67za6ctXz/8UjOv/olUhu0jkMpD+6rWXZ7UlX414jqZftSy8ZOpu/b1nZEy/aldhkuVm+K4nLC3ZdXY/qvQX5dWT4ze/n5fhZlhlmdFSUYtuLa/j6bsguw959XHmpCsl8lGDJp28LLVz/tjll3/ZYQ7Vr4WLE2wMlt/CxfE6B+HRcFhQaPvLKV2jWc3Hl1XUoCJg/+rT6jJuWybWeEQNA85jFNnhsCQqgqPHJNclndtGjk5MdFsTd9btlh0LKRndLRrqmT1ZsNduYbDDrTx48Lw9SopqAo9mD5QDZvN6if6iDJaw/Am9V3MHfZsZ1pH/utXRcOFV5+qHFZPbVp7uXrn2LnXDZsCdGuhZcVa4Oc1NauJ6fDvnJlWhAMmkSiFl6PSst0D59P3c2m7DD9e1VnqR7/qyAnsg5tNOb+tojePU5nhb6GZumNy5bdcu2VZf//8LPPqVWjBqee3Jm3PxpNSrVqXHHJANZu2ES9OrWr3AAa7P5806qfad6xD9uzllDzCPpzUXXFcxDdBUDTtHqUDo41Tauj6/pOoBuwBbgWyNd1/SZN01oAN2qapui6nqVpWj7wMPaAGuBG4F+6ru/QNO0d7Nnpjyq70IYJ438o5u5hKSgKzF4aJL/IpH6qg15dvIz5vpjPfyzm6r7JOFX7rvVFmWHO6eqlTg2Vnp299Oxs58uNmlxEbkHVmrHYG9/Iy1NQFYXZfwTJL7Tj693Vy+ipxYz/oYjhfavhdNjxLcy0D3xd27h5YHh1FBV+XhiIe2xL19p5mXcP9aMoMHpakF4nudlZYLJ8fZQZS8KMvDQJRYFv5oaIGvD9ryGuOt/HGe1dFAUsPvouQDhqP1Xlnsv8gJ0rvXZrAh7DcRAZ7c9j8+q5THhtGGDR+7L/sGTGh1RPTadZu94H3Gb+dy9iREPMnvQUAG5fNfpe92YcS70/04QvfirhrsuqoSgwd2mI/CKL+rVVzu7i5bNpJXz+YwlX90nC6VDsfUkP07urh9QaKj06e+jR2T6v/mhKMT8tDHLlhUlg2SdwiUgpMkwYNSmX/7ulAYoKP84vZFeBQaM0F3171uDdz3cyamIut15eF6dDYcv2MPOWFOFwKJzUxs+5p6cQjlj89/OdAHz5w27uuLIuEcMiHLZ487NjNwtdkWnClzOC3HaJH0VRmL88TEGRRVotlTM7uxn/U5CJM4Jcfr4Ppwo5u0wWr4lgWbBua5R7L7f3s/E/HnwwWRSw+GZ2kNsG2zdL/r46HHPieywZJoyamMcjt6ShKAo/762nei4uPDOF9z7P46NJu7h5WCpOh8LW7RHmL7HbU+sML0+NbICqwKyFRWTviJDkU7n18jpEohabc8K893nuYUogjkbP07qxcMkybv3Ho1jAA3fezLivptAorR7dT+16wG2uHDyQJ198g/kLF+NwqDxw1y3xLfQRatr2XLasmctXb10OlsVZQ/7N0lmjqF67CeltD9yfn+iO4yfcocQjEbs0J/omoASojp0LHQBewp59jgDjgN+AsUAhUIyd3nGOrutbNU27BHgVSNd13dA0rT/wJJBXuv71e2e2D0RRFGvEUydOR/few/Zd4jc8uTPBJakc7z9iP53g9pcKElySyvP63faNIS9/XbVOnP6MkQPsPNIb/3Pi3Dn+7oO1Abj4jjUJLknlmPhaSwBueyHxj8+sLG/cWwOAwXeuS3BJKs+EV5sDMNl54sxE9ouuBmDbqt8TXJLKUb/NyQA8N6HqTKr8WfcNdmBZVpWaon/gvwe5fPU/ePpv3rjGFu90jgf2ee/kA6zX4SDbO4EPdF03AHRd/wb4phLLJ4QQQgghxBE5LrLZNU37N9AT+wkfQgghhBDiBCDfWHgYuq6P+pPbP1RJRRFCCCGEEFWEdRxnPMqXrQghhBBCCHGUjot0DiGEEEIIceIxJZ1DCCGEEEKIo3M850RLOocQQgghhBBHSWaihRBCCCFEQpjytd9CCCGEEEIcneM4m0MG0UIIIYQQ4sSnaZoKvAl0AkLACF3X11ZY/jfsb9iOAk/quj75UJ8nOdFCCCGEECIhLNOqtJ8jMAjw6rp+OvAA8MLeBZqmpQF3At2BC4D/aJrmOdSHySBaCCGEEEIkhGlZlfZzBHoAUwF0XZ8PdK2w7BRgjq7rIV3XC4C1QMdDfZikcwghhBBCiOOepmk3AjdWeOtdXdffrfA6BSio8NrQNM2p63r0AMsKgeqH+n0yiBZCCCGEEAlxhGkYR6R0wPzuIVbZA1Sr8FotHUAfaFk1IP9Qv085nh9yfTQURflrBCqEEEIIcRCWZSmJLkNFtz2fX2njszf+XuOQsWmaNhjor+v6tZqmnQb8U9f1PqXL0oDpQDfAAywAOuu6HjzY58lMtBBCCCGE+CuYCJynadpcQAGu0zTtHmCtrutfa5r2KjAL+57Bhw81gIa/2Ez07S8VHH7F48Trd9tpOjc9vSvBJakc7zxQC4CRrxUmuCSV5+U77KtC978bSHBJKs8zN/oAuPnZ3QkuSeV5+x81Abj6kewEl6RyfPJkAwBOxP7u+sd3JLgkleeD/6sLwLZVvye4JJWnfpuTAZjsbJXgklSOftHVADz9uZHgklSeBy51VLmZ6Fueq7yZ6LfuO/RMdGWTmWghhBBCCJEQlZkTHW/yiDshhBBCCCGOksxECyGEEEKIhDie04plEC2EEEIIIRLClHQOIYQQQggh/jpkJloIIYQQQiSEpHMIIYQQQghxlOTpHEIIIYQQQvyFyEy0EEIIIYRIiON5JloG0UIIIYQQIiHM4zgnWtI5hBBCCCGEOEoyEy2EEEIIIRJC0jmEEEIIIYQ4SvKIuxOMAgzt7aVhHZWoAWOmB8gtKK/kM9q76N7BjWFafP9rmBUboiR5Fa7p48PthIJii0+nBYhE7fWTfQp3D/Xzn0+LiRrgdsI1fXwkeRVCEfjk+wBFgfg2og7NXVzU3YtpwtxlIWb/EY5ZXqeGyjUXJWFZFtm5JmOnlWBVWHbzJck88cEeAGpWU7iuXxKKAsUBi/e/KS6LPV4UYMjZHhqk2nU27qdgTJ2d1tbJGe1dGCZMXxhm5UajbNmZnVyk+BUmzwtTza8w/AJv2bKGqSqT54aYuyK+ASnAwB5O6tdSMQyYMCtC3p7yeLppDk5t48A04aclUTKzTJJ9MKyXC4dDobDE4vNfInjccEVvd9l29WsrTP0tyoJVxgF+67HXobmTvqd7MS2YuyzMnKX7t7vhffwAZOcajJ0eiG13g5J4YlRhzDa9u3hISVKYNDMYjxD201nzMOjsZEwTZv5ewi+LAjHL69ZycOMlNbAs2LIjwseT92BZMPLKmiT7VAzTIhyxeOGT3TRJc3L1RdUxLYtoFN6ZkM+eYvOYx3Cs+zyvG4Zf6MPrVnA64MuZITZui28b7NTSTf8z/ZgmzF4SZObi2PZSt6bK9QNSsICtO6KM/q4IC7i4l5+2zdxYFnz2fREbsqOkJCnceHEKDodCQZHBB18VEo5zn7eXaZq89PYHrN24CbfLyX2330Sj+mn7rXP/E8/Q45SuDOxzHpZlMeT6W2nUwF6vndaKG4dfnoji/09qnNKR1v/+O/PPHZ7oohySZZrM/fpxduVk4nC66XHxE6TUTi9brv82nsxfx6M6HHQ6+2aatO5F4a4tzJzwAFiQXKMB3Qc9htPtY+X80az9fRKg0Ln3LTRp3StxgYkyCR9Ea5r2pa7rlyS6HBV1bO7E5YQXx5XQNM3BxWd6+e839oGxml/hrM5unvusGKcD7h6ahJ4V5cJT3SzSIyxYGeG8rm56dHDz8+IwrdMdDOjupZq/PP38jA5uNu8wmLogzKltXVxwipsJM0Jxi09V4dJzfDz9USGhiMV9V1Vj6doIe4rLD5pDevv4emaA1ZujXHG+n04tXSxZE+HUdm56d/GQ7FPK1j23m5dFmRFmLA4xsKeX7h09/PJ7/OIBaJ/hwOmAV74IkF5PZUB3Dx98ax8kq/kVenZy8eK4AC4n3DHYh54VQFVgaG8P6fUcLF1nHwELSyzemGjXdXqaykWnuZm3Mv5Hx7ZNVVwOhbe+DtO4rsJFpzr5eHoEgGQfdG/v4LWJYZwOuGWAmzVbwpzdycnvawx+X2Ny7slOTm3jYPZyg3en2APVJnUVLujm5NfMxAygVRWG9PLxzCdFhCIWf78imWXr9ml3vXx8PTvIms1RLj/PR8eWLv5YE+GUti56d/GQ5C9vdy4nXHmBn2b1HSxeHUlESDhUuLJPCv98O5dQxOLREbVZrIcoKCof+F7RJ4Uvfigkc2OYa/uncHJrD4tWhahXy8GDr+XGfN5VfVP4ZEoBWTlRenX1069nEmOmFu77ayvdse7zep/sYfVmg18Wh6lbU+XaPj6eHVN8zOPay6HCZecn8+T7uwmFLR68rgZLVodi2t5l5ycz8Zdi9E0Rru6bTGfNTV6BSfOGLp76IJ/a1VXuuKw6/3p3N327+5mzNMi8pSEGnOnnrC4+pi8IHKIEx87sBQsJR8K89ewTrNDX8OYHn/Dvh++LWee90eMoLCwqe701Zzstmzfj6Uf+Ee/i/mkZ946g4VUDMIoT8/c+GptW/YARDdH/5rHsyFrCr98+y7lXvwFASeFOVs77lAG3foERDTHl3Stp2KI7v019jtanDKN5p37ov33O8jmjaH3KMDIXfMag2ydiRMN8+Uo/GmtnoyjKoQtwnJCv/f4TqtoAGiCjoYOVG+2B08Ycgyb1HGXL0tMcrM82iBoQDMPOfJMGqSrNGzrLtlm5MYrWxN7GsuD1L0soCZU3kl8Wh/n+V3tgU7OaPWsYT/VrO9i526QkZGGYsG5LlBaNYs+n0tOcrN5sx7NifYTWTe3lJUGLFz6LPahv3mHg99o7s9ejYCRgh8ho4CAzyx4cbtpu0rhuedNuUldl4zYTw7TrLDffokGqitMJCzOjTF8YPuBnDj7Tw+e/hEjElaamaSr6ZjuezTssGtYpj6dxHZWN2+14QhHI22NRv5bC5PlRFq8xUYDqyVC4z9WNAWe4mDg7mpB4AOrXVtmZX6HdbY3SomFsu2tSz8Gave1uQ4Q26eXt7sWxRTHruhwKC1aE+W5efE/YKmpQx8n2XVFKghaGAauzwrRKd8es07SBi8yNdhtbuiZEu+YeUpJU/F6Ve66qySMjatO5lQeAN8bnk5Vjx6+qxG1281j3eT8vDpVddVAViETj3OelOvj/9s47Pqoqe+DfNyWZJJRQQy8KcykWRAEbCoplBQFBURd0sSxiL2vb3+quYtcVd1Vcy7piYUVFUVR0UbooqBSRdumEFlogkDaTzLzfH/clmYQECCTziJzv5zOfzLx738s575Z37rnn3bs9M2LKKQqr0gsItvKXytO6iQ+9wQzGfl0dplPbBNIzChk9LguABnW97HUGR+On5DB3cQgLqF/HE5fZgopYvGwF3U/pAkBn1R69em2p9Blz5uKxPPQ4tUvxsZWr17JzVyZ3/mUU9496mvRNW+Iq85GQuzad+Vfc7rYYh8S2DQtoETwbgMaturBz85LitJ2bfqVxq654fQkkBGpTu34rMjM0e7avoUWwJwBprbuybcMCAin1GHjbp3i8fnL37SAhUPs3Y0CDiYmuqk+8OSxPtFJqODAAqAM0BEYBjwIrgRAwEngTaOCccgfQFrhMa32dc42FwEXAYq11E6XUKcBLQATIB/6IMfLHa61Pd86ZC1wFNAeeBwqA3cBQrXWVuWsCCRb5MXZVNGo6/qht0vLCJQUVCtskJVjmHOehkR+2CSSYCq7Ty/f62TbcPjiZpg08jJmYW1WiHxKBBMiLecDlh22SEitukLHpv67Z3+O3e1+Uy85NolunBHxe+OK7+E+rB/xWKZ1su0yZxaSFCkyZ5YVAb4zQrcP+zaBzGy8ZmVF27HHH4gz4KVUHY/VJTCidFirAqW82lgV3DjblMHVBiQXWsZWHbbvtUlP08aZsOeSH2b/exfwMhc2gDGDJ2v2tydyQzfL1hZzeOWG/tHiRlGiRlx+jU8guHlAWEfsrL2STFPDg88JXc3KYMjeHlCQPD/+xAWs27yr2YLdr6eeC01N44t+74qFGtfd5ec44p3ayxbUXJ/HJzPj2EYFEi7xQiaFr+rTSPqRYmyQ/bJPklGPUNiEdfbol8d+vSwZyHg88MqIefp/F57Pj24fHkpubR0pKUoxcHgojEXxeL2s3bOTbWXMY9cDdvP3Bx8V5GtSvx9DLB9L7rNNZvGwFj7/wMq8//6Qb4leajIlTSGrd3G0xDomC/Gz8ibWLf1seL9FIIR6vj3Aom4RAreI0f2IK4fx91G/agfTl02nfdSDpK6ZRGDYed4/Xx7IfxrFw6kt0OuOauOsilM+RhHPUAi4AGgE/Al7gMa31QqXUM8BUrfW/lFLtgbeAc4FnlVIpQCdgjdZ6u1Kq6HpvADdqrRcppQYAo4F7K/jfA4FPgL8D/YF6QJUZ0flhm8QYJ4XlPEyK0gL+kt42McEiN2SbcxIsCvLs/YyFinjp41zS6nm4aUAyo8ZmHzT/kdK/Z4B2LXw0b+RlXUw8Ynnyxv4KJJQ2FMoyuFcSb0/OYdm6Qk44zsfwfimMmVD9+sSSX1DyEIf9yywxJi3RX9ooKI/TlI9Zv7gTIgCQX2CM5SIsSvQJhSlVPxP9FOsTteGFCWHaNfMwpFcCr39hLKNT2nuZs8SdoM3+Zwc4vrmP5o08peJgAwmU8lYCpbzkiQkcsN65yeDzaxFsnUDLND9rNpVYn4FEi9z8inVKSrTIzYuSlR1l2k+5RKOwLyfKhq0FNG3oZV9OlB4nBLj03Fo8/24m+3Lj4+GMR5/XtIGH6y5J4tPZIVZvjk9I0WW9kmnX0k/LNB9rN5fU/0CCRW6o9L2NdWIFEkqX48TpuXw1J4//uz6VlRsL2LHbzAQ9/OpuOrb1c8OA2jz7Tla161P8VYcKAAAgAElEQVQeyclJ5OaVDEps28bnNbMC/5s+i527Mrn74cfI2L4Dn89Hk7RGnNy5I16PyXNSpw7s3LUb27Z/U97NowF/oBYF4ZKwJduO4vEasyshsRYFoZK0glAOiYE6dP/d/fzwxeOsXfwlzY4/ncTk1OI8nc4Yiup2BVPevomta+fR9Lge8VOmGqnJLxYeSTjHTK11VGu9DeMNbgRoJ+1E4Hql1AyMcVxPax0BJgCDgOuc47E001ovcr7PAjqX8z+LWviTQGNgKnA5xiNdZazdEqFzW1PR2zTxsnVXSWe7ISPC8c1N/G0gAZrU97B1V7TUOZ3a+FizpeKHxAXdEujWwTyxQgV23CrQpNn5jH4/m/tezqJxqofkgIXXA+1aln7AAGzcVkiwpdGn83F+Vm2q2ADLzbeLH6BZ2ft74uLBuq0ROrY2D4XWaZ5SZZa+PcpxzTzFZZZWv3R6ebRo7GVdhntTtBsyonRoafRp2dgiY3eJLBt3RGnbxOiT6IdGqRbbdtsMOMvHcU1Nky5br5o3tNiwzZ2OatJ3+bzwQTb3v7KXRvVK6l37Fj7Wbilb7yK0L6p3bf2sPkC9c5OPp2bz1H8yuf2ZbaQ18JGSZOH1gmqdyOr00uFBG7YW0KGNGRGd1D6RlRvCdD4+kduuNA/HxASLFo19bNlRyJknJ9GnRwpP/WcXO3bHL3a9uvu8JvU93NA3ibe/yisOAYkHE2fk8ty7Wdw9eheN63lIcepesLWfNWXqVnpGIaq16ZdPbJfAqvQCOrTxM/Ri4y0sKDQhO7YNw35Xqzhvfsh2LUQK4MSOinnzFwKwVK+ibeuWxWk3Dx/Kq39/gn8+8TcuPu9chvTvS4+uXRg7fgIffT4ZgNXrNpDWqIEY0NVAWquubNKzANievoh6acHitIYtTmTbhvkUFoQI5+8ja8daUtPas3nN95xy3q1cNPwNsDw0b3cmWTvWMXXc7di2jcfrx+vzl546qeHY0WiVfeLNkXiiTwVQSqVhwjq2A0UarADe01r/VynVGLjROf4m8BomBOS2MtfbopQ6SWu9GOO1XokJ62islPICtTEhIQBDgbFa63uVUn8GRmDCSaqExasL6dDKx91DkrEsGDcln96nJLAjK8qStYXMXBTmrivMahSffx+iMAL/+zHEsAuTOPMEP9l5Nm9/VfFLD3OXFjDswiTOOMGPx4L3psR3ajMahY+m5XHHkFpYFny/OMyebJumDTz06prI+9/kMWFaHsMuTsbntdi6K8ICXfE45YNvc7nygmQ8lmnX46fEf2rz1zURVEsfdwxOwrLg/W/zObeLn517oixdH2H2LwXcPsikTZ5ryqwiUgJmytpNlq6P0q6Fh5v7G+NrwswCzj7Ry64sm+XpUeYsiXDTpQlYwJSfCimMwPdLIlx2th8b81D/dI4xElICJuTDbaJRmDA9j9svT8FjwfdLwmRl2zRp4KHXKYmM/zaPj2fkMfSiZHxeyNgVYYFLLwweKpEo/Pervdx3bX0sy2LWglx274vSrJGPC3ok8/YXe3n/671cP6AuPq/Flh2F/Lg0H9uGE9sl8tcRDbBt+OjbfeTk2Qy7pA67siLccXU9AFasDzNxWvXP6lR3n3fpWYn4fBaDe5mVb/JCdvGLi/EgEoUPvsnh7qF1sSyzOseefVGaNvRyfrck3vsqmw+/yeEP/WqZPm9nIT8vNzEop3VM5MHhqXgsmP5zHjv3RPn2xzyuucQY17YN730V35m3WHqe3o2fF/3KLfc/jA08eMdIPvjsS1o0SeOsHqeVe87QwQN4fPQY5v68EK/Xw4N33hxfoY8RWnfqw+bV3/PFa1dj2zY9Bz/Jku/GUqdBK1p1PI9OZwxj8hvDsO0op15wFz5/InUbtmX2x3/B60sgtXE7zuz/MB6vn/pNOvDFa1cBFi2CPWnatrvb6gmAdTheUCcm+iYgF6gLPAS8CnTQWucrpRpgDOZUjIH9iNZ6knPuFOA7rfUo53dGTEz0PzHe5kLgBq31WqXUa0A3YDXQAvg9kAa8AmQDYWCE1nrdARW1LPu2F9yZbqsOXr67LgA3PZ3psiRVw2sP1gfgrpeqfyWCePGP200s3AOvH/1vkR8qz4wwsZcjn93tsiRVx6v3G4P1modqzstVB+Ldx5sB8Fvs764ftd1lSaqO//y1MQBbly9wWZKqo2nHrgB84QseJGfNoF/hSgCe/sidFY2qgwev8GLb9lHlxr7y3g1V5rX64O+t46rbkXiiZ2qtH4z53aboi9Z6FyZueT+01heW+d3E+bsQOKec/DeVc5n1OJ5wQRAEQRAEoWZyrMZEC4IgCIIgCMIxyWF5orXWY6tYDkEQBEEQBOEYw431nasK13csFARBEARBEI5NarIRLeEcgiAIgiAIglBJxBMtCIIgCIIguELUdm9PhiNFjGhBEARBEATBFSScQxAEQRAEQRCOIcQTLQiCIAiCILhCTfZEixEtCIIgCIIguIJstiIIgiAIgiAIxxDiiRYEQRAEQRBcIRqV1TkEQRAEQRAEoVJITLQgCIIgCIIgVBK7Bq8TbdXkgO7KYFnWsaGoIAiCIAhCBdi2bbktQyx9b1xSZfbZl/8+Ia66iSdaEARBEARBcAUJ56gh/OmVHLdFqDKevyUFgBFP7XJZkqrh9T83AOAvb4VclqTqeOK6RAAuvHahy5JUHVPeOQWAqx/Y6LIkVcf7z7QE4IbHd7gsSdXw5kONAFi5er27glQhwXZtALjqvg3uClKFjH+uNQDPfRxxWZKq477BXgCe/ui3odODVxh9vvAFXZak6uhXuNJtEfajJhvRssSdIAiCIAiCIFSSY8oTLQiCIAiCIBw9RGvwi4ViRAuCIAiCIAiuIOEcgiAIgiAIgnAMIZ5oQRAEQRAEwRVs2bFQEARBEARBECqHhHMIgiAIgiAIwjGEeKIFQRAEQRAEV6jJ236LES0IgiAIgiC4QlTCOQRBEARBEATh2EE80YIgCIIgCIIryOocgiAIgiAIglBJZHUOQRAEQRAEQTiGEE/0QbCAQef4adrAQyQCH84Is2tvyaipR0cvp3fyEbXh2/kFLN8QJbWWxZDeCXgtc4EJM8Ps2GNzzkk+unf0kZNnzp8wyxx3g5Pa+el7VhLRKMxZHOK7X0Kl0hulehjeNwUb2LIjwvtTcrGBwb2TaNfCj8cDsxeZ8+rV8fCHS1LweMz9eu/rHLZlxnd6xgIuPcNLk3oWkShMnFNI5r6S9NPae+imPERtmPFLBL3JJikB7hrkZ7tTBss2RPlheZQeHTyc0s4DNkx38rpNjy51GDqgCZGozZRZu/hqZma5+W76fTM2bQ3x5fRdxccsCx675zh+WJBV6rgbdO0Y4LLz6hCN2sz4OZfpP+WUSk9r4GXkFfWxbdi0rYC3PtuDbcM5pybTp0ctPB6YvyyPidP20aCul1uurA8W5ORGeXl8JuGC+JfVye0T6He2aUvf/ZLP7EWl21Ljeh6uu7Q2tg1bdhQy7uscbODy85Jp39K0pVkLzXn163i4oX9tLAty8qK88ek+woVxVwmAaDTKK2NeYt26tfj9fu64826aNWtenP7F55OY+u0UsCyuvnoo3Xuczr59e/n7c8+Ql5tL7Tp1uP2Ou0hNreeOAmXo2jGJQX3qEInCzJ+ymfZj2brnY+SQ+gBszCjgrU93c1L7AP171wFMO1JtErlv9FYs4MbB9bEsi/QtYd76bDe2+90EdjTKd5+NInPrCry+BHoOeoy6DVuXypOXncmkV69m8J2T8PkTXZJ0f+xolO8njSIzw8h+9mWPUadBiez6pw9Z8eOHeLxeTu41klYderMvcxOzPn4QbKiV2oyzBj6KLyGJZXPHsXrBp4BFl/NuplWH3u4pdoikdj+JDk/ey9w+17otStyR1Tl+w3Ru68XntXh5YohWaR4uPdPP2K/DANROgrNP9POPCfn4fXDrwAArN+ZzcXc/c34tZOn6CMGWHi7p4eft/4Vp3sjD+1NDbN7pbm/r8cAV5yfz1Ni9hAps7r+mDotXh9mbUyLXFecn89nsPFamF/L7i5I5OegnN9+mUT0vz7y7F58X/nZjXRasCDOgZxLT5+fzy6oCOrX1c9m5ybw6MTuuOnVsZeHzwuuTC2nRyOJ33XyMm2asj1pJcHonD//6vBCfF/54iY/VWwpp1sBi8booX86LFF8nORG6Kw9jJpm8d17m57mPCuKqS1m8Xhj5++bc/shK8kNRRj/UnrmL9rI7q8S6qlvby30jWtO8SSITtm4vdf7wwU2pneKNt9j74fXAsL6pPDxmG/lhm0dGNmbB8jyysks60GF9U/lwyl6Wrw1x/cBUTu0UIH1rAX161OKx17dTGIHL+9TB64Hf9azFD4tz+XZuDkMurEOvbslM+T7nABJUj05X9knh8bf2EArbPPiHuvyyqnRbGtInhU9n5KLTCxj2uxS6qARy820a1/fy1NtZ+LwwakQ95q8Ic0H3JH5aHmLG/Hwu65XM2V0CTPs5P646FTH3h+8pKAjz/Oh/smLFct789+s8/NdHAcjKymLyl5/z4sv/IhwOc8vIG+nWvQcffjCezp1PYMiVV7No4QLeGfsWd9x1jyvyx+L1wDWXpvLQSxnkh20evSWN+ctK171rLk3lw/9lsXxtiBsG1ePUTkn8vDSPX1aa+9/v3Nro9SG2bC/knmsb8sHXWaxYF2LkkPrFed1m/bJviRSGGHDLeLalL2Le5Ge58NoxxekbV37HT1+PJi/b3cF0eWxYbmS/dOR4tqcv4sfJz9LnGiN77r4dLPvhPfrfMoFIYYgvXx9K83Zn8dPXz9Gh+1Ucf3I/9E8fsWTOWDp0v4oV895n4G0TiRSG+eSf/WipemFZlrsKHoDj/nQjzYf1J5Ljfh1yAwnn+A3TtqkHvdEYWenborRsVHLLWqZ5WZ8RIRKF/DDszIrSrIGHSd+HWZ5uzvFaUODYaC0aeTi/q59bByZy3inujV+aNvCyY3eE3JBNJAqrNxXSrkVpeVo18bEy3RhpS9cW0LG1n7WbC3nnS2Ok2DZ4LIhEbT6alsuva4yh6fFAQWH8G0TrNA+rNpv/u2mHTfMGJR1mi4YW6duNrqECyNwLTepZNGtg0ay+xQ0X+7iql49aSZAbgjGTConaZpCUF3a/cbdqFmDLthDZuREKIzZLV2VzQjClVJ5Aopd3J2Ywdc7uUsfPPq0uUdvmp8X7cJtmjf1s21VITp5NJAJ6Q4gObUt7wto2T2D5WuPJ/WVlPie0C3BCuwBrN4e5eUh9Hh7RCL0hRCQKG7YUkJJk2mNSwMwUxZumDb1s3x0hN99pSxsLad/SXypP66Y+dLppH0vWFNCxjZ81mwoY+4UZaNo2WB6IRGw2biskJWDqbiDBzKq4xdKlS+h66mkAdOjQkVWrVhan1a1bl5fGvIrP52P37t2kpNQyXtn0DZx6WjcAOnbqzLJlS1yRvSzNy9a99Qeue4tW5HNi+0BxWv26Xnp2TeHjb7IAeOHdnaxYF8LrhdTaXrKyXah85ZCxfgEtg2cDkNaqCzs2l77/lmVxyQ1vkphU1w3xDsi2DQto4cjeuFUXdsbIvnPTrzRu1RWvL4GEQG1q129FZoZmz/Y1tAj2BCCtdVe2bVhAIKUeA2/7FI/XT+6+HSQEah/VBjRA7tp05l9xu9tiCIdBjTWilVL/VUr1db53VEp9WR3/J5BgkR9jSEUd4xEg4DfGcxGhAggkQG4+RKPQKNWi35kJfPOzeYAuWl3IhFlhXp0Uom1TLx1bu3P7A4kWeaESnfLDNkmJpWWJ7XJMukVhBHJDNh4PDO+XwuxFIUIFkJNnE41CWn0Pl/dO5os58R9NJ/qpsJwS/VaZcrIJJMCOLJtpiyK8+XUhy9Oj9OvhKz63RwcPN/X1s3S9+9NMyQEvOXklD+m8vCgpyaU9y9t2htFrc0sda908QO8z6vHOJxlxkfNgJCda5OaX3M/8kE1SoPTDLfZZlxeySQ5Y1E7x0KFtIq9P2M0/3tvF8P6pJAcsMrMiXHhGLZ69O42TgwHm/Rr/ehdI2L8tJZfVKeZ7fsgmuagt5dt4PXB9/9rMWphvBnj7ovQ+LYlHR6Ry4vEJ/Ly8dGhIPMnLzSUluWSw5vV4iMSMVLxeL59//hn33nMHZ51tDJnjjjueeXN/AGDe3B8IhdyTP5akgKdU3csL2SQnlenzYgoqPxQlOVCSfknP2kyevY9CR33bhoapXp77U1Nqp3jYusOlmJsyFISySQjULv5tWV6ikRLZWrQ/i0DK0RFeU5aC/Gz8iTGye0pkD4eySQjUKk7zJ6YQzt9H/aYdSF8+HYD0FdMoDJs+wOP1seyHcXzx6lW06XxRHLU4PDImTsEuODrqkBvY0WiVfeIvvG3XyE8wGOwdDAY/dL4/FwwGB1XT/xpt2/aQmN+bYr73t237lZjfE23bPs353tu27eUxvy3btuvG5L3Ftu2H43zfHrdte4Zt25m2bX8Vc/wF27YvL5M3Vs8Btm2/7HyvZ9v21HJkL6tvvD+HU061bdv2OseSbdteU+aaCY6uvV3SqTLlVfR5xLbtkc73Z23bnudcY71t2ytt2774KNejvHo30rbtl2KOf2bbdnfbthfYtn2Rc6yvbdtf1iCdsMtvS27qVOoTDAZHB4PBITG/N1WQLyEYDE51+uTawWDwrWAw+G0wGLw3GAzOcUv+Kiwnj23aTlIF/+NG27bfdlnPypbZ+mAwGHBb3kOVPRgM9g8Gg6/E/J4YDAZPCwaDTYPB4MfBYPDrYDB4XzAYnFjmmsV10239DuHTxrbtuUeBHPKpxKfGeqKBGUBHpVRj4ELg82r6P3OAS5zvpwO/xqT9CPQEAkBdoCOwBOgN/BO4GPjZyVvHSauFcU6dB8yvJpkr4iGgF5AGtAPqAwnAOcAPZfIudPIC/A6YDSQBU4H/AI/F5C1P33hzOOX0b2Cwk+d8THko4BNMGRUAIcAtd3Rlyqs87gd6ONcYC4wGvq56MQ/Kkda7Oc6xAJACdAJWA7uBLCfvFiCeLrbqaktu6lSW4jallCrVppThE6VU2XZyDvCO1roPsM65hpscaTkBnACsAGKnOiYB7Z3v+3CvjyhLhWVWAziQ7D8CPZVSAaVUbB9+AfCo1vpiTBl8c4C6KQhVTo19sVBrbSul3sMYb1O01tX19tdETEP9HmNYXQfcg3mITwJexHS2HuAvQD7wD0xH/XaRuMBNwP8B0zGNeiowuZpkPhgFGB3+h5H7P8BmjHFyG3AL8CfgDYwey4EJwB3AccAfnQ+Y+1GRvvHkcMrpQYzutwA5wI3AVuAXzAPWBr4CZsZRj/I4lPKqCRxuvYsAb2IeshbG6MwEbgdeBrzO8Vvjp0oxVd2WjgadipgIXKCUKm5TSql7gNVa60lKqVLtRGs9UynVDnhHKQXmPtzgkuxlOdxyAjOwXlvmek9jBqZhIBfTdxwNHLDM3BXtoBysvpXqw7XW+UopDfxHKRUClgK3aq0Lyqubrmgk/OaxbNv9F6cOF6VUGrAROElrvcJteQRBEARBEIRjg5oczgHGkz5bDGhBEARBEAQhntRYI1opNRgT3/lnt2URBEEQBEEQji1qdDiHIAiCIAiCILhBjfVEC4eP84bz+gOkv6OUmquU6lCJa7ZRSs11vp+jlDrpyCWt8H8NV0o9fQj5eimlxleXHFXFoepzGNfsX5XXrEqqQ+ejjYO1s6OJqpBVKTVCKeVXSnVRSv21aiQ7+jja9VNKPa2UGu62HPFAKfWJ2zIIxzY1dnUOoVq5SGuddgTnXw+MBxZXkTxCJdFaj3VbBuGY4/8wy9stAha5LUx18VvXryahtR7ktgzCsY0Y0ZVEKVUHs75wKtAQsyTSfGAMZr3Q7UC+1nq4Uup24PeYZXbGa61fdEdqUErVAsZh1p1d7Rw7EbP0mwXswhi/TwH1lFKfAddQRlet9b+UUjOAkVrrFUqpkUATzHJPKKVOxawX3VUptUxrnV5NKp2hlJqKWX/7Ecy6u7dSskHc5bGZlVK3AYMAP2Yd3kGYsrkESAaOB57RWo9VSvXALJ1oYZbBGopZY7bUvdJaZ1F1nK6UmgI0Av6FWWP3ccxSfEVl0wVz369ydMrQWjdRSg0CHsAs47UeuBb4K5CBWd/2AcxSXG2BD7TWTzhLkY11ztkAtNFa96pCfQ4JpdSfgKuAQmCW1voBpVQLzD0IAA2AUVrrT5VSizHLDZ6EaVMDqrgMjpgK2tm5wN+cLMmY8ukFtNda36eU8mKMstO01nHb4q8CWWdQftv+HFMPJwPzytGnp5N3vFLqH841rlJKDQXuwizruQoYgWlP+7W7w9QhCXgLaI1p23/C9APl9Vm/YNZ8zsYslXaRk+9CYIDzqeOcN0pr/bFS6nL271dOiNHvBswSeZmYNvaBk69K9KtA5+FlZXWSHgJ2YJboW+HUq9eAlph29BWm3FYC3bXWmUqpmzF7F6yhTB+ita6WtZUrkP9RR64QMBKzpGUD55Q7MH3XZVrr65xrLMSU32KnDzwFeAmzHGY+ZtlID+a5e7pzzlxMX9MceN7RdTcwVGu9rzp0PRSUUv8Fxmmtv1RKdQT+rrXu65Y8QuWQcI7K0w7TMC8E+mHWHn0VGK61Pg/TGaGU6gRcCZztfAYqZ/FUlxgOLNFan4PpWMEMAG51jKfJwP1a61uATK31AMrX9YBoredjXvi8vxoNaDDrOvcB+mLW1Q0CfR1dNKaDBUAp5cF0yH201j0xD9tuTnJdrXU/oD9m3WiA14HrtNY9gG8xC/vvd6+qWJ8CR+bLgLsdGQZprc/FGI4PHeDcq4EXtNZnA1MwD6dYWmM2lTkjRu7ngCe11r1xb0OM9sAQ4Ezn014p1Q/oADyvtb4AY6AUrZVcB3jfuSebMRtiHG0MZ/921hkY5vQPk4ArgPcxfYIXM+icHk8D+gCyVkQT4EKt9bOUo4/W+k3MoO2qohOUUg0wxtF5Tt3cQ8n68eW1u8NhJLBea32Go8+pVNxn/ai1Ph9IBHKd+rUMONdJr4VZa/5CYLRSyseB+5WGGMPzLOeckj3Sq06/iiglK/Aspj+8CLNuNRjjea7W+iLMM+hmxzAeR0k5XQO8w8H7kOqWPxV4TGt9NWZGY6rTN43ADKi/xDhOUpRS3YA1WuvtMdd7A7jN6Rteca5ZEQMxG2qdi1kv3O190N8A/uB8vx4zgBBqCGJEV54MzMPvPYxh4weaaa2XOumxu1y1xmyqMg1jxLWLs6yxdMbs+oTWeh7GaOsIvOJ4aa4HmpU5pzxdy2KVcywefKe1tp2ONAujz9tKqbcwnspiWZ0HRxh4Xyn1JtAiJr1oWnYjxvMJkKa1Xu6c+4rWegEHv1dHygKttY25562AvVrrzU7aLEz5laXo3t8DnKOUmokxRst6kH7VWhdqrXMo2XWtI2ZjGiips/GmC+YhX+DoPhuj51bgJqXUuxgjKbbeLXT+xpbX0UR57Wwz8KJSaixmd0+/4/maiTF6rsPM+BwNssYS27bXaa3Dzvf99Kng+scBS2O8fLH1uLx2dzgonJ0HtdZLMGFkFfVZC5y/ezDGMxhPZNH/n6m1jmqttznHG2FmFsvtVzD9+TKtda7WOkJJe6pK/SoiVtZcwKO13uW0oyI5MoFuSqlxwAuYwQMYI+0apdQJQIZzjYP1IdUpf9G91k7aicD1Tl/7BlDPub8TMDOI1znHY2nmhNnAwfvLJ4HGmGfz5exf7+PNDOKz+7JQDYgRXXnuBX7QWg8DPsI0zI2O5xnMltNgOoSlQG/HizEWd7dgXYHxROJMffkxMl7ryHc/ZrQfS3m6gpkua+p871rO/4pS/XWrG4BSqglmK++7MN6VGzGGYrEB4LzkOFBrfSVmRzhPTHp5y9NsUUq1d859QCl1GQe/V0dKrBw7gTpKqaJ7fC5mqrP4viulWmO2MAbjrXnE8cJYGG92RdcuYglOfaCkzsabRUAPpZRPmS16z8Ho+RgmtvYazA6fscbc0b6cUHnt7N+YmY3hmK28i/R5A1NfG2ut3Xh/oDxZK2rbsUZVRfqUbffrgE5KqSIPbVE9hqorx+WU9AXHYWalyuuzDuV/nupcJw3jic3FeNLL7VcwITAdlFJJzmxX90r8ryMlVtZE53sjJ61olm04sEdrPRQTvpCslLKcGcI9mJ1bi7yeB+tDqlP+OpjBSlEdW4HxivfCzFSNc46/ifGcnw58U+Z6W2JeZo/tLxsrpbxKqVRMSAiYcKKxjqd7KUZ313AGPvHYfVmoBiQmuvJ8DvzLifXbhYnlvA2z9Wg2xuO5WWv9ixOz+51SKhHj8dlc0UXjwBjgLaXUd5hOKgTcjNmi1+vkKbtF7366Orq8CIxRSm2kfJ3mAU8rpdYVeXSrgSSl1DTMtOCNmGniBZgwj90YT/E6J+9qIEcp9TNG760c2JN8E6Y8o07efwDpHPheVSU2JqbvE0eG3TgPRGCPUmoexngo0u9H4Bul1C5MXP4XmMHCgXgAo+O9lHjy480qTCjJHIzx9R3wKcZz96JSKgPjyWvogmyHS3nt7BNgnlJqN7ANp+5prec5seljjiJZD9a2Ad6lHH0wMwmTMYYnWuudSqm/AdOderwaE9pw1f6XPGxew9TjmZit0j8D7iynzzoUmjh9dl3MNuB7MXWz3H7F0e8ZjN6ZmPcyCqjYM1+VlJU1D/ifUiqTkrY8FROj3tORf5Uj/2bMAO5FYJiTt7w+JJ7yvxqT9gTwplJqBCXvvKC1XudERH5aTrz2H4GXncF4IXCD1jpDKfUN8BOm7q128v6EmV0oel67akQ7jMXZfdllOYRKIutEVwFKqVuBD7XWO5RSjwNhrfWog50nCG7hGBnztNarlVI3Amdqra93W65jCcd7OQezGs5et+U5lnFeduugtT7k+GUnZvoBrfUTzjZUExEAAADRSURBVO9ZwENa61nVI2Xx/x1OJWUt5xpDgBO01nFfqq8q5P+toZRqjpl9O99tWYTKIZ7oqmEbMMUZ2WZR8pKAIBytbMR4qXIxb7RXp2ddKINSqi0wEXhNDOiaida60HnRbQHGozkP994vOGSUUk9iVlMZ4LYsQvHuy48gfXCNRDzRgiAIgiAIglBJ5MVCQRAEQRAEQagkYkQLgiAIgiAIQiURI1oQBEEQBEEQKokY0YIgCIIgCIJQScSIFgRBEARBEIRKIka0IAiCIAiCIFSS/wf4/+jNFehEY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 descr="C:\Users\DELL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543800" cy="4342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622791"/>
            <a:ext cx="3733800" cy="340640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Plotting bar plots for the sum of categorical values and with respect to target.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 descr="C:\Users\DELL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32" y="3124200"/>
            <a:ext cx="3095968" cy="2281238"/>
          </a:xfrm>
          <a:prstGeom prst="rect">
            <a:avLst/>
          </a:prstGeom>
          <a:noFill/>
        </p:spPr>
      </p:pic>
      <p:pic>
        <p:nvPicPr>
          <p:cNvPr id="32771" name="Picture 3" descr="C:\Users\DELL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524000"/>
            <a:ext cx="2651446" cy="2028954"/>
          </a:xfrm>
          <a:prstGeom prst="rect">
            <a:avLst/>
          </a:prstGeom>
          <a:noFill/>
        </p:spPr>
      </p:pic>
      <p:pic>
        <p:nvPicPr>
          <p:cNvPr id="32772" name="Picture 4" descr="C:\Users\DELL\Desktop\download (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9952" y="3505200"/>
            <a:ext cx="2424112" cy="1910070"/>
          </a:xfrm>
          <a:prstGeom prst="rect">
            <a:avLst/>
          </a:prstGeom>
          <a:noFill/>
        </p:spPr>
      </p:pic>
      <p:pic>
        <p:nvPicPr>
          <p:cNvPr id="32773" name="Picture 5" descr="C:\Users\DELL\Desktop\download (4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1472916"/>
            <a:ext cx="2897186" cy="2260884"/>
          </a:xfrm>
          <a:prstGeom prst="rect">
            <a:avLst/>
          </a:prstGeom>
          <a:noFill/>
        </p:spPr>
      </p:pic>
      <p:pic>
        <p:nvPicPr>
          <p:cNvPr id="32774" name="Picture 6" descr="C:\Users\DELL\Desktop\download (5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3657600"/>
            <a:ext cx="2819400" cy="2022247"/>
          </a:xfrm>
          <a:prstGeom prst="rect">
            <a:avLst/>
          </a:prstGeom>
          <a:noFill/>
        </p:spPr>
      </p:pic>
      <p:pic>
        <p:nvPicPr>
          <p:cNvPr id="32775" name="Picture 7" descr="C:\Users\DELL\Desktop\download (6)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5334000"/>
            <a:ext cx="31242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191"/>
            <a:ext cx="8229600" cy="4625609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Pair-Plot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 descr="C:\Users\DELL\Desktop\download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5438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115</TotalTime>
  <Words>414</Words>
  <Application>Microsoft Office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Slide 1</vt:lpstr>
      <vt:lpstr>Information about Dataset</vt:lpstr>
      <vt:lpstr>OBJECTIVES</vt:lpstr>
      <vt:lpstr>EDA</vt:lpstr>
      <vt:lpstr>EDA</vt:lpstr>
      <vt:lpstr>EDA</vt:lpstr>
      <vt:lpstr>EDA</vt:lpstr>
      <vt:lpstr>EDA</vt:lpstr>
      <vt:lpstr>EDA</vt:lpstr>
      <vt:lpstr>Z-Score Test</vt:lpstr>
      <vt:lpstr>P-Value Test</vt:lpstr>
      <vt:lpstr>Encoding of columns</vt:lpstr>
      <vt:lpstr>Train-Test Split</vt:lpstr>
      <vt:lpstr>Logistic Regression Model</vt:lpstr>
      <vt:lpstr>Decision Tree Model</vt:lpstr>
      <vt:lpstr>SVM Model</vt:lpstr>
      <vt:lpstr>Random Forest Classifier Model</vt:lpstr>
      <vt:lpstr>Comparing Models</vt:lpstr>
      <vt:lpstr>Conclusion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2006-08-16T00:00:00Z</dcterms:created>
  <dcterms:modified xsi:type="dcterms:W3CDTF">2020-05-21T10:16:16Z</dcterms:modified>
</cp:coreProperties>
</file>