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82" r:id="rId3"/>
    <p:sldId id="283" r:id="rId4"/>
    <p:sldId id="258" r:id="rId5"/>
    <p:sldId id="260" r:id="rId6"/>
    <p:sldId id="261" r:id="rId7"/>
    <p:sldId id="262" r:id="rId8"/>
    <p:sldId id="259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4" r:id="rId22"/>
    <p:sldId id="277" r:id="rId23"/>
    <p:sldId id="276" r:id="rId24"/>
    <p:sldId id="278" r:id="rId25"/>
    <p:sldId id="279" r:id="rId26"/>
    <p:sldId id="280" r:id="rId27"/>
    <p:sldId id="284" r:id="rId28"/>
    <p:sldId id="28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21/05/2020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21/05/2020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21/05/2020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reyank1397" TargetMode="External"/><Relationship Id="rId2" Type="http://schemas.openxmlformats.org/officeDocument/2006/relationships/hyperlink" Target="https://www.linkedin.com/in/shreyankpurohit13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Machine </a:t>
            </a:r>
            <a:r>
              <a:rPr lang="en-US" dirty="0" smtClean="0"/>
              <a:t>Learning</a:t>
            </a:r>
            <a:br>
              <a:rPr lang="en-US" dirty="0" smtClean="0"/>
            </a:br>
            <a:r>
              <a:rPr lang="en-US" dirty="0" smtClean="0"/>
              <a:t>SCM-Car </a:t>
            </a:r>
            <a:r>
              <a:rPr lang="en-US" dirty="0" smtClean="0"/>
              <a:t>sales </a:t>
            </a:r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Submitted by: </a:t>
            </a:r>
            <a:r>
              <a:rPr lang="en-US" dirty="0" err="1" smtClean="0"/>
              <a:t>Shreyank</a:t>
            </a:r>
            <a:r>
              <a:rPr lang="en-US" dirty="0" smtClean="0"/>
              <a:t> </a:t>
            </a:r>
            <a:r>
              <a:rPr lang="en-US" dirty="0" err="1" smtClean="0"/>
              <a:t>Purohit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22608" y="5791200"/>
            <a:ext cx="315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LinkedIn Id</a:t>
            </a:r>
            <a:r>
              <a:rPr lang="en-US" dirty="0" smtClean="0"/>
              <a:t> : </a:t>
            </a:r>
            <a:r>
              <a:rPr lang="en-US" dirty="0" smtClean="0">
                <a:solidFill>
                  <a:srgbClr val="0070C0"/>
                </a:solidFill>
                <a:hlinkClick r:id="rId2"/>
              </a:rPr>
              <a:t>shreyankpurohit13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2944" y="5791200"/>
            <a:ext cx="253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Github</a:t>
            </a:r>
            <a:r>
              <a:rPr lang="en-US" u="sng" dirty="0" smtClean="0"/>
              <a:t> Id</a:t>
            </a:r>
            <a:r>
              <a:rPr lang="en-US" dirty="0" smtClean="0"/>
              <a:t> : </a:t>
            </a:r>
            <a:r>
              <a:rPr lang="en-US" dirty="0" smtClean="0">
                <a:hlinkClick r:id="rId3"/>
              </a:rPr>
              <a:t>Shreyank1397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Correlation Matrix for numerical columns</a:t>
            </a:r>
            <a:endParaRPr lang="en-US" dirty="0"/>
          </a:p>
        </p:txBody>
      </p:sp>
      <p:pic>
        <p:nvPicPr>
          <p:cNvPr id="4" name="Content Placeholder 3" descr="download (6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88415" y="1447800"/>
            <a:ext cx="8450785" cy="4693627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400" y="5757204"/>
            <a:ext cx="8229600" cy="990600"/>
          </a:xfrm>
          <a:prstGeom prst="rect">
            <a:avLst/>
          </a:prstGeom>
        </p:spPr>
        <p:txBody>
          <a:bodyPr vert="horz" anchor="b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Note : We will convert other categorical data to numerical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Plots with Target</a:t>
            </a:r>
            <a:endParaRPr lang="en-US" dirty="0"/>
          </a:p>
        </p:txBody>
      </p:sp>
      <p:pic>
        <p:nvPicPr>
          <p:cNvPr id="6" name="Content Placeholder 5" descr="download (8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383199"/>
            <a:ext cx="4041775" cy="2567601"/>
          </a:xfrm>
        </p:spPr>
      </p:pic>
      <p:pic>
        <p:nvPicPr>
          <p:cNvPr id="7" name="Content Placeholder 6" descr="download (9)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632325" y="1381612"/>
            <a:ext cx="4041775" cy="2567601"/>
          </a:xfrm>
        </p:spPr>
      </p:pic>
      <p:sp>
        <p:nvSpPr>
          <p:cNvPr id="21506" name="AutoShape 2" descr="data:image/png;base64,iVBORw0KGgoAAAANSUhEUgAAAaEAAAEHCAYAAAAH7fkxAAAABHNCSVQICAgIfAhkiAAAAAlwSFlzAAALEgAACxIB0t1+/AAAADh0RVh0U29mdHdhcmUAbWF0cGxvdGxpYiB2ZXJzaW9uMy4xLjEsIGh0dHA6Ly9tYXRwbG90bGliLm9yZy8QZhcZAAAgAElEQVR4nOy9eZQd133f+blV9dZ+r/du7CQAEhRoKVpISqZshWJkOSHtHGsy4ThivE6kQ85YDh1PpKEmIyuJlHOGjHIiW3OYmIzikyhKqCTIROI4Ai0rMkRzQkQmQdMiA4ggGyCABtB799vrVdW988ddXr2tAZAAKTv9O4fsRnWtt27d3/b9fX9CKcWWbMmWbMmWbMlbId5bfQNbsiVbsiVb8t+vbCmhLdmSLdmSLXnLZEsJbcmWbMmWbMlbJltKaEu2ZEu2ZEveMtlSQluyJVuyJVvylsmWEtqSLdmSLdmSt0yCa3ViIcTvAH8ZWFRKvcNsmwT+LbAXOA38rFJqTQghgN8CfgpoAL+slDpmjvkl4DPmtP9AKfUvzfZbgX8BFIBvAr+mlFKv5xqbyfT0tNq7d+8bGYot2ZIt2ZL/7uS5555bVkrNXGo/ca3qhIQQdwA14CspJfQPgVWl1ENCiE8DE0qpB4UQPwX8TbSC+FHgt5RSP2oUyrPAbYACngNuNUrle8CvAUfRSuhLSqnDV3qNSz3Hbbfdpp599tmrODJXT46cWOTRp+Z4eaFClCiygceB2TL337GfOw/OXvbxZ9ca7JkoXvZxb+U9X4t7Gfb8b8X4XCt5M5/lh3Xc3qz7+mF9/jdbhBDPKaVuu+R+17JYVQixF/jdlBL6AXCnUuqCEGIHcEQp9TYhxKPm98fT+9n/lFL3m+2PAkfMf3+glDpott9r97vSayilLmz2DFdLCV3tiXnkxCKfOvQC6402kdTbfAGzozkyvs89t+zimblVTi5WaceSjC+YKeUQQlANY8q5gKVayFghQyHj04wSokTxuZ95+1VZiAcdB/DZJ16iHSes1Nt6RwXT5SwZ3++79tUcw95j379/kkPH5omShI1GRJhIPCHYVsqC51HK+qzU24xeYnz+NMiXvv0yjxx5lUQqcoFHOR+QDfrH+2oYCEdOLPLZJ14i44s3NG5X+3uxYxBLiQ8gBImCm2ZLPHjXwav2Toc9v/0ee7+HqzWffxgV3Q+rElpXSo2n/r6mlJoQQvwu8JBS6mmz/T8DD6KVUF4p9Q/M9t8Ammgl9JBS6sNm+58HHlRK/eUrvYZSalMNczWU0Bv5MIdNtrt/8ylOLtZIlEIpEGhXMR94TIxkWK1HTI5kWK62QUAiFUI/N5PFDEu1NvbNewIKGZ9yPmDfdInH77v9Dd33sOOKGY+NVsRCJUQqfV3fE2R9j+1jebK+x3gxO/DDutx7OXJikYcOH+fUSgOA/dMj3P2O7Rw6Nt917Lm1JsWsRz2UCAFKKdqJHqPrJgssVEPiRLF7okA5nwGg0Y6ZLefd+LyZ8kaMgfu/+hxSKXwhUAokiqmR7MB3/XoNBCv3PnaUxWqLOFEs10LaicT3BHsnizz56x+8rOcTwPxa083PjC8YLWT4R/e8q2s+9BoVvYt8el87BijljLbAg8DzmB3ND32+Kx33u774XU6vNkikIut7TJdyhHHCWiNi90TBzb9KM0LBQCMQNldOb+S7fDMV1+UqoWuWE7pCEQO2qdex/fVco39HIe4D7gO47rrrLnHaS8ujT80RJQkrtZh2Isn6HqOFgEefmrvsxXy8kGGx2uKzT7zE54C55TqegETamwahIIwlG42IRCoqzRjPE3hCECcJEhBKsVhrd11HKgijhHYiiZNK131nfEEiFaeW63pBEYKHnzyx6X3b44pZPb2K2YBGO+bV5ToofT0ApSBOFEpJ4kRyeqXB3qli37PeeXC275xxolistrj/q89xy3UTzrL85KEXWG9EeOZtn1ys8cofvMJ0KctYIe/uJ5aSjaYk43t4QhCagVTAcq1NIhWegKVq6JRQIeNzbq1xibd99WWzeXCpReTRp+aIpX5OgUAIQMJaI2LtzBofePg77Jkost5ok/EFK7UYD4HnCaTSc2j72KXnqpWzaw18Aec3WngIfCGQUnFyqcaRE4tDF/pPHnqBWhgTJYpEdn+W7USxVm/z0OHj3Hlwtm88Tlzc4Jm5FTyhjbBEyr65k0hF4Ana5twCPQ8Tpcj4YuDzDRv3e86tD1R4R04scnKphq+tGhrthNdWG27hSX8P82tNpFI024lbE8r5gIcOH6cRyU3f9bDva7N39Ebm0LWWN1sJLQghdqRCZYtm+zlgT2q/3cB5s/3Onu1HzPbdA/Z/PdfoE6XUY8BjoD2hK3nAQXJyscpGI8LzBL4niKViudomSqrAcAtls8lmxcx30g5tGEvyGd9ZodDRtsMeRgI++oO3cnatQRjFLNe01eYJbUW/vLj5gnLszBqJlOQCn5lyjnJeW3txovBSeEx7JakUC5Vw0w/r7FqD8YJWBpVmxPx6k0QqFPDs6RWefW0VzKLiAb7v6/FRyinm6VLeXTvnezQi7QVBZ/w8gVsUokTSdloemlHC7onikBHcXN6IFfp6Fh0rZ9ca5HyPROm5EieS2IybAJYqrS6vA3RYN+v5CDMWV6J890wUef7smlNkiVREib7eA197ni999D199/zQ4eOsNyKnsNIijIsvFc67TY9HtRWx3ojd/omClVrEVImuuZMLPGPw2BPrcxZ8j0LG5+RilXsfO9r1fgaN+1K1xSNHXmX3RKFvMX/0qTk8ur8h6FjNlWbEqJnD7UQiFUipjcN6ktBoJyxWQvbNjAz95h99ao6jcysIoaMa+UB7W+V8sOk7eiNz6FrLmw3RfgL4JfP7LwHfSG3/RaHldmDD5Gp+D/iLQogJIcQE8BeB3zN/qwohbjeot1/sOdeVXOOaSzuWetJLRTuWtGO9ENTD2Fkoi9VW16Q+cmKRs2sNChm/61xxIt0i305/VClJFGQDHea63GirdF5J54BS1mfJKCC7T6J0aO+hw8fdfkdOLHLvY0e59fPf4v6vPodSSntfUnF+vUW1FdGMkm7PLSVKQSQl28q5ru3pxW/PRJFmlACwUGkRpxarSEKUKCKp9HMos9gmkshcsBFJqq3IHTNWzCBMmDL9zB64MIpUmBCWotHWVrr1uK5Eet/x6ZUa93/1OW79/Le497GjHDmxuOnxdh5UmhFzSzVOXKxwcaPFyYXKpseBHrexYkaPcZIQGQUEenEME9VnmCQKokSilB6LK1G+99+x3ygdZeaoRAEZDxrtxM3ttJxaaeAJ8LwBwQql71Ohv6Pe72KpGnaeR4EntLe30Yi65k45HyBTT2pfeSkXsFIPqbbivm/w5YVK3/dXbcXEUlLMBgihF3XrSb28UCEZ8r0p4GKl1Xf9OB0ZQBuDcc9HUsj4nFyo8NknXuLUcg0w36LUBtb5jSbLtXDgO7Lf5vdOr3Jhvdn1DbxVnn2vXDMlJIR4HHgGeJsQ4pwQ4mPAQ8BPCiFOAj9p/g0a3TYHvAL8M+BXAJRSq8DngT8y/33ObAP4X4Evm2NeBQ6b7Vd0jTdDbEjLLpL2owpjyUOHjzsLpXdSpxdegGorYn69hRCwa7yAR79nkws8xgsBjbZktBAgpSKWA1b+AeJ52oqzi4QQgyKY2qqz4ZX0AtuKJFLpcIq0D4ni4kbLJbo9Ab1rjecJDsyUCPzu6Zhe/Ozi1mjHhHHneQbfIUSp8bZybq1Jpdmm0Y7J+D7/w7t2OGWZDTz9MQjBdClL4AvGixn2TY+w0YyYLQ/PG1ixH/wHHv5Ol3JJW6G1MGalFiGVohXJLqNjmOyZKLJcCzm/0SROdG6nnUg2WjF3ffG7fddL38daXee2pkoZ5JAFcpDEUiGlYrQQXJHyvfPgLDfNlvCEIEoUQmhF5gmPXOC5uT1Meqdc+pYzvuCTh15gtd7m+MUKc0s1WrF080mkfoaJ7Jo7sdQGW/p8noCVepvlWpuJYqbvG4wS1fX9gf5mcz3z1C7mzUhuOsZhLHn5YoXjFypd9yGEnsf20ReqYddxzSihneiwYbUV43vC7S+NNltrRH3vKP1t5gOPKGUU2vO+Xs/+aso1C8cppe4d8qefGLCvAj4x5Dy/A/zOgO3PAu8YsH3lSq9xreWmbaP80elVN2EAfA8ynseplQYHZktd+9tJ/fmPvIPPPvESS9UW1VZMvZ0ggIlihtFClj2TwsWci1mf6VKO0UIGpRQXN5rsnSoRJRodp1SMQFu5gz4UT4CUECnpwibVMCbnC8IB4QUp4eEnTzBezLoF1uaMPF/HCANfaG8N+NzPvJ2//e//mFgqPJObsEnysXzAp+++mc8+8RKNdtyVbE1/WCNZn7nleiph7XWFyzYTzzzjxUrockh3HpzlIyZMdm6tQSkXoJSi3k6YLef5jZ/+kdeFCusN06RDiRfWm9obURAnCXEyPCdh5f479nP/V58DQHid8KtSitOrDW6cKXXlK9KovwuJREnIBB7SAFgCs8BeSgpZn71TpYGhw83Ciw/edZBPHXqBVq0NxqvyPMH2Un6g9b1/eoSTizWEMnmbAffmC53EX2tECLSn3U6kA9yA9oKUUiRKEXhe19wR0JdrwoxFnEimS/1eeDbwnOFj56TvCcaKma59m1FCKRdwdq15yTENDUBHh307LpAwIB0P3DXjRLJQCYmkxEPfZzuRBDbPK7XSy3uCYi7oe0dp42e6lOP8RhOFYrHSwvfE6/bsr7b8sAAT/kyLRu6sAB1rJ5EgkMQSXlmssX0sj1KwXAsJY0kxq8MA99yyy0FLQSuv9WbkYrue6FYqlWbEQrXl3H2LKDpyYpFf+7fPs9HsxM/TkkbYVVox93/1OWZKWSZLWS5shH37+x68vFhjophh+6jOtWR9jzDSMW6pQAizWgq9yM6UcmR8j2orTiVjM+ybLnHnwVkXVz+31mB3T8LXLvAHZkv84GKFSNKl1O3Y9iomu00IvZBNlXJd6LY7D85elZh4+oOvNCP3Hh/42vPsHMvTjLTC6VXo5zea7BzLXzIsIpUiTvR/WV8QeMKFZKz13mjHfPnpU4zkfFZqEUJo5RthLPjAQyrVl3cZJJ6A8WLWLVLpfMn20SzffHGBWGqvoBcIAHRyiA6Eon9pRgkjWb/rfHe/YzvLR1+j2opJlH6+2HixAu3dbxvNs1wL8QQoBDvHCizXQpdTGc9rjy2MdR70E3fe4O772Jk1k0PR5xLo3FPgC/YZBdiMEvdN2fu08PT0nPzIu3Zy6Nh8l2KqNCPCHo9pmAjghtky1VbE6RVtQOYyngkfazBMLuMTRgkXTJ5097hGa86vtwg8jXD0PYEQHoEn2D6WZ7ac77qOzc1K1UHp2TFrxZLZcv6HBtZ9TSHafxbkakC0733sKM+9tuqszz5X3GwQnrbm0tDYkazvLL4zq40uaxYw4a9OyM/CsHeN5wljyVojopwPODBb5tnTK9hIlhCDPSIrGXP+sUKGSjPqsk59oaGtwtOKZ6aco5gNuLjRZKkHeQcwU9KeWy8sdbkWdt3fsI/i3seOcnqlRqUZO2/LhuR6E+qB5zmkW2AQXqpjcJILvC5P6GrJBx7+DuOFDNVWzPmNJp6BK8ZSMVnMooBaGBNGHQWpEWv6vb9nz0Qf9NvCzU8u1ZAyBUIxfw88yAU++2e0J62U4vjFKjlf18B4QhDGiXvPOV8g4bK8oIwHseyEuLKBx7ZyjmorZrWhwzk6tKqt8qlShr1TGvJtYdqJCf9YCLznCUq5AAFd9VcbzYhCxmfRhKH2TRX59N038+hTc13vPU4U/oBnvlhpcWC2zMmFCm0T9p0eybo6r9dW6sZz6n/u7aM5JopZ6u3ksiHPR1Le8+6JImv1kNMrDVrxpb1yAbxj1xgACxtNFmvtjifngYdgupxltR5RyGhPrJ1IPHSI1NMfuD5ADYbQuzBcpYVUSitdFDvHCgS+eNPKDP60QbT/TMvZtQY7xvKc39AeSjqp3hWnlpDPeg5R1mjHzC3X2T6a48JGiO8JpAlv2YXEF7CtnKMWxtQTHa67frKAUrh6j0aok66R1AtXxveJE9nnSaRFh+4UM6UcM6Ucxy9WtfLzwBOentTlPHUDq220Y9bq/QoIMDBfHXu2tUAnFypUw4TJkQxTI7lNIaO96MLe2L6VRIGHIuMZoMUALTua9ze91utFse2ZKLJYbWlr3UGcNWR4tJAhazxA6x34nsDzNFglTugKixw5schn/uOfcK7HA+19XbGEiazf5XkBNCNJLuN1HaORjTBRyPRB9AdJIk3u0hzfiiSvrXaHm5TScwTPAAE87c3Z8KMQgp3jGjwQxhKhdMF0O5FdUPv1RkTNizkwW6IZJTQiyZ+cW+fcWoMLG6HLfyjzzCKRDmmW9lg++8RLjBlF8spSjThRjOQCcoE/NGy7UAn56++7jnfuHh/ohQ8S6z3buXJyqU4iFb5gKDDBSpBKJ5ULGaZKOebXm9TbMfkUmnShEtKOdbQApWib9yEVlHLaC8oGHnunSrx//ySPPjXHZ77xYhfcfvtYnvPrLVe+sVBtOQ/oh0m2CEzfBNkzUSTwPXaOFTZd+D1gppxjqRry0vkNTi3XCWPJ2bUmUknEgDS8EIJ8RluGGV/ge1DOZ9xi6HuCSCqddKWDTksu4QFHiSLne9TCmMN/6w4ObivphU0IAl+HQ9qJRuit1lvMLdWJh5wyTBQVY+3WwpjH77udA9tG2T1RYLqU7wNk9IpFF3pCIBCbIv6iRJHP+KY+qhsE4QGNthx6rc2QipcSC5wIY4lUklaUEMbag40TSS2MueW6CfZOj3D9VJFc4JlaJMFNs6UuK/aTh17oU0CDxAM2mhHnN5q0E4kAxvKBQ5KloxwWCTjIUx0kl5VpM2MrleoCAqQBNZ1b0HPx5GKV11bqzC3VqLYiF2JLVCes2I4THjnyKkvVEF90UGNWokRHBV6c3+DcWtMtwmmAT7rOa6acIx6iHRTw29/V8+Dx+27nDx/8EI/fd/tlFZGnk/6gFZAvBoNl7DZh8lbLtRbn1posVluEsWT3eIH9MyVXk2YNrVhKItldYtFOMKHpMttHszxy5FX+6PQqa/U2p5ZrvLxYI04k5XyG8UJgSg303Lznll0/FCG4tGx5Qm+CvH//pKNNSS+gwv5PdT600yv9uQHpwAT9S4MvBMu1kNFCRtcEKT3dbdjKwmwBRvMBG624D/EzSBQaxmwXFgscyJhE7oWNJu1EdUJelzjf+Y0mU7Gu0ofuZL2VYZDRjC9oRtprEAIHu7ZirWQru41X0ooMRDhRBB74qXzRoGs9+tScZgyoxbTsIq6G17ekxea0fuXfHKPR7oxvmEjOrDYpZH0a7Zia8f72TY+4sM+Ddx3suodaODhvl35enSfJcWa1iefhrGiAjVZEIqEVSwLPwnn1Anl5MI7LExfmVLruylrY1itZqracN66UIowSt1Bb+H5iUBYKOHGxQtb3iA2i0xOCTOChYukYNiya0eacJooZl6OxuUmgq86rnM+4mqVB0ogS7v/qcy4sbNkX0pRXN20b7fKOepP+LVO3NswTyvqC0UJApZVwsaKBRhPFDLnAY60R8dpqk3wQsn0sr+/XeFWDzhdLSSsSnFqu8cxc6EBOcaJYqbfx0HV3IFhrRmQ8D2XAHIeOzfPO3eM/VIpoSwldQzlyYpGHnzzBy4s1fKFDRenlRaHd5M0WcJHaNy2+CesoNN1Mox27eHujHZM1C65AMFPOUW1F1NsJgfkYVc81Bt1DxvfdwmIX2YcOH2duqVPcOCjkNUzWGhEPmfPZ8FVvMngQZPSmbaOcWq45QEOfGOtTKShmtPc2U8pxelUrmXRBr1XIK/WQephw6+e/RbOt64ki2Qlxpj/+aiu+7PBdIRA0Us6GXajDKGH/9AjLtZDlWpvlahvPE+yb6n7es2uNoYulOydawZxba4KA3eMFRgtZzqzU2Wh1Zphvkvg2BKQA1QNbfyNiQ4tCwCfuvMGNjZ0rD3zteaRS5AOfRJgCWanzZDKWXXMu8IRjGVDYvGd3IbY2xvQ/bO5zppyn0Y5px7ILXDBtwlw6ka/IbKKE9LkVjTDm1HKN751eZSwfUG3FIKAZwfELG12K6uWFCjvGCoDOb+1G1wHZkKilpAo8z4EgfM8jFyiqrVjnZKXiwkboxrEVS+bXmkyXE600h2g0KbWRWTXvWmN/OmwYeIJIShaqrZShq8NzvtePxHyreei2lNA1knRyULvoghgQdCsA+7v7oGHg33slUTr0EpqP2UKKQVtpG422ToqPZCjlAl5Z1EVuu8YLjBqwQZp1oFeK2X6+sDsPzvLQ4eOO9eFKxAPK+Q6M1FrLm0Gyrdh9t48FLt7fjqSrt7IPINDeWykXsFwLHdrIEzqXIGPJ9skCy7UWi9U25ZzPejPqK6C1375VXtr7Snjga8+7+hGb/D6z1qRpFk7LPCBSx6rUOU8t1w0MXANLbpzROZC0grM1QZcDHpBK5xjm11usN6IuBWSvOVHwabQlB2ZLCCGoNCPOrjXesCLyLNrM9/jEnTfwwIdv6tsnjKUzoiKpoeiDQlX6WbqVozL3r6QcaCUpdHjx+/Mb5HxBNtDvZbnWYqMR0TLeUywVL56/dFGvDVvbvN16M3KUTlGcsNHUimO13uaPTq+SmHq4sUK2iyMv8ODg9lFqYcz59RZRor2/MIF6O2GiGJAYL2/JghJSgxJJ7cXkDTx8kChIGZndACNhvMwDMyVOrTSQSofVba5JKdUVAUhzBlZbMRc3Whw7szb0nV4L2VJC10gc75pSprhMIA0yalAC0/cEGeiD8KbFLYroRSCM5UDyRZs0tUSeq3XNJbdrPO9oQ/TPVEgEQGkUVDkf8IUUWWRaXHV7zyK7mQSeRmvNpGoxNoNk90rvvnsni6zU20SJZKMZu3uYLGbI+D5KKUYLGUZyAUvV0MDBIfB1rUw9TJgpZam2YuwaZx6/S9IW+GJFV+b7nob3VlqaY869m/Rx6PBYnPKuQC8Oi9XQMUekodXWOr3/jv188tALRHH7kkluHZLSdVy9Csiu2xvNmIxhPShmA0YLGfZQ5Px6wxF5Dnv+XjGASYSA8UKGA6kQVdqatgzkIhU+k1JHASyCM5/xkUoziHip7yEdctO1M54jlx0moYG+Z/02lTDpFEtfQuwYZbyOl9xOdBhWKv19dcPM9c+sL1BSsd6MXfGolMopjR9crLBrosh4IegiCvY9qIWJ5pYT2hxNG1FWpMIVpw5SRALt6TmIuvEQhcmt+Z7g03ffzEOHj3N6tUE7kZpZwhg/6WiDC0HX23gI860qHjny6psWtttSQtdIbM7DxrgN8hrQi2GgFIGZ9LHUrMa5wOe11eH1ItMjWYrZwFleCgbCSHvraixrdNgDIQ18j9v2TvbVQgxTBkdOLOqEN8NDeIPEF8KwfXcfsVmNzqAQQRpW6pBJKVjuTCmHUoqTS3VyvmB2NN8H5bVFhZXUop3OzQ0Ty72m1OV5rFGSdFuomGJK9PH5VNV9Oj9158FZ/tE97+Khw8d5danepcRsnkOlzgmCwFOkX236eaTSkOdGJJ3XGfiCHeNF7rlllytsXa62kagur9DUHOMZz9cTghtmRvj03TcPZXUeL2QcMm2ymGGtGSGUXoCt96zzVDo/amuXkkSRDzyE0DnGwABLwkTxvr2TfH9+DaUE9fbgfKYA1poxntB0VZvBpbUXJ8gYZSLpKMfeRb9XmXWO1fVRUumQulQ6d6mUfhfn1praM/J1XjaRemwlOjQnLvHxWGUsfIFUUnuF5pjxYkA5HxDGCa1YMlEINBAmkQSe52qkVuptFw2IEsn8epPxYsZFTECvU9VWh7TWvvcokW8ar9yWErpGYnMeM+Uc59dbSDqV3UrBzvGCg2FnfU/na6ypOUQa7YTtYwWEgIsbLRQ4hFd6sjz85AkWKy1T+Kdd8UnT3mEkF3TVZ2R9j89840XKuYCRrM/ZtcbAc6YXmrRVahfjzdZwIWDXWH7oAtIrV8pe3HtMPtDK/fx6i53jGi24Ug/ZaEasN6KBCuRSiwKkIMnpBx8ivWugb3IT9rBi1mduqdbV6iAtEyM5trV1IaTv4VpOWEVoz+l5ApTXT82UCil++u6bgcFep4UmR0mVRjuh1U4ceCFjWmzYeTqsvqSXHNMi0+rtpFNUmggyPoYRQVf9z5RzKAXz603jcSjHbBB4mtl8JBs4I2mx2uLMamOgd6DM+wk8LlmvI4Tgn//ibc6IWW1EQyH9fXNFQStKnPuo65Y8V8tnT2EjFYPmWpQotpWzffQ8vZIoxa7xAkvVkFacMJIL+PgH9vHM3Crn1hrsmy7x19836f6dfq/3Pna0LxoQeBoin/6u90wUubihi2DBcC6aEMexM2tDiYqvpmwVq15CXm+xanpRtPQb7US79zPlHFMjub4eIg8/eYLjF6ubnjcXeESxpkHZNZ4n8L2uwrojJxb52Fee1UAIW1OjYMdYjnpb11ScW2uglGKhGmqr04U/hp/zga89T70dEwjhaGes8pkuZfmCsd5PrzZcQaZlKkhXdT9+3+2X7AWz3mh31ZIALFVbrDV0j6SuJnTlHJhcRzHrM1POUzGwZYCMJ9gxXuDcWhMpJZ5JFEcDFpzLqfOAywtf5QNdNJvzPUbzAXVD2S/AeRUWPi6VRnl94Z53AXT1ilmphyxW24zmfcJIati38cSygQADWS9kPBeSSy98hYzHu/dcujg3PV/PuPYDgp3jeZdLuLjR5MC20T4j4NbPf8shEa3nrwzi7eD2UaDTi8nm99KFoRvNiHzgcaHS0l6zVM4qnxrJkg10k8avHH2N1Xq7z8NM5+EEl36Ho/mAP/l7fwnQze7+8bdPbn5ASnrffZrd4UqkN3zb+zedXxLcaCIZV9oY0BZPp/kflVJsNCP+8MEPuW1vpNfSJZ9xq1j1rZXePMZ7Uj1vhoW+Hn1qju2jORYq4dAFzobUpgx/HNCVU7BWaWyYupX5Qs+vN7lt75RTApaLLON7hCbJHwid59g/U+qij9cAgsRYSwKBDn8lSi+mNn/0mW+8yN4XpokAACAASURBVI0zJccaoKe/ohVLBzqwHWEtG/FipcV/PbXCbDnHdEkXrZ5eabB7vJuGpNrSCKiLG6FbdBIU8+strpssUG9r6Hku8F3eK01Rst5os9HstG4YJInSi4ptbpeGz6fF/ttjMOR5WznHTDnHxUrL1STNjubdYiKl1D2LUp6qRS3pdyJSKC89DvUwYaqUY7dR2l9++pQpcOwknc+t1am0Ehf2HC8E7BovXlbvmLQ3k/U13FeiHLWMfebKa5oDcbka8qlDL/ALt19PLUxc07w4UURSOrokpVQX6GRQLtBy9B05sciv/JtjtJMEaeiJ8hkf3xMcfvGiKZbu9sRV6mfeFzSHFaul5CcOzgB6AX7kyKub7quRhcZLkJ0WGIHJAyXq9aMNFaauSHSQezrPp42HRMHxi1VGsj4f/8C+K1IEl4s+vfPgLJ+48wYeOfIqoZn3ga9z2MPQdFdbtpTQNZRhOY9hL/TsWoPpUu6SRYW+0BxxjVRDrA2DC355oaILJHtiAJHS9UpAV5Mv4WxeHQbpraOxi5Ptx+J5wrFd+ybHYRdPO/GtEliotGjFOh9WNBX8Dz95grVGZOLlHQW4Um87CLZSigsbLadkLbzcSnpRVGjFmTdV8bZmarSQ6aIoufexozx/Zq07pGbEE7rOQniwd7LIy4u1FAt4v1hgSD6jQRCNqAPLnSnlmB3Ns1xrmYLRqK9V9me+8SI3GrSae0UGtaSgr35qaiRH4HUs2CMnFtk5lufkUs21omi0Y8r5LF/82be70NWV9I5J121ZeHOcWhitOAWNYq0R8dvfnWNyJMOKafkhPPDRoUfLQN5rbNnv4kvffpkvP32Kj33lWUayPj9xcIYwlmR94bz48+stdozlOLfWZPdEge1jBaqtiLNrzS7ItS/Qc43NKakmixmefmWFu774XU6tNPrypL2i/6x7VF0/WWC51nbf3HQpy/z6pUlLeyXnewQGtCSl0oZgrBlMPDQtUT7jd1EbXWl9z5WgTx/48E28c/c493/1ORIpnWE0CE13LWRLCf0QSbf1MlwJJQpTQ9Ch9Y+l4kvffplamAyMmWd9wTNzqzwAXU2+0nkGRaeOxlpNdnGyLLxIXSznYMzA906tcOzMGj/1jm3MrzdptGNA14MEJmwYScVnn3iJCyb+7/W4JFGi8IRySKO2gdtmfY/59VbXvr1P104ku8YLzBvwRa/1Dfqj/NShF1gz8f+u8yldVCoS7T3tHM0NZCzI+YLdk0XasWSjqRXjSNbn/bvHOHZ2g0QqamFM23gkM6Us06Vcnyew56nNrdRhf0vXnWV83aa9GiacW29x02yJ3/jpg84jvdxCYCulrIa+27bUm9FSKDp5n0aUsH9khFzgu9xDxhMUcxkO/607hp7jS99+md/6zit4QnsbzSjhP/7xBWcYJUnHyzi71nQt6K30krCm56MQAqE0z5xN6At0eLrRTogSSTWMXQ7qUo6MDdOGsXRAF9ARCF37MxwwMUhipdheygPKPJv+lrO+Ry7j0Y4lq402jXbSReF1JR7JlaBP7f63XDfhuPrm15tk/ZDRQsDeqdLAY66WbCmhN1k2Kwyz1suiKTK71Mdhaf0FgsmRDF9++hSTIxnHt0UK0r0jxdS8Z6JInEhdzS61RxOZRWe6lO1q4Gatarut964UZgGQkm++uMAn7ryBZ+ZWOXZmjcAXbCt3YOGNdkysFJmUAkon2m0jNdChrnqYsNxub0p1BDg27ulyQj1MuGjYHLKB1wWy+MI97xqYd0ufvRomDIvZSaDSbLNUiwg8DYDwBHzvtXXG8hqh1IoTGm0YKwTMlDvtxHth2JtZqYP+9v79k111Z0rCejN2pJTjxaybR1dSCGyh/Nb78wVESOdJZwxkd5BnYQtVm1FCOZ9xlDPLtRb1MHGtwwctfl9++pRRQNro0QiuROdXRPf1LGOIhT6nG9n1ikLPHdFTlG2RatbzxqDxlEyG0k1ZCXwPX2nPLw3siRLFvqki6yYqcTlROYEOewNc2GgZOLY0z6nbqQuhQ7KWVWKimDjW7XsfO9o3nsPWlCtliH///km+d3rVlWC0E8litc2975287HO8HtnijnsTZTNuMjuRbNO2S03owOugiHaO55ka0cCDqZGc47JKlf+wUAkp5fSidP8d+8kGPlMjunmbQk/63WO6m2i6gdv9d+xnsdIaGh60yWCltIf0zNwqj993OzPlHDfOlJwCAm3JWqYHacJIaY9IGm/MhnWUkkhwcN1hYhVnxtchnWqoWyU32wmnlmtujO88OMuDdx1krDDY9hJgQkvtLqJJK1GiWKpFZvx1/mOjGYPSvFw3zJb5kR1jeF4/1LcXhv25n3k7s+V8X8M8+7es73Fysca5tSbFjMfhFy+6ujPPoOI8NGVTr5eTbgC4WVdYOx9PrzYIPA1Ztgu+IAUrHzAZ3XtCU02dXKxSabZdIXAx62/Kv6dzgspw7CXESaewtVfh6RwMDvrcipKuxH6vzRAbhgKLNvWFZSzvDn9Ol3KIzSaW21cbceV80PfOPn33zWQDn/FiMLQQN/0cFnb+2mqDtoFPZzzPNaqzdUlhrIgSSSIli9WQSGql2Tueb7Rrb1qemVtlppQla+rpsr7HTCnLM3Orlz74DciWJ3SNJW2lWATXWKHbQn74yROOSn77aJ6a+UA3ZyUQ7DIwb9BexkhWW2jbx/KcW+vE9C0ia6kWusX4nnPrfPnpU7Ri6RKfD3z4Jne/n/nGi+x5SifBLxlqMB9OMfA4t9bgyIlFKs2IixstcoHnmu01o4QbZ0os19vUwlgrUX8w+0IioRpKMh4IPKO8uvcLPNgxVnCK03L02ToTy6U1NZLtAm6EkYar9l43G3hMjWjG8nS9TK9XmvWFo0lRCc6arbYilqr62HpbW6/2/fR6IoOsVFf7tFh13GI2nHd6pc7u8XxX3Zkw1uqgc19OKMZC+VtxB0iQDTQqq5j1WKpFri3GMJEKxnI+YSw5t950C9cwL9A+J6SMJNX/btOimQtAmRqbMFJdBa7pQy0tVSI1VY/NY1rewbSMFnSYa7P8qydg57hO0B+YLQ6EqNuxfnF+nVqYODaJdNuUWVOobWHZdk7ZMLiH6Bvr3s9iupTrG880oKTaikxurrtr72aAlLTYnPRMqjfRVk7oT7n01rtc2Gj2IbjiRDK3VMf3hFuwrRIZFpKz7vzFDV18aUMDH//APg4dm9ds2gLHU5f1BdtN2MaGpw4dm2emnOO6VOLTbrddOefXmq4Z31BJxeLHihlGsj6ffeIlRnI+TQOcOL/RZKPZphlJyvmAmVKO6RHdw2X3RJEXzq13kX6mRef8tdKwPW4UcPP2Mg/edbDr47r3saPEUjqr13JpVVux+5DOrjWIpTTsCd0tnxOlWKmH6cfq+z3niy7T21quvhCud472UuHMSoOMYcsWQvPH3fYPfr+LFNPC019eqLDRjFxbbIDFakgiNZ+alIozq01myzmd10J7ksM6ZKaVXJdhYRQS0OE0FHSFhUK0EvU9CER/Z91eqYYxb985RqMdc26tObBLaXohe/SpOSaKGVZNzVZ6jMfygcnX6H9buLI0nsC+6RFeW6nRiFRf3soz++YCzyE8l6ohxazvQC+5QOdcsoFG7lXD2CHUeo0SX8DuicLQMe4Ng+0aLzjGesBRY9maqFcWa5rLDh3mbJvwc2zAAO45RKfA297SzrGCWzPS43lysUojjImM4vU94fLElwNISUsp63P8QqUrvzZWCLh5x9glj30jsqWErpGka2ssw3Evgqvaiphfbxk6GN1bRXfaLLBrPM9rq023QICdnIAQ7BzLc7ES9qGPbPHh6ZUGI6mW39CxanqLC4d15Uzna6D/39BZPCxljq1EHyvkXbK6FSVstGImChkaYczLjbar7H7gwzfxzr/3ezqJPMTotsg9z9MFj74nqIZxV74HDODC9xy7gb3nMO5uM7Bc1bxyvbRDUaIJJbMetAfcS8YXjOQCDUmm27J2lrzSXlI551EJdTuHnPH2Lph+Ur5hBT9+YYPvnV5ltpw13m96RPVYL9Xa5HzPMA5oFOFkMUOlpfNr+yf7GQzSMqzwt5jxDGOA5jMcJErBjglN0jmI3b3z7PqnBQ6kiUTTnX5tPuPsWoOd4wUyvsdSLeyy+CdGsowXs5zfaOp3hA7dShTTJdOh1jCCp80WC5dPpGL7aM6FIK1hZnkHbSfUqZEsG80oRRLaPwaeJ0xtXb8nOWhctbdacPuMFjKs1VtUQun460ZzHonSHlrgaQYMS7vjriv0HPGUbt7oC7rC2mmgSrUVuxofqUAmihgNb7fvpJcrblD+6MiJRc6sNrpqrBQ677h9NDv03V8N2coJXQOxE9TW1tgEYykXgEHZ6OI/jfrKac3SFecPTJHjvukRRrI+Od8jF/h4nkfW9wh8j31TRYdge/SpORdqe/y+23nf3km2j+UHTt6za40upBHoyVpvaw/Icn71RUh6/p0PdOHfdCnL27aP8rmfeTvVMHbnLucz7J8pkQs8PDRvVqJ0eEUafqojJxbJ+KIPLdd72Ywv8NBU+ePFDL6A58+u8bGvPMvdv/kUR04sUs4FxFLnZ1pxQiKl49JKo+RyGc/VfAyStjT0LHTi+IEnmDLe21Qp46hNMr7HX3n3Dt0nBlyvJVtzlPE1FN3y1imTjPcQVAxZZqUZb+pttBONRgyEPv9aIyIbeIwXMkyM5IYeB931P+m+TadWGmwr55AMr3NRaG/7fA86cZg0DVO4zUdVmm3OmuLlWCqeP7vGJw+9gEC3tF+ptw3LgXBjbb3JnWMF191XGYj0/HqTM6sNmgYSnw88AvueDHnogdlSV17zgQ/f1Jd/+8I97+LJX/8gf/jghyhkfRT9DBcA100WOTBbHthfaOC4el4XC8LCRpNKqE+cM+GLSigJBI5Bxc6z2NAGCUxDRtMmZbKYIfC9gfk961EmslNkat9brLQBkA7VbpaTfvSpuaFME//5xNJlvf/XK1ue0DWQQbU1Eg3fLZuePscvVpFKMT2SYSSXcdQ+CGWSkh0rrpwPWKm3NSxVwehIho2mDmVEUnVNKBv/3QyB1VtHAnoBGcn61Nua8BI6nk86d6uU9kR+7UM3DmTZHQQ/Dg3fmVVu0Okp8+hTc65Vw2K12yq2UG7bryhWsH00S9b3XQttX2h26k8deoFWlDhm6Vh2SCB72wyUc4EGFPRIOjRkk/Np1ofpUo44keydKnHO6861XDQtre1z22JdS4rpmzBMmk5HKvCUumTOzR3nCco5n9VGzEw5Z1pid967nXtpK3dY3ybANVo808NX6LxvYzBlA29TtKYncIvjR961ncMvXmTONGQEPXaBp72utXqbVYXr76MVgHJzTKFYrLTYMa5rgm69boxvvrhALDX7hA2ZSaXwPY9M4ONLZVqkTw7M2WyGEpNKDlXCcSKH5kMGjeu20Rzn1lvum1s2vZSyho076+s6vGo7Yc9EQSssJdg9rj28wBOu/xIKRgsBGd/nl39s70Bqns9840WmSzo82+4BM/miv5PqsAiInTMyNTftPSi4Ivj565EtJXQNZFBtDUInC5tR4kJqSsFKLWIkl2HneN5wRGm+rHtu2cUzc6uuV0o+6G7pa6ltEqk4tVx3TewefvJEB2XF8OT0IAX18Q/sc833dP8jc+touqAd44VL0ocMUn6Bp+PwokeZ5QyQ4fMfeQefOvSCQ85Z8Uzyf894kcAXnFtrMjWS49Ry3REuKnQIxvZ+2TWuucpEipOtV1ku1dpkTX+XdIO/QY6f5dzaMaYXigPbRvuIVO997GgfmMA3SXHbKTeMO9dJX/MStZJAShkCyyZUema1YQomc2R8wUOHj9OIpKPkv7De5OipFYSC5WqnWZq9/v7pEQeGKWb9roXGvgMXqDLe5CAAiS+0Msv6HmEU8VvfecUAbHKuHbh+j/pdSnOZXeOFLrJepSzKMXEsF9Zg2j1RcAvniYsVl3PzPUsM3GmRbgtgbQ2XBdwME08M473QIIJ9UyPc+9jRvvDVIBh84HvcNFty7evtcMVSopT2iDNK5zmlgvcYOqWHDh9nqabzf5qgQeeD6mHClz76Tu48OMsDA+7P3oNUyhDB4ghu24lCJIp6GPHwkyd46PDxLmJfOxdsuG7PRJHz682BCnkk6/dvvIqypYQuIe1Ycnq5bqDIehVNL6bCJDWF/R3BbDnHSi2kkA3YVs6zUg9pxyplaej9JTqufW61wYFtZdeG+CPv3sG/e+6cpnsp5WjGWkn8lXfv5Hun1jizWmepGjKWD1g3dQWegERKfrBQ5Q+OL/AXbt7m7lEB6402Dx0+7pLTVskNUlCPHHmVWCpyGZ+SL2hGkmIucAi03iR3bxuJXuX3kXft7FJuSulwRDnf6dyq0J1PEyU7iCGhobGBobTfb7qRWoULOAr+ME5QJpSZrmjvteKOnFh0CWFPXp6F5wu6ktODUGzbR/Nk/JDVekQ9jExYRYdcc76g/gZamio6i4vdYClydA4xz7m1kIlixoW4kpQiaZsGeLvGleMF/I2f1t1cH31qjsXK4Kp/myD3PMGOcp6mQZIptGLcPpYj4/uOjXu51nY1TOc3OiG8WEp8z3f3A9pQ633GdZOreed0ySn63sJbxyTudchQfcPu/Sfn1vsKYH/rO68ADFVE2UFYfCPtWLJk5lNvtGFYpMGO62efeAlRj5xXrXM+EoRgNO/zhw9+yBUfn1ioORg6Qoeqd43nkWpzVJu9B23wSGfQpJGfnoCTppdY4GnexzSxrw3X3X/Hfl6aX6cSJl1heE/Axz+wb+g9XA3ZUkKXkMVqyCN/8IqjcPc9bdFpSxxDRCnc3z1P5wReWazpXi6B5r/KBh4V0/umbSaI9TZiBRc2mkwUc3z45hn+w3PzLNdDE1oSZrLE/N9/8CoeOj8ipWKpHhl0U4eo1PfgH/7eD/jBxSr/9Luv0ohi4qTbyl/YaHLiwgaf+ksH+bEbp/A8DYE9v95k90SRPRMFw1Ys2TFa4Fc/dBM/fmCaZ15Z5u//7ksOQr5UafG3/32Fv/8z7+DPH9B8XE+fXOJfPHOa+fUmu8eL/OL7r+eDb5vh5EKF//f7C0QmFj5W8Mn4Hh/78b380+++ymg+6GrPvFxr0WhLF99PF3JatJRAP/NMOec6ktbbidkumV9vcePMiDunjYkHQtMYbYqAR3tqKE2B1HsPGV/QMFX3K/U2ucB3PG+r9YjdEwVNXFsN2QhffzjDLijpW7XeX+B7IDuwX0vJHynZFVrMBDqkeLEScksPh+HZtQZCeJSyUOtBY3gC/uaHbuTQsXkCX1DI+gSetuQDTzBeyPLgXQcH9s5CgmeKTnUUWXXR7Awa+8hA6h/6HzsotLTHUWlGhlpKh++mS1mnVB+86yAPfO35vgLYWEq+/PSpoUrowGyZSnOVKOkeY0/onlBjhczA8NXj990+NNJw72NHtQFZzrFQDV0oMzbgmo9/YF9X00v7niIJGU/Xzi1UQ96zZ2L4xKC72/GJBa1oMikF5AtYqevmfA4PTifk2Yv62zleoGYpq4Bixud/+eD+a97cbotF+xKS23FA7fil33yrb+NNkWFx/14Yba9Ylux2LFlNNTOziJ/xgobjphchgfZydk8U+ONzG2S8tJep7yROFH/+phmXG/I8wXI15PiFikvqF0xztGbU72oINDv1j90wxTOvrrDS0IWmacThZmK9trFCwFQpx2q9TbOdkM14jBWynFtruH18T7BzvKCbxSWwd3rEsVacWqoPCfhsLoPeh6WQEcL04pEarHHTbImTBgIcxt3dSANf8LZtZTaaEZ//yDu6qH+2lXOcXW26+7Pej+8J2rGklA/IBh6NMDHlBR7bRnNdTOvWW3llsdbHxeYg7CaEZiMAw8QT8Du/9N6+Fh228RpotJxvmBwOzJQcOvCGv/NNtN0gTAjMjKOAuf/rpwdezxLqrjWiLlbz8aLmTdsxVnAdaa2X7QnBoz9/61AvJc1grQu9Q5dj3D1RQIGrGVyp6+6qVglaEEyi4J//4m2XzXjw5/7uk9TbnR5WtkC3FUvyGa2EEqVca41WLHmf6SUG3cztr4e1e5BcLov2lhK6hEztvVn95N/5na4q/0R1mnLpn8pwVCmk1NvqYdwHP91M7IK19Tq25ErFMwvOMDJOAc6DVwoHCNgMbJCWkayu+ZJAPuM54EpiancQuteVo8RJScaDkVxAlCgD3fZ13dOQC/se7Bgt8NH37XERhlNLdb7+wjztWBerlnMB+YxPO04YLWS5/4P78YXgM19/cSjbyN/80I28a894J8RoclS+ELxwdp3Hv3fGtf/YOZbnl398P//PsXnWmiFJovn8PDph4qlynr/94Zv4sZum9LnAEdL+3GNHDdxZk5NOlXK044TVeluHUY3h4AlT82ciGba9SM4XXDdZ5F/fdzv/5eQK/+roa6504xduv44fu3G669n+yyvL/O//4U8MWEMQxh1PSCodOUFp2Pf1UyM02zFTpRz/5OduBeBX/vVzLn1gxe7zyM/d4rZttjb1/kkbpoUtJXQ15J3vvkV9/fefuuLjPv4vn+W1lTqe+fjbmxBUBQJHjDi3XNOKDDN5UNg8tgeOikQpZcIiOlSUCwStWIc8fvn9e/nH3/4BKA1dHdarHmzdkY7jvx5r3dwOD/zEAb789ClHGQQ2AqBYqUcuXOlCAmYV/J9u28P59SbHXlsz7ZyFa0Hx9p2jTJluqdIqeQVL1ZCTC1XncXUxbPcge7yUYn8jM11X7G8ZCVsyXNKe1OsVazDMlnOEJrJg57FVynsmi4wXs+6bOnGhQivqEBernvNZg6OQ8VxRcsb3KOcD3ratzPNn13Xome4+R+1E8rO3dYwBvZYJV9zrtvekI6xR9Dc+sH+rn9DVkEzgcd1kP/FjmoZ/kFhoZ5wMr0exIlUnQZr1PSIkQtmq6g49vU3GW3hv1hf8yp03cNQADK6fLHLfHfu5822zPPHCPCcXa5csBNMdLNXrLhgTQnDjzAi/9uGbODq32ocYarRjVhua8NP3OldJpEQIwcN/9Z1Ap4juchh/7/5NbRTE0vScMZ0tlYKsp/MfttdRKedTacWuWVpvMzs7toEQLlcH2oIXQo9/1hfctK0M6LYS82tNFHBwe5nlWovVekQ553Pj7Cjv3TvB1184T8YT5DK+WxzWGyFhrAY2XLt+ssAvvX8f77l+HKkUz51e4+t/fJ6XFyqboucOzJb4iYOz/P7xBarNiEzg02zH1MLYLUjFrMd0Kc/t+6d48sUL5DIeK7V2331crlek83mG7UNKcoHP+/ZN8u3jC7qo1IQKLQOAhXhnA4+sL1ipR5ueP+PrUOD20bxL6Ov+Rbr/Uvo+lVKuOLodD4dav1lyNa5vc0dpYIc9tw1vv7pUB+qXfT77s5EKWYexJKy1Wa5pRpRhjCW/8/+dvoK7f32ypYQuIQJc/5wrEQWuA+Yg5gE7Owxmhh8sVMn6HqVcwGojIuML9s+UXOdJfR/CdRVNMw4Mkk/ffbNrHueLwYufzsPom3n94C3FT/25HcBwxNAuw+4glHJjIRUcSIEG0o39hrUYB62sLN2M9ZoS2WmdHvimytzT9UGHX7zIWqNKpFQn3p4KR2V9jRiKUy9IK0xbrKsT4en34xmU0StLdfZNFfm5H93LN79/gRfmN3hhfoPZco68Kf5NN6ELk5icsSZtEn/vZJEnf/2DXc946/WT3PfBG/jAw9/h3Npg5JrvCX7/f9PH/e73LzA7mteG0Yiubh/URfPMaoPTK7Uuj7TzFjt5m80kl/HYPVHoyxvc21MnZSlrcoHHjbMllmshC9XQeaa909EzIJ1EKm6YHuGTf/Ft3PG2WawJ98h/PslvPzWnUZu+YKyYIfB9/sq7d/If/1gr/XxGt0yPpc59lAsZV+A5Xcrxcz96PV/41g90DZ/Jl0SJ4lf/wg3ccv2kQ2bqNt2KJIEEyeee+G+sNTT4xEorThjNZ/i1nziAVIoX5zc4dOwc6/UIcRnjmJbRfMBoPsOt10+wZ7KIVIqvPz+vGTZS+wlsO3Gfj7x7p1NMf3BiiWYUE3ge1TBCys74agi9rg1SCvNtmHdu8kQewil4a+Aqpdg5rqHxtk5PmnGxx9l0hNsmu7e9dpnPv6WErpEEJgxm1rEuUVY5pf6kk5OS1YakmPHYNVF0lDwfeddOvvn9C5xaaSClIuf7FLIez8yt8s4hPeBt6wLrXZRymuDwQiXUhaJGQ9rK7cs14tJJ/awHU+UcXzn6GodfvEg1jCnnArcA7k7xlD3w+DFqJhfgCc1T9eBdB915h9HL9JIvWiSWppsx/HCmpUU+o9FM6et+5ehr7uHsR+sLyGU6eQ7HHp0oxnI+sQlZ+ClvVwCtKNGcagKumygQ+B4r9Tb/7A/naEbShWMubLT62nUXDbmsBKSpYYoSSS2MueuL36XWTvog7+najd4wY7p243JbN9x/x37u/+pzxqvub4N9OQvn3sniwEZ1vQbIQlVb8tvH8lRbsYOOg/aSYqUIhEaGSrN4BQb0EEnF5/7TcT7ne45S5usvXGByJEu1pVnm1xoxn7jzep6ZWyVn+PnOrDaIlX6uC5UWK/XQGWx/9Zbd/PvnzlHM+m6c8lntqf+n71/k59+/d+gz3/2O7aZsISTne87AiBPJv/6vZ7j/jv18f77CRDGrW7BHl4+G9AV87//8cCpkrMfia390ZmDdmpRw845RPvWXDvL0ySX+5TOvkShJO5YUCn6XAgLTeyxWhHFE1hfMlLKU8h0aHqUU1VbEr//kTTz+vbNc2GiyfazAR9+7h/fte/0tHDK+x3V/9/L23VJC10iKWd/Q83RisnZyjGR9V2jqYyrKTWV94GuUlW0Ill6ct4/mmF9v0U4kM7ls30Kdrl9Jk2R+/iPv6COzd2alRAAAIABJREFUtPtkfcFGMzbWy+ZV8Zr7Ti/CnqfrGVZrbWKpqLVibpwtOQu595q5jE87UZo81PPI9dAGbVbNnVZCZ9c03cz5jZYtuzDAEMWXPvqePkLTsUKGkWzgegwptCV53USBjVZEpRm7uiKBpBlLl3jXiqjzfqIkMfUcwnV9nV9rmkZuHp5F+CldPJtu12259C5WWkRKoaRiaiTDxUoIhOwaz7v3ec+5dUdqamVY7caRE4usN9qcXmngofA8zxFZfuRdO7vG+M6Ds5RyPq1I0kgSF4bsDVEOk0LG6/Pa0udOQ5aVgl3juihybqnWlZeLpEaYBb7H7rE859ebDna+XGu7AtxepuixQp4ZHRWl0Y55Zm6VswaheGEjdH14pFSOhd4TOiR56Ng8jXbM9tG8Yzu3Dfg2msNDhEdOLHLo2DwTxQzVVkyjndCIdOF1KxKuVUg9jNgxVmC6lOtjoNhMPAEf/sff7eNx62X0sOuHEvCrf+FGXji7zhe+9TIZQxO1Eugatc3eZCwVFyshewK/i31/73SJn33vdfzse6/rO8ZiBuw6plQnvaC3qa65abeJruzS5rKlhK6RWCoay96b9TVhZDOSbB/LU8j4nLhY1VDlVEsG60VYSS/Oc0s1fJMhX661HVOwXew++8RLjgEbAc0I95FYRTWIwuTex45yeqWmF8QBs7iY8fknP3cLdx6c5dbPf4tKK3YFkxaNJKRyHFq9yuOhw8ephjGJUqaeJucYvdPko5fTDdRa/RZqailx9k+OuGex1e0vL1Q0xDYrukhcN5oRNdN7ydb2AFzcaLBUi1BoryYyYzFpakXOrDZcNXqlGTFayBBL2e2pYGj8DeWLotOue7SQYbkWonzN9FBtJS6scXatyZ6JIu044ZEjr7J7osCOMU3yuVgN3SKQrt1IGyiTxUD3OpKdVuP/6uhrfS2hb9o2ymK1xZnVhqvpiUzR7qU84qlixvETDpL03LLhOYBWLLvg+Urp7qLShJrDWLNS9Bbgnlyscu9jR/ne6VVX6a8U7r2fW2uyf3qEU6aY3BPdjexsgrweSvKZhHYsWamHjqDXN2HVaise+lxpBZgLoo6CUXS1CrHov9GeOXwpiQyVUZxIZ4AcOjaP6jEMrCGbM+wYP1jUij0feGwfyzNdyps1oj4U+ajrpnQ94E3bOuz7798/OZAVAjq57878vnzlcrmypYSukdjwRJq9N0oUf+PHd/HN71/g5KJupZzxu4lCe8Mo6cW5bRp/RYkiTGBuqcZ0KcvJxapj7FZKf4wZT9eQVFsx28cCt+APYtG196qRLp12CTlf1/+kK7dtwtta/VbSLMBp5XHkxCInl2q69qSvyr/h7mepGrJcCynnAhqmBYTNmQwa14wv2GcYFKJE56V6w3m1MGG5Fnb1R9msjXY1TMh4Hb43+4iVZsR6j7Vs4byB5yFNLsF+qErp7YOuY9+hL4Tr46PHD8OHpxdou/9MOc+IYavo5UVLGyjzJneUjusv1dp87CvPMpL1u1pHHDo2jy86Bb9pSUX9umQ055HLBpfdn8b2doqldGE+i/yyOQQhBDOlHLWWLuK21D5IHdIUQrBYbTngydnVhkFndQhPLaOBbZEQpWKK9luQKDYaui5Hews6D6LMrhPFzNB2B+nvb7kWugUezDdgWoUUsr5ueli9PLLXtKSV2ZefPqV5AbM+oQ3fmhD2WCGg2op5Zanu1oyWYcPYPQGlXIBCI2Z1Xqf7OhnfR6mESHbC5XY+XCoMfi1lC6J9CbntttvUs88++7qOHYT4gk5hWJzoqn7QoQsd645czx2lFKdWGoYiJc/FjZZjurVWXpxIzaGmNCV/lPrgA0+AoKtQcVhRGsADX3ueRjvpakRnueuWa2FXQagpPehqM/H2nbrvSKMdu0Xz3seO8vyZNQMz1Z+vNIST+6Y0f1k71soijQSzMFCbWxnUzjg9roNIWS1ybfdEoe95/+TceodKyBNIKYmkLgDdPprvtNowzQFt3sj+LtCLUDmn23qnc0JS0ZcTsmP+ylLNMSTbuh5l36enF9tCxmOmnO8UR5pzbhvLd1mq6aLIF+c3uizgtCWs7105LsAd5RzC8zi/0dJMB1I54yKbek6BBiLYFu2VZsSFjSaRaZ2+b6o4sI3EkROLfPLQC2w02s6gse8043uOtmksH5DPBi6cZlkV7JwaLwTsmRzh4kaTZUMXBLbTrnDN5tLhvDQa1RM69KrQXUrft3eKlxcqtCKZonbKaVLhHhCHlTTg4sTFis6lYouFfZTSYb/3msLPB772PHXTD+lyVlZ7j1LqGqhWLLl5e5lqK3YkvQh9jcDTPZC09ypdASzgINY2MpHxu0szBDpnalGpj/78rTz61BzHzqwh0OCIeo/xNyz0ernyQ12sKoT4deDj6Pf0feB/BnYAXwMmgWPALyil2kKIHPAV4FZgBfhrSqnT5jz/B/AxNAXbA0qp3zPb7wJ+C/CBLyulHjLb9w26xmb3+kaU0CDpRRFVW7oDqe2XMzmSIet7TjlNFAPWGjY+rNxCnfE0+WKY6O6jnje4WDFjCt9mjTcwCEJtFUY6vGMX7eVaOJBxepBcP1noqqQHuP+rz2muL6VROpZyJ5aKfODT2CSJO1vKUi5kBnoBvZJekK0opbhYaXFgtjzQEIiShNVa27VRCASu3bNtIrZca3FxI3SopFIuoBbGhHGC73k8+vO64O+hw8c5ZXru7J8e6Wq4l87D1UOdWJeqGxyQhoRPFHXPIg+BVNIZFr3jm1a8mykh69kJoRGRnieYLecdf+DJhQobrdjx3QWeriFpRjFKCccSkGZqtkzlAnjbtlKXMrrri9/llSUNIU6HxyzCM2tqVPZN69q4xWqLWivWYcfUvVvrfL0ZmeZvnbXKsmVYfkDbouLCepOWGV/L3m3h+nbh3ewb6JX0N6GNwIRE2jyhVuBpBgU7D2thzGurjaF1Ze4ZzXyzDex8T7jOtJalIYwlRePNblZuEHiCiWLAaj3qA53Y9SJRiu3lLJ6vz3dmteFYN2xLDUsTdbDnvV6pXK4SetPDcUKIXcADwI8opZpCiH8HfBT4KeCLSqmvCSF+G61c/qn5uaaUulEI8VHgYeCvCSF+xBz3dmAn8G0hhMUrPwL8JHAO+CMhxBNKqf9mjh10jTdNenMf5XyGUi7g5GKNiWKGSlMnPxFagzbakl3jBRaqLf7/9t4+TK7qPPD8vffWV1d/t9Stb4FkZGSSJw5YdnDCg0mcscGZNcks2YHJ2IwnLGzihGSy9ppsSJyxN7Nmxjve8GziQOwkdpI1cZTMwpMFE9vEITMLtgUYG4xAsgSSAEnd6lZ/VXd93Hv2j3POrVvVVdUt0a1C6P09Tz9ddepW3Xvux3nPeT8XqybJZ1aNDZHTJ9RiCM1SAQRWfTa9UOW3f+ayJckgZxernJxZ5MVTJa79zD8iIsnKJxcKuzYM8MrpeoXXJa7muLim2KpDmnOT/c4DzyZlEGKnQzdOtRAG0pBNuhnBppAfG2hU27XSW0N7DzFfD8bTXGxQRGytF5NyT8W4mk5CNgzZvbE/qVQJMEZ94EqXiGhHOnP5YE+WWhRzdGohefBrsV3BCob1fdYDDEACqKW0gEenFtg+UkyM9l41OT5bd+Vt/g91FZUx9n4IjB3gHzs0mZyb5tVlvVR63GD789cm7Un34mSpQYVjhbFZ4m1nsNkIvCBN3yfTC1W3wrTqM79qOzVfsU4foRDFUXIMsbH3x/zkAtuGexKhPL1QJTI1erJ2H2l3/U4Z5JurpqavnXe4sCs7w2DBxn+lQyXSHo0nZxfpL2S5aKRoB/kWgsiGABhMamIJtrKsLzfubafpScdTR6cwMa4+VdQgbIaLWTYO9lDM2UKCkY8RcbpiCWAon6W/J5fcz7kwoBTZ57A5rVbzdV0rulXULgP0iEgGKAKvAj8F7HWffwH4Wff6evce9/m7xU53rwfuM8aUjTGHgYPAO9zfQWPMIbfKuQ+43n2n3T7OGduGi0sG34VqRBRbvbBXJ1jjbT3tfzpQdaAnSxhYuw+4ALcOC9rRvnySft7/3uxilWNTC5Sq1mj8/Ik5nj8+S2/OVoEt5rPcdvXOxKPMkzbAG+zMdttwkTdv6GesP58UAPP2ig39BRuD4oIKMy5OZl1vruG3mrEOAHFS56hdMS7PbVfvTIqpNRf/8rQqNrjoCgz6ANfNQwWygSTlBD7x/h/iY9fuXva3m/ElHq666xFuuvdx7vrK/sR+M9CTY9twMZl1Qt1lH6xqJRs0rjzsKsUWffNOD9fsHuOGK7YwVaommSuaSeoYpc5rHJsltXJ8McRPXv/DgM2kbszS6rOtrpO3bXoHGajbFZu/e2RygVwYJPFFvg/lKKYSGaqxzVi9aagHjFP3ikliVVrxqrPPfenWK9l35z/jnn/9Nt6yaZCR3hxvv3iEe/7125J4umt2jy0pctcuR9o39p/k2s/8I7f9xRM8eWSK0f4CH77mTVy60WbyeMfF6xp+Gxrvw758ptFhBReDJvbMjQ3k65n1gQ39ebYMFxnrtyUtmo/vtqt30pfPEBlDNYqWrHbG5yq8cHwGEbhktI+NgwX++AN72HPxOjYOFLh82zCfvuGtDYUn1/flGyYu/i+Q1td1LTjnKyFjzMsi8mngCLAA/D3wBHDaGOP1PseALe71FuCo+25NRKaBda798dRPp79ztKn9x9x32u1jzWiewW8cyPHkkSmi2K5q+gsZchm7NPZZdoM45RJJ3QieD61h38+UoDHADOoDma8/kwmFubLtcjqW49XTCw3qDb+v49OLvHnjAKVKjU899FxDX5pVC4VMkKQbKlVqLR0qJGePyNo37EDSl7cecuNzlY55cHyWX+9Z2Ml9e7n6SdC62KAIbh9eTZR1aVMa1TPL/Xaa1qWfS2wdKjRs19xzceqjCtZj8vj0IqVK1DCYGwwnZspcvt1mWH7s0GRSb8e7Hi86g/awSxy75LwKLbM0p487NnWnhWZPq4ZJCXY1nHZG2bm+l+eOz7Y8N9BYJM27QOddtV1BOL1QpZjLsL4/x8nZilPdBkSBLFHJWdukdHS8ab5OnYrcpY/rI3uf5nQqsemBk3NMPP7SEhtl+jv3PHqoQZvg1a65VKBr5JKrXryuj5OzFYqZxho/63rzZIKlNqprdo/x6RvemnjHQd32469ROTK8dKpEIDZnH7BEzZguPDnQk11iPwJcJV9p6aG62nRDHTeMXcXsAE4Dfw1c12LT9CSw1Wft2lut7jpt3+oYbwVuBdi+fanv/EppHowOT8zxrRcrDBasMXuxFlErGT58zXa++PhLTJeqTidvbQNQH6MFYdNQgVK5xkknhLxay6q4TDL7zAa+XlFjzR4/UN/1lf1Lykn7m9jvtxbFvHhqgcFC64EMrJpnZqGyRL0CjeqxgZ5s4uQw1l/gdKnCwZNztlJsBy4esYbvZjUitHbfXm5wOXByllK55lY/EBpJyjpExrCxL992ldPut1sNeq1inrKhcGKmnMQXTczZ8gveMA0k3oxelbRYjZbcoNXIEEn9+NLq3f5Clv5CtsEW9s3Dp5KVtY0LsranVqvEtGNKIFZF6aPrM0HronYidjad9jr82LW7+dCffbvlw+VjeZpjgDYOFmwZcWuHT6qCvv9HNvLgMydYrEXe+xxw97iIUzUanjwyxd1fe+E1e3r56/nkkSmqzhbm002l479aOWPU4/kKiZrv9EK1Zen6IJDEcWclgcYefx9629PhiXmMaXKBxwqR3nzYsv/NgcXtnsNyLebgyTl2rO9t+flq0Q113E8Dh40x48aYKvC3wI8DQ049B7AVeMW9PgZsA3CfDwKT6fam77Rrn+iwjwaMMfcaY/YYY/aMjo6edUeb69CfduUMpkpVRKwaa+twD48dmmTXWD/r+3OJq2nB5doC+8BtdoF/vl6OpxaZxPibd9tXndvMut4cuUyYDDa+iNYLbhYFS11y/f8Ts2Wygc3csKE/39CvrIu8zmYCjs+UyYUBxWzAnfc/w033Ps439p9sqR6bXqhybKrE8ydmrSDocO4yAQz32v22U2G2e1Bb8Y39J5ldrFGNrWeXTVFjjcHFbMglo71J7aKVprBPasI0qQlfODGTqDs8G/rzVOM4OR/lxMuxfjVF7IO/a8OAdexoo6/MiDTYIFqdG28L+7Ed69i5vpeL1xUpZkNwiSc3Dxa459FDXHXXI1z7mX/ko3ufZr5SIwzsPVWNYmrGZohfdFVxM4FYBwp/vMC24Z7EbuHvMx8U2+ropWl2fXSqRE/WBk9uHio4+6FVA95wxRaeODLNcDFLIRM2TCNrsS2V7VVHcRzzma8f4OhkicMT8zx3fJbj04tUalGiTmpWkabVuc3XM3LeZz4tlL8+tXhpyW8vwF8+XeL49CJz5RrFXIZqFLmEoXZCYX/T3nM73cDeSY3c6Xj9dfcB7j7A2l8XwcYSnpxZ5K6v7G843rRK8vjMYj29WIvrVYsN43PlJedqNemGEDoCXCkiRWeneTfwfeAfgBvcNjcD97vXD7j3uM8fMdal7wHgRhHJO6+3XcC3gG8Du0Rkh4jksM4LD7jvtNvHmuAfMLA2mMWUBbIWmwb9/m1X7yQbhmwcLHDphn62DPewcbCH3Rv62DTUgzE2Lmi+0mic9aqaKLa/GbostpVazHAxlwyo/gE7PDHfYD9oJQheniolbqyHxufocZ45+Yy16+zeOMDGwR4uGe2j37l2VmOTDMQf2fs0v33/M7x6eoFDE/PsPz5DuWqF57gr8tWKTECSoWDLUE8yqL9z58gZ22TS+EGi6nKFLVbjZNUYBMIf/sIV3HHdW9g6XEzy1q3koWueZPgVjw9cbOhbGLBrtC+xRRRzISPFbFJ3yWCzPojYKrh33v8MgklUQWmqsUmObzlb2G1X72RmwXpgLlSs7bEcxRyfWeTwxBxDPVlenCwxVao6G6P1nssGARmpx4PlwoAtQz3s3jTID28Z5KKRHnKupHQrwf3DW4bYOJhPjt/n7StkgoYJRFqI9hey7Bzt46J1vVyxfZjHDk3aCU9/wRrp3b0N9fvWl1eIkUSFHRs7wSjXYk7NVzhwYqbthCF9ndPXM58JkzlALa47dqTjv/y91WxnfOX0IidnFpmYtRoLX1OuElmhPlzMJimrvEDIhQEHTs5xbGqBYjbgu8dO8zsPPMuLp+aYnCvzrRdPcdtfPMHdX3uh4bo3x3v50Am7X3tvvXBybsn97G2Au8b6KWRtefZCtnHiEIgtwz7Yk11Tu1A3bELfFJG9WBfpGvAUcC/w/wL3icj/5to+777yeeDPReQgdgV0o/udZ51n3ffd73zYGBMBiMivAA9jHcz+xBjzrPutj7XZx5qQVkmNz5YT7zIf3R2n9PvtbBrAEt10O2JjV0PGiIvEt7fjTfc+buMBpJ6KphNTC9VkFeYfqtAl3cylZlwLVRuFPthTVz3VIsPUfIUJY2NOss6d9NjpxYayClAPrAzFRo5HcWNcCtTTs3jvoJXYZNL4QcLP8tMqHXHH+10XpX6mapx2WR5ymSARDI2lny9Lfu/ur72QBHN6j8EgEHpcYOZQT5aJ2XJDQKu9b+xA6FVCK7GF2UlKbJPUuvMfRfbeOzlbr3nlY4MEmx7GGMiLsHWoQD4bNqiMMmHAFduH27rOe5XPhoG8HYzFun9XahEvnponG0iyYv7I3qd5+fRCErPVl88s8eacmCsTIIQZaVj9IySVQ/30zCcI9tucKlW5/b6n6M2HDPZYu1wru2L6eo725zk6WSLCC7U4if9KT37uefQQlVpEbAy1mvVwhHq1Wx935l2tC9mwpU3JJrutx7P9wTd+QG8uZK4cJSvDcs2u9sCWK/eqdVugEPJSD9OwNmGrls+GJEKkWXXcnAYrPSndNlxkwCWBXUu7UFcyJhhjPg58vKn5ENazrXnbReDn2/zO7wG/16L9QeDBFu0t97FWpHWv5VqEpGZqi9UomSGl1RitBj0fVR4Za6BNr6jSGOpR5yY2/GB8PtFTRy5fl/e6a0U+E5AJhMVaxKbBHl6ZXkhiejy9Oeta6gdWH3T7wvGZJZ50YRBQjeLEi8cH1zUYuQ0EYUAxtEbVS0b7GmJ9vOpmJcbkVvjZbSFji6n5/fvgUAlIotSXy1vXTCe3cG8baiUYvACqukAbETuoj/blGgb7jYMFXnSxR/msDfI0BjYM5Jd4trU7znsePcRgT5aFSkTgnDF8IlVgyVLY2hJtu2DzHL46s5i4W+dDYaQvRzYMO65E08KxGs1SqkQsVCKy2YDN/TZJ6e888Cw3XLEF5yxmJ02mnnUsfX59Qllj6oGZVaeOs0lply7vk9WSSLL/fCpvWrNdsT+f4eDJuWSytb4vz8Rcmcip1IrZkA9ceVHDuX7hhKvy687bUhuePXE7R/uSlFHN16rZhuhXcWU3AUkbtI2xnos+HVNDzsgTMy4FkldRGmIMm/ttCqRWCYL78/bcbh7s4cRM62wPZ6r6PlM0bc8akn4Qj5wqYVz8A+JnVzZTQnNQY7Nnz2zZJgf1g/Mzr0wnK4p0VmtwUeNxvbbKy1MlCtnQRltjVQOtDMzgaoxgBxrvSDDhnCAEGCpmKFVijk8vsGvDALddvZO7vrKf54/PtiwF0SoOaMme3Yx7sDfLvCshHcUmSTAZiqzYMNrq/PkEl+mgSXAZtd0Deuz0IsNO9ViPpM8tO/u77eqdfHTv0y6rgk/Mat2r77z/GbYNFxsSufpjtPE31jblswcMF7OMz1XYNdaXbNtfyJIPbb2nKLYD42h/PvHeWwl+dt+cFdzTfD38dRRgrD/PqflKQ9qdcmSTjP7qT16y7KSgVS655owWv//IQcAGLm8cLNJfyCYTgPQkLgm4xa6UpheqVCKTZA7xpQhcasXk/s8EkgitShTz6ukFxsMyzWmhvrH/JONz5STpaTWKkzQ9GwfyifPF3idfbsjH573KspmQWrMKNoBQAibmygz0ZNsO5v4ePTRuy6M3OxmkCZxdqtkzNB0o/OJkKblf1vcVyIRCpVZt0Fj4iZYxNltGNYrcStSOS4FYr9xyLWqwK68FKoTWGH+D+Cjy0K9UnEdWn3Oj7FTKoHnGHUi9/kfOlXX2N6ufHXrsLC5uEFrLUYlsencfNAl2tj7Yk2Okt9F9+VMPPdfgxtjZ360RA+QDYaQvSzYMueWq7fz54y8x5VSPwlLDaLOQ8W0vnJhhrhwx0ptlXW8+OX8Yw8vT5ZYD8ObBHhfBL7zsVI4YQ6kS8dLkAsVs2DFhp+8DzuMsNoaZhRrFXLXhGNJqvXsePUQtjuvqErf08OfalsCuP5YjfbmWqYdWOij4eycXWrf0TrFZzf3yKiXXRQrOk0oC6xp+e2r75Vyjm1WXs4tVW6guNuQzdVvK5iGbA82vfpsDRXtzIZPzVr0XBtYmVKlZ4/yQyzQBtixHJqh77/ljqBowxIkq9tR8JTl2n3Hdp0syWFWxzz3YaoWcywS2JEjKpd2vtAMJMNh6VJ3smP0uWD2dEaXV9cD9bi4MWjpH3PPoIcbnbLLb9X051vXmGzQWzc4yPdkwSed1+31POYeokN6cLVWxWIsoVSI+9S9+ZE2DVVUInSPmKhFbhgpMzFWS2fbGvjzzlWiJe2w6b1vzjLAnG9pUH86V26oObDbgdvmqbNBZkDwkmcAQBgEjvVnGZ8tLbnwDiRoIcDNM4ZXTi2wazHPgxEySdXfcDVQrHNuSlVtPNuDidb3MlWsN6qoHv/eqzbgd21VjGFivwl/+yycp5m29IC+kP7r3aQy20udi1XoenZqrJiqXUqXGq7PVpBO5sO76ns8EiVfX+r48r04vEpm44VzU4rijbcgPXJsGewA7kzXEzCzUyIVhYgf45b98ku0jPcxVIsZny4TUbYNQ94q7ZLSXUjVusCVlw5APX7Odx1z13JXaw/yg5IVzMWdXEt4dt3kFvVLErSrTg+BKakE1T6TGZ8vgbFwY6wwRY1fA3i50072PN5Ql2bGuyBFX1TYfBhRzVsVqaraUxob+AqHYeDRMROiCpcHalHx/Y6fS86tKLzx9XJvPG/jSKSu0Do3PMdqfp7+QXaLC2zXWz4un5mxJENfmV1+j/XmOu8J0Y/2FttfNGONUZ8uce2wQcCCmoZ5U+vxvctnlJ+erVCPToBpu5wp+ze4xBnqybB8pMrtYS4RwIROSC2VNBRCoEDpn+IfQB3eCNbpnA0kM55mgnmUaoL+wdEZ44OSsWwnZ2V4gEIYBfbkgqXNSc7NAqAsnsKl+tgwVk7xu9zx6yNZhoXFQah6bsmGQeNq8cnqBIAgSL6MJl+8rI1YlAa3VcJ4wsM4Kn/2Ft7W8uecqEZeM9tUTOBo74y05d9TeXAbJpTJHC2wa7KnbDLADnB8wylHM1kT4W5uaTzrpB4Y773+GLUMFjrpM1N6Ty9AY09JM8+zeZ95eqEZJ8knBUKpGHByfZ8tQwQ4kzp0xE9ZLkYeBcMd1b0muy7GpEr25kFwY8OUnjrVU7bWjeVA6NlXi9ILNsB4GQjEXWvf0uJ6Xbjn8PeF/I61WWq4WVLrmkc2ikWexFhG4zBmnF6pWDyjWHXxmwdbFOb1QaShLknWrfhv0K8k5DgMoR7bOz6d//kcbvEHLtYhT85WGLO+12CBOx+iFin8+a5HhxMxiS0/WzUNL+/7OnSM8eWSKWmyDU72qe31fzqpNB1q7/KdXjuOzZYImp5l2+AzZfgV3ze4xPvXQc86tvG7L2jq8NPN6p3RF24aLHJ6Y49R8xZ5TsTkDa84TU1dCbwDalb722QAKmTDJmEBMkrssHWgK9kbyzgNWpQdEMZEz6IaBOL97O7s0RIn9qTeXaXggrtk9xqV3PpQMyu5ryYgTSsqZwHnbVWPY1J9tMJ4fnSwRGQhST1GA0183SbRabOjPh20q1oMVAAAgAElEQVTLd/vBwHtDBS7vnHdX9vp1+1txYidL1E2BFQZAkvInEwZLhH/6Ae3/SobDE/NJXzNBkCT77BQx3jy793YLcHnaTNyw2piYq7BxsMCxqYUk2r9V/rH0ILoSj71mVdjUfDkRCjMLVead+3CAVRuWaxGb+vOcmK3gs27A8qpU7yE2lG/0EPPCuFWxuHQ/1hWznJyr8NKkKzsRWIFVdCqwcs3Qm8uQD4UTs+WGjPChWJVlgOHo1EKiXrZF7Oz5fvl0idvveyopbvgJbGb4ODZLVn3VyHBsaoHR/hwXr+tLvPR8LF9Dv12m+uPTi4wNFBri7tIF78o1u92G/nziut5q9fON/Sf56N6nmV2sJaUuOqm0xfXTQINd0D9DnUqlpDHGcGjc1rjqyQb80rvq95yvuuuvi83KbxMqL+eg81pRIXSOaOdK691QR/vzvHJ6kRgDYijXzBIdsp/xlN3TaWfrNlFkMui7WASDIXROmhsGrDdTqxnZzvW9HDg5V08L72WRuGwMsU0x7w25WWPTinhsRoYeXjm9mAiE9X1ZTs1VbBoaY5KHLAyssbudvQTqwtomnqzXRclnbFoXP8jb/tu2Q+NzNnNybJDYBvp6HfwtV+1Iqmq2mgF6g3SS5JO6G/umwWJHz6DmiUV/Kvmkd3f21GJDrRJROb1AGFhvxXV9hbbqtU6rC//50akSfbmQU/MVBlJqyhdPzbN1yKoIvTA3GMqRtb+EIkyUqjZre8HaUURoyFXXjHWnFy5Zv7R8w7bhIi+emmtZLM7nzItiw8R8Y8L6Wmx4abLEaF+WjYMFqpHhhiu28JmvHViSJqhmoFaJknvC4++HbGhjiEqVqOG+GnAJYxdaLPlqsWFyvsr//nP2/HsvVO+c4O8vb+8x0PAMtav4ulzW97u+st/m+wtsdVlrC2p95r0N980b+pdkiPd1xKLYu6fXj/PI5AL9hUxiS/3o3qdtLJgPaI8MX0wVPbxm9xj9hQylsgvodsLO2+fWEhVC55BWrrQ+j5ONGLeqpMVavGTVki4OlzghpG5cnz9qtC/HzKLNXRU7t9f5csQtV21f4qXl9cRJMTZIVlMjxSxTpSq5MGgoHtebC5cYzzNhwB5XT8WnPPE1d2IRirkgSYHiK5m2c4NOz2Btpmv7MAAcm1ogE9ZdxPPZgJmFGgbrllpzK0PvPeYH9x/ZOtTWXdoPJM1EBso1a5NpV3myeWKxY30f/+odI9bjywWe0mSn8/FWYRB0VK+1i0FKu9qGAi+4CcTsYi2pCRPFrlIrkgjntDrNVyBd15tjqlRlXZ+1DXZaCa3rzbLvt9+z5P45OlUCY3h1um4bDF1OvuFilkMT8+wa67NpmtrsYHzOOnL89s9cxj2PHlqSrT1NIEI2YydF6cV7xhVx9AHVXlhPzlcoddA59ufD5Bp4L9TDE/OUa1G9ai42+8iO9X0dnS2gdTqpZg5NzDvHBXvf2dVclLh4p9Xjvo/PvTpDIRsmtqlT82W7kmpKVW5S/33ant5cyOxizQWy231KbJgrNz5/u8b6W5a5WEv3bFAh1HXSs+m+fCZJ2tm8arnn0UNknZt1IO2zG08tVBnqyTBZirl4XTGZ/addS5ttBtmwHrRocJl+A2GomGW0L59UYUyn3vez/1Pz1gh6YmaB2/7iCUZ6s0lMUky9Ls/+4zNJ5Lmn0wO7ebDAgXFbfdYYQyYMGC5mWdebS44nGwjFXNUahSMbCDjQk+HidX0NM9FOcTRHp0pMl6pkwoCc2JgnX9vFC+9OgaytfvsLj73oYkesHS09WbCDTF3N4a9ts4BrF4Pkg4Ot2mUxGaQWazGLc5UktU41hpcml57bqlvRegeYWhQz1JNLbIPtBNHEfDWxDaTvn1Dg5ZQAstphW5JifV+eqVKVhWrUstZVGnGpiO68/xk740+tPhowsHGo4Eqil5J7drFqV3MbB+09f+DEDB/d+zTlZcqF7NowkLz359x7h6V2yfhchX/1jpGG77e7Rmc6aNdSHq1eAKedjAQ7KVqsRbw8tUB/ocqUy+fYTo0XCKzvK1Cq1Dg0MU8Ux27VVd9Ps4NJO5PBWrpngwqhNSPtneQrUXpPlVYz/+WyARydKrFhIM+r0+XERTuN1RtbD7hT83YF085Q3KzqyWdCAhHr0or11Do+U2brUKGhOJvvVzEbcPiULYblc9TNLtaITcypuWoSkySmbsMJA7Fh+ClOzZeZL0dcddcjDS7XfoDbOtTDidkyx04v8uaxPj5w5UU8dmiSuYp9cCbmK2wcKCSrK+CMo7u3DRd5dXohyb2VCQNMzdZzmq9EfO6/Hk4i7ZMs1bWowfbQzJs3DHB4Yo7ZxVrijeevUSaQRM1x4ORsg21gYrbMR/c+zX+64a0tY5D6C5nE1fbw9Ly1mUmjvaOdWic5P3ghYd13/SDsC8C1C4QGWt4/h8bnnHrR3gs9mZBqZNPlePWPj7dph0CSWmbbcNEmdzVmSamCMBDW9+foL9gqr9K0ZPLqKptTzbBYrXX0ADRYxwKPH4RnyjUyLl7GYNW7w73ZJW7p6XpO3iYUBsL1b93cobewY12Rg+PzSGwaihb6QODj0/XktoHYvHA+D12MYWqhap/3jFB2Rtd23fRu2bYqa90j0zuYeC9EPwnyhQ7PNDPJa0HLey/D2VRW9TPFivPMAcDA+v72tpnluOnexzk8McfpUrWhLDS4wS2sVy2tRIaLRnqSjM0AMwsVjs+UGe3PMz5bZuNAPvn80PgcVafeCJI4JpNU4GzOP+cHwhdOzCYBgzavlnUkELwawaqBto8UmXYPTiYUpkvVpPrlcDHDlqFig7ovXUAO6l6EpWrcUPX12NQCI73ZBiG0Ep1887W67S+eSKLua1FMzVhDuE8n5L3kbAlmq8OPYtg81NPW86lVSe+twz1JtP7E3CInZuzq0ztBiFOT7Rrr42PX7uYje59mzrmr+wFjfW+Oamw4MlmyHky1eFnX3la8abQ3WXHfef8zTLlaVuXmSnQptg338E8f+6mGKrb7j88QBkKluvQ4soHQX8gsmbU3kxHIZAIu32YLIt7+pSeZKTeuYAKB69+6iSeOTJMNhWNTCw2rq3TJdZ+pfcZVi+1k50Ls/758hluu2sGPbB3itr94giiOyWfq6i+f7aC5vEI6/VI+DBgsZts+4+kKu6dLFQKXzdxrH/z98f1XpylkwsTjU8Tbfo2tMxXVy8O36lsmsBPLnaN9ybPjJwVWzZeq0BxaD0U/KWmlhTlbXreVVS8E/Ezx1Fwt8fCqxTEnZmz+uNvve4pbrtrBY4cmO9Y9SevdBTgxYz3mchnrMVaNDCNFWyYhnWGgmAsalt4nZxY54RKHTs1XiOPYlQ+3MRE2Et2lPwkkqcBpIsPJ2UU+9dBzS2bAs4vVhlk+WBtVzjr3scXVwzFYL6Hf/pnL+O6x0/zBN36QeB8FAvPlmLlyLYnr8TaENNYWMpfUzQG7uhsuZpmct7VnOqkPfPbwQxO25PSOdXXj+jW7x/jwNW9yA4mN1fAmojg1hPnI+CC25ZybbQ9pldo7d47QmwuT/Y32ZilH/twaTs2XEwEEVoBXnFt9LTY8d3yWD/3ZtxN1aTqPni9fEAZCdYUCKD379e/TNrNtjxapudVLJ45PL3LTvY/Tl7IL2mDpqM1xGObLNTKh9cyLTOuVmg3rseUYwAr3hfG5JMmsP/6v7x/nlqt28NAzxxMB5Gv21NxkSET4xPt/iNvve6refxoFkYhdpadz6S1UI37/kYP82k9dwhXbh9uq2ZrvpVCk5USo2dbZXOohG0qDHS4TCAsujiyK7Sq8kKmvXoyxnnGLtYiMS4fVfCaDpKPC+r4c47OLTJWq9Bfs5KWQDTk+vUgt9uW+Jalem8+EDbGJa736SaMroWU4m5WQnyk+f2LWZrk19UwG+dQSOhTr9dVq9uRv2moUMV2qJsbVrPWzJRcG5DJCqRIviaa/4YotiR2jFsWJS2y6znwcG3LZgEtG+5KZOuBSlpgk6tsHxH7+g2/nI3ufTrxnrK2mbkjNOI8ogGI2YNNQT3IsXtjOuOzRo/0FO4N2ThaZQJLcWs3CBuxDfWxqgV2p1EUzC1Um5sosVCP68pmkHHmzMPfusFOpBLCxgaFilk/f8FagHn9VKkeUXLZvn2Q2cIN+etXZTC5j7VU+19j4XIWx/saI9bSa49RcJSk8txxhYNWSPpGkj3C/8798l2PT5eV/oOmYBWwQ50CBvpwtbz4+V07qGM0stldhZQK4aF1vEsfjS5UfmVxIrmNayPgx0WYuEDa7QEpvb/HH5YVzbCBwKuEtQz2kY4EQ60G2ZahIMRvw4mQJE9ezfHsPtstdUtW3ffLvOb1QXVJivN25KWRDanFMTzbk7hsvb1jJpq9hOqMH2MlDKLBtpJisclutmprT6RRzIVOp+mEG+9xlnCSJYueR6ISF16RMzleJ45jAOWJ4+2X6GuXCkDCwx+YziPg+GGMDgiNjEsHtv1/MhazvyxEblqz4zgZdCXWR5lQp3iAfCA0PhcHOAk/NVVnXV9e5+wwK82U7IIROxWWwEdMXreupFy+bXmCsv7BEh+s9wvzsMhtAJnRR1jGEGbvimV6ocvFIkVPzFWYXaw02Aa8KyIpw11f2O7uPSZwnEsQObLHT4xfzNlDunTtHGoz6r04vWK+2TJicm9jElGokap3R3mzLDNQ7nYdeLbJ99kX58qG1scwsVJmaL3Pn/c/Q91DIXLnG+FyFiutPGEAYuOJxUczkfIVbvrjPegL2ZunNhZx2aqNA7HWJXTaKMDW4GurlA/wZ8KuIfMZ6IQUCMws11vcVEnvcY4cmExXhpXc+5NzeW4/2XggaY5NQTszZaqkn3cz59vuecpka8g0rqna/5fPzZZ17s40pgYPjdja/ZcjOzCfnq/TmAmbLrUfuWmztSQM9WXJhwOxilZfdatd+vvRABHvPF3NBUtzQz9BFbP+iuG7/8b4rL59edLFN9VixQsbaRp53mgFjXGFCJ8Rqpr4K9na5U/OVJVVD00mA/WQL93++ErW1097z6KGlXmauzLYPkIalzglpz1YfyzMxV2koS+EngZELiVjfl2W2bL3ffGb2i9f1cdPbR/j9Rw4g7jkMjCR1n0Rg98aBlqrqKDa8PFVaYmdLv69FhpdPL3LJ6NoWsWtGV0LLsBo2If8QZJwBNz2rLmRDG83t1t25UJgrN1bU9LM139abq+t7l7N/XHXXI0y6TMD+wfHBqW+/eCT5rlczPHd81q1sIHDGzE2DeY7PlBkuZpOI6kpqdZAPxamxbLLRh379amBp0srGBKH5xLsp7ZIqYmfB3kOpVUmL9DnMBFanfWq+QsZF4x+dXCB2fUjb2b3dxceWeBuVIEniy8gNin7gtvYau9I5kaqFlL4+gdvGx1P5vuzeOJCcb1/p9OhUiZdPL7iUREFD3JPHl8vwK7D0bNWvKqqRYawvRzGfsfFlqYBjb4uxg5gtI79hIG8DQGtxknkA1/+cC+b199PUfDlx/fb4fhdzITvW9/LSqXlK1bgem+bPBXUB7dVDsXvtY6lymZAbrthiVaCpLOtptVnoJgL5jLhr0uzqXvcaCwKrGr14pMhX/t27gKUr4GrqGJvLWedcRhC/Evru7743+aw5s0E1isllbC6MWhQ3eD6mM4yntRo33fs4Tx2Zcuek7jwh+NVHniOTpUSrsH2k2LDybV6VNK+qapFVy/rrCNalOxcKbxrrZ3axmgSUdyLjpOKusb7kGX4trHQl1I2idm94rtltC1XtWN/HYCGTFJrLZ4KkJgykdfU2kNAYs0QAAUsEUrkWrbiw27bhIoPFrHP7rBdPCwNp+O41u8d46Nev5i0b+23WYbEzzM1DhcS+tL4vnyT99A4IAuza0M/2kSJjA4WkWBc0FvUDW6MFY73v+guZ5Kb3jgyh89Aany1TqsZ88vof5ku3XpnYbkZdYTP/sPrBY3yu7FaZdobpz5d1tKifi8jUV6WJKsg5YpRT1UODQMgFXmBbIdxXyLjkkZIMsFl3Xb3w9AI2NnVBAiQxHT7VUTZwaZeMTfWSVpd593gbyFh38hDs/rKhzYguWLdhX5E0nwmsM0UgDBazXLpxgD/+wB7+9N+8ncu3D9usGVF9Nef/alG9yqt3mb/jurcgbkKUPn9ZJ2QXqlEigDJB0JCXMKa+co+Nf+9XHxFTpSo3XLGF23/6zVyxfTjxShR/M1FX79oA2nrZ+jSRuwmyoRVAY/2FJO2Rv5/X9eZsXJk/fnd/RXFjsUCReub5W67akbQ3F8ITd61rkVkigKCeYfyGK7YsiSfaMJBveAb9dRjtt3kii65wZDEXJjbAdu7ed1z3Fsb6C2wfKbJjfa89F4Ykng7sWOOdTMZnyytS/UaxtTHPlWvLb7yKqDpujUjHj6SNksenF5Pcara+j0nUMp08eQw+JY8hCIKOCRHTeDfSdX0wXaq2TBOT5mPX7m6pD9+xznqweZUKwPjsIqVK1BBH1BxJn14J9ReyrO+PmC/b74gIF43YvG41V+sm8QJqkbMtHUyY3t6PBT5tjj+Hxli3db/aaJjZOyFijNW7++1xap+do31J/3wKlqyzex2fXkz2TxxjIpPUoPFZEwZ6MklQ7eR8leFiPdXR5qEejk6WEg/CfKqUe6kaE6Uqea7vyzExVyGXEQKpC7bQrfKWiy+DekaKH/ndh1moRs7WVT8fPq9aOqHlm9159lH4oRu1Q+/R5bwnST6rn+dMKGwZKnBitrzEK9CrJm939+YvfvHbiWrNkwmskLl0rI/Dp0oNdXWS65dcT4MYadlvn4dQRDjk7J7iXK93bxzg5akS04s1arHVLtxy1Q5u/+k3J99vDmXY4NTezdkwwN573obT7Mrtn4PNQ4XEgchPZrw9bKAnw8nZCv2F+n3TbpLZrC4s5kJ68/U6SWDzTtZKJqlltpzCS7C2zZnFGpeP9XfeeJVRIXQOaJWSvpgLqNTqs9DRviynF2r1mTVLVT6jfTlymTNz8W64YYPlff/b6cNhaQLEXCbsmOa9VfBbNgy5+0b7Ha+uS9e68V5ArQJZ/cO8vi9vk7zG1gncD0jeMaAWRYlXVRgIGVOPYwHrErx5yM4w/e/kXGoZgI19eVvDpql/fjLRX8jYpJguonC4mGW+EtGTDZKsCelYi9OlSlJOAOqpjo7PlBnrzzec40899ByHXQbzXaO9fOza3dx+31NOeNTPhYjQk5WW9sB2ZENhoWrtMD4voLdxNa+s05ORWhRbVV5keFObYwoDIYstC/7WbUMcmyphjLU3pQfH9HW9ZvcYu0b7ODQxT8WVmcg4g1goNqHrR/Y+TXluqdeewa6Wto8UGesvtOx3ehKUvmeygVjhXcjyn/+HH11x1oqBnixb6eGV6cVEnSfUE/waY5YEgEL9OciG0pB9JO2s4u09K43RaTXJbX4269nXF4hNnKgv29FsVztXqBA6RzTfNOlBfmq+TDU2lCoxZRMlg0PaVjJSzLJjfd9ZBY91yhhwJtuvJKi2+Xc6fcc/nD6+yc+IR/vzLVUR6Yd586CfacPW4R4WqpEz6OY46ry1rIrOCvn1fTn+k/OG+50HniXjVnrrarnEjXW0L2/THFWilivNdH9qka0k2y4IOT0TblXQrV157Fbn85ardvD7jxykFtftTbGBX3rXmxpm7svRGEQr5EPvAi1L+tt87XwMj/+83TH9T+/amRyT73ea5ut6x3VvafACLUcxGZFkpb5rrJ+5RWtPsaEDcfJs+NVfu0EzPQnqL2SSa+0dZ5a7f1tlRMiEAXsusgGuzXaeVhnGW53L9HNwO400v18Jy/3+N/afTOypIUuDgAVrVwsCYedI7zl1zwZ1TFiWs3FMOFPS7tgTsxUiY+pG8dCqzs5ksDmf+Mb+k3zqoec4MD5na8IM5MmEQVvVUrMA9w9bur03V/eOA5ukNZ35od1vrGUfW6k4z2RFe/fXXuBz//Uw85WoperoXB3HmRzTSvfX6Xo0Oxj4QEsBLt3QtySZaqs+n+217nT8QEfX/3M9kC+Hf858ppMgsIHO+WzAhv7Oz9zZslLHBBVCy3AuhBA0RlNXanHbuJc3KudaMJxrXi/964YAfq376xRsvNYsJyC7dVyrwVrfCyqEVolzJYQURVHeSKiLtqIoivK6R4WQoiiK0jVUCCmKoihdQ4WQoiiK0jVUCCmKoihdQ4WQoiiK0jVUCCmKoihdQ4WQoiiK0jVUCCmKoihdQ4WQoiiK0jVUCCmKoihdQ4WQoiiK0jVUCCmKoihdoytCSESGRGSviOwXkedE5J0iMiIiXxWRA+7/sNtWRORuETkoIt8VkStSv3Oz2/6AiNycan+biHzPfeduEVt1qt0+FEVRlO7QrZXQ7wNfMcbsBt4KPAfcAXzdGLML+Lp7D3AdsMv93Qp8FqxAAT4O/BjwDuDjKaHyWbet/961rr3dPhRFUZQucM6FkIgMAFcDnwcwxlSMMaeB64EvuM2+APyse3098EVjeRwYEpFNwHuBrxpjJo0xU8BXgWvdZwPGmMeMLZb0xabfarUPRVEUpQt0YyW0ExgH/lREnhKRz4lIL7DBGPMqgPvvS/xtAY6mvn/MtXVqP9ainQ77aEBEbhWRfSKyb3x8/Ox7qiiKonSkG0IoA1wBfNYYczkwT2e1mLRoM2fRvmKMMfcaY/YYY/aMjo6eyVcVRVGUM6AbQugYcMwY8033fi9WKJ1wqjTc/5Op7belvr8VeGWZ9q0t2umwD0VRFKULnHMhZIw5DhwVkUtd07uB7wMPAN7D7Wbgfvf6AeCDzkvuSmDaqdIeBt4jIsPOIeE9wMPus1kRudJ5xX2w6bda7UNRFEXpApku7fdXgb8UkRxwCPgQViB+WUR+ETgC/Lzb9kHgfcBBoOS2xRgzKSKfBL7ttvuEMWbSvf4l4M+AHuAh9wfwqTb7UBRFUbqAWAcypR179uwx+/bt6/ZhKIqinFeIyBPGmD3LbacZExRFUZSuoUJIURRF6RoqhBRFUZSuccZCSEQCl/VAURRFUV4TKxJCIvJ/i8iAy2zwfeB5Efno2h6aoiiK8kZnpSuhy4wxM9hcaw8C24EPrNlRKYqiKBcEKxVCWRHJYoXQ/caYKmeYCkdRFEVRmlmpELoHeBHoBR4VkYuAmbU6KEVRFOXCYEUZE4wxdwN3p5peEpGfXJtDUhRFUS4UVuqYsEFEPi8iD7n3l1HPwaYoiqIoZ8VK1XF/hk0Yutm9fwH49bU4IEVRFOXCYaVCaL0x5stADGCMqQHRmh2VoiiKckGwUiE0LyLrcB5xvqTCmh2VoiiKckGw0lIOv4GtxfMmEflvwChww5odlaIoinJBsFLvuCdF5F3Apdjy2c+7WCFFURRFOWs6CiER+RdtPnqziGCM+ds1OCZFURTlAmG5ldB/1+EzA6gQUhRFUc6ajkLIGPOhc3UgiqIoyoXHSh0TEJGfAX4IKPg2Y8wn1uKgFEVRlAuDlWZM+CPgXwK/inVM+HngojU8LkVRFOUCYKVxQj9ujPkgMGWM+ffAO4Fta3dYiqIoyoXASoXQgvtfEpHNQA3YsTaHpCiKolworNQm9HciMgT8R+AJ1/a5tTkkRVEU5UJhuTihtwNHjTGfdO/7gO8B+4HPrP3hKYqiKG9kllPH3QNUAETkauBTrm0auHdtD01RFEV5o7OcOi40xky61/8SuNcY8zfA34jId9b20BRFUZQ3OsuthEIR8YLq3cAjqc9WHGOkKIqiKK1YTpB8CfhHEZnAesj9E4CIXIKWclAURVFeI8ul7fk9Efk6sAn4e2OMcR8F2MBVRVEURTlrllWpGWMeb9H2wtocjqIoinIhsdJgVUVRFEVZdVQIKYqiKF1DhZCiKIrSNVQIKYqiKF2ja0JIREIReUpE/s693yEi3xSRAyLyVyKSc+159/6g+/zi1G/8pmt/XkTem2q/1rUdFJE7Uu0t96EoiqJ0h26uhH4NeC71/i7gM8aYXcAU8Iuu/RexJSQuwearuwtARC4DbsQW2rsW+EMn2ELgD4DrgMuAm9y2nfahKIqidIGuCCER2Qr8DC4Tt4gI8FPAXrfJF4Cfda+vd+9xn7/bbX89cJ8xpmyMOQwcBN7h/g4aYw4ZYyrAfcD1y+xDURRF6QLdWgn9n8D/AsTu/TrgtDGm5t4fA7a411uAowDu82m3fdLe9J127Z320YCI3Coi+0Rk3/j4+Nn2UVEURVmGcy6EROSfAyeNMU+km1tsapb5bLXalzYac68xZo8xZs/o6GirTRRFUZRVoBtJSH8CeL+IvA8oAAPYldGQiGTcSmUr8Irb/hi2lPgxl0x1EJhMtXvS32nVPtFhH4qiKEoXOOcrIWPMbxpjthpjLsY6FjxijPkF4B+AG9xmNwP3u9cPuPe4zx9xOeweAG503nM7gF3At4BvA7ucJ1zO7eMB9512+1AURVG6wOspTuhjwG+IyEGs/ebzrv3zwDrX/hvAHQDGmGeBLwPfB74CfNgYE7lVzq8AD2O9777stu20D0VRFKULSD0xttKKPXv2mH379nX7MBRFUc4rROQJY8ye5bZ7Pa2EFEVRlAsMFUKKoihK11AhpCiKonQNFUKKoihK11AhpCiKonQNFUKKoihK11AhpCiKonQNFUKKoihK11AhpCiKonQNFUKKoihK11AhpCiKonQNFUKKoihK11AhpCiKonQNFUKKoihK11AhpCiKonQNFUKKoihK11AhpCiKonQNFUKKoihK11AhpCiKonQNFUKKoihK11AhpCiKonQNFUKKoihK11AhpCiKonQNFUKKoihK11AhpCiKonQNFUKKoihK11AhpCiKonQNFUKKoihK11AhpCiKonQNFUKKoihK11AhpCiKonQNFUKKoihK11AhpCiKonSNcy6ERGSbiPyDiDwnIs+KyIg6PBYAAAsUSURBVK+59hER+aqIHHD/h127iMjdInJQRL4rIlekfutmt/0BEbk51f42Efme+87dIiKd9qEoiqJ0h26shGrA/2yMeQtwJfBhEbkMuAP4ujFmF/B19x7gOmCX+7sV+CxYgQJ8HPgx4B3Ax1NC5bNuW/+9a117u30oiqIoXeCcCyFjzKvGmCfd61ngOWALcD3wBbfZF4Cfda+vB75oLI8DQyKyCXgv8FVjzKQxZgr4KnCt+2zAGPOYMcYAX2z6rVb7UBRFUbpAV21CInIxcDnwTWCDMeZVsIIKGHObbQGOpr52zLV1aj/Wop0O+1AURVG6QNeEkIj0AX8D/LoxZqbTpi3azFm0n8mx3Soi+0Rk3/j4+Jl8VVEURTkDuiKERCSLFUB/aYz5W9d8wqnScP9PuvZjwLbU17cCryzTvrVFe6d9NGCMudcYs8cYs2d0dPTsOqkoiqIsSze84wT4PPCcMeY/pz56APAebjcD96faP+i85K4Epp0q7WHgPSIy7BwS3gM87D6bFZEr3b4+2PRbrfahKIqidIFMF/b5E8AHgO+JyHdc2/8KfAr4soj8InAE+Hn32YPA+4CDQAn4EIAxZlJEPgl82233CWPMpHv9S8CfAT3AQ+6PDvtQFEVRuoBYBzKlHXv27DH79u3r9mEoiqKcV4jIE8aYPcttpxkTFEVRlK6hQkhRFEXpGiqEFEVRlK6hQkhRFEXpGiqEFEVRlK6hQkhRFEXpGiqEFEVRlK6hQkhRFEXpGiqEFEVRlK6hQkhRFEXpGiqEFEVRlK6hQkhRFEXpGiqEFEVRlK6hQkhRFEXpGiqEFEVRlK6hQkhRFEXpGiqEFEVRlK6hQkhRFEXpGiqEFEVRlK6hQkhRFEXpGiqEFEVRlK6hQkhRFEXpGiqEFEVRlK6hQkhRFEXpGiqEFEVRlK6hQkhRFEXpGiqEFEVRlK6hQkhRFEXpGiqEFEVRlK6hQkhRFEXpGiqEFEVRlK6hQkhRFEXpGiqEFEVRlK6hQkhRFEXpGhecEBKRa0XkeRE5KCJ3dPt4FEVRLmQuKCEkIiHwB8B1wGXATSJyWXePSlEU5cLlghJCwDuAg8aYQ8aYCnAfcH2Xj0lRFOWC5UITQluAo6n3x1yboiiK0gUy3T6Ac4y0aDNLNhK5FbjVvZ0Tkedfwz7XAxOv4fuvF94o/QDty+uRN0o/QPviuWglG11oQugYsC31fivwSvNGxph7gXtXY4ciss8Ys2c1fqubvFH6AdqX1yNvlH6A9uVMudDUcd8GdonIDhHJATcCD3T5mBRFUS5YLqiVkDGmJiK/AjwMhMCfGGOe7fJhKYqiXLBcUEIIwBjzIPDgOdzlqqj1Xge8UfoB2pfXI2+UfoD25YwQY5bY5RVFURTlnHCh2YQURVGU1xEqhDogIi+KyPdE5Dsiss+1jYjIV0XkgPs/7NpFRO526YC+KyJXpH7nZrf9ARG5OdX+Nvf7B913pdM+VrkfvysiL7u274jI+1Lb/6Y7pudF5L2p9pYpj5yjxzfd8f6Vc/pARPLu/UH3+cWvpR/uN4dEZK+I7BeR50TknefpNWnVj/PumojIpanj/Y6IzIjIr5+n16RdX87H6/LvRORZEXlGRL4kIoWz2fdq9a8jxhj9a/MHvAisb2r7j8Ad7vUdwF3u9fuAh7CxSFcC33TtI8Ah93/YvR52n30LeKf7zkPAdZ32scr9+F3gIy22vQx4GsgDO4AfYJ04Qvd6J5Bz21zmvvNl4Eb3+o+AX3Kvfxn4I/f6RuCvVuGafAG4xb3OAUPn6TVp1Y/z8pqkjjMEjmPjQ867a9KhL+fVdcEG4B8GelL7/Ddnuu/V7F/H412ti/ZG/KP14P08sMm93gQ8717fA9zUvB1wE3BPqv0e17YJ2J9qT7Zrt49V7ke7B+s3gd9MvX/YDQDvBB5u3g47MEwAGdeebOe/615n3HbyGvox4B4uaWo/r65Jh36cd9ek6TjfA/y38/GaLNOX8+q6UM8MM+J+6++A957pvlezf53+VB3XGQP8vYg8ITaLAsAGY8yrAO7/mGtvlxKoU/uxFu2d9rGa/QD4FacS+ZOUKuNM+7EOOG2MqbXoR/Id9/m02/5s2QmMA38qIk+JyOdEpJfz75q06wecf9ckzY3Al9zr8+2aNJPuC5xH18UY8zLwaeAI8Kr7rSfOYt+r2b+2qBDqzE8YY67AZt3+sIhc3WHbdimBzrR9LWjVj88CbwJ+FHuj/h9u29Xsx2r3MQNcAXzWGHM5MI9Vw7Tj9XpN2vXjfLwm9ket7v/9wF8vt2mb/Xf7miS06Mt5dV2ckLweq0LbDPRin/0z3fc5uVYqhDpgjHnF/T8J/BdsFu4TIrIJwP0/6TZvlxKoU/vWFu102Meq9cMYc8IYExljYuCPXd/Oph8TwJCIZJraG37LfT4ITL6GrhwDjhljvune78UO5ufbNWnZj/P0mniuA540xpxw78+3a9K2L+fhdflp4LAxZtwYUwX+Fvjxs9j3avavLSqE2iAivSLS719jdcTPYNP83Ow2uxm4371+APigWK4Epp2K4GHgPSIy7GYo78HqSV8FZkXkSuft88Gm32q1j1Xrh394HT/n+ub3faPzmNkB7MIahlumPDJW+fsPwA1tzonvxw3AI277s8IYcxw4KiKXuqZ3A9/nPLsm7fpxPl6TFDfRqL46r65Jp76ch9flCHCliBTdOfPPyZnuezX7157VMOK9Ef+wevun3d+zwG+59nXA14ED7v+IaxdswbwfAN8D9qR+698CB93fh1Lte7A39A+A/4t68HDLfaxyP/7cHed33c22KfWd33LH9DzOE8m1vw94wX32W037+Jbr318DeddecO8Pus93rsJ1+VFgnzvu/wfrSXVeXZMO/Thfr0kROAUMptrOu2vSoS/n3XUB/j2w3523P8d6uJ3xvlerf53+NGOCoiiK0jVUHacoiqJ0DRVCiqIoStdQIaQoiqJ0DRVCiqIoStdQIaQoiqJ0DRVCinIOEZGNInKfiPxARL4vIg+KyJvP4Ps+I/rTIvL3IrKxzXafE5HLVu/IFWVtUBdtRTlHuMDB/w/4gjHmj1zbjwL9xph/WsF3BZtdeo8xZkJE/gPQZ4y5vWnb0BgTrUknFGWV0ZWQopw7fhKoegEEYIz5DvCUiHxdRJ50q5zrAUTkYrG1hv4QeJLGVCkAjwKXuG3nROQTIvJN4J0i8g0R2eM+u9b99tMi8nXX1is2Gee3xSZRvX7Ne68oLcgsv4miKKvED2OzGTezCPycMWZGRNYDj4vIA+6zS7HZA34ZwC6IEv45NpIfbJLKZ4wxv5PeTkRGsfnOrjbGHBaREbf9b2HTs/xbERkCviUiXzPGzK9SXxVlRagQUpTuI8B/EJvdPMamv9/gPnvJGPN40/b/ICIRNo3Mna4tAv6mxW9fCTxqjDkMYIzxSTHfA7xfRD7i3heA7cBzq9AfRVkxKoQU5dzxLPXkjml+ARgF3maMqYrIi1ihALbMQzM/aYyZaGpbbGMHElqn0xfgvzfGPL+iI1eUNUJtQopy7ngEyIvI/+gbROTt2BLSJ50A+kn3frV4DHiXy4JMSh33MPCrzuEBEbl8FfepKCtGhZCinCOMdUX9OeCfORftZ7Glox8E9ojIPuyqaP8q7nMcuBX4WxF5Gvgr99EngSzwXRF5xr1XlHOOumgriqIoXUNXQoqiKErXUCGkKIqidA0VQoqiKErXUCGkKIqidA0VQoqiKErXUCGkKIqidA0VQoqiKErXUCGkKIqidI3/H3o4ZneXZiJx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Content Placeholder 5" descr="download (8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930014"/>
            <a:ext cx="3889375" cy="2470786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33400" y="5757204"/>
            <a:ext cx="8229600" cy="990600"/>
          </a:xfrm>
          <a:prstGeom prst="rect">
            <a:avLst/>
          </a:prstGeom>
        </p:spPr>
        <p:txBody>
          <a:bodyPr vert="horz" anchor="b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Note : Data is continuous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06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Bar Graph between Car Maker and Sales</a:t>
            </a:r>
            <a:endParaRPr lang="en-US" dirty="0"/>
          </a:p>
        </p:txBody>
      </p:sp>
      <p:pic>
        <p:nvPicPr>
          <p:cNvPr id="4" name="Content Placeholder 3" descr="download (11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95291" y="1114864"/>
            <a:ext cx="8243909" cy="52578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400" y="5757204"/>
            <a:ext cx="8229600" cy="990600"/>
          </a:xfrm>
          <a:prstGeom prst="rect">
            <a:avLst/>
          </a:prstGeom>
        </p:spPr>
        <p:txBody>
          <a:bodyPr vert="horz" anchor="b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Note : Sales for Rolls Royce is maximum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Graph between State and Sales</a:t>
            </a:r>
            <a:endParaRPr lang="en-US" dirty="0"/>
          </a:p>
        </p:txBody>
      </p:sp>
      <p:pic>
        <p:nvPicPr>
          <p:cNvPr id="4" name="Content Placeholder 3" descr="download (12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219200"/>
            <a:ext cx="8229600" cy="5044301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400" y="5757204"/>
            <a:ext cx="8229600" cy="990600"/>
          </a:xfrm>
          <a:prstGeom prst="rect">
            <a:avLst/>
          </a:prstGeom>
        </p:spPr>
        <p:txBody>
          <a:bodyPr vert="horz" anchor="b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9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Note : Rest other categorical columns have less impact on sales</a:t>
            </a:r>
            <a:endParaRPr kumimoji="0" lang="en-US" sz="19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Plot</a:t>
            </a:r>
            <a:endParaRPr lang="en-US" dirty="0"/>
          </a:p>
        </p:txBody>
      </p:sp>
      <p:pic>
        <p:nvPicPr>
          <p:cNvPr id="4" name="Content Placeholder 3" descr="download (14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3400" y="1219200"/>
            <a:ext cx="8153400" cy="50292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the data</a:t>
            </a:r>
            <a:endParaRPr lang="en-US" dirty="0"/>
          </a:p>
        </p:txBody>
      </p:sp>
      <p:pic>
        <p:nvPicPr>
          <p:cNvPr id="4" name="Content Placeholder 3" descr="Screenshot (45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11111" t="36173" r="65741" b="25948"/>
          <a:stretch>
            <a:fillRect/>
          </a:stretch>
        </p:blipFill>
        <p:spPr>
          <a:xfrm>
            <a:off x="457200" y="1447800"/>
            <a:ext cx="4343400" cy="44196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800600" y="1219200"/>
            <a:ext cx="4267200" cy="1828800"/>
          </a:xfrm>
          <a:prstGeom prst="rect">
            <a:avLst/>
          </a:prstGeom>
        </p:spPr>
        <p:txBody>
          <a:bodyPr vert="horz" anchor="b" anchorCtr="0">
            <a:normAutofit fontScale="975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This image shows the list of remaining columns after dropping all the non essential columns from the data.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of dataset after Encoding</a:t>
            </a:r>
            <a:endParaRPr lang="en-US" dirty="0"/>
          </a:p>
        </p:txBody>
      </p:sp>
      <p:pic>
        <p:nvPicPr>
          <p:cNvPr id="4" name="Content Placeholder 3" descr="Screenshot (46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11111" t="47701" r="9259" b="24302"/>
          <a:stretch>
            <a:fillRect/>
          </a:stretch>
        </p:blipFill>
        <p:spPr>
          <a:xfrm>
            <a:off x="19928" y="1524000"/>
            <a:ext cx="9067800" cy="30480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62000" y="4419600"/>
            <a:ext cx="7772400" cy="1828800"/>
          </a:xfrm>
          <a:prstGeom prst="rect">
            <a:avLst/>
          </a:prstGeom>
        </p:spPr>
        <p:txBody>
          <a:bodyPr vert="horz" anchor="b" anchorCtr="0">
            <a:normAutofit fontScale="975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Converted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all the categorical columns to numeric values using label encoder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Building and checking Score and Accuracy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096000"/>
            <a:ext cx="9144000" cy="762000"/>
          </a:xfrm>
        </p:spPr>
        <p:txBody>
          <a:bodyPr/>
          <a:lstStyle/>
          <a:p>
            <a:pPr algn="l"/>
            <a:r>
              <a:rPr lang="en-US" dirty="0" smtClean="0"/>
              <a:t>Note: Only Random forest regressor model is supportive in this data, the other models failed to perform.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Train Test Split</a:t>
            </a:r>
            <a:endParaRPr lang="en-US" dirty="0"/>
          </a:p>
        </p:txBody>
      </p:sp>
      <p:pic>
        <p:nvPicPr>
          <p:cNvPr id="4" name="Content Placeholder 3" descr="Screenshot (47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11111" t="39467" r="30026" b="35830"/>
          <a:stretch>
            <a:fillRect/>
          </a:stretch>
        </p:blipFill>
        <p:spPr>
          <a:xfrm>
            <a:off x="-1" y="1981200"/>
            <a:ext cx="8719457" cy="20574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400" y="5757204"/>
            <a:ext cx="8229600" cy="990600"/>
          </a:xfrm>
          <a:prstGeom prst="rect">
            <a:avLst/>
          </a:prstGeom>
        </p:spPr>
        <p:txBody>
          <a:bodyPr vert="horz" anchor="b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Note : Took test size as 0.25, it is default value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Random Forest Regressor Model</a:t>
            </a:r>
            <a:endParaRPr lang="en-US" dirty="0"/>
          </a:p>
        </p:txBody>
      </p:sp>
      <p:pic>
        <p:nvPicPr>
          <p:cNvPr id="4" name="Content Placeholder 3" descr="Screenshot (55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15741" t="26292" r="29630" b="25948"/>
          <a:stretch>
            <a:fillRect/>
          </a:stretch>
        </p:blipFill>
        <p:spPr>
          <a:xfrm>
            <a:off x="533400" y="1371600"/>
            <a:ext cx="8216462" cy="4038600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33400" y="5757204"/>
            <a:ext cx="8229600" cy="990600"/>
          </a:xfrm>
          <a:prstGeom prst="rect">
            <a:avLst/>
          </a:prstGeom>
        </p:spPr>
        <p:txBody>
          <a:bodyPr vert="horz" anchor="b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Note : Score for this model is 84.93%.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About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There are 1000 rows and 33 columns in dataset.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No null values in any column.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Data type of columns is int64 (5 columns), float64 (4 columns) and object (24 columns).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We will be building regression models for this dataset.</a:t>
            </a: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Hyper Parameter 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5 fold Cross validation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Randomized Search</a:t>
            </a:r>
            <a:endParaRPr lang="en-US" dirty="0"/>
          </a:p>
        </p:txBody>
      </p:sp>
      <p:pic>
        <p:nvPicPr>
          <p:cNvPr id="4" name="Content Placeholder 3" descr="Screenshot (56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14815" t="24645" r="10185" b="12773"/>
          <a:stretch>
            <a:fillRect/>
          </a:stretch>
        </p:blipFill>
        <p:spPr>
          <a:xfrm>
            <a:off x="228600" y="1295400"/>
            <a:ext cx="8610600" cy="44196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400" y="5757204"/>
            <a:ext cx="8229600" cy="990600"/>
          </a:xfrm>
          <a:prstGeom prst="rect">
            <a:avLst/>
          </a:prstGeom>
        </p:spPr>
        <p:txBody>
          <a:bodyPr vert="horz" anchor="b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Note : Taking 3 parameters for random search.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data in Randomized Search</a:t>
            </a:r>
            <a:endParaRPr lang="en-US" dirty="0"/>
          </a:p>
        </p:txBody>
      </p:sp>
      <p:pic>
        <p:nvPicPr>
          <p:cNvPr id="4" name="Content Placeholder 3" descr="Screenshot (57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15741" t="26292" r="25435" b="14420"/>
          <a:stretch>
            <a:fillRect/>
          </a:stretch>
        </p:blipFill>
        <p:spPr>
          <a:xfrm>
            <a:off x="291353" y="1295400"/>
            <a:ext cx="8471647" cy="4800600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Randomized search best parameters &amp; score</a:t>
            </a:r>
            <a:endParaRPr lang="en-US" dirty="0"/>
          </a:p>
        </p:txBody>
      </p:sp>
      <p:pic>
        <p:nvPicPr>
          <p:cNvPr id="4" name="Content Placeholder 3" descr="Screenshot (58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14815" t="24645" r="20370" b="11126"/>
          <a:stretch>
            <a:fillRect/>
          </a:stretch>
        </p:blipFill>
        <p:spPr>
          <a:xfrm>
            <a:off x="381000" y="1295399"/>
            <a:ext cx="8434754" cy="4699363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400" y="5757204"/>
            <a:ext cx="8229600" cy="990600"/>
          </a:xfrm>
          <a:prstGeom prst="rect">
            <a:avLst/>
          </a:prstGeom>
        </p:spPr>
        <p:txBody>
          <a:bodyPr vert="horz" anchor="b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Note : This accuracy is found best after running code several times.</a:t>
            </a:r>
            <a:endParaRPr kumimoji="0" lang="en-US" sz="17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Grid Search</a:t>
            </a:r>
            <a:endParaRPr lang="en-US" dirty="0"/>
          </a:p>
        </p:txBody>
      </p:sp>
      <p:pic>
        <p:nvPicPr>
          <p:cNvPr id="4" name="Content Placeholder 3" descr="Screenshot (59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15741" t="22998" r="24074" b="6001"/>
          <a:stretch>
            <a:fillRect/>
          </a:stretch>
        </p:blipFill>
        <p:spPr>
          <a:xfrm>
            <a:off x="457200" y="1171136"/>
            <a:ext cx="8153400" cy="5105401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400" y="5757204"/>
            <a:ext cx="8229600" cy="990600"/>
          </a:xfrm>
          <a:prstGeom prst="rect">
            <a:avLst/>
          </a:prstGeom>
        </p:spPr>
        <p:txBody>
          <a:bodyPr vert="horz" anchor="b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9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Note : Parameters are selected based on random search result.</a:t>
            </a:r>
            <a:endParaRPr kumimoji="0" lang="en-US" sz="19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Search Parameters and Score</a:t>
            </a:r>
            <a:endParaRPr lang="en-US" dirty="0"/>
          </a:p>
        </p:txBody>
      </p:sp>
      <p:pic>
        <p:nvPicPr>
          <p:cNvPr id="4" name="Content Placeholder 3" descr="Screenshot (60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15741" t="26292" r="25926" b="12773"/>
          <a:stretch>
            <a:fillRect/>
          </a:stretch>
        </p:blipFill>
        <p:spPr>
          <a:xfrm>
            <a:off x="381000" y="1219200"/>
            <a:ext cx="8326395" cy="4890105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400" y="5757204"/>
            <a:ext cx="8229600" cy="990600"/>
          </a:xfrm>
          <a:prstGeom prst="rect">
            <a:avLst/>
          </a:prstGeom>
        </p:spPr>
        <p:txBody>
          <a:bodyPr vert="horz" anchor="b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9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Note : The accuracy score for Grid search </a:t>
            </a:r>
            <a:r>
              <a:rPr lang="en-US" sz="19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increased by 0.04%</a:t>
            </a:r>
            <a:r>
              <a:rPr lang="en-US" sz="19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</a:t>
            </a:r>
            <a:endParaRPr kumimoji="0" lang="en-US" sz="19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Report of Final Model</a:t>
            </a:r>
            <a:endParaRPr lang="en-US" dirty="0"/>
          </a:p>
        </p:txBody>
      </p:sp>
      <p:pic>
        <p:nvPicPr>
          <p:cNvPr id="4" name="Content Placeholder 3" descr="Screenshot (61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15741" t="24645" r="34259" b="29242"/>
          <a:stretch>
            <a:fillRect/>
          </a:stretch>
        </p:blipFill>
        <p:spPr>
          <a:xfrm>
            <a:off x="533400" y="1295400"/>
            <a:ext cx="7494814" cy="38862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62000" y="4419600"/>
            <a:ext cx="7772400" cy="1828800"/>
          </a:xfrm>
          <a:prstGeom prst="rect">
            <a:avLst/>
          </a:prstGeom>
        </p:spPr>
        <p:txBody>
          <a:bodyPr vert="horz" anchor="b" anchorCtr="0">
            <a:normAutofit fontScale="975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Final model is built based on the parameter</a:t>
            </a:r>
            <a:r>
              <a:rPr lang="en-US" sz="200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given by grid search and the accuracy of that model is best amongst all.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5757204"/>
            <a:ext cx="8229600" cy="990600"/>
          </a:xfrm>
          <a:prstGeom prst="rect">
            <a:avLst/>
          </a:prstGeom>
        </p:spPr>
        <p:txBody>
          <a:bodyPr vert="horz" anchor="b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9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Note : The </a:t>
            </a:r>
            <a:r>
              <a:rPr lang="en-US" sz="19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best accuracy of model found is 85.05%.</a:t>
            </a:r>
            <a:endParaRPr kumimoji="0" lang="en-US" sz="19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We observed that SVM, Linear Regression and Decision Tree Model failed to perform for this dataset.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Hence,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Random Forest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Regressor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Model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is the best suitable model for this dataset with accuracy score of 85.05%.  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8229600" cy="493776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Perform basic EDA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Data Cleaning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Z-score test for treating outliers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Clean the data with formatting issues if any. (converting data types, replacing dollars, etc.)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Build a classification model first and calculate Confusion Matrix, AUC, F1 Score, Precision, Recall and Accuracy.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Build at least a minimum of 4 different models. All the models should use K-Fold cross Validation to train the model with at least 5-fold cross validation.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Run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hyperparameter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tuning on all the models and pick the best parameters (A minimum of 2 Parameters should be tuned) and picked.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Now, compare the models and pick the ideal one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5791200"/>
            <a:ext cx="8229600" cy="990600"/>
          </a:xfrm>
          <a:prstGeom prst="rect">
            <a:avLst/>
          </a:prstGeom>
        </p:spPr>
        <p:txBody>
          <a:bodyPr vert="horz" anchor="b" anchorCtr="0">
            <a:normAutofit fontScale="9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Note : Our AIM is to examine that what are the independent features on which the sales(Target) of Car depends and hence drop all the non essential columns.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Box Plot between car sales and Car Make</a:t>
            </a:r>
            <a:endParaRPr lang="en-US" dirty="0"/>
          </a:p>
        </p:txBody>
      </p:sp>
      <p:sp>
        <p:nvSpPr>
          <p:cNvPr id="1026" name="AutoShape 2" descr="data:image/png;base64,iVBORw0KGgoAAAANSUhEUgAABAMAAAKPCAYAAAAYHAO3AAAABHNCSVQICAgIfAhkiAAAAAlwSFlzAAALEgAACxIB0t1+/AAAADh0RVh0U29mdHdhcmUAbWF0cGxvdGxpYiB2ZXJzaW9uMy4xLjEsIGh0dHA6Ly9tYXRwbG90bGliLm9yZy8QZhcZAAAgAElEQVR4nOzdfZSc2V0f+O/VjDTWvFgaST0a1Qwa+7TGewKcnGWZxQRiYzA72IA9hkB4OUsM8cYbBQhhVxvbMFmyWH4jSiCQoGQSOxjviQ1rG6QxHjx+YfBgsGGME409M7ZVgORxzYu6JXXrzVJLuvtHleS2qtRSSV3d1V2fzzk61X3vc6t+PVL11PN97nNvqbUGAAAAGB0rFrsAAAAAYGEJAwAAAGDECAMAAABgxAgDAAAAYMQIAwAAAGDECAMAAABgxFy72AUMuw0bNtTnPe95i10GAAAA9O3Tn/70RK117MJ2YcAlPO95z8sjjzyy2GUAAABA30op+3q1u00AAAAARowwAAAAAEaMMAAAAABGjDAAAAAARowwAAAAAEaMMAAAAABGjDAAAAAARowwAAAAAEaMMAAAAABGjDAAAAAARowwAAAAAEaMMAAAAABGjDAAAAAARowwAAAAAEaMMAAAAABGjDAAAAAARowwAAAAAEaMMAAAAABGzMDCgFLKO0opz5ZSPjurbV0p5cOllC92Hm/utJdSyq+XUvaWUvaUUv6nWWNe3Tn+i6WUV89q/+ZSyqOdMb9eSilX+hoAAAAwSgY5M+C3krzsgrbXJ/lorfXOJB/tfJ8kL09yZ+fPa5PsTNon9kl+KckLk3xLkl86d3LfOea1s8a97EpeAwAAAEbNwMKAWuvHkxy8oPmeJO/sfP3OJK+a1f7bte2TSdaWUjYl+Z4kH661Hqy1Hkry4SQv6/Q9t9b6Z7XWmuS3L3iufl4DAAAARspCrxmwsdb6VJJ0Hm/ptN+W5Euzjnuy0zZX+5M92q/kNbqUUl5bSnmklPLIgQMH+voBAQAAYNhdu9gFdJQebfUK2q/kNboba70vyX1Jctddd13qeRfNzp0702w2z3/farWSJI1G43zb+Ph4tm7duuC1Mb8u9Xe90H/Ps+vx7w6uzLC9r2HU+X8bMGoWOgx4ppSyqdb6VGeK/rOd9ieTfN2s425P0uq0v+SC9oc67bf3OP5KXmPZOHHixGKXwAIZpr/rYaoFljLvJRge3o/AKCjtW+4H9OSlPC/JB2qt39j5/l8lmay1vrWU8vok62qt/7yU8n1JfibJ96a9WOCv11q/pbOA4KeTnFv5/y+TfHOt9WAp5S+S/GySTyX5YJLfqLV+sN/XuNTPcNddd9VHHnlknv6LDNa2bduSJDt27FjkShi0Yfq7HqZaYCnzXoLh4f0ILCellE/XWu+6sH1gMwNKKe9O+6r+hlLKk2nvCvDWJL9bSnlNkv1Jfrhz+AfTPknfm+R4kp9Kks5J/xuT/EXnuF+utZ5blHBr2jsWrE7yQOdP+n2NfpnWCQAsVW4xBOCcgYUBtdYfu0jXS3scW5P89EWe5x1J3tGj/ZEk39ijfbLf17gappEBzE2Iyqgb5veAzzEAo2tYFhBcMi78n7VpZAD9cfLBqFvM94DPMQCcIwwAYKCcfLAY5utq/HysMO89AMAwEgYAzJPluC3VcvyZGE3zcTXerBYAlhNhAMAALMeThuX4M/FV8xH8DNO98fN1NX7287iiD8ByIgxgqD68MVj+rnubr/8uy/GkYTn+TFzafAU/AqT5ZaYO0IvPd1wpYQBdfHgbHf6ue/PfhVE0H8GPe+MXjt9TwMX4/cDlEgbgw9sI8Xfdm/8uS4Oroow6M3WAXnyO4UoJAwBYclz1AAC4OsIAAJYEV0UBAOaPMIBlabmtig0AADCfhAEse1bFHk7CFgAYHdZ9geEjDGBZsir20iNsaROSALDc+X8+DAdhwCKRjjLqhC2XxwcmAJYD677A8BEGDAEf9uHKLbdgTUgCAMBCEAYsEulob6ZIczUEawAsB8st6AaGkzCAoebkjksRrAGwnPksBAyKMIChshynSEv3AYB+CLqBhSAMgAUk3QcAAIaBMAAGTLoPAAAMmxWLXQAAAACwsIQBAAAAMGKEAQAAADBihAEAAAAwYoQBAAAAMGLsJgCwDO3cuTPNZjNJ0mq1kiSNRuN8//j4+NfsdAEAwGgRBgAscydOnFjsEgAAGDLCAIBlaPZV/23btiVJduzYsVjlAAAwZKwZAAAAACPGzAAAYKhY8wKGx+z3Y9L9nvR+hKVLGAAADC1rXsBw8Z6E5UMYAAAMFWte0A9Xrgfrwv923pOwfAgDAABYNly5Brg8wgAAAJYsV64BrozdBAAAAGDECAMAAABgxLhNAABgCF24MN5s59rPTYm/kEXzALgUYQAAwBBqNpvZ88Tns2L9WFff2VqSJJ89cLC7b/LAwGsDYOkTBgAwMmxBxlKzYv1YrnvFj/Y15uT97xlQNQAsJ8IAAEaWLcgAgFElDABgZNiCDACgzW4CAAAAMGKEAQAAADBihAEAAAAwYoQBAAAAMGKEAQAAADBi7CYAANCxc+fONJvNnn3n2s/tQnGh8fHxrh0rAGBYCQMAADqazWb2PPFEyvoNXX21th8fPTDR3TfZ3QYAw0wYAAAwS1m/IatecU9fY07dv2tA1QDAYFgzAAAAAEaMMAAAAABGjNsEAACAoXfhAp+tVitJ0mg0kljEE/olDAAAAJacEydOLHYJsKQJAwAAgKF34VX/c9t87tixYzHKgSXPmgEAAAAwYoQBAAAAMGLcJgAAAMuMxfaASxEGAADAMmexPeBCwgAAAFhmLLYHXIowAAD6NHv67YVTbxPTbwHmy4W3O8x2rv1c0HEhv4thbsIAALgKpt4CDE6z2cznH9+bW2++o6tvxdlVSZKpp2e6+p4+tG/gtcFSJwwAgD7NvtJk6i3AYN168x35ybvv7WvMbz24fUDVwPJha0EAAAAYMcIAAAAAGDFuEwAAAIAeLlzE8sKFg5fyQpXCAABgWbDqOACDtpwWDhYGAABXbJhOwJvNZvY88UTK+nVdfbXWJMmjB57t7ps8OG81ALC8XPj/qeW0cLAwAAC4Yu0T8MdT1t/c1Vfr2STJowee7u6bPDSQesr6dVn5iu/va8zM/R8YSC0AMMyEAQDAVSnrb87KV353X2Nmdn9kQNUMh2GaMQEAvQgDAADm2VdvWRjr6uvcsZBHD0x2900eGHRpAJBEGAAAMBBl/Viue8Xf62vMyfvfN6BqAOBrrVjsAgAAAICFZWYAAFyC+78BgOVGGAAAl9C+//uxZMONPXpnkiR7JvZ3d00cHWxhAABXaFHCgFLKzyX5R0lKkv9Ua/21Usq/7LSdWznnF2qtH+wc/4Ykr0lyJsk/rbV+qNP+siT/Nsk1Sf5zrfWtnfbnJ3lPknVJ/jLJT9RaT5VSrkvy20m+Oclkkh+ptf7N4H9iAJa8DTfm2nu+qa8hp3d9ZkDFAABcnQUPA0op35j2Sf+3JDmV5A9LKX/Q6f7VWuuOC47/+iQ/muQbkjSSfKSU8oJO979P8r8keTLJX5RSdtdaH0vyts5zvaeU8h/SDhJ2dh4P1Vq3lFJ+tHPcjwzwxwUAWFRucwGgl8WYGfC3knyy1no8SUopf5zkB+Y4/p4k76m1nkzy16WUvWkHCUmyt9b6V53neU+Se0opjyf5riQ/3jnmnUn+ZdphwD2dr5PkvUn+XSml1Hpukx8AgOWlfZvL57Ni/cauvrO1vZb0Zw8c7u6bfGbgtQGweBYjDPhskjeVUtYnOZHke5M8kva0/Z8ppfyDzvf/Z631UJLbknxy1vgnO21J8qUL2l+YZH2Sw7XW0z2Ov+3cmFrr6VLKVOf4iXn9CYGBcYULoH8r1m/M6lf+RF9jTux+14CqAWAYLHgYUGt9vJTytiQfTnI0yX9PcjrtK/dvTFI7j/86yT9Me12BrqdJ720R6xzH5xJ955VSXpvktUmyefPmOX4aYKE1m808/vierL25u+/s2fbjU0/v6eo7fGjAhQEAwBKyKAsI1lrfnuTtSVJKeXOSJ2ut5+eilVL+U5IPdL59MsnXzRp+e5JW5+te7RNJ1pZSru3MDph9/LnnerKUcm2SNUkO9qjvviT3Jcldd93lFgIYMmtvTr7z7l7Z3sX90YPeygAMJ7PegMWwWLsJ3FJrfbaUsjnJDyb5O6WUTbXWpzqH/EDatxMkye4k/7WU8m/SXkDwziR/nvZV/js7Owd8Oe1FBn+81lpLKX+U5IfS3lHg1Ul2zXquVyf5s07/x6wXAMBC8YEf6KXZbObxJ/ZmzfruGaln6qokSevAqa6+qckeW5oCXKZFCQOSvK+zZsBMkp+utR4qpbyrlPI/pj1t/2+S/O9JUmv9XCnld5M8lvbtBD9daz2TJKWUn0nyobS3FnxHrfVzned/XZL3lFK2J/lMOrMQOo/v6ixCeDDtAAEAFkR7IbfHUtY/t6vv3FI3jx54srtvcnrgtQGLa836zXnxPb/Y15iP73rTgKoBRsFi3Sbwoh5tF13Vptb6piRdv+1qrR9M8sEe7X+Vr+44MLv9K0l+uN96AWC+lPXPzbX3vLCvMad3fWpA1QAAo6rXInwAAADAMrZYtwkAwJLRarWS6SM5vesz/Q2cOJLWqdalj4MRNXsdjVar/V5pNBrn+62VsfDmWtsksb4JLCfCAABgUQ3TwoqtVit1ejqn7t916YNnqZMTac10L/DG5Ttx4sSCvt4w/bsbJs1mM088sTcb1t/R+4DOgoYTB2a6uiYm9w2yNGCeCQOABeODF0tVo9HIxKrTufaeb+pr3Oldn0ljQ+PSB4649sKKj6esX9fVd27Tn0cPPNPdN9m1OzBLzOzf6+d+/+/YsWNBXrvZbOazT3wx123oXsH/VNonvF+cONnVd3Ji+a/gv2H9HfnB7/8XfY97/wfeOIBqgEERBgALptls5vHH92Tdzd199Wz78Zmn93T1HTw04MKARVfWr8vKV7ysrzEz9//hvNfRaDQyuXJVVr3inr7Gnbp/VxpjG+a9Hgbrug2bc8c9/7yvMft2/cqAqgFYWMIAYEGtuzm5+7tLX2Me/EgdUDUAADCahAHASHLLAgAAo0wYAIykZrOZxx7fkzXdtyjnTGciwpef6b5lYcotygAALAPCAGBkrVmX/N3v6e+WhT/5kFsWAABY+lYsdgEAAADAwhIGAAAAwIgRBgAAAMCIsWYAAADAEmJXJOaDMAAALsfE0Zze9Znu9qnj7cc11/cckw2DLQsYHheeoLVarSRJo9FI4iSM+dNsNrP3sS9m842bu/pWzaxKkpzaf7Krb//R/QOvjaVDGADAsjYfV0/Gx8cv+vzNqfZzjG/o/kCWDZlzLLC8nThxYrFLYBnbfOPmvOGu1/U15i2PvG1A1bAUCQMAWNaazWb2PPG5ZEOPK/c5lSTZM/HX3V0Tx89/OdeVvHNBwo4dO66qTmDpu/B3hd8PwDmzL05cOGsoWZyZQ8IAAJa/Ddfn2ld9fV9DTv/+YwMqBgAYZcMya0gYAAAADKVWq5UjU8fzWw9u72vc04f25djZXjPCYHHMvuo/LLOGhAHMm2Gc+gIAwMKz2j0MP2EAAzEsU18AgOXHiebwazab+fwTe3PLuju6+kptr3Z/6NmZrr5nD+77mu8bjUamVszkJ+++t6/X/60Ht2fNrSv7GgOjRhjAvBnGqS/A4vBBHRikZrOZR5/4Yq5Zf3tX35naPgF87ED3hYkzk08OvDa+6pZ1d+THXt7fSfy7H+jvdgDgygkDAJh37RX8H002XNOj90ySZM9EjwX6Js4MtjBg2bhm/e256ZX/rK8xR3b/2oCqAVh6hAEjylU7YOA2XJNrfuCmvoac+b0jAyoGAIDZhAEjqtlsZu9jn8vmNTd09a06075/69SX/6arb//UsUGXBgAAwIAJA0bY5jU35Bde9A19jXnzw58bUDXLh1kXLGX+/QIAjAZhAMyzZrOZzz++JxvXlq6+FWdrkuTwU4929T1zuA68NriU9qJce7JyQ3ff6c7jExN7uvpmJgZbFwAA80sYAAOwcW3JT7ykv7fXux46femDYAGs3JCM3bOirzEHdp0dUDXDafYMil4zJsySAACGnTAAAK7C6tWrF7sEAIC+CQMAoE+u+gMAS11/80ABAACAJU8YAAAAACNGGAAAAAAjxpoBwCXZex4AAJYXYQBwSc1mM088vifrb+7uq50d5Q483b33/OShARcGsIy1Wq2cnZ7Oyfvf09e4s5PPpjXzlQFVBcByIQwALsv6m5Pvf2l/dxZ94KOjtfc8AAAsFcIAAIAh1Gg0cnDlc3LdK360r3En739PGmPrBlQVw8xtfUA/hAFLjF/yAAD00mw288QTe7Nu/R1dfbWuSpI8e2Cmq+/g5L6B1wYMH2HAEtNsNrP38ceyec1zu/pWnTmdJDnVerKrb//U9MBrAwBgca1bf0de/sp7+xrzwO7tA6oGGGbCgCVo85rn5t4Xv7CvMds//qkBVQMAAMBS099qYAAAAMCSJwwAAACAEeM2AZYFCysy6q7mPZB4HwAAjBphAMtCs9nMFx7fk8aa0tV3zZmaJDnaerSrrzVVB14bLIRms5nPPrEnq9d3953s/DNvHtjTc+yJyQEWBgDAUBIGsGw01pT8kxdd19eY33z45ICqgYW3en2y5RX93/219/6zA6gGoJuZfADDQxgAAMCCaDab2fPEF3LN+kZX39l6TZLkcweOdvWdmWwNvDaAUSMMAABgwVyzvpEbXtnfFf5ju3cOqBqA0SUMgFlMXwQAAEaBMABmObcQ4a09FiJc0VmIcLrHQoRPW4gQAABYQoQBcIFb15S85jtW9jXm7X88M6BqAAAA5p8wYIGYfg4AAMCwEAYskGazmb2PP5471qzt6lt1pr2t10zrqa6+fVOHB14bAAAAo0UYsIDuWLM29774JX2N2f7xhwZSCwAAV8/sT6CXpfC7QRgAQ2op/AIBgFHXbDbzuSf25sYNm7v6ZrIqSbJv4lRX39GJ/QOvjeE3+/Neq9VKkjQajfP9PtMtXc1mM3sfeyKb14x19a0603489eXJrr79UwcGXdp5woDL4KSMxdBsNvP5x/dkrPvOkpT2nSU5+NSerr4D7iwBgAV144bN+aZ73tDXmM/sesuAqmGpOnHixGKXwDzbvGYs9377D/U1Zvsn3jugaroJAy7DV+/3X9fVt6qz3dxM65muvn1TBwdeG8vb2NrkR76rv7fp73zs9ICqAQBgPs2+aHju4uKOHTsWqxxGjDDgMt2xZl3ufdH39DVm+8MfGlA1AAAAcOVWLHYBAAAAwMISBgAAAMCIcZsAAABLSqvVyunpYzmy+9f6Gnd68sm0Zm4YUFUAS4uZAQAAADBizAwAAGBJaTQaObzyRG565T/ra9yR3b+WxtjqAVUFsLSYGQAAAAAjxswAAACAPuzcuTPNZvP8961WK0l71kqSjI+PZ+vWrYtSG1wuYQAAAJCkfVI7PX087//AG/seOzG5L6dmrh9AVcNhdgDQarVy4sSJ833nvj732Gq1viYsEA4wjIQBALCEXfjhNPnqlanEB1CA+dJsNvOFx/fmtjWbsyYbsmbW8hMTZ55JkmxYvfF827HWqSTJl6f2L2idcLmEAQCwTMy+SgVwJRqNRlatnMkPfv+/6Hvs+z/wxmwYWzmAqobHbWs252df9It9jfmNh980oGrg6ggDAGAJm33Vf9u2bUmSHTt2LFY5AMASYTcBAAAAGDHCAAAAABgxwgAAAAAYMcIAAAAAGDHCAAAAABgxdhOAZWz2/uO9nOs7twL5hexPDgAAy5MwAJaxZrOZJx7fkw1rL3LA2fbDxFN7uromDg+uLgAAYHEtShhQSvm5JP8oSUnyn2qtv1ZKWZfkd5I8L8nfJPn7tdZDpZSS5N8m+d4kx5P8ZK31LzvP8+ok93aednut9Z2d9m9O8ltJVif5YJKfq7XWi73GoH9eWEwb1iY/+NJr+h73/o+eGUA19DLXDA6zNwAAGIQFDwNKKd+YdhDwLUlOJfnDUsofdNo+Wmt9aynl9Ulen+R1SV6e5M7Onxcm2ZnkhZ0T+19KcleSmuTTpZTdnZP7nUlem+STaYcBL0vyQOc5e70GwKJpNpv53BN7cuO67r6Z2n7c92z37I2jBwdcGAAAy9ZizAz4W0k+WWs9niSllD9O8gNJ7knyks4x70zyUNon6vck+e1aa03yyVLK2lLKps6xH661Huw8z4eTvKyU8lCS59Za/6zT/ttJXpV2GHCx1wBYVDeuS/7295W+xuz5gzqgagAAWO4WYzeBzyZ5cSllfSnl+rSn/39dko211qeSpPN4S+f425J8adb4Jzttc7U/2aM9c7wGAAAAjIwFnxlQa328lPK2JB9OcjTJf09yeo4hvS6V1Stov2yllNemfZtBNm/e3M9QAAAAGHqLsoBgrfXtSd6eJKWUN6d99f6ZUsqmWutTndsAnu0c/mTaMwfOuT1Jq9P+kgvaH+q0397j+MzxGhfWd1+S+5LkrrvuMg8XAAC4ahYNZpgs1m4Ct9Rany2lbE7yg0n+TpLnJ3l1krd2Hnd1Dt+d5GdKKe9JewHBqc7J/IeSvLmUcnPnuLuTvKHWerCUcqSU8q1JPpXkHyT5jVnP1es1WER+KQIAMAqazWa++NjefN1zu2cfrzy9KknylSdPdfV9aXr/wGvjq0bl/GRRwoAk7yulrE8yk+SnO1sIvjXJ75ZSXpNkf5If7hz7wbTXFdib9taCP5UknZP+Nyb5i85xv3xuMcEkW/PVrQUf6PxJ2iFAr9dgEbV/Ke7J7Wu6l7BYeeZskuTElz/b1ffk1NmB1wYAAEnSarVy9PCx/MbDb+pr3JcP78uNueH891/33M3Z9q2/0Ndz7Pjkm/s6nqvTbDaz97HPZ/Oa7iXmVp1p35V+6svdO9Tvn+o58XxoLdZtAi/q0TaZ5KU92muSn77I87wjyTt6tD+S5Bsv9zVYfLevWZGf//br+hrzq584OaBqgGEwKqk8ADB8Nq+5Jfd+24/1NWb7n757QNUMxmLNDACAOTWbzex54rPJhuf06G1Podwzsbe7a+Irgy0MgJHUaDRyLKfysy/6xb7G/cbDb8oNjVUDqgqunDAAgOG14Tm55lV39DXkzO/vG1AxAADLhzAAAFhUrVYrdXoqM/f/YV/j6uTBtGbODKgqAFjehAEAy0Cr1cqJ6WTv/f0vrHliMmnNtC59IAAAy4YwAABYVI1GI5Mrr8nKV7ysr3Ez9/9hGmMbB1QVACxvwgCAZaDRaOTEyolseUX3Fp2Xsvf+s2mMNQZQFQDAaGq1Wjk2NZ3tn3hvX+P2TR3IDWVhdk0TBgAAACwhrVYrx44cy1seeVtf4/Yd2Z8bWjcMqCqWGmEAAAAAzKNGo5FT9brc++0/1Ne47Z94b1Y11g+oqq8lDAAAAFhCGo1GTp0+mTfc9bq+xr3lkbdlVeO6AVXFUiMMAABYxlqtVs5OH8mJ3e/qa9zZyWfSmjk+oKoAWGz9rzQFAAAALGlmBgAAzLNWq5U6PZ2T97+vr3F18kBaM/O7inSj0cjBlYez+pU/0de4E7vflcbY2nmtBYbBzp0702w2k7Tfq0n7fXLO+Ph4tm7duii1wUISBnDFZv8ivdC59m3btvXs90sWAIDFduLEicUuARaNMIAr1mw288XHPpvNa1Z19a06M5MkOfnlL3T17Z86NfDaAGAxNRqNTK68Lte94u/1Ne7k/e9LY2xhVpFm+Wm1WpmaPp4Hdm/va9zk5L6cnrl+QFUNn9kXpM5duNqxY8dilQOLRhjAVdm8ZlVe9+2b+hrztk88NaBqAAAAuBzCAAAAWAYajUauXTmTl7/y3r7GPbB7e24ZWzmgqoBhJQwARlKr1crUVPInH6p9jZs6mJQzrQFVBQAAC8PWggAAADBizAwARlKj0Ui9ZiJ/93tKX+P+5EM1jY2NSx8IACw7X57an994+E1d7RNHn0mSbLhxY88xL2hsGXht0C9hAMAVsr0mAIyO8fHxi/Y93WzvlnVDo3uXrRc0tsw5FhaLMADgCjWbzTz2xJ7ctK6773RnKYIvPbunq+/IwQEXBsCCabVaOTp9LJ/Z9Za+xh2d2JfWqRsGVBWDMFeIb4tCliJhAMBVuGld8i0v7+9Wgz9/oL9FCwEAYL4JAwAA4Ao1Go3MrDqVb7rnDX2N+8yut6SxoT2lvNVq5fD0sXx8V/e96HM5PLkvmTG7ALgywgAAAIAF0Gq1cmz6WHZ88s19jfvS9L7c0BL8ML+EAQAAQ+rs5IGcvP897a+nDienT1384GtXZcWatTk7eSAZ67GYCUOr0WgkK0/lxff8Yl/jPr7rTWmMdS9YB3A5hAEAAEPowtXHWzNfyYkTF19zZPXq56Qxti4ZW2flchiwC3cUunAXoYvtGtRoNPKVs6ey7Vt/oa/X2/HJN+c5PXYqgKshDACAEWRrzOHnvzEsHatXr17sEqBvwgAAGEHNZjN7nng8Zf3arr5azyZJHj3wVHff5OGB1wYw7IR1LAfCAAAYUWX92lz7ypf0Neb07ocGUgsAsLBWLHYBAAAAwMIyMwAAAGCBfGl6f8+tBZ899kyS5JYbNvYcc2e2DLw2RoswAACAvly4AGWr1UrS2SIvFpmEi5lrp4+ZZnvr0Ofc3r1rwJ3ZYpcQ5p0wAACAq3LixInFLgGWhLlCsnM7uOzYsWOhymHECQMAAOjLhSc0TmIAlh4LCAIAAMCIEQYAAADAiHGbAAAskFarlTo9ndO7PtXXuDo5ndZMa0BVAbBYZi/Gee7x3G03icU4GSxhAAAAwCJbvXr1YpfAiBEGAMACaTQamVx5Ntfe88K+xp3e9ak0xhoDqgqAxeKqP4vJmgEAAAAwYoQBAAAAMGLcJgAAAADzbP/UgWz/xHu72p85djhJsvGGtT3HbLlt/cBrS4QBAAAAMK/Gx8cv2neq2Q4DVvU46d9y2/o5x84nYQAAAADMo7kWhzy3feSOHTsWqpyehAEAAMB5E5P78v4PvLFn39TU00mSNWtu7Tluw9iWgdYGzB9hAPcQhM0AACAASURBVAAAkGTuqc1JMjV9KkmyYWxlV9+GsS0LNr0ZuHrCAAAAIMml970flunNwNWztSAAAACMGDMDgCWl1Wplair5owdrX+MOH0rq2daAqgIAgKVFGLDEtFqtHDs8ne0f/1Rf4/Ydns4NcSIEAACAMABYYhqNRsqKiXzn3aWvcX/0YM2mWxsDqgqAy9FqtXJm+miO7d7Z17gzk620Zm4cUFUAo0kYsMQ0Go2cytnc++IX9jVu+8c/lVUNJ0IAAAAIAwAAWCCNRiOHVh7NDa+ce8X6Cx3bvTONMTMDAOaT3QQAAABgxJgZALDIWq1Wjk4le/6gvx0Sjk4mrdMWBgUAoH9mBgAAAMCIMTMAhlSr1cr0VPI7Hzvd17hnDydfqa4WLyWNRiMz107kb39ffzsk7PmDmsYtFgYFAKB/wgAAAKCnnTt3ptlsnv/+3Nfbtm1LkoyPj2fr1v4WhASGgzAAhlSj0chzykR+5Lv6e5v+zsdOZ90mV4sBgPm3evXqxS4BmCfCAJhnrVYrR6Zq3vVQf9P7nzlcc9z0fpaJVquVTJ/Omd870t/AidNpnfI+ABgWrvrD8iUMAIAl5MIpu7NdOH33Qst9Om+r1UqdnsrM/R/oa1ydnExrpr8AF1g4Tx/al996cHsOHnk6p06fvOhxq669LutuuvX8mDW3blmoEmFJEgbAPGs0GjlcJvMTL+nv7fWuh05nren9LBONRiMTqw7nmh+4qa9xZ37vSBobvA/m0mw2s+eJx1LWr+nqq/VMkuTRA1/u7pucGnhtAPNtfHz8/NfHzl6TsycuvtjudauvyZpbVyZJ1ty65WvGAt2EAQCwxJT1a3LtPS/qa8zpXQ8PqJrh0Wg0Mrny2qx8xff3NW7m/g+kMXbLgKoCrsZyns0Ei23FYhcAAAAALCxhAAAAAIwYtwkAALDknJl8Mkd2/1p3+9SBJMk1a8Z6jsnYnQOvDWAp6DsMKKWsSHJjrXV6APUAAMCc5loYrjk90z5mbHV359idFpUD6LisMKCU8l+T/OMkZ5J8OsmaUsq/qbX+q0EWBwAAF5prUblzW2vu2LFjocoBWJIud82Ar+/MBHhVkg8m2ZzkJwZWFQAAADAwl3ubwMpSysq0w4B/V2udKaXUAdYFACwBrVYrdXoqM7s/0te4OnkorZmzA6oKALiUyw0D/mOSv0ny35N8vJRyRxJrBgAw9FqtVjJ9PKd//7H+Bk4cT+tUazBFAcAi27lzZx588MHz3x8/fjy1Xvx6bykl119//fnv77777jlv2WH4XVYYUGv99SS/PqtpXynlOwdTEgCwVDQajUyuXJGVr/zuvsbN7P5IGmO3DqgqYLG1Wq0cmTqedz+wva9xz07uy4nT11/6QOCqXe4CghuTvDlJo9b68lLK1yf5O0nePsjiGG6tVivHpk7mbZ94qq9x+6dO5obiahuwMBqNRiZWncy1r/r6vsad/v3H0tjQGFBVALC4tm7d6sr+iLvc2wR+K8l/SfKLne+/kOR3MiJhQKvVyvHDU9n+8If6Grfv8MFcnzMDqgoAAIZTo9HIoWtn8mMvv7evce9+YHtuvmXlgKoCZrvcMGBDrfV3SylvSJJa6+lSyhWf5ZZSfj7J/5akJnk0yU8l+Q9JviPJVOewn6y1/rdSSknyb5N8b5Ljnfa/7DzPq5Oc+w2zvdb6zk77N6cdYKxOe/eDn6u11lLKurRDjOelvQbC36+1HrrSn2PUNRqNnKxH87pv39TXuLd94qlc13C1DQAAYLFcbhhwrJSyPu2T95RSvjVfPWnvSynltiT/NO3tCk+UUn43yY92uv+vWut7Lxjy8iR3dv68MMnOJC/snNj/UpK7OnV9upSyu3NyvzPJa5N8Mu0w4GVJHkjy+iQfrbW+tZTy+s73r7tUzY1GIzO5Jve+6Hv6+lm3P/yhrGxs7GsMAABcqYOT+/LA7u779Kennk6SPHdN91odByf35ZaxLQOvDRgulxsG/B9JdicZL6V8IslYkh+6ytddXUqZSXJ9krluIL8nyW/X9tKWnyylrC2lbErykiQfrrUeTJJSyoeTvKyU8lCS59Za/6zT/ttpb4n4QOe5XtJ53ncmeSiXEQYAAMCwGx8fv2jfkelTSZJbxrqn4N8ytmXOscDydLm7CfxlKeU7kvwPSUqSz9daZ67kBWutXy6l7EiyP8mJJA/WWh8spfx4kjeVUv7vJB9N8vpa68kktyX50qyneLLTNlf7kz3ak2RjrfWpTh1PlVJu6VVjKeW1ac8syObNm6/kxwQAgAU112Jw27ZtS5Ls2LFjocoBZtm5c2eazWaSnH88975M2mHeQi/oOGcYUEr5wYt0vaCUklrr+/t9wVLKzWlfoX9+ksNJ/r9Syv+a5A1Jnk6yKsl9aV+x/+W0w4cL1Stov2y11vs6NeSuu+7qa+xS0d4J4Fje/PDn+hq3b+qYnQAAAACu0OrVqxe7hCSXnhnwijn6apK+w4Ak353kr2utB5KklPL+JN9Wa/1/O/0nSyn/Jcm5mOTJJF83a/ztad9W8GS+OuX/XPtDnfbbexyfJM+UUjZ1ZgVsSvLsFdQPXKFWq5WpqeTBj/SXsR08lJw5K4QCuFJnJ5/Jid3v6m6faq+jvGLNzT3HZGztwGsDGAXDuI3jnGFArfWnBvCa+5N8aynl+rRvE3hpkkdmnaSXtO/x/2zn+N1JfqaU8p60FxCc6hz3oSRv7sw0SJK7k7yh1nqwlHKks8jhp5L8gyS/Meu5Xp3krZ3HXQP4+ZaERqORU/VUfuFF39DXuDc//LmsshMAACwZc90L3pyebB/T66R/bK37yAGWsctdQDCllO9L8g1JnnOurdb6y/2+YK31U6WU9yb5yySnk3wm7Sn5D5RSxtKe5v/fkvzjzpAPpr2t4N60txb8qc7zHCylvDHJX3SO++Vziwkm2Zqvbi34QOdP0g4BfreU8pq0Q4kf7rd+lrdWq5Ujh2ve/sf9LYnx1OGao3Oug0nSDqGuWTGRu7+71908F/fgR2o23iqEArgS7iMHoJfLCgNKKf8h7VX/vzPJf057J4E/v9IXrbX+UtrbAs72XRc5tib56Yv0vSPJO3q0P5LkG3u0T6Y9EwEAAABG1uXODPi2WuvfLqXsqbX+P6WUf50rWy8Ahlqj0ch0JvOa7+jedmcub//jmTzX7RMAACyQ/Uf35y2PvK2r/Znj7WXRNl7fvXHa/qP7syV3Drw2lobLDQNOdB6Pl1IaSQ6mvRsAAAAAC2iu9TxONU8lSVZtvq6rb0vutBYI511uGPCBUsraJL+S5NOdtv88mJIAAAC4GGuBMB/mDANKKf9zki/VWt/Y+f7GJI8meSLJrw6+PAAAAGC+rbhE/39McipJSikvTns1/v+YZCrtHQAAAACAJeZStwlcM2u7vh9Jcl+t9X1J3ldK+W+DLQ0AAAAYhEvNDLimlHIuMHhpko/N6rvc9QYAAACAIXKpE/p3J/njUspE2jsKPJwkpZQtad8qAAAAACwxc4YBtdY3lVI+mmRTkgdrrbXTtSLJzw66OAAAGIRWq5WT08eyb9ev9DXu5MT+tE7dMKCqABbOJaf611o/2aPtC4MpBwAAABg09/0DADByGo1Gjq06mTvu+ed9jdu361fS2HDdgKoCWDjCgAXSarVy/PBUtn/8ob7G7Tt8ONenXvrAEddqtXL0cM1vPnyyv3GHa25Ma0BVAQAADKdL7SYAAAAALDNmBiyQRqORmZTc++KX9DVu+8cfysrGpsEUtYw0Go0czWT+yYv6m7b3mw+fzI2NxoCqAgAAGE7CAAAAAOhotVo5NnUk2//03X2N2zf1bG4oJwZU1fxzmwAAAACMGDMDAAAAoKPRaORUPZR7v+3H+hq3/U/fnVWNmwdU1fwzMwAAAABGjDAAAAAARozbBAAAZqmTEzl1/67u9qmpJElZs6bnmIxtGHhtADBfhAEAAB3j4+MX7WtOt8OA8V4n/WMb5hwLAMNGGACwTJyYTPbef7ar/WT7/CXXdV/MPD8uY+2vW61WZqaTA7u6n2cuMxNJ61SrrzEwjLZu3XrRvm3btiVJduzYsVDlAPNg586daTabPfvOtZ97f19ofHx8zt8LsJQJAwCWgbmvZrY/6IyPXeSYsbnHszy1Wq3U6amc3v1QX+Pq5OG0ZupgigIYgGazmS88vjeb1m7u6rvm7KokyZGnTnX1PXV4/8Brg8UkDABYBubramaj0cj0qomM3dPf+rIHdp1NY0OjrzGX0mq1kumv5Mzv7+tv4MRXzFIA4GtsWrs5r/2ue/sac9/Htg+oGhgOwgAAGEGNRiOTK0uufeVL+hp3evdDaYxtGkxRAMCCEQaw6FqtVo5Nnc2vfuJkX+OenDqbG4qrf7BcNRqNTKw6nmtedUdf4878/r55n6UAAPS2c+fOPPjgg+e/P378eGq9+O1kpZRcf/31SZK7777bmgyLqL95oAAAAMCSZ2YAi67RaOREPZif//br+hr3q584mdUNV/8AAGCxbN261dX9JcrMAAAAABgxwgAAAAAYMcIAAAAAGDHWDAAuqdVqZXoq+cBHz/Y1bvJQMnPWjg8AADBszAwAAACAEWNmAHBJjUYjK1dM5Ptf2l9++IGPns3YrXZ8AACAYSMMAACAq3B0Yn8+s+stXe0npp5Jkqxes7HnmGzYMvDaAC5GGAAAAFdofHz8on3NqVNJkjs2rOru3LBlzrEAgyYMAACAK7R169aL9m3bti1JsmPHjoUqB0bazp078+CDD57//vjx46m1XvT4Ukquv/76JMndd9895/t5ObKAIAAAAIwYMwMAAABY8rZu3TpyV/evhpkBAAAAMGLMDABG1tTB5E8+1H0f2bEj7ccbbuo95rbuRaEBAGBJEQYAI2nO1Z+PNpMkt23sPua2jXOPBQCApUAYAIwkqz8DADDKrBkAAAAAI8bMAIAr1Gq1cmQq+fMHLr5/bS9HJpPW6daAqgIAgEszMwAAAABGjJkBAFeo0WjkzLUT+ZaXl77G/fkDNY1bGgOqCgAALs3MAAAAABgxwgAAAAAYMcIAAAAAGDHCAAAAABgxwgAAAAAYMcIAAAAAGDHCAAAAABgx1y52AQD9Onwo+aMHa1f70SPtxxtv6j1m060DLozhNXE8p3//se72qa+0H9c8p+eYbBhsWQCDsnPnzjSbzfPfn/t627ZtSZLx8fFs3bp1UWoDhoMwAFhSxsfHL9rXPNb+oLPp1u5jNt0691iWrzn/zUy1/82Mb3h+d+cG/2aA5WP16tWLXQIwZIQBwJIy11WMc1c7duzYsVDlsAT4NwOMIlf9gUuxZgAAAACMGGEAAAAAjBhhAAAAAIwYYQAAAACMGGEAAAAAjBhhAAAAAIwYYQAAAACMmGsXuwAAgPlSJw9m5v4PdLdPTSdJyprn9hyTsVsGXhsADBNhAACwLIyPj1+0rzl9pH1Mr5P+sVvmHAsAy5EwAABYFrZu3XrRvm3btiVJduzYsVDlAMBQs2YAAAAAjBhhAAAAAIwYtwkAAHBJO3fuTLPZ7Nl3rv3c7RgXGh8fn/M2DgAWnjAAAIBLajab2fPEF7Ji/a1dfWdre7LpZw9Md/dNPj3w2gDonzAAAIDLsmL9rbn+lf+wrzHHd79jQNUAcDWsGQAAAAAjZlHCgFLKz5dSPldK+Wwp5d2llOeUUp5fSvlUKeWLpZTfKaWs6hx7Xef7vZ3+5816njd02j9fSvmeWe0v67TtLaW8flZ7z9cAAACAUbLgYUAp5bYk/zTJXbXWb0xyTZIfTfK2JL9aa70zyaEkr+kMeU2SQ7XWLUl+tXNcSilf3xn3DUleluQ3SynXlFKuSfLvk7w8ydcn+bHOsZnjNQAAAGBkLNZtAtcmWV1KuTbJ9UmeSvJdSd7b6X9nkld1vr6n8306/S8tpZRO+3tqrSdrrX+dZG+Sb+n82Vtr/ata66kk70lyT2fMxV4DAAAARsaChwG11i8n2ZFkf9ohwFSSTyc5XGs93TnsySS3db6+LcmXOmNPd45fP7v9gjEXa18/x2sAAADAyFiM2wRuTvuq/vOTNJLckPaU/gvVc0Mu0jdf7b1qfG0p5ZFSyiMHDhzodQgAAAAsWYtxm8B3J/nrWuuBWutMkvcn+bYkazu3DSTJ7Ulana+fTPJ1SdLpX5Pk4Oz2C8ZcrH1ijtf4GrXW+2qtd9Va7xobG7uanxUAAACGzrWXPmTe7U/yraWU65OcSPLSJI8k+aMkP5T2Pf6vTrKrc/zuzvd/1un/WK21llJ2J/mvpZR/k/YMgzuT/HnaMwDuLKU8P8mX015k8Mc7Yy72GjCUDhxOfudjp7vaDx9tP669sfeYdZsGXBgAALCkLXgYUGv9VCnlvUn+MsnpJJ9Jcl+SP0jynlLK9k7b2ztD3p7kXaWUvWnPCPjRzvN8rpTyu0ke6zzPT9dazyRJKeVnknwo7Z0K3lFr/VznuV53kdeAoTM+Pn7RvkPNZpJk3abuY9ZtmnssAADAYswMSK31l5L80gXNf5X2TgAXHvuVJD98ked5U5I39Wj/YJIP9mjv+RowjLZu3XrRvm3btiVJduzYsVDlAAAAy8iihAHAwmi1WpmeSt7/0TN9j504nJyqPZfVAAAAljhhAACDMXEmZ37vSHf7VCecWnNNzzHZMNiyAAAQBsCy1mg0sqpM5Adf2uOk6xLe/9Ez2bCpMYCqGAVzrVvRnGqveTG+occxG6x5AQCwEIQBAMw7a14AAAw3YQAAX2NmIjmw62xX++mp9uO1a3qPMb0fAGDpEAYAcJ7p/QAAo0EYAMB5pvcDAIwGYQAALKA6OZ3Tuz7V3T51LElS1tzQc0zGBl4aADBChAFclf1Tp/K2TzzV1f7ssZkkyS03rOw55s7bBl4awNCZ8zaM6c5tGGO3d3eOuQ2D5ePMZCvHdu/saj87NZEkWbGmewGSM5OtZOwFA68NYJQIA7hic30wPdVsf6i97rbuY+68zYdaYDS5DYNRN3cg9kz7mLEbuzvHXuCzA8A8EwZwxXyoBQD64bMDwPBYsdgFAAAAAAtLGAAAAAAjxm0CADCi6uThnN79UHf71NEkSVnTfe92nTycjG0adGkAwIAJAwBgBF3ezgY9TvrHNlnIDQCWAWEAAIwgC7kBwGizZgAAAACMGGEAAAAAjBhhAAAAAIwYawaMsP1Tx/Lmhz/X1f7Msa8kSTbe8JyeY7bcNvDSAAAAGCBhwIiaayXoU832KtKrbnteV9+W2+YeCwAAwPATBowoq0gDAACMLmsGAAAAwIgxMwBYUAcPJQ9+pHa1HznSfrzppt5jNt464MIAAGCECAOABTPXehNHj7XXqth4a/cxG2+1VgUAAMwnYQCwYKxVAQAAw8GaAQAAADBizAwAAK5KnTyUmd0f6W6fai8GUtZ0LwZSJw8lYxYDAYDFIgwAAK7YXOt5NKePtY/pddI/dqu1QABgEQkDAJahnTt3ptlsL8p47vHcugxJ+wRurjUc4HJZCwQAliZhAMAyt3r16sUuAQCAISMMWED7pg5n+8cf6mp/+ujRJMmtN97Yc8yWxqZBlwYsM676L1+tVit1eiqndz3c17g6OZXWTBlQVQDDq9Vq5ejUsdz3se19jXvq8L4cqTcMqCpYfMKABTLXfZGnOlN4V/Y46d/S2OSeSgAAYFnbuXNnHnzwwSTJ8ePHU2u96LGllFx//fXnv7/77rvn/ULI/qlns/1P393V/syxQ0mSjTfc3HPMltu624eVMGCBuKcSgPnQaDQyubLm2nte1Ne407seTmOsMaCqgKs1Nbk/H9/1pq72o1PPJEluXLOx55jG2JaB17bUNRqNHCmn8trvurevcfd9bHtu2rRqQFUxzOa+kHswSbKqx0n/lttuXlIXcoUBAAADUCcP5OT97+tunzqcJClr1vYck7H1A6+N4TL3rhynkiSNse6T0sbYliV14gFz2bp169Dc5jgqF3KFAQAA82zuk7t2GDDe66R/bL2TuxE0KicewHARBgAAzDMndwAMuxWLXQAAAACwsIQBAAAAMGLcJgAwBI4eTPb8QfcWOiem24+rn9t7TG4ZbF0AACxPwgCARTbnQmNHmkmSO27pccwtc49l+aqTUzm96+Hu9qljSZKy5oaeYzJ228BrAwCWBmEAwCKz0Bj9mHuV+nZ4NN7rpH/sNuERAHCeMAAAlhDhEQAwHywgCAAAACNGGAAAAAAjRhgAAAAAI8aaAQAAF7Fz5840m+2FGc89nlubIWkv6DjXOg4wyp49uC/vfmB7V/uh6aeTJDc/99aeY26+ZcvAawOEAQAAl2X16tWLXQIsGXPtXnLwyKkkyc23rOzqu/mWLXY+gQUiDIABeOZwzbseOt3VfuhoTZLcfGPpOWbtpoGXBkAfXPWHK2PnExh+wgCYZ3Ol2ZOdKaZrN3Ufs3bT3GMBAADmizAA5pkkHAAAGHZ2EwAAAIARY2YAy0ZrquY3Hz7Z1T7RuU9/Q4/79FtTNS9oDLw0AACAoSIMYFmY6177Zzr36d/Y6D7mBQ336QMAAKNHGMCy4D59gKWtTh7MzP1/2N0+dSRJUtbc1HNMxjYOvDYAWI6EAQDAopprhlZz+mj7mF4n/WMbze4CgCskDAAAFpXZXQCw8IQBsMxNHE7e/9EzPfum2hfcsubG3uM2bBpgYQAAwKIRBsAydqnps1OdxRU3bOo+bsMmiysCAMByJQyAZWyuqbeJ6bcAADCqVix2AQAAAMDCMjNgCdo/NZ3tH/9UV/szR48lSTbeeEPPMVsaAy8NAACAJUAYsMTMdQ/3qc7936sat3f1bWm4/xsAgNH01OH9ue9j27vaJ48+kyRZf2P39qVPHd6fmzZtGXhtsFiEAUuM7ZcAAODyzXVB7NnmqSTJTZtWdfXdtGmLi2n/P3tnHiZXVe3td4UwNCAIAURABCOOXEENijgn1+CME4M2iogKioggTnAVBEVFc72In1EUELFlEhEEIYEwCMgghBlBmSIIDgREZG6yvj/WPunT1dXdZ5866epO/97nqaf7nKq9atcZ9tl7jaLrzJ07l/nz5wPwyCOP4O7DftbMWHXVVZduz549e8T1o5QBQgghhBBCiOUWGdOEaI+UAUIIIYQQQgghxDjkE5/4xKgVwuqiagJCCCGEEEIIIcQkQ54BQohKLH4AzliwZMj+Bx+Kv2s+rX2bdddfxh0TQgghhBBCZCNlgBBiVEZKnvPvh6OKxbrrD/3MuuurioUQQgghhBDjESkDKrLowfv52kXzhuz/23/CLLr+6kPNoosevJ/nbjC0TIkQEw0l3hFd477HeOrXi4bufzCyP7Pm0OzP3PcYrLNsuyWEEEIIMdGRMqACI1k2n7jtPwCs2GbR/9wNniGrqBBC1GSk8fO2B8MjZfo6bT6zjjxShBBCCCFGQ8qACsgqKoQQY4/GXiGEEEKIZYeUAUK08LcHnaMufHLI/sX/cQCmrW5t26yxwTLvmhBCCCGEEEI0gpQBQpQYybX4n7eFW/IaGwz9zBobyC1ZCCGEEEIIMXEYc2WAmT0fOLG06znAV4CnAx8D/pn27+/uv01tvgTsBjwFfNrd56X9bwYOB1YAfuLu30z7NwVOANYGFgIfdPcnzGxl4GfAy4HFwI7ufuey+7VioiG3ZJHLQ/fDFWf5kP2P/Dv+rrpG+zast2z7JYQQQgghxEiMuTLA3W8BtgQwsxWAvwKnArsC33X3QSstM3sRsBPwYmAD4Fwze156+/8BbwLuBv5gZqe7+03At5KsE8zsh4QiYW76+4C7P9fMdkqf23GZ/mAhxHLLiAnuHgpPkmet1+Yz68mTRAghhBBCdJduhwnMAm5z90VmQ+OwE9sBJ7j748AdZnYr8Ir03q3ufjuAmZ0AbGdmfwRmAh9InzkWOIhQBmyX/gf4JfB9MzN3H2rWE0KIUZAniRBCCCGEmKhM6fL37wQcX9r+lJldZ2ZHm9laad+GwF2lz9yd9g23fxrwL3fvb9k/SFZ6/8H0eSGEEEIIIYQQYtLQNc8AM1sJeCfwpbRrLnAI4OnvHOAjQDuXAae9IsNH+DyjvFfu28eBjwNsvPHGw/4GIYQQQgjRXebOncttKckvsPT/wkNr+vTpI3pyCSHEZKWbngFvARa6+98B3P3v7v6Uuy8BfsxAKMDdwLNK7TYC7hlh/33A081sasv+QbLS+2sC97d2zN2PdPcZ7j5j3XXX7fiHCiGEEEKIsaGnp4eenp5ud0MIIcY93cwZ8H5KIQJm9kx3vzdtvhu4If1/OvALM/tfIoHgZsAVhJV/s1Q54K9EyMEH3N3N7HzgfURFgV2A00qydgEuTe+fp3wBQgghhBATF1n9hRCiHl1RBpjZqkQVgN1Luw8zsy0Jt/07i/fc/UYzOwm4CegH9nT3p5KcTwHziNKCR7v7jUnWF4ATzOxrwNXAUWn/UcBxKQnh/YQCQQghhBBCCCGEmFR0RRng7o/QkrjP3T84wue/Dny9zf7fAr9ts/92BsIMyvsfA7av0WUhhBBCCCGEEGK5odvVBIQQQgghhBBCCDHGSBkghBBCCCGEEEJMMqQMEEIIIYQQQgghJhndrCYghBBCCCFE13j8vr+w6LTDhux/4sF/ALDSmuu1bcM6my3zvgkhxLJGygAhhBBiAjN37lxuu+02gKV/99tvv6XvT58+XaXXhGjD9OnTh33vtgefiM+ss/LQN9fZbMS2QggxUZAyQAghhFhO6Onp6XYXhJgwjKQkKxRq3/nOd8aqO0IIMeZIGSCEEEJMYGT1F0KMJYsXL+bQQw/lgAMOYO211+52d4QQHaAEgkIIIYQQQohK9PX1ccMNN9DX19ftrgghOkTKACGEEEIIIcSoLF68mPnz5+PuzJs3j/vvv7/bXRJCdICUAUIIIYQQQohR6evrY8mSJQAsWbJE3gFCTHCUM0AIIYQQQggxmMVLdQAAIABJREFUKueddx79/f0A9Pf3s2DBAvbaa68u9yofVWERIpBngBBCCCGEEGJUZs6cydSpYUucOnUqs2bN6nKPOqenp0eVWMSkRZ4BQgghJgSy5AghRHfp7e1l/vz5AEyZMoXe3t4u96geelYIEcgzQAghxIRDlhwhhBh7pk2bxuzZszEztt12W5UWFGKCI88AIYQQEwJZcoQQovv09vayaNGiCesVIIQYQMoAIYQQQohlSDnEBYaGuSjERUwkpk2bxpw5c7rdDSFEA0gZIISY0CiOXAgx0WgixGXx4sUceuihHHDAAXLVFkIIUQspA8S44O4Hl/DdSx4fsv+fD0ct23VXG5re4u4Hl7DZhsu8a2ICoRhyIcR4ZFkoJPv6+rjhhhvo6+ubkKXdhBBCdB8pA0TXmT59+rDvPZksvT0bDv3MZhuO3FZMDmT1F0JMNhYvXsz8+fNxd+bNm0dvb6+8A4QQQmQjZYDoOiMt5gp37+985ztj1R0hhBBiXNPX18eSJeE5t2TJEnkHCCGEqIVKCwohhBBCTCDOO+88+vv7Aejv72fBggVd7pEQQoiJiJQBQgghhBATiJkzZzJ1ajh3Tp06lVmzZnW5R0IIISYiUgYIIYQQQkwgent7mTIlpnBTpkxRvXchhBC1kDJACCGEEGICMW3aNGbPno2Zse222yp5oBBCiFoogaAQQgghxASjt7eXRYsWyStACCFEbaQMEEIIIYSYYEybNo05c+aM6Xfec889LPn3Qzxy+tFZ7ZYsvpd7nvzPMuqVEEKIukgZIIQQQgghqvHkEyxZfO/Q/am6AVPbTC2ffGLZ9mkcMXfuXG677bal28X/Rank6dOnj1hSWQghxhIpA4QQQgghxKi89rWvXbq4veeee3j00UeXvvdo/5MA9KwYU8uenh422GCDpe9Pnz59DHs6fujp6el2F4QQYlikDBBCCCGEEKNStmi3WsDvuecegKUKgMlqAZ+Mv1kIMXGRMkAIIYQQQmShRa8QQkx8VFpQCCGEEEIIIYSYZEgZIIQQQgghhBBCTDKkDBBCCCGEEEIIISYZUgYIIYQQQgghhBCTDCkDhBBCCCEmGIsXL+azn/0s999/f7e7IoQQYoKiagJCCCGEEBOMvr4+brjhBvr6+thrr7263R0hRBdpLfVZ/L/ffvsBk7fUpxgdeQYIIYQQQkwgFi9ezPz583F35s2bJ+8AIcQgenp66Onp6XY3xARAngFCCCGEEBOIvr4+lixZAsCSJUvkHSDEJEdWf1EXeQYIIYQQQkwgzjvvPPr7+wHo7+9nwYIFXe6REEKIiYg8A4QQQgghJhAzZ87k7LPPpr+/n6lTpzJr1qxud0mIUSnHtbfGtIPi2oXoBvIMEEIIIYSYQPT29jJlSkzhpkyZQm9vb5d7JEQeimkXYnwgzwAhhBBCiAnEtGnTmD17NmeeeSbbbrsta6+9dre7JMSoyOovxPhDygAhhBBCiAlGb28vixYtkleAEEKI2kgZIIQQQggxwZg2bRpz5szpdjeEEEJMYJQzQAghhBBCCCGEmGRIGSCEEEIIIYQQQkwypAwQQgghhBBCCCEmGVIGCCGEEEIIIYQQkwwpA4QQQgghhBBCiEmGqgkIIbKZO3cut912G8DSv/vtt9/S96dPn656wkIIIYQQYsJTnvfC0LnvRJ73ShkghOiInp6ebndBCCGEEEKIMWF5mvtKGSCEyGaiaj+FEEIIIYTIYXme90oZIIQQQnSB5dntUIhusnjxYg499FAOOOAA1l577W53Rwghxi1KICiEEEKMA3p6epYr10MhukVfXx833HADfX193e6KEEKMa+QZIIQQQnQBWf2FaJ7Fixczf/583J158+bR29sr7wAhhBgGeQYIIYQQQojlgr6+PpYsWQLAkiVL5B0ghBAjIM8AISYRilEW3UDXnRBirDjvvPPo7+8HoL+/nwULFrDXXnt1uVdCCDE+kTJANIZqz088FJ8suoGuOyHEsmLmzJmcffbZ9Pf3M3XqVGbNmtXtLgkhxLhFygCxTOj2ZF+KifZMxt8suo+uO5GLxnBRl97eXubPnw/AlClT6O3t7XKPhBBi/CJlgGiM8Tox67ZiQgghRH00hoscpk2bxuzZsznzzDPZdtttlTxQCCFGQMoAsVwyXhUTQgghRkdjuOiE3t5eFi1aJK8AIYQYBSkDhBBCCCHEcsO0adOYM2dOt7shhBDjHpUWFEIIIYQQQgghJhnyDBBCCDFpUJlDsbywePFiDj30UA444ADFxQshhKiFPAOEEEJMWnp6epSgTkxI+vr6uOGGG+jr6+t2V4QQQkxQ5BkghBBi0iCrv1geWLx4MfPnz8fdmTdvHr29vfIOaACVtBRCTDakDBBCCCGEmED09fWxZMkSAJYsWUJfXx977bVXl3tVj/G6AJfHkBBiMiBlgBCiK4yn2O3x1BchhBiN8847j/7+fgD6+/tZsGDBhFUGlOn2AlzjvBBisiFlgBBiXNDtSWCZ8dQXIYRoZebMmZx99tn09/czdepUZs2a1e0u1UYLcCGE6B5SBgixjBmvLpDdZjz95qb6onMthBgLent7mT9/PgBTpkyht7e3yz0SQggxEZEyQIwrlnd3bVmcJw8610KIZcW0adOYPXs2Z555Jttuu62SB4pJi0psCtEZUgZ0ifFkQRzPC/DlYUE1kZUXIg+dayHEWNHb28uiRYvkFbCcMp7mieOZconN5SFvhhBjjZQB44DxtuDtZn/0YBNifKEJqRDjk2nTpjFnzpxud0OMAeNtnjheUIlNITpHyoAuMZ4mz+OpL0KI8YsmpEJMfEbzBgQp+cYDOv6jszyV2BSiW4y5MsDMng+cWNr1HOArwM/S/k2AO4Ed3P0BMzPgcOCtwCPAh919YZK1C/A/Sc7X3P3YtP/lwE+BHuC3wN7u7ma2drvvyOn/eHapF80yns71eOqLmFzoupo8yAtkciIln5ioLK8lNoUYS8ZcGeDutwBbApjZCsBfgVOBLwIL3P2bZvbFtP0F4C3AZun1SmAu8Mq0sD8QmAE4cJWZnZ4W93OBjwOXEcqANwNnjfAdtenmQ1Ta/bFlPE2YxlNfhBDLH3XHGCkuxz86/mJ5YXkqsSlEt+h2mMAs4DZ3X2Rm2wFvSPuPBS4gFurbAT9zdwcuM7Onm9kz02fPcff7AczsHODNZnYBsIa7X5r2/wx4F6EMGO47KjOeH6JaIDbLeDrX46kvYtmixZToFsviuhrPCnPdS0JMbFRiU4jO6bYyYCfg+PT/M9z9XgB3v9fM1kv7NwTuKrW5O+0baf/dbfaP9B2DMLOPE54FbLzxxvV+2RigSYwQyz9S8omJxHh+LuleEmL5QiU2heicrikDzGwl4J3Al0b7aJt9XmN/Zdz9SOBIgBkzZmS1FUKIThjPiykhJhK6l4RY/lGJTSE6Y0oXv/stwEJ3/3va/nty/yf9/UfafzfwrFK7jYB7Rtm/UZv9I32HEEIIIYQQYgJRlNiUV4AQ9eimMuD9DIQIAJwO7JL+3wU4rbT/QxZsDTyYXP3nAbPNbC0zWwuYDcxL7z1kZlunSgQfapHV7juEEEIIIYQQQohJQ1fCBMxsVeBNwO6l3d8ETjKz3YC/ANun/b8lygreSpQW3BXA3e83s0OAP6TPHVwkEwQ+wUBpwbPSa6TvEEIIIYQQQgghJg0WSfrFcMyYMcOvvPLKbndDCCGEEEIIIYTIxsyucvcZrfu7GSYghBBCCCGEEEKILiBlgBBCCCGEEEIIMcmQMkAIIYQQQgghhJhkSBkghBBCCCGEEEJMMqQMEEIIIYQQQgghJhlSBgghhBBCCCGEEJMMKQOEEEIIIYQQQohJhpQBQgghhBBCCCHEJEPKACGEEEIIIYQQYpIhZYAQQgghhBBCCDHJkDJACCGEEEIIIYSYZEgZIIQQQgghhBBCTDKkDBBCCCGEEEIIISYZUgYIIYQQQgghhBCTDCkDhBBCCCGEEEKISYaUAUIIIYQQQgghxCRDygAhhBBCCCGEEGKSIWWAEEIIIYQQQggxyTB373YfxjVm9k9g0SgfWwe4r8OvakLGeJOjvoz/vjQlR31RX7ohR30Z/31pSo76Mv770pQc9WX896UpOeqL+tINOZO1L89293WH7HV3vTp8AVeOBxnjTY76Mv77sjz+JvVl/PdlefxN6svk+U3qy+T5TerL5PlN6sv478vy+JvGQ18UJiCEEEIIIYQQQkwypAwQQgghhBBCCCEmGVIGNMOR40TGeJOjviw7GeNNjvqy7GQ0JWc89aUpOerLspMx3uSoL8tOxniTo74sOxnjTY76suxkNCVnPPWlKTnqSwklEBRCCCGEEEIIISYZ8gwQQgghhBBCCCEmGVIGCCGEEEIIIYQQkwwpA4QQQgghliFmtoKZ7dPtfgghhBBlpAzoEDNbrdt9EGKiYmYrV9k3VgzTn7W70RchJjpm9jQzW73b/egUM5tmZkeY2UIzu8rMDjezaTky3P0pYLsO+zHFzG7oRIYQ3SQpxb7d7X4I0S3MbF0z29/MjjSzo4tXN/s0tZtfPpExs22AnwCrAxub2RbA7u7+yYrttwKOAF4IrAwY8Li7r1Gx/c5EAsjjWvZ/DHjY3X9R+cc0iJm9Hfituy/pQMYxwJDMlu7+kYrtFwOXAb8HLgGucPdHavTj/9z9M2b2m2H6884MWU8B3wa+5Clrp5ktdPeXVWz/npHed/dfVe1Lkrcy8F5gE0rjgLsfnCnnbcCLgVVqyrgUaD0G7faN1o9TgKOBszq59oBfmdm73P3JJPeZwBnAyzP6shrwaNEPM5sCrJJzDZrZOcD27v6vtL0WcIK7b1v9pwyStx6Dz9Ffasioda7N7PPufpiZHUH7++jTNfqyEvCCJO8Wd3+ihoxXA9e4+8NpPH0ZcLi7L8qU82xgM3c/18x6gKnu/lBuf+piZjPd/bzhxogaY8MqwG4MPdeVxt8k47+AnwFrx6b9E9jF3bMWsma2cbv9udevmb2GOEfHmNm6wOrufkeGiBOA3xFjJkAvcCLw3zn9AC4xs++ntg8XO919YZXG7r7EzK41s43r3MMFTd+TZvY84HPAsxn8PJmZKacH2Njdb8lpl9o2Ps7Uxcxe4O43m1nb51jV851krQt8jKHP6sr3Y0nWhgw9R7+rIWcF4Bktcipdj+7+lJm93MysmAvVxcyeAWyVNq9w93/UlFP795RkTAfudvfHzewNwEuAnxXP8LEkHZdDgQ3c/S1m9iLgVe5+VKacbRh63f2sYtuNgE3c/eK0vS+xXgL4hbvfmtGPRsaXJOudwOvS5oXu/ptcGQ1wGnARcC7wVCeCzGwGcAADx8YAd/eX5MiRMqA+3wW2BU4HcPdrzex1IzcZxA+AnYlJxiuADwPPymj/WQYu6DInABcAWcqANJH8FrAecTEVF1Ql5USJnYDD0+LsGHf/Y2Z7iMVXwSrAu4F7MtpvCmwNbAPsD7zczG4nKQfc/aSKcgpFy3cyvns4biQ8ceab2Y7ufj9xjKvyjvR3PeJ3nZe230ic76wJPzEYPQhcBTye2RYAM/shsGrqw0+A9wFXVGy7PrAh0GNmL2XgWKyRZOYyF9gV+J6ZnQz81N1vriHn18DJZvZe4n48HdgvU8YCYpHwn7S9KjCfOG9VWac8iXD3B9KCPov04JsDbAD8g3hg/JFY6OXIqX2u0/cBXJnznSP05W3AD4HbiOtmUzPb3d3PyhQ1F9giKXI/DxxFLGBfn9GXjwEfJxa904GNUt9mVWx/krvvYGbXM3gBk/NAfz0xHryjzXtO/thwHHAz8Xw7mFj45o7jPwL2dffzAdLk+Ejy7gGAM4nfYMSzYFPgFjKuXzM7EJgBPB84BlgR+Dnw6ox+rO3uh5S2v2Zm78poX1D8/rISzYGcSe0zgRvN7AoGKxQqK6dp+J4ETiau+x9Tc3JrZu8gnrUrEff0lsDBGb+r49/U0P0IsC8xLsxp817u+W5k4WBm3wJ2BG4qyXFCyZUjZy/gQODvQKF4d2LxW5WrgdPSs7p8DVceq8xsB8LAcgFxfo4ws8+5+y8z+tHU7wE4BZhhZs8lniWnE/Pwt2b0pal5+E+Jse6AtP0nQgFZWRlgZscRz7RrGHy9VFIGEOemr7S9O/EMWBX4KvFcqUrH4wuAmX2DWG8V/fq0mW3j7l+q2P4h2igayT9Pq7r7Fyp+djT6CEXJ9Qxcv/m4u141XsDl6e/VpX3XZrS/Kv29vrTv9xntr6vz3ghtbgVe2NCxWYO48S8jrLwfB57WgbwpwHkdtF8N+FT6jU916XpZmP7uQCgGXl7sy5RzBvDM0vYzgV/VkHNDA7/pupa/qwPzK7bdBTgfeCj9LV6nAe/poE9rAnsAdxHKn12BFTNl7An8hhhct6nRh2uq7BtFxlWEhazYfnbN6+VaYFoxThGL+SPH8lw3/SIWqs8tbU8Hbq4hp7gnvwLsVt6Xc66JxUv5OXB9Rvtnls7vkFeGnCnADg0d3+JaKc71irnjL22ehe321ejby4Af1ThH1nKOsp6RxCJ1p3Scp6Rx/KtNHO8ax+D17V7d6EupT1c1ISON37XPUwN9aOR+LMlbpcq+UWRkPTtGkHMLsHIDcm4FpnUo45g2r6MzZVwLrFfaXrfOGNPE70lyiufJ54C90v9X1+hLx/Nw4A+t3597HRHKNev0eJS2y325KFNWx+NLknMdMKW0vcJYjzHpe78GvLUhWRc3IUeeAfW5K7nQeHJZ/TR51pOHU7trzexQ4F4GXGiqsKKZrebuD5d3mtnTiMlpLn/3elb8Ibj7v5NnQA/wGcKy/zkz+567H1FD5GZAW3fRdpjZBoQFZhsGXMiuAv6HUE5kkdyJD2KoG85zcsQQjU4ysxuB48n4TSU2cfd7S9t/B55XQ87vzey/3P36Gm0LHk1/H0nHfDFhuRsVdz8WONbM3uvup3TQh6VYxPDuDHyQsDz0Aa8hFA9vGKXtvuVNwivgGmBrM9va3f83oysPm9nLPLmCmtnLGThWVTkAuNjMLkzbryOUark86e6LLWKNp7j7+clClEvtcz1cmE2B51k0Af7hg10Mbye8HnJ5yMy+RFwzr0uuoitmynjc3Z8wC8cWM5vKCL+1ldK9/ElvsRSk81TJeuDhPv4poKrX00g8mf7+y8w2B/5GuIrmcLuZfZkB76qdgTs67Zi7L7QIscvhCXd3M3Oonednd8La+3Pi/K5A3Of7kmERasJ9190vHP1T1Ugu6F8AXsTgkJBc99vfmNkngVMpeZp5eMBVpd/dHyzupbokl+L9GOrePOpvKt2PL/IWTyMz24OwTubwe4aGvLXbNxJnmNlb3f23md/dyu3E+FbLE7DEXYRXYW3cfdcO+wCxqCuP+4uplwet49+TeNLM3k/MNwovrdznSVPz8IfTfKgY87Ym/zfeAKxPrE3qsErLdtlbLivfCs2MLwVPB4p2a9Zo3wR7A/ub2ePE87auBwjAgWb2E8IjtXxssjwCpQyozx7A4YSr892EG/CeGe0/TAxcnyJc/jdjIB6xCkcBvzSzT7j7nQBmtgnw/8hwBSpxpZmdSLhJ176gklvyroS17jjgFe7+DzNblVCWjKoMaOOK8zcqTooTdwMLiVCOL3qNeOIWjgL2IRQKdV2UPlr84+43WsSw1nEzvcDM5hHKBCesVefXkPMa4MNmdgdxvuvEGZ1hZk8n3MEWpv78JLMfl5jZUXQe2/YrIob8OOAdpUndiWZWxW30aS3bpw6zvwqfIUINitCWZxLumZVx97Mt4k23Js7NPu5+X42+/MsigdvvgD4z+wfQX0NOJ+e6CLN5DzG5+Hnafj9wZ9UO2EBM/I1m9lti4evA9sAfqsopsSPwAcIr4G8W8em5ia0uNLP9iXCXNwGfJLxKcnkTQ8e4t7TZNxLnmNl+DI1Hz50wHWmRo+LLhKvr6oT3RA4fIVxBf0VcvxcSz4UsWpR0U4hF1D8zxZxkZj8Cnp7COj5CuJtWxt3rjAPt+Cmdu+9uzUC+oZVIiomaE8m+9P1vI+Y0u5B/fEntIKyiBQ7kKMxvMLMPACuY2WaEgeX3NfpSuBT/hPrP6y+b2ePufh6AmX2BUChXUgY0HAbX1MLhEeAaM2tdNFTKpVC6F28n5iFntsiprDBPCpu5wDPcfXMzewnwTnf/WlUZwNmluRDEeJ4bKgYN/J7ErsQ99HV3v8PMNmXgWTcipWdbI/NwQnF5OjDdzC4hvCbelyljHeCmFI5U7ktV5f1DZvY8d/9Tanc/RD4NBkIoq9LE+ALwDeBqMzufuI9eB1QKEYBBa5OyxtKJtfRK7l5pTd3g8wTiunsBoXgqh7nkrd2Sm4EYY8zsU+7+/dH2jSJjD+JCLjwK/gN8093n1ujPMW12u2cmqTGzY4GjvE1SGjOb5e4LRmlvwLO8s+RIrwJeRXgGbEosOC5NryvdPUszbmaXu/sr6/anJKd2MpYWOe9mIF/E79z91JE+P4yMZ7fb75nJ00ryVibcH7O0z2Z2Fmly7O5bJMvq1e7+X5lyZhYTt/GAma1IxCgb4cL+5ChN2slYi1ASli12ufGdqxFW/SlEjN6aQJ+7L87tT0lm3XP9O3d/3Wj7RmjfbowqyB6rmsAiOeRuwGziXM8DfuIVH6xm9glCgfAcIgdCwdOI/CY7Z/SlneU914OpEczspe5+dQNyDixt9hNj+Snu/limnDdROkfufk5meyPun03d/RAzexbhUl41b0Yh5w/uvpWZXe3uL037rnH3LTNkXEkogU8mciF8iEiOuH9OX5Ksq9z95WZ2XaEINrML3f31ubI6JRkMDmDwvXRIjXN9lbtXTvg6jIx1iJC8zwFvJibbO1Udx81sF8LgM4PBOQweIvLZ5C7uOib1aQjJS69K+wNHeNs9I3Gwhcfb54iQn+I+uMHdN68qI7V5D2HYMOrPhdr+Lnf/aq6suiyLZ1uaSxVzkFty5yBm1nYMqOqZZGZvBr4HfJ0wIECEx+4P7N3qeTNWWCSF3oo4Lpe7+986kPU04vm9O3Cqu392lM83lli0JPP63PlyWzlSBtTDzL7XZveDxGLztArth2SSL08QMvuyOnEuxyyD9TD9WIGYaOVmWG6V0/HDvEXeJoTb1t7ARu7e6r40XLvi/OxAWF9+xWANaU5G4LbJWKpq5ZOMRo5vi8zsLPPWYGWDJibHqc2qhDZ8Y3f/eLIsPd/dzxilaaucRrL4W7hXt7reVlb8mNlHSdcrKVwBuLSKq2tJRsfXS8Pn+o/A29z99rS9KVF55IV1+9cJNtgDaSVCs/4fd6/sOpiULY95lI0rjvnKXrFyhJmtCaxFWCy+WHrroRoW/Y4ws53d/ect1vilZFr+zic8Yk4m7p8ba/bptUQunadK+16WM/Y2gZnNJawuM939hWlcmO/uWSELZnYB4QF4jru/LFn5v5Wz+DazK919RssC/vfunpucETO7zN23ThbW7xGJen/p7tNryOpozGsKMzuICBvqyKU4PRvPJTwCP1JVwdcio3YY3HALhoLM+ccKwLE5ysURZG3v7iePtm8UGU0995/NQCWXVYEV6s6D08LO3T3Xal20v4P2VSzGXBkLzRifOj2+aUz4PAMJX28EDvOKVWWs4Uo5SWbH1QQsvCQ/QyhifwF8t4qBxcyOTPPTdt68njO/K8n8cfr+m3LbllGYQH1WIbTFxQD4XuJC383M3ujun2nXyMx2JLT6m1q4NhesAVQuQdJuwmalWLuciVtq27HblkfJmEfMbM1cq2ELl5nZVu5ex/UXWOqKVOQNeDUx4b6UvJi/1kzAM0r/O3kZgWcQcYi1tW8NHt9iQKybZb7JygZNxLZBeBdcxUC27ruJezNLGQCs6x1m8U+WhjcQE+PfEu7eF1M9Cy+EImAr4DJ3f2O6nrMsFQ1dL02e630Id8zb0/YmhEY9C2ug9F36/CBXPYvs8K/I7E5r5Yge8ipHuLvfaWZDQszMbO0aC5hOFmRFLH07F8ascStds+sTitQjzWwN4MSc50liHvAHM9vB3f+e9v2ECjHX1lzmZ4BXpsX71bB0XKiTm+ezdO6++0j67mvM7DAiprdOHgSIqghrpn4dQcxD9skV0smYZ83nFKntUmyD3YCdUBI+B3ifRSW8LNd8dz/F6pffbVeJYKkIMuYf6Vmwrpmt5J2HTX6JgXnvSPtG4j6LUnzFc/99ZMam29BKLhuSUcmlJGdzIrxw7bR9H/ChGgrM8vxwFSJ8be3MvhxLWM3Lxog5uc+24YxPVLsfiwV4x8c3Lfo/lNP3Fl5Pg5VyzOybxLyqbjWBdYixckeilPVLc+ZW7l7kfXqLt3g8pXlNHV4D7GKdhfxKGdABzyWsBP2w1HIwn4j9HCkp2xVEopONiPj+goeIpGdV+Q5xo5/FwAXQCT8muW0BuPt1ZvYLIutlDo8B1ycLazluNafG7xuB3c1sUZKRdXGnwfxeIt7wIiJ0onJN0wJ3f2NumxHoNBlLQRPHF+AQwtp8rru/1MzeSMRwj4qn5D9mdgah4Lg3bT+Twdd0FZqIbQOY7u47WiTwwd0fNauVieopK9XwTprxXAXO+4AtiHCHXS2ShuXmUnjM3R8zM8xsZQ/XsudnyoAOr5cmz7VHHoTNCCUqRPhEnWRWTZS+a9e/X5vZF0f/5CBWKVuS3P0/yYJSlV8AbycUWe1iEStblRpQQp0J7d1jLcq+ZeHhfvm9ZAX5PJF3IPd5cgupfJiZ7ebuv6fis65V2dMhTybrarF4WZcaZZzc/SoL99va7rtEgtQViHxD+xDJTnPyDZX7UyhLHySeu3XpZMxronTvUty9UmLTYdo2ec1gHZRkbXj+ARFic4mZnc7gZ0Elw5GZvYUok7ehDfaMXYP8PDR7EmXmXmBmfyWSi+Z6LexJKG8vB3D3P+cq7hNHMrQM6o/JLIPpVQqkAAAgAElEQVTaxjL8f2Z2MXn5Vl7SxhiR7S1MZ8an1xEL8I6Ob7rOhqWKks/dixCOg919UBichWdhLm8FtnT3JUnGscS6q2regEVETpVjiBwcu9U0wjaRWLTgzTXaDEHKgPpsSGjjC63QakQStKcsEr20JV3QdwDnJi1ToU28PXNS8DLCw+BtxETyeGBBB5bnVd39ipb1U51EY2emVye8pcP20zu1nJcxs72Jm/8h4iHxMiIx4fwMMZ0mYylo4vhCM1nmO65s4JEdvNPJMcATZtbDwGR9OvWyJjeRxf9Rj+zu/cki+g/yE93cbeGK9msiMdwDhAtvLk1dLx2fazNrtRBsYWZ1XImf6+7bm9l27n5sUlrOy5TRGgIxhRiLc8fPjipHuPvb09/aC5gSnSqhFpjZtp4S0haY2a5EJZbK7pRm9kLCevI+Qvl9AmFRycXd/Qwzu4VIBno0Fc+Rma3hUdmmrXUu0+vie4Tb+TPM7OvE7/qfjPZFn64lEvad6O63jfb5dvhAXpdHyfQWKvXjCEa2xucql2uPed5QdQRr0KXYzNrmMfHMnC1EadqXWIR0fNXM5pBvzVwR+AQDrs0XELH2uc/Je9JrCvUS495D5D94JzHnLHiITG8Sj1Cx/7YIs5ri9Vz7O6rkUmK1QhGQ+naB1ag4YoPDOornSe5xnmJma7n7A0nm2tRbp3VifCpyXDzR4fF9FVGp4XhCodCJwfIUhi6Uf0nkIMilk2oC32bgGGTfQ9ZsYlFg4HlgLSG/uUgZUJ/DCDe9C2BpVspD0yBy7miN0wPr/wjLtQE/NLN9vGICFHe/hvAM+KJFbND7gSPM7AvuPqJGbhg6dttK/aqUjGYUGZ1e3IeMZBSuMdH5iLsfbmbbEu7SuxLKgRxlwEGZ39mWtPhZiYGFWN3FcxNZ5i+wmpUNhpuwAc9LC8TcWLADgbOBZ5lZHxEa8uFMGU1l8b8yLeR/TEya/kNFa1CpH+9O/x6ULKtrEr8viybux0Ttc12iHF+9CuFuuJC88AlopvQdDHY9LJLTbZcpo+PKEQVmtiED5UuB7MVHp0qofQjF01vd/c+pT18iKi7kJpQ7hrhWZrt7HSVWQVGS9c8W+QOOAaq6PzbmdeHufWZ2FXHNGvAur1cC7J3E9XGSmS0hFAMneUbCXGsmNrmY8L+a8CQ5MW1vz+CFXmV5nY55ZnY9Q3/Xg6mvX2tjeW2lSZficojBKoSF9CryQgMhPLOgRknWEnOJfCY/SNsfTPs+OmyLNrTz+Mlsfy1RCruv8IjNxYbJR1LM1zIsq9BcJZemyqCWwzr6k4wdasj4vZn9Mm1vTyTgq4QNhNw8jfrGpxcT4ZUXdHh81yc8pd9PPEPOBI73jPALi/DIFwNrtswZ16De2qCjagLuflCN7yyzLTEv3Yg418Uz6d9EYsVsrLOQ3wE59Q3JwsJV9hXECb0iZ9KTLASzPcVBJivOfHffIrMP6xIDzvbEJPnL7n5Zjowk5zmEu9Q2wAMkt61WK1EFOR1PVIa7uN290sVtZk8QmtGTCG32IM1A7gIpafVfYmaHAxe4+6lWI9mjNZDsxsKF7Vhi4WKEi+guuRYLayjLfBqgX5s2K2fztWWTPXcaA4v4y3IW8bYMsrwmuZsAa7j7dRU/P2KMYaY1s9GkRtZAFYsWeWsCx+V6x1gkVzyFWBQeQyp95+65NcDbyc6OqbVmKkd8i1gk3sTgBKOVj42Z/YCYUOxEWOH/A1zjGTW9zWwWESr2LmKxsRXw9sJSNR6wUhjPGH/va4jx+5j03F291XU1U95mRPnGXndfIaNduUb30thkd88t/0iaFM8urtl0Lc/3DlzUc8e8UrvDiGv/F2nXTsQ99SDwGnfPDlVpCovqEYe5e6VQulK7LxO5GGYRYVUO/DjnXJnZta3zwnb7Ksg5n/bPgiwFRyfPFBu5IkGWwsIGV3KBSJabG45XxOV/lVJVAuCg3DHPzJ6TPB7K+zbNHSPM7MVEWIkR3r6VE8PZMBUACnK8cKzDSjktslYmlALfJlz+Ry0xntptRzyL3kmEkxY8RCSmzS49ah1UE7D2ieOXUsXQmI7r+929b7TPVuzTtYSSclDIrw/kJ6gmR8qAPIZbLBRUXTRYSzmIdIFc6xVLRFi4bu5ITAZ+SVgX/lGl7ShyO3HbamSi0unFnfqwPXF8+gmrxyl1J7Rp4bohodHfgojXvMAzKh5YKRmLu09PE8EfuntuspurgA+4+y1p+3mEtjXLXapQBiRL4vOIOO6zanoZdI0G78eOs7w2oVAoTbTaubZ47iK+qYVDmtT+1N3vKu37uLsfmSOnReaKwPXu/oJRP7wMsPDq+nCh8DSzrYjJTuVJtkWZt6OJe7D2gtnCDf4lXi+HAhamtY2K81N3QZbavoYIT/k9sINnlHYbxroL1EtqZBEWMIRcZaENlCBz4CJ3/3Vm+wMJt9/nu/vzkpX3ZHd/dY6cJGsTQoG/I7H4PdHdR0oWV0Xmxe7+mhrtbgFe5QM1wNciFKlZ+UmGGfMeBBZVtSKb2SWtx7PY1zpfGkXOykQOhU0Y7GVTufRdG5kGXFe1D6nNFGDrYsFi9UuyLiQq3NyWtp9DVHzIii+2CGEqWIU4Rv3u/vlMOY0po+qQFogbufv/S9tXELmGHPi8u/9ypPbLsF/tKoTVqoxlNao8tbTfFLi3GLstQiifUcO415EXarrm30YoAjYhFvRHu/tfM+W8yt0vzWkzjJzjCGXPRe5+c432bctzFlQ1NFpGSeUKsorqMtcSCQ2XmNkV7p6VDFnKgExKi4VViMnBtcRE5yWElqnSA9nM/pdYgJW14De7+34V2y8hEhUWg8SgE1nD2tbOfetB4CqPkITa5E5Umrq4k6wNiYFoX+AL7n7cKE3ayZgCbEnkdfhXehhumDPRNrNrSMlYfKCUTnZ9UCuVkxppXwU5VxEW/bWAywhXzEfcvTdDxnuAbxGhE8bAhL9yxuVkHT6QUqkXQnNcacI0zOK9oNIivimaUCiMBXUWDhZhJPcBe/pAoqUhk59RZJSzhq8AvJBQYuYm7cPqZ+guy9gWOJyIB9+QyFXy0aoKpCTjuUTY0I7EPXQMYVnNerCa2VnEhL9WWasko6OSrDY4k/rKhKfZU2Tc1xbeT8PiA/HuVftUToy3CvBu4J4qFpiSjB8QCX+PT7t2BG5z9yEVHEaQcQ3wUmBhafyuM+5eTrh8n0woAW4fpUk7Ge1ikz+Ro8QqydqVCGErxqzXE1bRXO+5y4iY3uuI62Xz9P80YA+vkF8nPe8/7u6Xp+1XEFb0LSzDE8/MzibNXRjwsiFH4WKDcyoUz/87PbM0n5ld6u6vymnTRsYsYly5nTi2zwZ29VKceweyL/SMspYjyMmd4x1GJBN9lAh/2wL4jLv/vELbS4CdSorPawjj0erAMVUNLGb2f+7+GRummkXVObQNuLIfxuDwkjWAz3lFj9YkqyOv2JKcK4l8FU+k7ZWASzyjFKp16IVqkZxvcyLJ+QlesZzgMLJqXy8tcmYSSuHXEmFi1xBejofX7VsdknHlUcJQWU7mmV1O2MzOJbwnvkHkJvsHsJVnlppVzoBMPLnPmdkJxIPr+rS9OVBpIZ/4LKFRLVyTjiUs/FVp58ZXDGh1EnXMSK8iJuhtwB+APczsZHc/rIqQYSYquYk2inj2i6gfz1705f1E3NJZZMZCFpZeYiIA8ByrlaAeaC7ZzZVmdhQD8W291IvxNHd/xMx2A45w98Mslc3K4DDgHV4vdrbgaCKko4it+yAx8Rmxvn1B6X5cpdWCaTVKtdjQJHfF94wa1+4NlI0ZxsJW/o6scIWG7keAvxLx9Ceb2S/d/dvkjzPlrOH9qX2W2y2AdZChu4y7zzOzPYBzCEXHSz3DZTDJuBU4ID3c305cz0uSRfvwjIf7I0QOmgUMjvHMyW/SUUlWbyCTenmxbxH6Vkw+r/AanmveUqPdzI6nQk6eFl4PbF4oaNIkdaSKP+14wt3dzAoZdUv57VLHItVCa2zyneTHJgPgEfJwFvDKtOuLufdA4k5gN0/xwGb2ImJhdAgRq18lv85HgaPTs9+IONqPpmP9jYy+bOTunWbYvrL0fz/h+XNJDTnzk0LrV7kKwgJ3X2DhSVgORcr2ILLBIWhTiORr69eQ08QzZba7f94i9OxuYi58PlBlcbeSlzzUgIvTOHt/5n1ZzKE6rWbxfGLsfzqD81U8BHwsU1btKk8tTPVSuFuae+aWQp1DnKdBXqhUT9r3QWKh+zyihF+xv05p106ul6V4JBi9kHguvRHYg1DkVFIGWAMVEhKFZ1tZIZ2Vx6bEdoRiYR8GQn6zvaCkDKjPCwpFAIC732BmW47UoIXdiQfMSTW//+kM7yr1hRrypgEvKyxTFm6RvyQstlcRC78qNJFEZTsi8c5nqHFxm9lXicH5j0QW6y95vYQ3+xKu/e0sCll1fmku2c0niAHk07A0vu0HI7Zoj5nZq4jju1valzse/L1DRQBE5Yey9e+rSdOfS1OlWppIctdJXxqrLd1GXt37Mb7c/S8WMYlzzexkoCez/YVpjPxA6sMdROx/Lh1n6Ial2vkdiDHuJUTCpM+6e1b1BTN7CeEd8Fbi9/QRSt7zGFAkjsbpDI6JrENHJVmbxMx2IJUETP04wsw+55278G4GbJzZ5pbUplBUPIuwWudwkpn9CHi6RcjXbuSXCwW418IrsJYnFAwoQBtkBaJc1lQigevzqlr/SrzAS4nB3P0mM3upu99eVYGelFj/lbzFzEsl1oj8P1X5vZn9V3l+VoMlwK+9FC5pZm/3gVKMVdmXqDT1lJk9Sj3vuT2JfD7Xpe21LMps5j73y4k0i2fBbiO2aE8TyqgV09+3EvPg+zMMLWuVN9z9U6XNdasKcffCiHIlKWQSwKKE6MoZck4DTrNmXNmbqPIE8E8ze6enZOIWoRW5iZBXLBQBAO7+J4vQvkq4+5TM7xuxL+lvnetlKUnZvhpwKWFs3CpTSd1IhQRvpnpQIavwLFgCHJuu352IeUhlpAyozx/N7CeEZsqJDKQ5C6NNgIXJbfBod8+1dnyeOOEFKxEa2tUIy+rJmfI2BsqJs54Enu1Rr72yFrqJiYq7P2xRguMVRAmQeZ6X2O7LhEvdFul1aBo4sibHhaW3ocnXF4kH7/WEIui3ZEwmLSXNShaB/02vTvgMkUX1VHe/0SIOMdft8EozO5GILy5bM3MWZo+a2Wvc/WIAM3s1GaXZrOFSLe6+V4v8NRmwICzzvjQ90W9Q3pVJ3mPArmmCWslCkCwKOxEWjsWEa5x10Lfi+igydN8P2Rm6IVzqXuHujwKXWrgX/4SMUowW4Tb/Ao4irKrFfXB5upYr4c1Ufei0JGuTHEBpomWRcO9c8rzfyqELBX+jorLbBtx/1ySe14X3yCsI5Vxl3P07SYn7b8LS9T81ntnQoScUNBvSZwOJK28kJpMQxyxXGfAnM5tLKN9JMv9kETNcOc7YSuE/NpBhvpIhwAbyVUwlxqjbiedSHaXYEcBnzez9JYX3wUSW9co04W0DfKww+iSZDySFVK4y4IVtPNYqL3pL39/EM+U3ZnYzMZZ/Mo0PVXOTXG5mH3P3H5d3mtnu1PAQAxYA/00kXIVQcs8nkmnncJeZnUpU6HDgYmBvd787Q0YjXrGExbvPzL5PXP93AW29HkegKS/UJujkeilzHTFv2ZwYM/9lEcpTdc7ZcYWEAgtv8hcxONSxstHJomLQnsSc83TCw3FPwiPrGjKVAcoZUBMLt99y7dffAXNbB9tRZEwhJnC7EovW4wnFwJ0V2v7BS/E/Zvb9QkNqZpe5+9ZV+5HafJmIxzwt7XoHcYHNAY70irHkZnYokXX3X2l7LeCz7l65JrNFtvCvEJY1I9w8D3b3tsmk2rRvOm51FcKSvzQBFZH8r85gVAsrxWeb2Skt1vROZU8hMmP/O7Ndu4oA7hnJvcxsC8LqXtR7fYBwpa2afX8XolTLDAa7dj5EJLzLthi3yF+RSBz1wrHoizVYKzvJ6/h+7BSL/CYXEW7Et6Z9t3uNigapbZGheyaRoRsi8d+Xa8pbraRdz207JIN0ZvuT3H0HGybxXtUFTLqHr3P3zev2pUmswwS5DfWh48zaLcqIVivQY8BtwAHuvqBin65x9y1H2zeKjF/QPqTvBURSw6pefFiHiStLcnoYeEYasRD6AXGMVvUKuTBsmPAfd69kvW7yuW8RMrcbsRA6yN1PtnoVhIxYRG3q7odYVCV4prtXXrSa2XXAFu5Lw1xWIO713DjydgnusvK+pDYd5fkpyVkL+Le7P2Xh3v80rxCiYpFcrzBAFGFzLyes+e/yVKErox8d35OpzTlEDrByicJed39ThozViHumuG5qVXkqyVudWOdlJwRPiqI9GVxl4QedjhV1ableViUS5NYJaSqOy65EaPf67p6tFLOaFRJS2wOBNxDKgN8S68CL3f19GTJOI+bLlxIerGsRRuG9c5XCALi7XjVf6cD/F6FlWrGmjBcTMUu3EDV6rwW+UaHdrSO8d1vNvswA9iasxjNqyri6zb6FmTJuAaaVtqcRmUw7OVfrkJRfNdqeRFj+3pheRxKTriptNwN+SljyNyJyF/wnneet6hzXdse4xm/6BWGxXg24GbiXSHbTkdzMPkwhspWT+rJGB7Le21CffsOAy/YZhIfJN8eqL8BX099j2ryOriGv4/sxtdmMsOrelI7J7VXHGULJeCJhnfgx8eC6o0YftiIe3MX2hwgLzveIbNa58l6Vfs9f0vYWxGQnR8aa6d6+Mr3mAGtmtN8g/X12u1dmX/qAjetee02+iAnSPEI59uE07n2rhpxXA6ul/3dOxzrruKS2zyBCx94OrNfQb1whXTM3ZLS5lCiTV/59l2Z+7zxCeVtsr04k1eoBbsqUdVZZVgfH4ecNHM/rWv6uTiTjzJWzdptX1vysGCOJecM5xBztuhp9mUsoLP+YttcC/pAp49uEp+csQgF6EjAno/36xGL5j0QSzJel1xuI/AO5v+kUohTfc9LrQCInQo6MKwnl0VodXC8zgb3Sa2YHci4hQmSL7Rm592Rqd22bfdfUkLM+UUrvHZSed5ky9ibmVEYo1hYScfdV2zdyTzf1Ip71Q1415HyKmIvcSniEHJh77RBKp/eke/IPhCfyhpkyrifmv9em7WcAv8mV0XK+HiAUavWOcbdP8kR9pYF0EaEV/R0Rf/W6jPafJFyaziW0Syun/VOIrPWjte8j3Mda9xe5COr+rvWIkIGNqTGxJNxwVi5t9wA3ZspYQCSJKbZXIhKqVG2/NRGr+qv08LuBcC/9B/DmGr+p3SA/ZN8wbS8m8g7sRyRh255wC3oTUVmgah8Wtvu/g/N8TfrbS0ywCwt4joyNgFPTcf07MUnYKFPG7zr9LUnOyoTb1v6EV8lXiNrzuXJeX3q9Ovf3NNmXho5Lx/djancxMRm9jlioHkRSXGTIWC1db2cQCfPmkjdBWUha9BNWqXuI8liHEKW2cn/T5UT8eFnRVnlhlz7f0cSYgUXHcQ2c6/MIL5QFDCi0Th/j6+37RE4HiAnT/wLfBd5dU16RnX6L9P/ewIWZMnYgntXHEl5IdwDva/A3757x2S0JRfCd6XU1YfXN+b4/Mvj5uDIDi80sRXG6fm8FfkQo1b4HfK/GMZhX7lPN43h5+nsZkU19ZeDPNeTcSVQRuI8IS3qKSDq2EHh5RRlnlv6fQizIl9ToS3F/l8eYSnOHlu//BKGMPYWY462Q0X4XIgTwofS3eJ0OvKfGbxqywG23bxQZzwW+nq69E4BtqWms6fRFKJlvI7zXfpf6VOk6aZFzLqGwXCG9dgYWZMr4KFEh7KcMZPL/SI2+FIvMbdN53oJ8o1zH93SD5+iI0uvHhDGizjP/c0Sy1Kk1+3EsESrxNSIpbd3fc0X6exUDSpvcddLCkbZzX8oZUJ9OM21uRJRHGeRi6lFGr0pGyn2AX5vZB2jjKlWxD0uxoSVNNiYsxlmuaEQOhQXJhdyJrJlVa28WsZB/JeLCTksytiMvFuz7xEJsTWKC/BZ3v8yiBMzxhBUlh6vNbGt3vyz185WENrkKq3uqxW5me7h7kcvhHDP7dkYftjCzfxODRk/6H+plZgVYMbnAvwv4vrs/aSlTdgbHEB4G26ftndO+ym5xxHHYj85LrJzGQDmp2m5sXnIdNrN1iMlkLrX7Mkw8cLl/ubkiyvcjhGtcnfj0Ho+s1ubhbnuQmV1ELH4r4eGK30fEMq5NXDdfpFqmcYgJcHFd7EiEL50CnGL1kk7i7nfZ4ERETw332WHoNAHmSim8ZJt2oSGeFxby1YzPLiv+DMwxs2cS9/TPvLPStP3u7hYJsA5396NslFrPbWgkf8FwuPuPMj57DTGWr5G2s0KzEr8gKkeUQ/qOTy7GN2XKaiJxJcSi5RKLbNvlcTxnvDrDzJ5OLLwXEs/+OkkazyZy4cwDMLPZwJsJi/oPGKicMCzu/rbS/0uIRcTnhm8xLE8mt35PfVmXgdwMlUjfPze9svHIR3Ksmb3XW6pz1KSjPD+pT01VYamNmW0F3OXuf0hzw90JBebZhMIwl48Qc8/vEuf798TzNofPEVVtFqc+TktyKoXIligeam8lyi1ea5adce9OOr+nG8E7yOXUIufbZvYaUq6WdD+u7u5Vz3dTFRKuTGPdj4l54n/Iz3dRrAmK7y/WBbXWBFIG1KfTTJv7m9nmFqWtAC7ylITCK9TjTBObbSzqZhYL9jPd/bzqP2EQjZQ08ShRdx2RkMWAQ4qHcgWKZDu3pVfBaW0+OxJTPdU1NrODi0W8u9+cMx6W4nhXBD5kZn9J28+m+qSr/OBvnfhVnhS4+wpVP1uRHxGD/bXA71K8Ze7EdF13P6a0/VMz+0ymjKZKrHRUTsrMtga+SSSjO4R40KwDTDGzD7l7jgKpk74U98DzCYtFMVF/B/lJvdrdj2cT128uj6W47z+b2acIhd16NeQU/bqfuAYrL6SAFcxsqkdlkFmEx01BnWfZXWa2DeAWZZc+TV4SWOh8YrwH4S3RWpYK4j6orAzwqNbwbGAzdz83xVU2PW6M1ofDgcNTP3YiJlyrEErYE9z9T5kiHzKzLxGKxtelhVXl52xiig/OGL2YsLaOKanva7n7fe7+bzNbySIR3L5eISdJgUfs+VmE55IBe7h7kaOkUm6fkqwmEldCeOncQxzXWknz3P2Q9O8pZnYGsIpnxqEnZrh7Ma/C3eeb2aHuvq9VTJhnZufTPodHbjWX7xHec+uZ2deJPAhZ+VrSmHIQMW5PZWCyn/WMdPdTrJSgsbQ/twzZJwjlwpqpL/cToUBZWDNVWDrhR8RzESJkbH8i5GBLIhS0cvw2RLUdwr1/KWk+9H8ZYu4mPDgKHiLC63K5yszmE4l1v2RmTyNTCUX7ezrXYLSseIRYkGeRYvVnEPOrY4hnyc+JsXRUvKEKCe7+yfTvDy0SF6/hFfNklWQ0+myXMqA+HWXatMjGvSeRCAWidNH/88xyMWnxX1cBUKbjkiZpsjPP3f+bfOs77t6UZas86LVOzHMGs7c30JcXpMWYAdPT/6TtWgnUmsDdC5fQgkVJAZTDfWa2MzHRh4Fs8Tn9aKrESqflpJr0Jqndl+IeSA/yl3lK/GNmB5FfIaTgb8Q90Uk5v88Qyb0+TShLZhLup2PJ8USJzvuI+/oiADN7LuGJkcseRH3hDYlJ2HwifCuH8sQYIm7vw1UbJyXCxWZ2pbsflfndg0gLy48TMdLTid/1Q0JxMqYk75FvAd+yqKxxNOFFkjuB2ZEIudnN3f9mZhsTluMczjazeQyMUzsSsfJjhpntRCw+HjazPxOLu+OImNOsBTyAu1+ZlNOrJPkbp8VIbr/uoP2iN3ehWYxbT4vN0RMGlvrweU9JD81se3c/2SNJ2eNpEb9/Tl+IevNfYHBlgwfS/KTqgmi/0v+rEOFI2Vnd3b3PouLILOKZ/y7PL8d7FOEJehX5nktLsWESNObKacK7xRqqwtIhjXuatWFfKigDrDmv2CJp5VeIMou3u/sjycMg10vhppInayF7++E+vCyxgcowEM+QF5JXbrTg3UTo8EIAd78njVljgpkNm6zTzF7m7guHe39Zo2oCNbEOM22mReE2xUPTIrvl770LNaHT959LuIx/g7CI/oNwrcwqr5Jcij5YU6NfyOhIK29mTzFQZ7uH0CKStldx9yzLUpqADqHK5MsarmzQKWa2s7v/3IZxR89xAUvH5fuEVr1wi9s75zeZ2bXEpO1E7ywr+01EHOId1CgnZaXswWb2x7KlzjKzSHfalyTjZiKW+PG0vTIRB/iCiu3blfPbz93reAWMG5IHxzOJxGIPp33PI1z9On6Qmtln3D3HklO068Ttu5CxDVFydqmS3vNKDV1DlM27vLherSWr/1hh4SX3ZuIanEXk1jne3X89YsNl15/3MmBJ/527nzrG338DsRC8NU0ILyXCBLP7YcOE9Hlmdvkka1ppcxUidGdtd/9KppzNCeXG2mnXfUSCr1FLbtngSjmDstu3blfsyzqE4uk1adfFRFnAB4k8SLfmyCvJvdDdX5/ZZjpwt7s/bmZvAF5ChM78K0PG5e4+amhDBTnXuftLSn9XJ/KbzM6U83QigdsmDB6rPl2x/RRCAXBozvc2Tbont3T3/vS8/bi7/654zxuozGJmd7n7syp8bsRwu1xDmZld5e5VQ5aHk9FI9YkmsMGVYfqJcfz97r7nME2Gk3OFu7+i+B0WoVWXjtW6y6Ky0o3AP4tdpbe9hudRY8gzoCZpcD+OSPz0z1EbDMUYXH/3SRhSumgs2Y6wtu3DQEmTXPcxiLIo11uUWSnHGVV6UCQ60so37T5D1BJ1kjKBcL26hQr5FNotjM3s7e6eVa+4QVZLfzvWhrZzi6vBOwmt/MlpoLb9k0MAAB8cSURBVDwROKmGlavTGutNeZM00ReIifUVFnWLndBoV14YEvk+LgLe4QPl/PbJ7URS7g2Lu3d6/rPwFPLTsi/X9XwkKllyoDm37yTrOMKafw0D1j8n75w/7u5PWAqFMrOpjLFbp5kVNZjfRli0TiAm2VmlG21wSb9Bb1EjHtLDRfoc0pzHzNb2MYhLLvFEcR+6+0Izu6MDhUQjIX2pL62eXP9nZhcTlsUcjiSu+/MB0sL3x1Sr1W7D/N9ue2RBcU9+wVtijEtUUgRY5DQpmEK4Fq+f05fEKcCM5L30E6JazS8I1/iqnG+RX+hXlHLQ1FB+Fs+1R8xsA8K9v45n3m+JJI/Xk+96XuTFejPQVWUAzXuataPS+FvyrNncK4QJV+AyM9vK3f+Q29DM3kJcnxuaWdl7dA1qeMc0gUcI3JaEl1gnHo4nmdmPgKenZ/VHiHFqrPgssZ55lHg2nprjRbUskTIgk+SCcyBRosLSrqeAI7xC7JUNxLweR9ywxQX9buol9mqKHYm8BX/usB9npldt3L013OISMxu1JvSyotWyliw7u3cg8mAio/qY4ynZVa6muYyZHcEID7kcxU9SlhwGHGZmmxFlWr5Fpjuxuy+ySAyzmbsvTQyTIWKkBI2rDN9s2L5sAbw27brI3a/NlPF1i1iywrq1q7tfnSHivYRV9vwk5wTqKRtfRcQsHk9k3++mwnIsqPT7rGG3b2Kx8SLvzFXvQjPbn7h+30SEPPxmlDZNsz+x2Nmvk8W2uzfmumlmuxNj7qPE4sWol5ekE9Zr8cZavbyd45FFAyF9BTbYbbVY9NY59qsVigAAd78gWd2q4MP83257ZEFRg7wji2jiqtJ39xP5dXarIWdJsjy/h0iMd4SZ5YzjMJDwcEZpnxOhWjkUCRoPYyCktU6CxlXcfcREtxVoKnFwbdIzdgEDnmbF+Z5C5A6oxCiKy57Mbv3QIn/NT4Ff5HiQtPBGYA8zu5MBL9mq3on3EKUf38ng0OeHCGPhmDGMh6O5e25IKwDu/p30bPw3kTfgK+5+TlP9rfD93wW+a2abEr9pgZktAg71zhLtdozCBDJJ1rW3EtaOO9K+5xCZXs9OJ3uk9mWXuK2IBUPhupitxWsKMzuYWHhsQgwEFxGLmOwL1Mx6CHe8W0b9cPv27bTyh7v78+vIWxZ04i5lmW7nTWJmI1l83AeSOI0koxwr/lVaMsp7ZlIqM9uE0PbuSFhFT3T3OZkyliaGcffnJcvHye4+VvGH5b7sDXyMgeRv7ybiEY+oIWs9Bid7yvKYSBPydxEPnpmEou9UTwk2K7RfgagO8X7CxfVMwt17VPffiYiZ/cXd24YFtXyuMbfvJO9k4NPufm+d9knGFGLBMpt4pswDftKhgmHCk5Q1r3L3+7rYh8bcgG0gpO+bwDRqhvQlWeeXNvsJi9uc3Gd38mBayEAOpZ2JRH6jVjay5sP65gCbETlWygvNUZNx2kCG+b+l7V0IxeqdwEG5i1Uzu5zwNDqA8NK6oykX9Iw+tP6mDxHn52bq/aZ9iOznZzDYU6GyHItcFa24Z+aqWB5JC+BdiZCdK4CfVn1el2S0DQds56k6gozCcNk1krfoRUTOmMLD8fbl4ToxsxcTio4PAp939zo5EJrrzySfJ2STtLpvap1YJEvk/NEWed1cCFYhLeQ/Rrjqb5jrcm9m7wC+Q9Qn3TS59hyc405sg5MaFVr5gz1l7B5rWiw6U4gSjmu7+7Y15b3C3bMT9zSBmX22ze7ViEXENHfPsaZ3fD2nydKKxMStdt4Ai3jplxK1Vot46esqasIbxSIfyKt8IKY9Oy7NGowLLsksyvnt6DVi0yzyFryfSOB2cB3lxnhgNEuOu4/qMdeqDDSzm71iPodh5J1PZLG+gsET7FHHTauZPG6ykDxj3uPuj4z64QmARZWIx4jrdWfCfbevjlXVzFZw99pJ6Upy1iIUw+UcSge5+wOdyq7Rl2Pa7HZ3/0ib/a1tFwL/7e73m9nrCI+qIsP8C909K8O8mb2ISFR6qbsfnyyCO7r7Nyu0bSS/zzL4TXsCXycSABbjqBbyDZKU8O8ikjwXHov7V1FolWTU8k40s5PcfQcbqKY1iLGcU5nZu4kF8zZEEucTCAV3rcTTFjmHjiASEK5EeKA+7PmluWuRDMc7EWHZdxG/5wx3f2wsvn8kFCaQz4rtLAzu/k+rVlpw3eEG9yRnzGt4ApjZ/xAJllYHriaUARfVEHUQkcTqAojMs+kBWKUPhQZ707Rd1srn1k9ukrLbZD+hEc+KV7LIwnq2R3b4bc3si8DXfIyzh5Yt7hZZVPcmtNAnEIvPbJEddmkXd7+5QxkQMbluZkU956ouqssCY3DW56fId69vLC64wOuV8yuUAG9L378JMUGpPCkZb3gzLuhNun1DjJt1+TVQeJud4u7v7UDW8siXiAoflzNY0ZKTx6brDKPEKsaVr5jZbcAB7r4gQ+ytZvZL4GjPz3K/lLToHxfH091zs6aXaTTDvLvfROm4JG/SURUBiZHy++Q8d5vOmr8v8NxOPW2sw4SpyyM2UG7xbcA5hDfJwuTpeCkVn7ttvBN/bmZVvROPsKjo0FpN69lECMGYkTztTi15OO4DPMPM5pLh4Vji+8Ri/GTCk/RDRLLnseJW4DqiXPq/CSPPJy3l+enW+g+kDKjDEzXfK1iBWHCPt9jb9xAL3TOJzM+X1dRW9bv7g8XFnaj64Fpa9zVpsL9BB3Vfm6LswplccVevcWy+7O4nW8S1v4lYeM9lIB5wzEgW4n2J2OZjiRJ2Y27BSTxg/7+9O4+SrC7POP59QERAFk0MGlnEZVBARpBRwRUEDhwEAQ274hITz4kLxC2C57ApyBKNLK7BEZVFRVFANqOiKKLDMsywKYigQURwJYMgwpM/fremq2tqqqu6q+tWVz2fc/pM1+2+t9/u6a6693ffpYzo/Efbu1Z3UrZ172PW6m4M02whZTxQI2V8T8oIpV70rS54JiSdAWxBGcV2lPvT3GgUfIbJJ+mtj3tieyY9UZqfbHN3bkWfoowLnVbDs2HRaRGrupO4BWVWey8p6FtSTo5Pr17bPguc4y6nYmjIGowCSNqAcvfvxZRzjx9Qptz8bxe7r9qUHv1KyqjOhp7Pl1X64BwHbMbkcq8p/07dob+Pyvz6bvX1e6J0Q59Rlo360zB1FJ1KeS05zPbyRsYuI/A+0MNx3gy8sCk78XjKYkI3iwHvq77+pJKCKvv5o8DuPcTRF9X3cSZwZlOG439QxgH3eqzbmjKiFkq6sr/RdnQ0E9dDPWXhzraUCfSoqb5thQ/RRX1ba3rpMKnuFL+ketsHuMf2SzrvtcIxTge+TflDfQ1lVXw122/tYt/rbc+v3j8NuNf2kdXj5aPfBk3SWZRUv0coDVXWBT5iu+t51410eknHAUttn1VHyYhKV+K9KYsrp3kanUxb7lCtyeQaT/eSciXpYsrF8+G256t0QL/O0xiHptIYZnm9tAfYGKZNLFvTlDLr3pr/NdcFz2jU50xVNXuN57vmF4tpdXWPyaYoWejq56sOo9kCJF056L+bukj618ZF5DT2fRmlUeh6wLnAMZ5iDJ+ke+nQYHSGi1zTojI14iwm9y840PZOXex7OKUn1H2Uu3ZbVxlnzwTOcI89aFQmMxzBxEXUGynn3R17SHRx3K56m1Sf2+/v6TzKJKXvMs1MG0k3M/OGqbESVYr/gsZNK0mPAxZ1c16lDj0tVNOo2n6R9H3KDcf/Bn4D3A28oXHdMc6yGDBgdVwAdkNlTvBLgZdT0md+Rakz6nXe8JqUZjnNTayO6eZOugYw93U6GgsRkg6k9At4H3BNL7VTki4E7qI8ET2f0tn6J4N+Eqou7h6iZIHUfnEnaZHtBc1/FzNd+FGZM/27QZ9oVC+4b6WknS0FTnePDXiqE7T1KXdM/kLpUXEgJUXvm15x0kYMibouxNW5AdvYL9hI+hBwJ2WywrQanvUhho7d1+tKD60yCnajXKQ+jXIBfSblXOBY2/O62H+oGoy2e/3o5TWlqitudJhv3FmdR8kI7KmsT9W89+aLKElX2H7pVPtOcdyu5tc3fX4/v6eD2213D42D1YeGqaNoJpkkLcf5d+BgoDk78XO2pxybK+k2221T5zt9bC5Qaax4D6VfwKGUG3sfn2rRcxykTGDwXll3ACtxPKU84GTKCuLD0zmIS5Omw6u3Xg1i7ut0rKbSD2JP4FTbD7eUQXRjH2AX4CTbf5T0FOA9fY5zSrZXGfTXnMIySX9HtTBRnbR0/X9dff6HKTOTj6GczP49sIqk19u+pP8hr9QZwMOU39tdKU1qeknnhNJ5+jBPzGV/FDhD0jaUuvKBp+hF12op/XKPTV7H0AHVv+9v2jbo0YKNFP9NgQVAI71+d0qzvbrcSrnDe6Lt5nTZc6tMgY6qVNtLgEs00WD0ckl1Nhi9T9JBlPMJmBhL1hXbV7XZ9rNpxvJgVX5xq6S3UW4I/MM0jzUppJ4+ub/f0++Ai2z3XHIj6QJK7GsDN0nquWHqiFvIRCbJ9lSZJL0exPZHJF3ORHZiL6OJF0l6i+1JZZaS3szkUYNzjsvY5ydV7097vPYoSmZArEClM/CGtpf0sE9fagf7uYLdL5LeQckGuJ5yF2Uj4Iu9ru6r9At4lu2F1RPS412NpxxXVTr9KZQ61xuAJwGv7fZ3T9LVlNnm61JKH3a1fZWkZ1PuUA0sC6fl7s9jKJkfPd0pHuUUvVEn6YO2e6nrjDEj6TLgNS6NZBuleV+xvUtN8Tx+OqViLcdobTB6PqUh4V0zj3Ba8WxEqb3ettr0Q0rPgK7HqvUxlgXAzZTSi2Mor1MntLs4b7PvjKeezAZJX6T8bL8KLHQPjSdV+vmsz4rNqV8O3OXeewWNlJlmkvQpO3F9SkbBX5m4+N+Gcjd9L1cjKucSlbt3RwBvo/z9rELJjj3F9tF1xjYsshgQAFSriHtQskUWA/cC37PdMb2xaf+hqx3sF0mbNF+0V08sz7R9aw/HOILyhLqp7Xkq3WG/0mu93iiqLpw3pfzO/LSXrJTm9E9JN9t+TtPHBlqS05omPp208VFO0RtFKl2O/2L70WrR8tnAxdPNrIr+U9MkF5UmXFtTStd66uPRp1huAebbfqh6vDpwvWcwlnKacZxCh7vL3dZ/a3KD0XOcBqNjQdI6lMWfN1J+jxZSFt/vn2K/CymZb0tatm8DHGF7rDPfJP2QUqJzLqXp6V3Ah21v2uX+X2JyduIdtnvNTmwca3smmpHeaPs70znOMJB0KKVvxr80zuVVxvx9gvLa8NEBx7M6pafa05g8TaO2hYksBgQwceEk6Z8pWQFHqIc57cNYO9gv7S7qGiu4PRxjMbAVcG1TbXzXP99RphmMGFKH5mmDruHW5OaizfXbvTSDOxv4zkpS9Ha2vW9/o46ZkHQN5eTtCcBVwNXAA7YPrDWwWK7xPFtlZh0HnES5IKljksvhlJKx8ygXUXsBX7Z97IDjaK77Popy12y5buu/NYQNRquT/I9RRrOa0kX9UNu3DzCGoZuy0G8qvXkOopTC3Uy5G31yp/KQZL51NpNMkmr/GWcnjiJJ1wE7uWUcZpWhe9kgbxpVX/cSSjnsNTSNoXbT6O9BS8+AaHhMVce+D9Oo9x/S2sEZqVLNNwfWlbR304fWoam5S5f+atuSGrXxa021wzjQzEcMzZf0Z6qL7+p9qse9/h/NSJ9qtw+hzNU9kDYpen04fvSXbD9QLdacYvuE6sQjhkfjeWU34BO2vyHpyDoCsf2h6kSwMaWnl1refsax/GJf0iHdXvy3Oc6w9aCBMkngNCaeL/ejZCwOcvFnWzpkSs5lknanjO59BqVHzwts/1alefTNdB5f1+k1eY3+RTk32V5Uvft/lKyLXi3PSHNpxN2XuEbAaq0LAQC271XpBzZoG9RVGrYyWQyIhqMpnf9/YHtRtbredRo8tK0dPBn4Wp/jHKRNgVdRVmmb09fuB97S47G+LOlTwHpV3dybKPNkx902zGDEUJ8uwIeG7XuA7VpS9L45l1P0RpwkbUuZ+PDmalteV4fLXdVz747A8dXrVJ0XsYspI60eA6XG3fYva4xn1NJDZfsLTY+/qNK8b5CezESm5AGMUKYkZcb7R11NemqoFkXfNMW+I9ucbib6mEkyv+WGyBpNN0tqydQZEn+d5sdmy5WSnmt7aQ1fu62UCQQAkp7ollFLrbXyU+w/srWDkra1/aM+HGcnmkYu2v7WjIOb45QRQzGHSXo58C7gh7aPrxZRD+m25jpmX3XHchdgqe1bqwy459q+rIZY3k5Jyb+HkrHQOEmvrVxs0OVUs0XSE6t33wv8ETiHstCxL7C67WNqiquRKXkiMGczJfthFJvT9cMo99waBi0lnJM+BDzO9kCzAyTdRCmr+QVlmkb9rwNZDAhY3rhkV9t/rh5vRqllbFvf1Wb/oasdnClJ763Sfts2W8oJ//Rp8oih5wEZMRQRfdN0cdhW6+L3IEi6DXih7a5H3c1SHM2d6tek9DaBuf16/QvK99QuN9rucVZ7H+IZqikLM6XO0w16+p0ZpeZ0/TDKPbdiRZI2brfdNUw8aUg6YzQcC1wgaTdKevznKamvXRnS2sGZaozMuXq6B+jwAgrAXDzp6pPz6TBiaPDhRHSvaTGrrSxmDYVrmLg43Aj4Q/X+esAvgU1qiOlXlMZRtbK9dt0x9JvtOv4/22rJlDxqFDIl+/k7Y/u7wHf7dby5bhR7bsXK2b5T0nxK82GAK2xfX2dMyQyI5STtSUmxWxvY2z2MzovOJB0N/IbScEeUhZa1bZ9Qa2A1yYihmMuq8oCVSlrn8JD0SeB82xdVj3cFdrT9rhpiOZ2y2P5NJmdCfWTQsYyq6i7rbqw4oWZgP+MRzZRsnmG/hJLl0NMM+1i5UcskiZWT9E5K37FGT7W9gE/XufCTxYAx1yYFfgfgduAOGO9U+H6OB5L049ZRVu22jYuMGIqIQWg3BlbS1ba3qSGWI9ptt33UoGMZVZIuAh4ElgKPNrbnZzwzWnGG/Z2231lvVKNhlHtuxYokLQG2tb2serwW8KM6ewakTCBaU+DHtqNrG/0cD/RINS6u0dRof5rmi46hjBiKOUvSUjrXz9b2oh4ruE/SB4AvUv7PDgJqqdnPBelAbJC/v1mxWdMM+9MpfX6iP15HySSZB7yjaSTgnM0kiY7E5PP/RjPZ2mQxYMxNd77wmOjneKADgI9VbwZ+WG0bVxkxFHPZq+oOILq2P6WD/3nV4+9X2wZO0pMopXib07QganuHOuIZURdL2rmOaREjLjPsZ8mI9tyKlVsI/FhS4zVpT+CzNcaTMoFx1+EOFwBZYS8yHqi/MmIoRkX1u7ygevgT27+tM54YXpIuA74EvJtSf30wcK/t99Ua2AiRtBclC2QVygVs7q72Qct4NlEy+B4gP9+InknaGngJ5e/n+7avqzWeLAaMt5WNuGioc9TFMOhXUxdJ84BPAOvb3kLSlsAetj/Y55DnlIwYirlM0j6UBcLLKS/qLwXeY/vcOuOK4Zz40OhfIGlJY6Fd0vdsd2xIGd2TdDvlTttS5wQ3IoaMpC/Yft1U2wYpZQJjrvliP3e4JuvzeKDPAO8BPgVge4mks4CxXgzIiKGY4w4HFjSeK6s08P8BshhQv5Oqf9ekdEB/FPg58JfaIppItb67GuP7a2CDGuMZRbcCN2QhICKG1ObND6oJKM9fyecORBYDAmh7h+sUSeN+h6ufTV3WtP2Tljq7jOWJmNtWaVk0/R0lPTnqdyXwIeBNwC8pz9sbAJ8DDqsppg9KWhd4F3AKsA5wSE2xjKq7KTPaLybjGyNiSEh6P+W1Zw1Jf25sppTLfrq2wMhiQEzIHa4WfW7qcp+kZ1ClrUp6LeWkJSLmrkskXUqZOAKwLyWTKOp3AvB4YBPb9wNIWoeSMXAiNVyE276wevdPwPZVTFkM6K9fVG+Prd4iImpn+zjgOEnH2X5/3fE0S8+AAFac7S5pFeD6zHvvD0lPp6z8bQf8gXKycpDtO+qMKyJmRtLeTG4EdN4Uu8QASLoVmNeaLl6lZN5i+1n1RDaZpF/a3qjuOCIiYvZJejGw2PYySQcBWwMfq7NHWxYDAgBJJwJbMvkO15J0Oe4vSWtRUovvrzuWiOiv6kJzP9tn1h3LuJP0M9vzev3YoEn6le0N645jVGR8Y0QMM0lLgPmUa64vAKcDe9fZSDa1jWNO0qmStrPdaG63JeWX9NNZCOgfScdKWs/2Mtv3S3qCpLFuHhgxV0laR9L7q+fPnVW8Dbgd2Kfu+AKAmyS9vnVjdSfmlhriWZnckemvMyn/v5sARwF3AIvqDCgiosnfqoy1V1MyAj4GrF1nQMkMGHOS3gnsBzyFMv/4bNuL641q9Ei6zvZWLduutb11XTFFxPRI+gal3OdHwCuBJ1Dqk9+Z58/hIOmpwNco0wOuoVx0L6DMR9+r1/GwM4zlftpf9AtYw3b6N/VJxjdGxDCT9D3gEuCNwMuAeyllA7WVZWcxIACQtDFlUWA/Smrd2cA5tn9Wa2AjokoLWmD7oerxGsDVtjfvvGdEDJvmHitVacB9wEYp/xk+knagpIwLuNH2t2sOKWaRpKtsv6hq7HkyZXzjubafUXNoERFIejJwALDI9hWSNgJeYfvztcWUxYBoJWkr4LPAlrZXrTueUSDpvcAewELKHaI3AefbPqHWwCKiZ61ZPcnyiRgOkl4FXAFsyMT4xiNtX1BrYBERbUh6CbC/7X+rLYYsBgSApNWAXSiZAa8EvkcpGfh6rYGNEEm7ADtS7lBdZvvSmkOKiGmQ9AiwrPGQknr+QPW+ba9TV2wRMZmkQ2z/V91xREQASHoeJTtgH8p0sa/aPrW2eLIYMN4k7QTsD+wG/AQ4B/i67WUdd4yuVWnEl9rese5YIiIixknGN0ZE3STNo9xw3R/4HaVP27ttb1xrYECa1sRhwFmUX8jf1x3MKLL9iKQHJK1r+091xxMRETFGVHcAETH2bqGUMO1u+zYASYfWG1KRxYAxZ3v7umMYEw8CSyV9i4n0Ymy/o76QIiIiRl5SYCOibq+hZAZ8V9IllEzsoVioTJlAxABIOrjddttnDDqWiIiIUZLxjRExF0haC9iTUi6wA3AGcJ7ty2qLKYsBEYNRjRPcyPZP644lIiIiIiLqIemJwD8B+9reobY4shgQMfsk7Q6cBDzW9iZVJ9Gjbe9Rc2gRERERETGGVqk7gIgxcSTwAuCPALYXA5vUGVBERERERIyvLAZEDMbf2kwSSFpORERERETUIg1VIgbjBkkHAKtKehbwDuDKmmOKiIiIiIgxlcyAiMF4O7A58BBwNvBn4JBaI4qIiIiIiLGVBoIRERERERERYyZlAhGzSNL5nT6eaQIREREREVGHLAZEzK5tgV9RSgN+DKjecCIiIiIiIlImEDGrJK0K7ATsD2wJfBM42/aNtQYWERERERFjLQ0EI2aR7UdsX2L7YOBFwG3A5ZLeXnNoERERERExxlImEDHLJK0O7EbJDngacDLwtTpjioiIiIiI8ZYygYhZJOkMYAvgYuAc2zfUHFJEREREREQWAyJmk6RHgWXVw+Y/NgG2vc7go4qIiIiIiHGXxYCIiIiIiIiIMZMGghERERERERFjJosBEREREREREWMmiwERERExJUlPlnSOpJ9LuknSRZLm9bD/HZKuaNm2WFLHxqqSXiHpwunGHREREe1lMSAiIiI6kiTgPOBy28+wvRlwGLB+N/tKapxvrC1pw2r7c2Yt4ImvnRHKERERK5HFgIiIiJjK9sDDtj/Z2GB7MXCdpG9LulbSUkmvBpD0NEk3S/o4cC2wYbXbl4F9q/f3B85uHK/a54rqWNdK2q41CEkLJF0n6emS1pL0WUmLqm2Nr/0GSV+RdAFw2Sz8LCIiIkZCFgMiIiJiKlsA17TZ/iCwl+2tKQsG/1llEQBsCnze9la276y2nQvsXb2/O3BB07F+C+xUHWtf4OTmL1QtDnwSeLXt24HDge/YXlB97RMlrVV9+rbAwbZ3mPZ3HBERMeKSPhcRERHTJeBYSS8DHgWeykTpwJ22r2r5/N8Df5C0H3Az8EDTx1YDTpX0POARoLkfwXOATwM72/51tW1nYA9J764ePw7YqHr/W7Z/P+PvLiIiYoRlMSAiIiKmciPw2jbbDwSeBDzf9sOS7qBclAMsW8mxvgScBryhZfuhwD3AfErm4oNNH7u7Ou5WQGMxQMBrbP+0+SCSXtjha0dEREQlZQIRERExle8Aq0t6S2ODpAXAxsBvq4WA7avHUzkPOAG4tGX7usDdth8FXges2vSxPwK7UbIQXlFtuxR4e6MsQdJWPX9XERERYyyLAREREdGRbQN7ATtVowVvBI4ELgK2kXQ1JUvgli6Odb/t423/teVDHwcOlnQVpURgWct+91D6DJxW3f0/hlJasKQaT3jMTL7HiIiIcaPy+h4RERERERER4yKZARERERERERFjJosBEREREREREWMmiwERERERERERYyaLARERERERERFjJosBEREREREREWMmiwERERERERERYyaLARERERERERFjJosBEREREREREWPm/wHUIpZFB25Fw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png;base64,iVBORw0KGgoAAAANSUhEUgAABAMAAAKPCAYAAAAYHAO3AAAABHNCSVQICAgIfAhkiAAAAAlwSFlzAAALEgAACxIB0t1+/AAAADh0RVh0U29mdHdhcmUAbWF0cGxvdGxpYiB2ZXJzaW9uMy4xLjEsIGh0dHA6Ly9tYXRwbG90bGliLm9yZy8QZhcZAAAgAElEQVR4nOzdfZSc2V0f+O/VjDTWvFgaST0a1Qwa+7TGewKcnGWZxQRiYzA72IA9hkB4OUsM8cYbBQhhVxvbMFmyWH4jSiCQoGQSOxjviQ1rG6QxHjx+YfBgsGGME409M7ZVgORxzYu6JXXrzVJLuvtHleS2qtRSSV3d1V2fzzk61X3vc6t+PVL11PN97nNvqbUGAAAAGB0rFrsAAAAAYGEJAwAAAGDECAMAAABgxAgDAAAAYMQIAwAAAGDECAMAAABgxFy72AUMuw0bNtTnPe95i10GAAAA9O3Tn/70RK117MJ2YcAlPO95z8sjjzyy2GUAAABA30op+3q1u00AAAAARowwAAAAAEaMMAAAAABGjDAAAAAARowwAAAAAEaMMAAAAABGjDAAAAAARowwAAAAAEaMMAAAAABGjDAAAAAARowwAAAAAEaMMAAAAABGjDAAAAAARowwAAAAAEaMMAAAAABGjDAAAAAARowwAAAAAEaMMAAAAABGzMDCgFLKO0opz5ZSPjurbV0p5cOllC92Hm/utJdSyq+XUvaWUvaUUv6nWWNe3Tn+i6WUV89q/+ZSyqOdMb9eSilX+hoAAAAwSgY5M+C3krzsgrbXJ/lorfXOJB/tfJ8kL09yZ+fPa5PsTNon9kl+KckLk3xLkl86d3LfOea1s8a97EpeAwAAAEbNwMKAWuvHkxy8oPmeJO/sfP3OJK+a1f7bte2TSdaWUjYl+Z4kH661Hqy1Hkry4SQv6/Q9t9b6Z7XWmuS3L3iufl4DAAAARspCrxmwsdb6VJJ0Hm/ptN+W5Euzjnuy0zZX+5M92q/kNbqUUl5bSnmklPLIgQMH+voBAQAAYNhdu9gFdJQebfUK2q/kNboba70vyX1Jctddd13qeRfNzp0702w2z3/farWSJI1G43zb+Ph4tm7duuC1Mb8u9Xe90H/Ps+vx7w6uzLC9r2HU+X8bMGoWOgx4ppSyqdb6VGeK/rOd9ieTfN2s425P0uq0v+SC9oc67bf3OP5KXmPZOHHixGKXwAIZpr/rYaoFljLvJRge3o/AKCjtW+4H9OSlPC/JB2qt39j5/l8lmay1vrWU8vok62qt/7yU8n1JfibJ96a9WOCv11q/pbOA4KeTnFv5/y+TfHOt9WAp5S+S/GySTyX5YJLfqLV+sN/XuNTPcNddd9VHHnlknv6LDNa2bduSJDt27FjkShi0Yfq7HqZaYCnzXoLh4f0ILCellE/XWu+6sH1gMwNKKe9O+6r+hlLKk2nvCvDWJL9bSnlNkv1Jfrhz+AfTPknfm+R4kp9Kks5J/xuT/EXnuF+utZ5blHBr2jsWrE7yQOdP+n2NfpnWCQAsVW4xBOCcgYUBtdYfu0jXS3scW5P89EWe5x1J3tGj/ZEk39ijfbLf17gappEBzE2Iyqgb5veAzzEAo2tYFhBcMi78n7VpZAD9cfLBqFvM94DPMQCcIwwAYKCcfLAY5utq/HysMO89AMAwEgYAzJPluC3VcvyZGE3zcTXerBYAlhNhAMAALMeThuX4M/FV8xH8DNO98fN1NX7287iiD8ByIgxgqD68MVj+rnubr/8uy/GkYTn+TFzafAU/AqT5ZaYO0IvPd1wpYQBdfHgbHf6ue/PfhVE0H8GPe+MXjt9TwMX4/cDlEgbgw9sI8Xfdm/8uS4Oroow6M3WAXnyO4UoJAwBYclz1AAC4OsIAAJYEV0UBAOaPMIBlabmtig0AADCfhAEse1bFHk7CFgAYHdZ9geEjDGBZsir20iNsaROSALDc+X8+DAdhwCKRjjLqhC2XxwcmAJYD677A8BEGDAEf9uHKLbdgTUgCAMBCEAYsEulob6ZIczUEawAsB8st6AaGkzCAoebkjksRrAGwnPksBAyKMIChshynSEv3AYB+CLqBhSAMgAUk3QcAAIaBMAAGTLoPAAAMmxWLXQAAAACwsIQBAAAAMGKEAQAAADBihAEAAAAwYoQBAAAAMGLsJgCwDO3cuTPNZjNJ0mq1kiSNRuN8//j4+NfsdAEAwGgRBgAscydOnFjsEgAAGDLCAIBlaPZV/23btiVJduzYsVjlAAAwZKwZAAAAACPGzAAAYKhY8wKGx+z3Y9L9nvR+hKVLGAAADC1rXsBw8Z6E5UMYAAAMFWte0A9Xrgfrwv923pOwfAgDAABYNly5Brg8wgAAAJYsV64BrozdBAAAAGDECAMAAABgxLhNAABgCF24MN5s59rPTYm/kEXzALgUYQAAwBBqNpvZ88Tns2L9WFff2VqSJJ89cLC7b/LAwGsDYOkTBgAwMmxBxlKzYv1YrnvFj/Y15uT97xlQNQAsJ8IAAEaWLcgAgFElDABgZNiCDACgzW4CAAAAMGKEAQAAADBihAEAAAAwYoQBAAAAMGKEAQAAADBi7CYAANCxc+fONJvNnn3n2s/tQnGh8fHxrh0rAGBYCQMAADqazWb2PPFEyvoNXX21th8fPTDR3TfZ3QYAw0wYAAAwS1m/IatecU9fY07dv2tA1QDAYFgzAAAAAEaMMAAAAABGjNsEAACAoXfhAp+tVitJ0mg0kljEE/olDAAAAJacEydOLHYJsKQJAwAAgKF34VX/c9t87tixYzHKgSXPmgEAAAAwYoQBAAAAMGLcJgAAAMuMxfaASxEGAADAMmexPeBCwgAAAFhmLLYHXIowAAD6NHv67YVTbxPTbwHmy4W3O8x2rv1c0HEhv4thbsIAALgKpt4CDE6z2cznH9+bW2++o6tvxdlVSZKpp2e6+p4+tG/gtcFSJwwAgD7NvtJk6i3AYN168x35ybvv7WvMbz24fUDVwPJha0EAAAAYMcIAAAAAGDFuEwAAAIAeLlzE8sKFg5fyQpXCAABgWbDqOACDtpwWDhYGAABXbJhOwJvNZvY88UTK+nVdfbXWJMmjB57t7ps8OG81ALC8XPj/qeW0cLAwAAC4Yu0T8MdT1t/c1Vfr2STJowee7u6bPDSQesr6dVn5iu/va8zM/R8YSC0AMMyEAQDAVSnrb87KV353X2Nmdn9kQNUMh2GaMQEAvQgDAADm2VdvWRjr6uvcsZBHD0x2900eGHRpAJBEGAAAMBBl/Viue8Xf62vMyfvfN6BqAOBrrVjsAgAAAICFZWYAAFyC+78BgOVGGAAAl9C+//uxZMONPXpnkiR7JvZ3d00cHWxhAABXaFHCgFLKzyX5R0lKkv9Ua/21Usq/7LSdWznnF2qtH+wc/4Ykr0lyJsk/rbV+qNP+siT/Nsk1Sf5zrfWtnfbnJ3lPknVJ/jLJT9RaT5VSrkvy20m+Oclkkh+ptf7N4H9iAJa8DTfm2nu+qa8hp3d9ZkDFAABcnQUPA0op35j2Sf+3JDmV5A9LKX/Q6f7VWuuOC47/+iQ/muQbkjSSfKSU8oJO979P8r8keTLJX5RSdtdaH0vyts5zvaeU8h/SDhJ2dh4P1Vq3lFJ+tHPcjwzwxwUAWFRucwGgl8WYGfC3knyy1no8SUopf5zkB+Y4/p4k76m1nkzy16WUvWkHCUmyt9b6V53neU+Se0opjyf5riQ/3jnmnUn+ZdphwD2dr5PkvUn+XSml1Hpukx8AgOWlfZvL57Ni/cauvrO1vZb0Zw8c7u6bfGbgtQGweBYjDPhskjeVUtYnOZHke5M8kva0/Z8ppfyDzvf/Z631UJLbknxy1vgnO21J8qUL2l+YZH2Sw7XW0z2Ov+3cmFrr6VLKVOf4iXn9CYGBcYULoH8r1m/M6lf+RF9jTux+14CqAWAYLHgYUGt9vJTytiQfTnI0yX9PcjrtK/dvTFI7j/86yT9Me12BrqdJ720R6xzH5xJ955VSXpvktUmyefPmOX4aYKE1m808/vierL25u+/s2fbjU0/v6eo7fGjAhQEAwBKyKAsI1lrfnuTtSVJKeXOSJ2ut5+eilVL+U5IPdL59MsnXzRp+e5JW5+te7RNJ1pZSru3MDph9/LnnerKUcm2SNUkO9qjvviT3Jcldd93lFgIYMmtvTr7z7l7Z3sX90YPeygAMJ7PegMWwWLsJ3FJrfbaUsjnJDyb5O6WUTbXWpzqH/EDatxMkye4k/7WU8m/SXkDwziR/nvZV/js7Owd8Oe1FBn+81lpLKX+U5IfS3lHg1Ul2zXquVyf5s07/x6wXAMBC8YEf6KXZbObxJ/ZmzfruGaln6qokSevAqa6+qckeW5oCXKZFCQOSvK+zZsBMkp+utR4qpbyrlPI/pj1t/2+S/O9JUmv9XCnld5M8lvbtBD9daz2TJKWUn0nyobS3FnxHrfVzned/XZL3lFK2J/lMOrMQOo/v6ixCeDDtAAEAFkR7IbfHUtY/t6vv3FI3jx54srtvcnrgtQGLa836zXnxPb/Y15iP73rTgKoBRsFi3Sbwoh5tF13Vptb6piRdv+1qrR9M8sEe7X+Vr+44MLv9K0l+uN96AWC+lPXPzbX3vLCvMad3fWpA1QAAo6rXInwAAADAMrZYtwkAwJLRarWS6SM5vesz/Q2cOJLWqdalj4MRNXsdjVar/V5pNBrn+62VsfDmWtsksb4JLCfCAABgUQ3TwoqtVit1ejqn7t916YNnqZMTac10L/DG5Ttx4sSCvt4w/bsbJs1mM088sTcb1t/R+4DOgoYTB2a6uiYm9w2yNGCeCQOABeODF0tVo9HIxKrTufaeb+pr3Oldn0ljQ+PSB4649sKKj6esX9fVd27Tn0cPPNPdN9m1OzBLzOzf6+d+/+/YsWNBXrvZbOazT3wx123oXsH/VNonvF+cONnVd3Ji+a/gv2H9HfnB7/8XfY97/wfeOIBqgEERBgALptls5vHH92Tdzd199Wz78Zmn93T1HTw04MKARVfWr8vKV7ysrzEz9//hvNfRaDQyuXJVVr3inr7Gnbp/VxpjG+a9Hgbrug2bc8c9/7yvMft2/cqAqgFYWMIAYEGtuzm5+7tLX2Me/EgdUDUAADCahAHASHLLAgAAo0wYAIykZrOZxx7fkzXdtyjnTGciwpef6b5lYcotygAALAPCAGBkrVmX/N3v6e+WhT/5kFsWAABY+lYsdgEAAADAwhIGAAAAwIgRBgAAAMCIsWYAAADAEmJXJOaDMAAALsfE0Zze9Znu9qnj7cc11/cckw2DLQsYHheeoLVarSRJo9FI4iSM+dNsNrP3sS9m842bu/pWzaxKkpzaf7Krb//R/QOvjaVDGADAsjYfV0/Gx8cv+vzNqfZzjG/o/kCWDZlzLLC8nThxYrFLYBnbfOPmvOGu1/U15i2PvG1A1bAUCQMAWNaazWb2PPG5ZEOPK/c5lSTZM/HX3V0Tx89/OdeVvHNBwo4dO66qTmDpu/B3hd8PwDmzL05cOGsoWZyZQ8IAAJa/Ddfn2ld9fV9DTv/+YwMqBgAYZcMya0gYAAAADKVWq5UjU8fzWw9u72vc04f25djZXjPCYHHMvuo/LLOGhAHMm2Gc+gIAwMKz2j0MP2EAAzEsU18AgOXHiebwazab+fwTe3PLuju6+kptr3Z/6NmZrr5nD+77mu8bjUamVszkJ+++t6/X/60Ht2fNrSv7GgOjRhjAvBnGqS/A4vBBHRikZrOZR5/4Yq5Zf3tX35naPgF87ED3hYkzk08OvDa+6pZ1d+THXt7fSfy7H+jvdgDgygkDAJh37RX8H002XNOj90ySZM9EjwX6Js4MtjBg2bhm/e256ZX/rK8xR3b/2oCqAVh6hAEjylU7YOA2XJNrfuCmvoac+b0jAyoGAIDZhAEjqtlsZu9jn8vmNTd09a06075/69SX/6arb//UsUGXBgAAwIAJA0bY5jU35Bde9A19jXnzw58bUDXLh1kXLGX+/QIAjAZhAMyzZrOZzz++JxvXlq6+FWdrkuTwU4929T1zuA68NriU9qJce7JyQ3ff6c7jExN7uvpmJgZbFwAA80sYAAOwcW3JT7ykv7fXux46femDYAGs3JCM3bOirzEHdp0dUDXDafYMil4zJsySAACGnTAAAK7C6tWrF7sEAIC+CQMAoE+u+gMAS11/80ABAACAJU8YAAAAACNGGAAAAAAjxpoBwCXZex4AAJYXYQBwSc1mM088vifrb+7uq50d5Q483b33/OShARcGsIy1Wq2cnZ7Oyfvf09e4s5PPpjXzlQFVBcByIQwALsv6m5Pvf2l/dxZ94KOjtfc8AAAsFcIAAIAh1Gg0cnDlc3LdK360r3En739PGmPrBlQVw8xtfUA/hAFLjF/yAAD00mw288QTe7Nu/R1dfbWuSpI8e2Cmq+/g5L6B1wYMH2HAEtNsNrP38ceyec1zu/pWnTmdJDnVerKrb//U9MBrAwBgca1bf0de/sp7+xrzwO7tA6oGGGbCgCVo85rn5t4Xv7CvMds//qkBVQMAAMBS099qYAAAAMCSJwwAAACAEeM2AZYFCysy6q7mPZB4HwAAjBphAMtCs9nMFx7fk8aa0tV3zZmaJDnaerSrrzVVB14bLIRms5nPPrEnq9d3953s/DNvHtjTc+yJyQEWBgDAUBIGsGw01pT8kxdd19eY33z45ICqgYW3en2y5RX93/219/6zA6gGoJuZfADDQxgAAMCCaDab2fPEF3LN+kZX39l6TZLkcweOdvWdmWwNvDaAUSMMAABgwVyzvpEbXtnfFf5ju3cOqBqA0SUMgFlMXwQAAEaBMABmObcQ4a09FiJc0VmIcLrHQoRPW4gQAABYQoQBcIFb15S85jtW9jXm7X88M6BqAAAA5p8wYIGYfg4AAMCwEAYskGazmb2PP5471qzt6lt1pr2t10zrqa6+fVOHB14bAAAAo0UYsIDuWLM29774JX2N2f7xhwZSCwAAV8/sT6CXpfC7QRgAQ2op/AIBgFHXbDbzuSf25sYNm7v6ZrIqSbJv4lRX39GJ/QOvjeE3+/Neq9VKkjQajfP9PtMtXc1mM3sfeyKb14x19a0603489eXJrr79UwcGXdp5woDL4KSMxdBsNvP5x/dkrPvOkpT2nSU5+NSerr4D7iwBgAV144bN+aZ73tDXmM/sesuAqmGpOnHixGKXwDzbvGYs9377D/U1Zvsn3jugaroJAy7DV+/3X9fVt6qz3dxM65muvn1TBwdeG8vb2NrkR76rv7fp73zs9ICqAQBgPs2+aHju4uKOHTsWqxxGjDDgMt2xZl3ufdH39DVm+8MfGlA1AAAAcOVWLHYBAAAAwMISBgAAAMCIcZsAAABLSqvVyunpYzmy+9f6Gnd68sm0Zm4YUFUAS4uZAQAAADBizAwAAGBJaTQaObzyRG565T/ra9yR3b+WxtjqAVUFsLSYGQAAAAAjxswAAACAPuzcuTPNZvP8961WK0l71kqSjI+PZ+vWrYtSG1wuYQAAAJCkfVI7PX087//AG/seOzG5L6dmrh9AVcNhdgDQarVy4sSJ833nvj732Gq1viYsEA4wjIQBALCEXfjhNPnqlanEB1CA+dJsNvOFx/fmtjWbsyYbsmbW8hMTZ55JkmxYvfF827HWqSTJl6f2L2idcLmEAQCwTMy+SgVwJRqNRlatnMkPfv+/6Hvs+z/wxmwYWzmAqobHbWs252df9It9jfmNh980oGrg6ggDAGAJm33Vf9u2bUmSHTt2LFY5AMASYTcBAAAAGDHCAAAAABgxwgAAAAAYMcIAAAAAGDHCAAAAABgxdhOAZWz2/uO9nOs7twL5hexPDgAAy5MwAJaxZrOZJx7fkw1rL3LA2fbDxFN7uromDg+uLgAAYHEtShhQSvm5JP8oSUnyn2qtv1ZKWZfkd5I8L8nfJPn7tdZDpZSS5N8m+d4kx5P8ZK31LzvP8+ok93aednut9Z2d9m9O8ltJVif5YJKfq7XWi73GoH9eWEwb1iY/+NJr+h73/o+eGUA19DLXDA6zNwAAGIQFDwNKKd+YdhDwLUlOJfnDUsofdNo+Wmt9aynl9Ulen+R1SV6e5M7Onxcm2ZnkhZ0T+19KcleSmuTTpZTdnZP7nUlem+STaYcBL0vyQOc5e70GwKJpNpv53BN7cuO67r6Z2n7c92z37I2jBwdcGAAAy9ZizAz4W0k+WWs9niSllD9O8gNJ7knyks4x70zyUNon6vck+e1aa03yyVLK2lLKps6xH661Huw8z4eTvKyU8lCS59Za/6zT/ttJXpV2GHCx1wBYVDeuS/7295W+xuz5gzqgagAAWO4WYzeBzyZ5cSllfSnl+rSn/39dko211qeSpPN4S+f425J8adb4Jzttc7U/2aM9c7wGAAAAjIwFnxlQa328lPK2JB9OcjTJf09yeo4hvS6V1Stov2yllNemfZtBNm/e3M9QAAAAGHqLsoBgrfXtSd6eJKWUN6d99f6ZUsqmWutTndsAnu0c/mTaMwfOuT1Jq9P+kgvaH+q0397j+MzxGhfWd1+S+5LkrrvuMg8XAAC4ahYNZpgs1m4Ct9Rany2lbE7yg0n+TpLnJ3l1krd2Hnd1Dt+d5GdKKe9JewHBqc7J/IeSvLmUcnPnuLuTvKHWerCUcqSU8q1JPpXkHyT5jVnP1es1WER+KQIAMAqazWa++NjefN1zu2cfrzy9KknylSdPdfV9aXr/wGvjq0bl/GRRwoAk7yulrE8yk+SnO1sIvjXJ75ZSXpNkf5If7hz7wbTXFdib9taCP5UknZP+Nyb5i85xv3xuMcEkW/PVrQUf6PxJ2iFAr9dgEbV/Ke7J7Wu6l7BYeeZskuTElz/b1ffk1NmB1wYAAEnSarVy9PCx/MbDb+pr3JcP78uNueH891/33M3Z9q2/0Ndz7Pjkm/s6nqvTbDaz97HPZ/Oa7iXmVp1p35V+6svdO9Tvn+o58XxoLdZtAi/q0TaZ5KU92muSn77I87wjyTt6tD+S5Bsv9zVYfLevWZGf//br+hrzq584OaBqgGEwKqk8ADB8Nq+5Jfd+24/1NWb7n757QNUMxmLNDACAOTWbzex54rPJhuf06G1Podwzsbe7a+Irgy0MgJHUaDRyLKfysy/6xb7G/cbDb8oNjVUDqgqunDAAgOG14Tm55lV39DXkzO/vG1AxAADLhzAAAFhUrVYrdXoqM/f/YV/j6uTBtGbODKgqAFjehAEAy0Cr1cqJ6WTv/f0vrHliMmnNtC59IAAAy4YwAABYVI1GI5Mrr8nKV7ysr3Ez9/9hGmMbB1QVACxvwgCAZaDRaOTEyolseUX3Fp2Xsvf+s2mMNQZQFQDAaGq1Wjk2NZ3tn3hvX+P2TR3IDWVhdk0TBgAAACwhrVYrx44cy1seeVtf4/Yd2Z8bWjcMqCqWGmEAAAAAzKNGo5FT9brc++0/1Ne47Z94b1Y11g+oqq8lDAAAAFhCGo1GTp0+mTfc9bq+xr3lkbdlVeO6AVXFUiMMAABYxlqtVs5OH8mJ3e/qa9zZyWfSmjk+oKoAWGz9rzQFAAAALGlmBgAAzLNWq5U6PZ2T97+vr3F18kBaM/O7inSj0cjBlYez+pU/0de4E7vflcbY2nmtBYbBzp0702w2k7Tfq0n7fXLO+Ph4tm7duii1wUISBnDFZv8ivdC59m3btvXs90sWAIDFduLEicUuARaNMIAr1mw288XHPpvNa1Z19a06M5MkOfnlL3T17Z86NfDaAGAxNRqNTK68Lte94u/1Ne7k/e9LY2xhVpFm+Wm1WpmaPp4Hdm/va9zk5L6cnrl+QFUNn9kXpM5duNqxY8dilQOLRhjAVdm8ZlVe9+2b+hrztk88NaBqAAAAuBzCAAAAWAYajUauXTmTl7/y3r7GPbB7e24ZWzmgqoBhJQwARlKr1crUVPInH6p9jZs6mJQzrQFVBQAAC8PWggAAADBizAwARlKj0Ui9ZiJ/93tKX+P+5EM1jY2NSx8IACw7X57an994+E1d7RNHn0mSbLhxY88xL2hsGXht0C9hAMAVsr0mAIyO8fHxi/Y93WzvlnVDo3uXrRc0tsw5FhaLMADgCjWbzTz2xJ7ctK6773RnKYIvPbunq+/IwQEXBsCCabVaOTp9LJ/Z9Za+xh2d2JfWqRsGVBWDMFeIb4tCliJhAMBVuGld8i0v7+9Wgz9/oL9FCwEAYL4JAwAA4Ao1Go3MrDqVb7rnDX2N+8yut6SxoT2lvNVq5fD0sXx8V/e96HM5PLkvmTG7ALgywgAAAIAF0Gq1cmz6WHZ88s19jfvS9L7c0BL8ML+EAQAAQ+rs5IGcvP897a+nDienT1384GtXZcWatTk7eSAZ67GYCUOr0WgkK0/lxff8Yl/jPr7rTWmMdS9YB3A5hAEAAEPowtXHWzNfyYkTF19zZPXq56Qxti4ZW2flchiwC3cUunAXoYvtGtRoNPKVs6ey7Vt/oa/X2/HJN+c5PXYqgKshDACAEWRrzOHnvzEsHatXr17sEqBvwgAAGEHNZjN7nng8Zf3arr5azyZJHj3wVHff5OGB1wYw7IR1LAfCAAAYUWX92lz7ypf0Neb07ocGUgsAsLBWLHYBAAAAwMIyMwAAAGCBfGl6f8+tBZ899kyS5JYbNvYcc2e2DLw2RoswAACAvly4AGWr1UrS2SIvFpmEi5lrp4+ZZnvr0Ofc3r1rwJ3ZYpcQ5p0wAACAq3LixInFLgGWhLlCsnM7uOzYsWOhymHECQMAAOjLhSc0TmIAlh4LCAIAAMCIEQYAAADAiHGbAAAskFarlTo9ndO7PtXXuDo5ndZMa0BVAbBYZi/Gee7x3G03icU4GSxhAAAAwCJbvXr1YpfAiBEGAMACaTQamVx5Ntfe88K+xp3e9ak0xhoDqgqAxeKqP4vJmgEAAAAwYoQBAAAAMGLcJgAAAADzbP/UgWz/xHu72p85djhJsvGGtT3HbLlt/cBrS4QBAAAAMK/Gx8cv2neq2Q4DVvU46d9y2/o5x84nYQAAAADMo7kWhzy3feSOHTsWqpyehAEAAMB5E5P78v4PvLFn39TU00mSNWtu7Tluw9iWgdYGzB9hAPcQhM0AACAASURBVAAAkGTuqc1JMjV9KkmyYWxlV9+GsS0LNr0ZuHrCAAAAIMml970flunNwNWztSAAAACMGDMDgCWl1Wplair5owdrX+MOH0rq2daAqgIAgKVFGLDEtFqtHDs8ne0f/1Rf4/Ydns4NcSIEAACAMABYYhqNRsqKiXzn3aWvcX/0YM2mWxsDqgqAy9FqtXJm+miO7d7Z17gzk620Zm4cUFUAo0kYsMQ0Go2cytnc++IX9jVu+8c/lVUNJ0IAAAAIAwAAWCCNRiOHVh7NDa+ce8X6Cx3bvTONMTMDAOaT3QQAAABgxJgZALDIWq1Wjk4le/6gvx0Sjk4mrdMWBgUAoH9mBgAAAMCIMTMAhlSr1cr0VPI7Hzvd17hnDydfqa4WLyWNRiMz107kb39ffzsk7PmDmsYtFgYFAKB/wgAAAKCnnTt3ptlsnv/+3Nfbtm1LkoyPj2fr1v4WhASGgzAAhlSj0chzykR+5Lv6e5v+zsdOZ90mV4sBgPm3evXqxS4BmCfCAJhnrVYrR6Zq3vVQf9P7nzlcc9z0fpaJVquVTJ/Omd870t/AidNpnfI+ABgWrvrD8iUMAIAl5MIpu7NdOH33Qst9Om+r1UqdnsrM/R/oa1ydnExrpr8AF1g4Tx/al996cHsOHnk6p06fvOhxq669LutuuvX8mDW3blmoEmFJEgbAPGs0GjlcJvMTL+nv7fWuh05nren9LBONRiMTqw7nmh+4qa9xZ37vSBobvA/m0mw2s+eJx1LWr+nqq/VMkuTRA1/u7pucGnhtAPNtfHz8/NfHzl6TsycuvtjudauvyZpbVyZJ1ty65WvGAt2EAQCwxJT1a3LtPS/qa8zpXQ8PqJrh0Wg0Mrny2qx8xff3NW7m/g+kMXbLgKoCrsZyns0Ei23FYhcAAAAALCxhAAAAAIwYtwkAALDknJl8Mkd2/1p3+9SBJMk1a8Z6jsnYnQOvDWAp6DsMKKWsSHJjrXV6APUAAMCc5loYrjk90z5mbHV359idFpUD6LisMKCU8l+T/OMkZ5J8OsmaUsq/qbX+q0EWBwAAF5prUblzW2vu2LFjocoBWJIud82Ar+/MBHhVkg8m2ZzkJwZWFQAAADAwl3ubwMpSysq0w4B/V2udKaXUAdYFACwBrVYrdXoqM7s/0te4OnkorZmzA6oKALiUyw0D/mOSv0ny35N8vJRyRxJrBgAw9FqtVjJ9PKd//7H+Bk4cT+tUazBFAcAi27lzZx588MHz3x8/fjy1Xvx6bykl119//fnv77777jlv2WH4XVYYUGv99SS/PqtpXynlOwdTEgCwVDQajUyuXJGVr/zuvsbN7P5IGmO3DqgqYLG1Wq0cmTqedz+wva9xz07uy4nT11/6QOCqXe4CghuTvDlJo9b68lLK1yf5O0nePsjiGG6tVivHpk7mbZ94qq9x+6dO5obiahuwMBqNRiZWncy1r/r6vsad/v3H0tjQGFBVALC4tm7d6sr+iLvc2wR+K8l/SfKLne+/kOR3MiJhQKvVyvHDU9n+8If6Grfv8MFcnzMDqgoAAIZTo9HIoWtn8mMvv7evce9+YHtuvmXlgKoCZrvcMGBDrfV3SylvSJJa6+lSyhWf5ZZSfj7J/5akJnk0yU8l+Q9JviPJVOewn6y1/rdSSknyb5N8b5Ljnfa/7DzPq5Oc+w2zvdb6zk77N6cdYKxOe/eDn6u11lLKurRDjOelvQbC36+1HrrSn2PUNRqNnKxH87pv39TXuLd94qlc13C1DQAAYLFcbhhwrJSyPu2T95RSvjVfPWnvSynltiT/NO3tCk+UUn43yY92uv+vWut7Lxjy8iR3dv68MMnOJC/snNj/UpK7OnV9upSyu3NyvzPJa5N8Mu0w4GVJHkjy+iQfrbW+tZTy+s73r7tUzY1GIzO5Jve+6Hv6+lm3P/yhrGxs7GsMAABcqYOT+/LA7u779Kennk6SPHdN91odByf35ZaxLQOvDRgulxsG/B9JdicZL6V8IslYkh+6ytddXUqZSXJ9krluIL8nyW/X9tKWnyylrC2lbErykiQfrrUeTJJSyoeTvKyU8lCS59Za/6zT/ttpb4n4QOe5XtJ53ncmeSiXEQYAAMCwGx8fv2jfkelTSZJbxrqn4N8ytmXOscDydLm7CfxlKeU7kvwPSUqSz9daZ67kBWutXy6l7EiyP8mJJA/WWh8spfx4kjeVUv7vJB9N8vpa68kktyX50qyneLLTNlf7kz3ak2RjrfWpTh1PlVJu6VVjKeW1ac8syObNm6/kxwQAgAU112Jw27ZtS5Ls2LFjocoBZtm5c2eazWaSnH88975M2mHeQi/oOGcYUEr5wYt0vaCUklrr+/t9wVLKzWlfoX9+ksNJ/r9Syv+a5A1Jnk6yKsl9aV+x/+W0w4cL1Stov2y11vs6NeSuu+7qa+xS0d4J4Fje/PDn+hq3b+qYnQAAAACu0OrVqxe7hCSXnhnwijn6apK+w4Ak353kr2utB5KklPL+JN9Wa/1/O/0nSyn/Jcm5mOTJJF83a/ztad9W8GS+OuX/XPtDnfbbexyfJM+UUjZ1ZgVsSvLsFdQPXKFWq5WpqeTBj/SXsR08lJw5K4QCuFJnJ5/Jid3v6m6faq+jvGLNzT3HZGztwGsDGAXDuI3jnGFArfWnBvCa+5N8aynl+rRvE3hpkkdmnaSXtO/x/2zn+N1JfqaU8p60FxCc6hz3oSRv7sw0SJK7k7yh1nqwlHKks8jhp5L8gyS/Meu5Xp3krZ3HXQP4+ZaERqORU/VUfuFF39DXuDc//LmsshMAACwZc90L3pyebB/T66R/bK37yAGWsctdQDCllO9L8g1JnnOurdb6y/2+YK31U6WU9yb5yySnk3wm7Sn5D5RSxtKe5v/fkvzjzpAPpr2t4N60txb8qc7zHCylvDHJX3SO++Vziwkm2Zqvbi34QOdP0g4BfreU8pq0Q4kf7rd+lrdWq5Ujh2ve/sf9LYnx1OGao3Oug0nSDqGuWTGRu7+71908F/fgR2o23iqEArgS7iMHoJfLCgNKKf8h7VX/vzPJf057J4E/v9IXrbX+UtrbAs72XRc5tib56Yv0vSPJO3q0P5LkG3u0T6Y9EwEAAABG1uXODPi2WuvfLqXsqbX+P6WUf50rWy8Ahlqj0ch0JvOa7+jedmcub//jmTzX7RMAACyQ/Uf35y2PvK2r/Znj7WXRNl7fvXHa/qP7syV3Drw2lobLDQNOdB6Pl1IaSQ6mvRsAAAAAC2iu9TxONU8lSVZtvq6rb0vutBYI511uGPCBUsraJL+S5NOdtv88mJIAAAC4GGuBMB/mDANKKf9zki/VWt/Y+f7GJI8meSLJrw6+PAAAAGC+rbhE/39McipJSikvTns1/v+YZCrtHQAAAACAJeZStwlcM2u7vh9Jcl+t9X1J3ldK+W+DLQ0AAAAYhEvNDLimlHIuMHhpko/N6rvc9QYAAACAIXKpE/p3J/njUspE2jsKPJwkpZQtad8qAAAAACwxc4YBtdY3lVI+mmRTkgdrrbXTtSLJzw66OAAAGIRWq5WT08eyb9ev9DXu5MT+tE7dMKCqABbOJaf611o/2aPtC4MpBwAAABg09/0DADByGo1Gjq06mTvu+ed9jdu361fS2HDdgKoCWDjCgAXSarVy/PBUtn/8ob7G7Tt8ONenXvrAEddqtXL0cM1vPnyyv3GHa25Ma0BVAQAADKdL7SYAAAAALDNmBiyQRqORmZTc++KX9DVu+8cfysrGpsEUtYw0Go0czWT+yYv6m7b3mw+fzI2NxoCqAgAAGE7CAAAAAOhotVo5NnUk2//03X2N2zf1bG4oJwZU1fxzmwAAAACMGDMDAAAAoKPRaORUPZR7v+3H+hq3/U/fnVWNmwdU1fwzMwAAAABGjDAAAAAARozbBAAAZqmTEzl1/67u9qmpJElZs6bnmIxtGHhtADBfhAEAAB3j4+MX7WtOt8OA8V4n/WMb5hwLAMNGGACwTJyYTPbef7ar/WT7/CXXdV/MPD8uY+2vW61WZqaTA7u6n2cuMxNJ61SrrzEwjLZu3XrRvm3btiVJduzYsVDlAPNg586daTabPfvOtZ97f19ofHx8zt8LsJQJAwCWgbmvZrY/6IyPXeSYsbnHszy1Wq3U6amc3v1QX+Pq5OG0ZupgigIYgGazmS88vjeb1m7u6rvm7KokyZGnTnX1PXV4/8Brg8UkDABYBubramaj0cj0qomM3dPf+rIHdp1NY0OjrzGX0mq1kumv5Mzv7+tv4MRXzFIA4GtsWrs5r/2ue/sac9/Htg+oGhgOwgAAGEGNRiOTK0uufeVL+hp3evdDaYxtGkxRAMCCEQaw6FqtVo5Nnc2vfuJkX+OenDqbG4qrf7BcNRqNTKw6nmtedUdf4878/r55n6UAAPS2c+fOPPjgg+e/P378eGq9+O1kpZRcf/31SZK7777bmgyLqL95oAAAAMCSZ2YAi67RaOREPZif//br+hr3q584mdUNV/8AAGCxbN261dX9JcrMAAAAABgxwgAAAAAYMcIAAAAAGDHWDAAuqdVqZXoq+cBHz/Y1bvJQMnPWjg8AADBszAwAAACAEWNmAHBJjUYjK1dM5Ptf2l9++IGPns3YrXZ8AACAYSMMAACAq3B0Yn8+s+stXe0npp5Jkqxes7HnmGzYMvDaAC5GGAAAAFdofHz8on3NqVNJkjs2rOru3LBlzrEAgyYMAACAK7R169aL9m3bti1JsmPHjoUqB0bazp078+CDD57//vjx46m1XvT4Ukquv/76JMndd9895/t5ObKAIAAAAIwYMwMAAABY8rZu3TpyV/evhpkBAAAAMGLMDABG1tTB5E8+1H0f2bEj7ccbbuo95rbuRaEBAGBJEQYAI2nO1Z+PNpMkt23sPua2jXOPBQCApUAYAIwkqz8DADDKrBkAAAAAI8bMAIAr1Gq1cmQq+fMHLr5/bS9HJpPW6daAqgIAgEszMwAAAABGjJkBAFeo0WjkzLUT+ZaXl77G/fkDNY1bGgOqCgAALs3MAAAAABgxwgAAAAAYMcIAAAAAGDHCAAAAABgxwgAAAAAYMcIAAAAAGDHCAAAAABgx1y52AQD9Onwo+aMHa1f70SPtxxtv6j1m060DLozhNXE8p3//se72qa+0H9c8p+eYbBhsWQCDsnPnzjSbzfPfn/t627ZtSZLx8fFs3bp1UWoDhoMwAFhSxsfHL9rXPNb+oLPp1u5jNt0691iWrzn/zUy1/82Mb3h+d+cG/2aA5WP16tWLXQIwZIQBwJIy11WMc1c7duzYsVDlsAT4NwOMIlf9gUuxZgAAAACMGGEAAAAAjBhhAAAAAIwYYQAAAACMGGEAAAAAjBhhAAAAAIwYYQAAAACMmGsXuwAAgPlSJw9m5v4PdLdPTSdJyprn9hyTsVsGXhsADBNhAACwLIyPj1+0rzl9pH1Mr5P+sVvmHAsAy5EwAABYFrZu3XrRvm3btiVJduzYsVDlAMBQs2YAAAAAjBhhAAAAAIwYtwkAAHBJO3fuTLPZ7Nl3rv3c7RgXGh8fn/M2DgAWnjAAAIBLajab2fPEF7Ji/a1dfWdre7LpZw9Md/dNPj3w2gDonzAAAIDLsmL9rbn+lf+wrzHHd79jQNUAcDWsGQAAAAAjZlHCgFLKz5dSPldK+Wwp5d2llOeUUp5fSvlUKeWLpZTfKaWs6hx7Xef7vZ3+5816njd02j9fSvmeWe0v67TtLaW8flZ7z9cAAACAUbLgYUAp5bYk/zTJXbXWb0xyTZIfTfK2JL9aa70zyaEkr+kMeU2SQ7XWLUl+tXNcSilf3xn3DUleluQ3SynXlFKuSfLvk7w8ydcn+bHOsZnjNQAAAGBkLNZtAtcmWV1KuTbJ9UmeSvJdSd7b6X9nkld1vr6n8306/S8tpZRO+3tqrSdrrX+dZG+Sb+n82Vtr/ata66kk70lyT2fMxV4DAAAARsaChwG11i8n2ZFkf9ohwFSSTyc5XGs93TnsySS3db6+LcmXOmNPd45fP7v9gjEXa18/x2sAAADAyFiM2wRuTvuq/vOTNJLckPaU/gvVc0Mu0jdf7b1qfG0p5ZFSyiMHDhzodQgAAAAsWYtxm8B3J/nrWuuBWutMkvcn+bYkazu3DSTJ7Ulana+fTPJ1SdLpX5Pk4Oz2C8ZcrH1ijtf4GrXW+2qtd9Va7xobG7uanxUAAACGzrWXPmTe7U/yraWU65OcSPLSJI8k+aMkP5T2Pf6vTrKrc/zuzvd/1un/WK21llJ2J/mvpZR/k/YMgzuT/HnaMwDuLKU8P8mX015k8Mc7Yy72GjCUDhxOfudjp7vaDx9tP669sfeYdZsGXBgAALCkLXgYUGv9VCnlvUn+MsnpJJ9Jcl+SP0jynlLK9k7b2ztD3p7kXaWUvWnPCPjRzvN8rpTyu0ke6zzPT9dazyRJKeVnknwo7Z0K3lFr/VznuV53kdeAoTM+Pn7RvkPNZpJk3abuY9ZtmnssAADAYswMSK31l5L80gXNf5X2TgAXHvuVJD98ked5U5I39Wj/YJIP9mjv+RowjLZu3XrRvm3btiVJduzYsVDlAAAAy8iihAHAwmi1WpmeSt7/0TN9j504nJyqPZfVAAAAljhhAACDMXEmZ37vSHf7VCecWnNNzzHZMNiyAAAQBsCy1mg0sqpM5Adf2uOk6xLe/9Ez2bCpMYCqGAVzrVvRnGqveTG+occxG6x5AQCwEIQBAMw7a14AAAw3YQAAX2NmIjmw62xX++mp9uO1a3qPMb0fAGDpEAYAcJ7p/QAAo0EYAMB5pvcDAIwGYQAALKA6OZ3Tuz7V3T51LElS1tzQc0zGBl4aADBChAFclf1Tp/K2TzzV1f7ssZkkyS03rOw55s7bBl4awNCZ8zaM6c5tGGO3d3eOuQ2D5ePMZCvHdu/saj87NZEkWbGmewGSM5OtZOwFA68NYJQIA7hic30wPdVsf6i97rbuY+68zYdaYDS5DYNRN3cg9kz7mLEbuzvHXuCzA8A8EwZwxXyoBQD64bMDwPBYsdgFAAAAAAtLGAAAAAAjxm0CADCi6uThnN79UHf71NEkSVnTfe92nTycjG0adGkAwIAJAwBgBF3ezgY9TvrHNlnIDQCWAWEAAIwgC7kBwGizZgAAAACMGGEAAAAAjBhhAAAAAIwYawaMsP1Tx/Lmhz/X1f7Msa8kSTbe8JyeY7bcNvDSAAAAGCBhwIiaayXoU832KtKrbnteV9+W2+YeCwAAwPATBowoq0gDAACMLmsGAAAAwIgxMwBYUAcPJQ9+pHa1HznSfrzppt5jNt464MIAAGCECAOABTPXehNHj7XXqth4a/cxG2+1VgUAAMwnYQCwYKxVAQAAw8GaAQAAADBizAwAAK5KnTyUmd0f6W6fai8GUtZ0LwZSJw8lYxYDAYDFIgwAAK7YXOt5NKePtY/pddI/dqu1QABgEQkDAJahnTt3ptlsL8p47vHcugxJ+wRurjUc4HJZCwQAliZhAMAyt3r16sUuAQCAISMMWED7pg5n+8cf6mp/+ujRJMmtN97Yc8yWxqZBlwYsM676L1+tVit1eiqndz3c17g6OZXWTBlQVQDDq9Vq5ejUsdz3se19jXvq8L4cqTcMqCpYfMKABTLXfZGnOlN4V/Y46d/S2OSeSgAAYFnbuXNnHnzwwSTJ8ePHU2u96LGllFx//fXnv7/77rvn/ULI/qlns/1P393V/syxQ0mSjTfc3HPMltu624eVMGCBuKcSgPnQaDQyubLm2nte1Ne407seTmOsMaCqgKs1Nbk/H9/1pq72o1PPJEluXLOx55jG2JaB17bUNRqNHCmn8trvurevcfd9bHtu2rRqQFUxzOa+kHswSbKqx0n/lttuXlIXcoUBAAADUCcP5OT97+tunzqcJClr1vYck7H1A6+N4TL3rhynkiSNse6T0sbYliV14gFz2bp169Dc5jgqF3KFAQAA82zuk7t2GDDe66R/bL2TuxE0KicewHARBgAAzDMndwAMuxWLXQAAAACwsIQBAAAAMGLcJgAwBI4eTPb8QfcWOiem24+rn9t7TG4ZbF0AACxPwgCARTbnQmNHmkmSO27pccwtc49l+aqTUzm96+Hu9qljSZKy5oaeYzJ228BrAwCWBmEAwCKz0Bj9mHuV+nZ4NN7rpH/sNuERAHCeMAAAlhDhEQAwHywgCAAAACNGGAAAAAAjRhgAAAAAI8aaAQAAF7Fz5840m+2FGc89nlubIWkv6DjXOg4wyp49uC/vfmB7V/uh6aeTJDc/99aeY26+ZcvAawOEAQAAl2X16tWLXQIsGXPtXnLwyKkkyc23rOzqu/mWLXY+gQUiDIABeOZwzbseOt3VfuhoTZLcfGPpOWbtpoGXBkAfXPWHK2PnExh+wgCYZ3Ol2ZOdKaZrN3Ufs3bT3GMBAADmizAA5pkkHAAAGHZ2EwAAAIARY2YAy0ZrquY3Hz7Z1T7RuU9/Q4/79FtTNS9oDLw0AACAoSIMYFmY6177Zzr36d/Y6D7mBQ336QMAAKNHGMCy4D59gKWtTh7MzP1/2N0+dSRJUtbc1HNMxjYOvDYAWI6EAQDAopprhlZz+mj7mF4n/WMbze4CgCskDAAAFpXZXQCw8IQBsMxNHE7e/9EzPfum2hfcsubG3uM2bBpgYQAAwKIRBsAydqnps1OdxRU3bOo+bsMmiysCAMByJQyAZWyuqbeJ6bcAADCqVix2AQAAAMDCMjNgCdo/NZ3tH/9UV/szR48lSTbeeEPPMVsaAy8NAACAJUAYsMTMdQ/3qc7936sat3f1bWm4/xsAgNH01OH9ue9j27vaJ48+kyRZf2P39qVPHd6fmzZtGXhtsFiEAUuM7ZcAAODyzXVB7NnmqSTJTZtWdfXdtGmLi2n/P3tnHiZXVe3td4UwNCAIAURABCOOXEENijgn1+CME4M2iogKioggTnAVBEVFc72In1EUELFlEhEEIYEwCMgghBlBmSIIDgREZG6yvj/WPunT1dXdZ5866epO/97nqaf7nKq9atcZ9tl7jaLrzJ07l/nz5wPwyCOP4O7DftbMWHXVVZduz549e8T1o5QBQgghhBBCiOUWGdOEaI+UAUIIIYQQQgghxDjkE5/4xKgVwuqiagJCCCGEEEIIIcQkQ54BQohKLH4AzliwZMj+Bx+Kv2s+rX2bdddfxh0TQgghhBBCZCNlgBBiVEZKnvPvh6OKxbrrD/3MuuurioUQQgghhBDjESkDKrLowfv52kXzhuz/23/CLLr+6kPNoosevJ/nbjC0TIkQEw0l3hFd477HeOrXi4bufzCyP7Pm0OzP3PcYrLNsuyWEEEIIMdGRMqACI1k2n7jtPwCs2GbR/9wNniGrqBBC1GSk8fO2B8MjZfo6bT6zjjxShBBCCCFGQ8qACsgqKoQQY4/GXiGEEEKIZYeUAUK08LcHnaMufHLI/sX/cQCmrW5t26yxwTLvmhBCCCGEEEI0gpQBQpQYybX4n7eFW/IaGwz9zBobyC1ZCCGEEEIIMXEYc2WAmT0fOLG06znAV4CnAx8D/pn27+/uv01tvgTsBjwFfNrd56X9bwYOB1YAfuLu30z7NwVOANYGFgIfdPcnzGxl4GfAy4HFwI7ufuey+7VioiG3ZJHLQ/fDFWf5kP2P/Dv+rrpG+zast2z7JYQQQgghxEiMuTLA3W8BtgQwsxWAvwKnArsC33X3QSstM3sRsBPwYmAD4Fwze156+/8BbwLuBv5gZqe7+03At5KsE8zsh4QiYW76+4C7P9fMdkqf23GZ/mAhxHLLiAnuHgpPkmet1+Yz68mTRAghhBBCdJduhwnMAm5z90VmQ+OwE9sBJ7j748AdZnYr8Ir03q3ufjuAmZ0AbGdmfwRmAh9InzkWOIhQBmyX/gf4JfB9MzN3H2rWE0KIUZAniRBCCCGEmKhM6fL37wQcX9r+lJldZ2ZHm9laad+GwF2lz9yd9g23fxrwL3fvb9k/SFZ6/8H0eSGEEEIIIYQQYtLQNc8AM1sJeCfwpbRrLnAI4OnvHOAjQDuXAae9IsNH+DyjvFfu28eBjwNsvPHGw/4GIYQQQgjRXebOncttKckvsPT/wkNr+vTpI3pyCSHEZKWbngFvARa6+98B3P3v7v6Uuy8BfsxAKMDdwLNK7TYC7hlh/33A081sasv+QbLS+2sC97d2zN2PdPcZ7j5j3XXX7fiHCiGEEEKIsaGnp4eenp5ud0MIIcY93cwZ8H5KIQJm9kx3vzdtvhu4If1/OvALM/tfIoHgZsAVhJV/s1Q54K9EyMEH3N3N7HzgfURFgV2A00qydgEuTe+fp3wBQgghhBATF1n9hRCiHl1RBpjZqkQVgN1Luw8zsy0Jt/07i/fc/UYzOwm4CegH9nT3p5KcTwHziNKCR7v7jUnWF4ATzOxrwNXAUWn/UcBxKQnh/YQCQQghhBBCCCGEmFR0RRng7o/QkrjP3T84wue/Dny9zf7fAr9ts/92BsIMyvsfA7av0WUhhBBCCCGEEGK5odvVBIQQQgghhBBCCDHGSBkghBBCCCGEEEJMMqQMEEIIIYQQQgghJhndrCYghBBCCCFE13j8vr+w6LTDhux/4sF/ALDSmuu1bcM6my3zvgkhxLJGygAhhBBiAjN37lxuu+02gKV/99tvv6XvT58+XaXXhGjD9OnTh33vtgefiM+ss/LQN9fZbMS2QggxUZAyQAghhFhO6Onp6XYXhJgwjKQkKxRq3/nOd8aqO0IIMeZIGSCEEEJMYGT1F0KMJYsXL+bQQw/lgAMOYO211+52d4QQHaAEgkIIIYQQQohK9PX1ccMNN9DX19ftrgghOkTKACGEEEIIIcSoLF68mPnz5+PuzJs3j/vvv7/bXRJCdICUAUIIIYQQQohR6evrY8mSJQAsWbJE3gFCTHCUM0AIIYQQQggxmMVLdQAAIABJREFUKueddx79/f0A9Pf3s2DBAvbaa68u9yofVWERIpBngBBCCCGEEGJUZs6cydSpYUucOnUqs2bN6nKPOqenp0eVWMSkRZ4BQgghJgSy5AghRHfp7e1l/vz5AEyZMoXe3t4u96geelYIEcgzQAghxIRDlhwhhBh7pk2bxuzZszEztt12W5UWFGKCI88AIYQQEwJZcoQQovv09vayaNGiCesVIIQYQMoAIYQQQohlSDnEBYaGuSjERUwkpk2bxpw5c7rdDSFEA0gZIISY0CiOXAgx0WgixGXx4sUceuihHHDAAXLVFkIIUQspA8S44O4Hl/DdSx4fsv+fD0ct23VXG5re4u4Hl7DZhsu8a2ICoRhyIcR4ZFkoJPv6+rjhhhvo6+ubkKXdhBBCdB8pA0TXmT59+rDvPZksvT0bDv3MZhuO3FZMDmT1F0JMNhYvXsz8+fNxd+bNm0dvb6+8A4QQQmQjZYDoOiMt5gp37+985ztj1R0hhBBiXNPX18eSJeE5t2TJEnkHCCGEqIVKCwohhBBCTCDOO+88+vv7Aejv72fBggVd7pEQQoiJiJQBQgghhBATiJkzZzJ1ajh3Tp06lVmzZnW5R0IIISYiUgYIIYQQQkwgent7mTIlpnBTpkxRvXchhBC1kDJACCGEEGICMW3aNGbPno2Zse222yp5oBBCiFoogaAQQgghxASjt7eXRYsWyStACCFEbaQMEEIIIYSYYEybNo05c+aM6Xfec889LPn3Qzxy+tFZ7ZYsvpd7nvzPMuqVEEKIukgZIIQQQgghqvHkEyxZfO/Q/am6AVPbTC2ffGLZ9mkcMXfuXG677bal28X/Rank6dOnj1hSWQghxhIpA4QQQgghxKi89rWvXbq4veeee3j00UeXvvdo/5MA9KwYU8uenh422GCDpe9Pnz59DHs6fujp6el2F4QQYlikDBBCCCGEEKNStmi3WsDvuecegKUKgMlqAZ+Mv1kIMXGRMkAIIYQQQmShRa8QQkx8VFpQCCGEEEIIIYSYZEgZIIQQQgghhBBCTDKkDBBCCCGEEEIIISYZUgYIIYQQQgghhBCTDCkDhBBCCCEmGIsXL+azn/0s999/f7e7IoQQYoKiagJCCCGEEBOMvr4+brjhBvr6+thrr7263R0hRBdpLfVZ/L/ffvsBk7fUpxgdeQYIIYQQQkwgFi9ezPz583F35s2bJ+8AIcQgenp66Onp6XY3xARAngFCCCGEEBOIvr4+lixZAsCSJUvkHSDEJEdWf1EXeQYIIYQQQkwgzjvvPPr7+wHo7+9nwYIFXe6REEKIiYg8A4QQQgghJhAzZ87k7LPPpr+/n6lTpzJr1qxud0mIUSnHtbfGtIPi2oXoBvIMEEIIIYSYQPT29jJlSkzhpkyZQm9vb5d7JEQeimkXYnwgzwAhhBBCiAnEtGnTmD17NmeeeSbbbrsta6+9dre7JMSoyOovxPhDygAhhBBCiAlGb28vixYtkleAEEKI2kgZIIQQQggxwZg2bRpz5szpdjeEEEJMYJQzQAghhBBCCCGEmGRIGSCEEEIIIYQQQkwypAwQQgghhBBCCCEmGVIGCCGEEEIIIYQQkwwpA4QQQgghhBBCiEmGqgkIIbKZO3cut912G8DSv/vtt9/S96dPn656wkIIIYQQYsJTnvfC0LnvRJ73ShkghOiInp6ebndBCCGEEEKIMWF5mvtKGSCEyGaiaj+FEEIIIYTIYXme90oZIIQQQnSB5dntUIhusnjxYg499FAOOOAA1l577W53Rwghxi1KICiEEEKMA3p6epYr10MhukVfXx833HADfX193e6KEEKMa+QZIIQQQnQBWf2FaJ7Fixczf/583J158+bR29sr7wAhhBgGeQYIIYQQQojlgr6+PpYsWQLAkiVL5B0ghBAjIM8AISYRilEW3UDXnRBirDjvvPPo7+8HoL+/nwULFrDXXnt1uVdCCDE+kTJANIZqz088FJ8suoGuOyHEsmLmzJmcffbZ9Pf3M3XqVGbNmtXtLgkhxLhFygCxTOj2ZF+KifZMxt8suo+uO5GLxnBRl97eXubPnw/AlClT6O3t7XKPhBBi/CJlgGiM8Tox67ZiQgghRH00hoscpk2bxuzZsznzzDPZdtttlTxQCCFGQMoAsVwyXhUTQgghRkdjuOiE3t5eFi1aJK8AIYQYBSkDhBBCCCHEcsO0adOYM2dOt7shhBDjHpUWFEIIIYQQQgghJhnyDBBCCDFpUJlDsbywePFiDj30UA444ADFxQshhKiFPAOEEEJMWnp6epSgTkxI+vr6uOGGG+jr6+t2V4QQQkxQ5BkghBBi0iCrv1geWLx4MfPnz8fdmTdvHr29vfIOaACVtBRCTDakDBBCCCGEmED09fWxZMkSAJYsWUJfXx977bVXl3tVj/G6AJfHkBBiMiBlgBCiK4yn2O3x1BchhBiN8847j/7+fgD6+/tZsGDBhFUGlOn2AlzjvBBisiFlgBBiXNDtSWCZ8dQXIYRoZebMmZx99tn09/czdepUZs2a1e0u1UYLcCGE6B5SBgixjBmvLpDdZjz95qb6onMthBgLent7mT9/PgBTpkyht7e3yz0SQggxEZEyQIwrlnd3bVmcJw8610KIZcW0adOYPXs2Z555Jttuu62SB4pJi0psCtEZUgZ0ifFkQRzPC/DlYUE1kZUXIg+dayHEWNHb28uiRYvkFbCcMp7mieOZconN5SFvhhBjjZQB44DxtuDtZn/0YBNifKEJqRDjk2nTpjFnzpxud0OMAeNtnjheUIlNITpHyoAuMZ4mz+OpL0KI8YsmpEJMfEbzBgQp+cYDOv6jszyV2BSiW4y5MsDMng+cWNr1HOArwM/S/k2AO4Ed3P0BMzPgcOCtwCPAh919YZK1C/A/Sc7X3P3YtP/lwE+BHuC3wN7u7ma2drvvyOn/eHapF80yns71eOqLmFzoupo8yAtkciIln5ioLK8lNoUYS8ZcGeDutwBbApjZCsBfgVOBLwIL3P2bZvbFtP0F4C3AZun1SmAu8Mq0sD8QmAE4cJWZnZ4W93OBjwOXEcqANwNnjfAdtenmQ1Ta/bFlPE2YxlNfhBDLH3XHGCkuxz86/mJ5YXkqsSlEt+h2mMAs4DZ3X2Rm2wFvSPuPBS4gFurbAT9zdwcuM7Onm9kz02fPcff7AczsHODNZnYBsIa7X5r2/wx4F6EMGO47KjOeH6JaIDbLeDrX46kvYtmixZToFsviuhrPCnPdS0JMbFRiU4jO6bYyYCfg+PT/M9z9XgB3v9fM1kv7NwTuKrW5O+0baf/dbfaP9B2DMLOPE54FbLzxxvV+2RigSYwQyz9S8omJxHh+LuleEmL5QiU2heicrikDzGwl4J3Al0b7aJt9XmN/Zdz9SOBIgBkzZmS1FUKIThjPiykhJhK6l4RY/lGJTSE6Y0oXv/stwEJ3/3va/nty/yf9/UfafzfwrFK7jYB7Rtm/UZv9I32HEEIIIYQQYgJRlNiUV4AQ9eimMuD9DIQIAJwO7JL+3wU4rbT/QxZsDTyYXP3nAbPNbC0zWwuYDcxL7z1kZlunSgQfapHV7juEEEIIIYQQQohJQ1fCBMxsVeBNwO6l3d8ETjKz3YC/ANun/b8lygreSpQW3BXA3e83s0OAP6TPHVwkEwQ+wUBpwbPSa6TvEEIIIYQQQgghJg0WSfrFcMyYMcOvvPLKbndDCCGEEEIIIYTIxsyucvcZrfu7GSYghBBCCCGEEEKILiBlgBBCCCGEEEIIMcmQMkAIIYQQQgghhJhkSBkghBBCCCGEEEJMMqQMEEIIIYQQQgghJhlSBgghhBBCCCGEEJMMKQOEEEIIIYQQQohJhpQBQgghhBBCCCHEJEPKACGEEEIIIYQQYpIhZYAQQgghhBBCCDHJkDJACCGEEEIIIYSYZEgZIIQQQgghhBBCTDKkDBBCCCGEEEIIISYZUgYIIYQQQgghhBCTDCkDhBBCCCGEEEKISYaUAUIIIYQQQgghxCRDygAhhBBCCCGEEGKSIWWAEEIIIYQQQggxyTB373YfxjVm9k9g0SgfWwe4r8OvakLGeJOjvoz/vjQlR31RX7ohR30Z/31pSo76Mv770pQc9WX896UpOeqL+tINOZO1L89293WH7HV3vTp8AVeOBxnjTY76Mv77sjz+JvVl/PdlefxN6svk+U3qy+T5TerL5PlN6sv478vy+JvGQ18UJiCEEEIIIYQQQkwypAwQQgghhBBCCCEmGVIGNMOR40TGeJOjviw7GeNNjvqy7GQ0JWc89aUpOerLspMx3uSoL8tOxniTo74sOxnjTY76suxkNCVnPPWlKTnqSwklEBRCCCGEEEIIISYZ8gwQQgghhBBCCCEmGVIGCCGEEEIIIYQQkwwpA4QQQgghliFmtoKZ7dPtfgghhBBlpAzoEDNbrdt9EGKiYmYrV9k3VgzTn7W70RchJjpm9jQzW73b/egUM5tmZkeY2UIzu8rMDjezaTky3P0pYLsO+zHFzG7oRIYQ3SQpxb7d7X4I0S3MbF0z29/MjjSzo4tXN/s0tZtfPpExs22AnwCrAxub2RbA7u7+yYrttwKOAF4IrAwY8Li7r1Gx/c5EAsjjWvZ/DHjY3X9R+cc0iJm9Hfituy/pQMYxwJDMlu7+kYrtFwOXAb8HLgGucPdHavTj/9z9M2b2m2H6884MWU8B3wa+5Clrp5ktdPeXVWz/npHed/dfVe1Lkrcy8F5gE0rjgLsfnCnnbcCLgVVqyrgUaD0G7faN1o9TgKOBszq59oBfmdm73P3JJPeZwBnAyzP6shrwaNEPM5sCrJJzDZrZOcD27v6vtL0WcIK7b1v9pwyStx6Dz9Ffasioda7N7PPufpiZHUH7++jTNfqyEvCCJO8Wd3+ihoxXA9e4+8NpPH0ZcLi7L8qU82xgM3c/18x6gKnu/lBuf+piZjPd/bzhxogaY8MqwG4MPdeVxt8k47+AnwFrx6b9E9jF3bMWsma2cbv9udevmb2GOEfHmNm6wOrufkeGiBOA3xFjJkAvcCLw3zn9AC4xs++ntg8XO919YZXG7r7EzK41s43r3MMFTd+TZvY84HPAsxn8PJmZKacH2Njdb8lpl9o2Ps7Uxcxe4O43m1nb51jV851krQt8jKHP6sr3Y0nWhgw9R7+rIWcF4Bktcipdj+7+lJm93MysmAvVxcyeAWyVNq9w93/UlFP795RkTAfudvfHzewNwEuAnxXP8LEkHZdDgQ3c/S1m9iLgVe5+VKacbRh63f2sYtuNgE3c/eK0vS+xXgL4hbvfmtGPRsaXJOudwOvS5oXu/ptcGQ1wGnARcC7wVCeCzGwGcAADx8YAd/eX5MiRMqA+3wW2BU4HcPdrzex1IzcZxA+AnYlJxiuADwPPymj/WQYu6DInABcAWcqANJH8FrAecTEVF1Ql5USJnYDD0+LsGHf/Y2Z7iMVXwSrAu4F7MtpvCmwNbAPsD7zczG4nKQfc/aSKcgpFy3cyvns4biQ8ceab2Y7ufj9xjKvyjvR3PeJ3nZe230ic76wJPzEYPQhcBTye2RYAM/shsGrqw0+A9wFXVGy7PrAh0GNmL2XgWKyRZOYyF9gV+J6ZnQz81N1vriHn18DJZvZe4n48HdgvU8YCYpHwn7S9KjCfOG9VWac8iXD3B9KCPov04JsDbAD8g3hg/JFY6OXIqX2u0/cBXJnznSP05W3AD4HbiOtmUzPb3d3PyhQ1F9giKXI/DxxFLGBfn9GXjwEfJxa904GNUt9mVWx/krvvYGbXM3gBk/NAfz0xHryjzXtO/thwHHAz8Xw7mFj45o7jPwL2dffzAdLk+Ejy7gGAM4nfYMSzYFPgFjKuXzM7EJgBPB84BlgR+Dnw6ox+rO3uh5S2v2Zm78poX1D8/rISzYGcSe0zgRvN7AoGKxQqK6dp+J4ETiau+x9Tc3JrZu8gnrUrEff0lsDBGb+r49/U0P0IsC8xLsxp817u+W5k4WBm3wJ2BG4qyXFCyZUjZy/gQODvQKF4d2LxW5WrgdPSs7p8DVceq8xsB8LAcgFxfo4ws8+5+y8z+tHU7wE4BZhhZs8lniWnE/Pwt2b0pal5+E+Jse6AtP0nQgFZWRlgZscRz7RrGHy9VFIGEOemr7S9O/EMWBX4KvFcqUrH4wuAmX2DWG8V/fq0mW3j7l+q2P4h2igayT9Pq7r7Fyp+djT6CEXJ9Qxcv/m4u141XsDl6e/VpX3XZrS/Kv29vrTv9xntr6vz3ghtbgVe2NCxWYO48S8jrLwfB57WgbwpwHkdtF8N+FT6jU916XpZmP7uQCgGXl7sy5RzBvDM0vYzgV/VkHNDA7/pupa/qwPzK7bdBTgfeCj9LV6nAe/poE9rAnsAdxHKn12BFTNl7An8hhhct6nRh2uq7BtFxlWEhazYfnbN6+VaYFoxThGL+SPH8lw3/SIWqs8tbU8Hbq4hp7gnvwLsVt6Xc66JxUv5OXB9Rvtnls7vkFeGnCnADg0d3+JaKc71irnjL22ehe321ejby4Af1ThH1nKOsp6RxCJ1p3Scp6Rx/KtNHO8ax+D17V7d6EupT1c1ISON37XPUwN9aOR+LMlbpcq+UWRkPTtGkHMLsHIDcm4FpnUo45g2r6MzZVwLrFfaXrfOGNPE70lyiufJ54C90v9X1+hLx/Nw4A+t3597HRHKNev0eJS2y325KFNWx+NLknMdMKW0vcJYjzHpe78GvLUhWRc3IUeeAfW5K7nQeHJZ/TR51pOHU7trzexQ4F4GXGiqsKKZrebuD5d3mtnTiMlpLn/3elb8Ibj7v5NnQA/wGcKy/zkz+567H1FD5GZAW3fRdpjZBoQFZhsGXMiuAv6HUE5kkdyJD2KoG85zcsQQjU4ysxuB48n4TSU2cfd7S9t/B55XQ87vzey/3P36Gm0LHk1/H0nHfDFhuRsVdz8WONbM3uvup3TQh6VYxPDuDHyQsDz0Aa8hFA9vGKXtvuVNwivgGmBrM9va3f83oysPm9nLPLmCmtnLGThWVTkAuNjMLkzbryOUark86e6LLWKNp7j7+clClEvtcz1cmE2B51k0Af7hg10Mbye8HnJ5yMy+RFwzr0uuoitmynjc3Z8wC8cWM5vKCL+1ldK9/ElvsRSk81TJeuDhPv4poKrX00g8mf7+y8w2B/5GuIrmcLuZfZkB76qdgTs67Zi7L7QIscvhCXd3M3Oonednd8La+3Pi/K5A3Of7kmERasJ9190vHP1T1Ugu6F8AXsTgkJBc99vfmNkngVMpeZp5eMBVpd/dHyzupbokl+L9GOrePOpvKt2PL/IWTyMz24OwTubwe4aGvLXbNxJnmNlb3f23md/dyu3E+FbLE7DEXYRXYW3cfdcO+wCxqCuP+4uplwet49+TeNLM3k/MNwovrdznSVPz8IfTfKgY87Ym/zfeAKxPrE3qsErLdtlbLivfCs2MLwVPB4p2a9Zo3wR7A/ub2ePE87auBwjAgWb2E8IjtXxssjwCpQyozx7A4YSr892EG/CeGe0/TAxcnyJc/jdjIB6xCkcBvzSzT7j7nQBmtgnw/8hwBSpxpZmdSLhJ176gklvyroS17jjgFe7+DzNblVCWjKoMaOOK8zcqTooTdwMLiVCOL3qNeOIWjgL2IRQKdV2UPlr84+43WsSw1nEzvcDM5hHKBCesVefXkPMa4MNmdgdxvuvEGZ1hZk8n3MEWpv78JLMfl5jZUXQe2/YrIob8OOAdpUndiWZWxW30aS3bpw6zvwqfIUINitCWZxLumZVx97Mt4k23Js7NPu5+X42+/MsigdvvgD4z+wfQX0NOJ+e6CLN5DzG5+Hnafj9wZ9UO2EBM/I1m9lti4evA9sAfqsopsSPwAcIr4G8W8em5ia0uNLP9iXCXNwGfJLxKcnkTQ8e4t7TZNxLnmNl+DI1Hz50wHWmRo+LLhKvr6oT3RA4fIVxBf0VcvxcSz4UsWpR0U4hF1D8zxZxkZj8Cnp7COj5CuJtWxt3rjAPt+Cmdu+9uzUC+oZVIiomaE8m+9P1vI+Y0u5B/fEntIKyiBQ7kKMxvMLMPACuY2WaEgeX3NfpSuBT/hPrP6y+b2ePufh6AmX2BUChXUgY0HAbX1MLhEeAaM2tdNFTKpVC6F28n5iFntsiprDBPCpu5wDPcfXMzewnwTnf/WlUZwNmluRDEeJ4bKgYN/J7ErsQ99HV3v8PMNmXgWTcipWdbI/NwQnF5OjDdzC4hvCbelyljHeCmFI5U7ktV5f1DZvY8d/9Tanc/RD4NBkIoq9LE+ALwDeBqMzufuI9eB1QKEYBBa5OyxtKJtfRK7l5pTd3g8wTiunsBoXgqh7nkrd2Sm4EYY8zsU+7+/dH2jSJjD+JCLjwK/gN8093n1ujPMW12u2cmqTGzY4GjvE1SGjOb5e4LRmlvwLO8s+RIrwJeRXgGbEosOC5NryvdPUszbmaXu/sr6/anJKd2MpYWOe9mIF/E79z91JE+P4yMZ7fb75nJ00ryVibcH7O0z2Z2Fmly7O5bJMvq1e7+X5lyZhYTt/GAma1IxCgb4cL+5ChN2slYi1ASli12ufGdqxFW/SlEjN6aQJ+7L87tT0lm3XP9O3d/3Wj7RmjfbowqyB6rmsAiOeRuwGziXM8DfuIVH6xm9glCgfAcIgdCwdOI/CY7Z/SlneU914OpEczspe5+dQNyDixt9hNj+Snu/limnDdROkfufk5meyPun03d/RAzexbhUl41b0Yh5w/uvpWZXe3uL037rnH3LTNkXEkogU8mciF8iEiOuH9OX5Ksq9z95WZ2XaEINrML3f31ubI6JRkMDmDwvXRIjXN9lbtXTvg6jIx1iJC8zwFvJibbO1Udx81sF8LgM4PBOQweIvLZ5C7uOib1aQjJS69K+wNHeNs9I3Gwhcfb54iQn+I+uMHdN68qI7V5D2HYMOrPhdr+Lnf/aq6suiyLZ1uaSxVzkFty5yBm1nYMqOqZZGZvBr4HfJ0wIECEx+4P7N3qeTNWWCSF3oo4Lpe7+986kPU04vm9O3Cqu392lM83lli0JPP63PlyWzlSBtTDzL7XZveDxGLztArth2SSL08QMvuyOnEuxyyD9TD9WIGYaOVmWG6V0/HDvEXeJoTb1t7ARu7e6r40XLvi/OxAWF9+xWANaU5G4LbJWKpq5ZOMRo5vi8zsLPPWYGWDJibHqc2qhDZ8Y3f/eLIsPd/dzxilaaucRrL4W7hXt7reVlb8mNlHSdcrKVwBuLSKq2tJRsfXS8Pn+o/A29z99rS9KVF55IV1+9cJNtgDaSVCs/4fd6/sOpiULY95lI0rjvnKXrFyhJmtCaxFWCy+WHrroRoW/Y4ws53d/ect1vilZFr+zic8Yk4m7p8ba/bptUQunadK+16WM/Y2gZnNJawuM939hWlcmO/uWSELZnYB4QF4jru/LFn5v5Wz+DazK919RssC/vfunpucETO7zN23ThbW7xGJen/p7tNryOpozGsKMzuICBvqyKU4PRvPJTwCP1JVwdcio3YY3HALhoLM+ccKwLE5ysURZG3v7iePtm8UGU0995/NQCWXVYEV6s6D08LO3T3Xal20v4P2VSzGXBkLzRifOj2+aUz4PAMJX28EDvOKVWWs4Uo5SWbH1QQsvCQ/QyhifwF8t4qBxcyOTPPTdt68njO/K8n8cfr+m3LbllGYQH1WIbTFxQD4XuJC383M3ujun2nXyMx2JLT6m1q4NhesAVQuQdJuwmalWLuciVtq27HblkfJmEfMbM1cq2ELl5nZVu5ex/UXWOqKVOQNeDUx4b6UvJi/1kzAM0r/O3kZgWcQcYi1tW8NHt9iQKybZb7JygZNxLZBeBdcxUC27ruJezNLGQCs6x1m8U+WhjcQE+PfEu7eF1M9Cy+EImAr4DJ3f2O6nrMsFQ1dL02e630Id8zb0/YmhEY9C2ug9F36/CBXPYvs8K/I7E5r5Yge8ipHuLvfaWZDQszMbO0aC5hOFmRFLH07F8ascStds+sTitQjzWwN4MSc50liHvAHM9vB3f+e9v2ECjHX1lzmZ4BXpsX71bB0XKiTm+ezdO6++0j67mvM7DAiprdOHgSIqghrpn4dQcxD9skV0smYZ83nFKntUmyD3YCdUBI+B3ifRSW8LNd8dz/F6pffbVeJYKkIMuYf6Vmwrpmt5J2HTX6JgXnvSPtG4j6LUnzFc/99ZMam29BKLhuSUcmlJGdzIrxw7bR9H/ChGgrM8vxwFSJ8be3MvhxLWM3Lxog5uc+24YxPVLsfiwV4x8c3Lfo/lNP3Fl5Pg5VyzOybxLyqbjWBdYixckeilPVLc+ZW7l7kfXqLt3g8pXlNHV4D7GKdhfxKGdABzyWsBP2w1HIwn4j9HCkp2xVEopONiPj+goeIpGdV+Q5xo5/FwAXQCT8muW0BuPt1ZvYLIutlDo8B1ycLazluNafG7xuB3c1sUZKRdXGnwfxeIt7wIiJ0onJN0wJ3f2NumxHoNBlLQRPHF+AQwtp8rru/1MzeSMRwj4qn5D9mdgah4Lg3bT+Twdd0FZqIbQOY7u47WiTwwd0fNauVieopK9XwTprxXAXO+4AtiHCHXS2ShuXmUnjM3R8zM8xsZQ/XsudnyoAOr5cmz7VHHoTNCCUqRPhEnWRWTZS+a9e/X5vZF0f/5CBWKVuS3P0/yYJSlV8AbycUWe1iEStblRpQQp0J7d1jLcq+ZeHhfvm9ZAX5PJF3IPd5cgupfJiZ7ebuv6fis65V2dMhTybrarF4WZcaZZzc/SoL99va7rtEgtQViHxD+xDJTnPyDZX7UyhLHySeu3XpZMxronTvUty9UmLTYdo2ec1gHZRkbXj+ARFic4mZnc7gZ0Elw5GZvYUok7ehDfaMXYP8PDR7EmXmXmBmfyWSi+Z6LexJKG8vB3D3P+cq7hNHMrQM6o/JLIPpVQqkAAAgAElEQVTaxjL8f2Z2MXn5Vl7SxhiR7S1MZ8an1xEL8I6Ob7rOhqWKks/dixCOg919UBichWdhLm8FtnT3JUnGscS6q2regEVETpVjiBwcu9U0wjaRWLTgzTXaDEHKgPpsSGjjC63QakQStKcsEr20JV3QdwDnJi1ToU28PXNS8DLCw+BtxETyeGBBB5bnVd39ipb1U51EY2emVye8pcP20zu1nJcxs72Jm/8h4iHxMiIx4fwMMZ0mYylo4vhCM1nmO65s4JEdvNPJMcATZtbDwGR9OvWyJjeRxf9Rj+zu/cki+g/yE93cbeGK9msiMdwDhAtvLk1dLx2fazNrtRBsYWZ1XImf6+7bm9l27n5sUlrOy5TRGgIxhRiLc8fPjipHuPvb09/aC5gSnSqhFpjZtp4S0haY2a5EJZbK7pRm9kLCevI+Qvl9AmFRycXd/Qwzu4VIBno0Fc+Rma3hUdmmrXUu0+vie4Tb+TPM7OvE7/qfjPZFn64lEvad6O63jfb5dvhAXpdHyfQWKvXjCEa2xucql2uPed5QdQRr0KXYzNrmMfHMnC1EadqXWIR0fNXM5pBvzVwR+AQDrs0XELH2uc/Je9JrCvUS495D5D94JzHnLHiITG8Sj1Cx/7YIs5ri9Vz7O6rkUmK1QhGQ+naB1ag4YoPDOornSe5xnmJma7n7A0nm2tRbp3VifCpyXDzR4fF9FVGp4XhCodCJwfIUhi6Uf0nkIMilk2oC32bgGGTfQ9ZsYlFg4HlgLSG/uUgZUJ/DCDe9C2BpVspD0yBy7miN0wPr/wjLtQE/NLN9vGICFHe/hvAM+KJFbND7gSPM7AvuPqJGbhg6dttK/aqUjGYUGZ1e3IeMZBSuMdH5iLsfbmbbEu7SuxLKgRxlwEGZ39mWtPhZiYGFWN3FcxNZ5i+wmpUNhpuwAc9LC8TcWLADgbOBZ5lZHxEa8uFMGU1l8b8yLeR/TEya/kNFa1CpH+9O/x6ULKtrEr8viybux0Ttc12iHF+9CuFuuJC88AlopvQdDHY9LJLTbZcpo+PKEQVmtiED5UuB7MVHp0qofQjF01vd/c+pT18iKi7kJpQ7hrhWZrt7HSVWQVGS9c8W+QOOAaq6PzbmdeHufWZ2FXHNGvAur1cC7J3E9XGSmS0hFAMneUbCXGsmNrmY8L+a8CQ5MW1vz+CFXmV5nY55ZnY9Q3/Xg6mvX2tjeW2lSZficojBKoSF9CryQgMhPLOgRknWEnOJfCY/SNsfTPs+OmyLNrTz+Mlsfy1RCruv8IjNxYbJR1LM1zIsq9BcJZemyqCWwzr6k4wdasj4vZn9Mm1vTyTgq4QNhNw8jfrGpxcT4ZUXdHh81yc8pd9PPEPOBI73jPALi/DIFwNrtswZ16De2qCjagLuflCN7yyzLTEv3Yg418Uz6d9EYsVsrLOQ3wE59Q3JwsJV9hXECb0iZ9KTLASzPcVBJivOfHffIrMP6xIDzvbEJPnL7n5Zjowk5zmEu9Q2wAMkt61WK1EFOR1PVIa7uN290sVtZk8QmtGTCG32IM1A7gIpafVfYmaHAxe4+6lWI9mjNZDsxsKF7Vhi4WKEi+guuRYLayjLfBqgX5s2K2fztWWTPXcaA4v4y3IW8bYMsrwmuZsAa7j7dRU/P2KMYaY1s9GkRtZAFYsWeWsCx+V6x1gkVzyFWBQeQyp95+65NcDbyc6OqbVmKkd8i1gk3sTgBKOVj42Z/YCYUOxEWOH/A1zjGTW9zWwWESr2LmKxsRXw9sJSNR6wUhjPGH/va4jx+5j03F291XU1U95mRPnGXndfIaNduUb30thkd88t/0iaFM8urtl0Lc/3DlzUc8e8UrvDiGv/F2nXTsQ99SDwGnfPDlVpCovqEYe5e6VQulK7LxO5GGYRYVUO/DjnXJnZta3zwnb7Ksg5n/bPgiwFRyfPFBu5IkGWwsIGV3KBSJabG45XxOV/lVJVAuCg3DHPzJ6TPB7K+zbNHSPM7MVEWIkR3r6VE8PZMBUACnK8cKzDSjktslYmlALfJlz+Ry0xntptRzyL3kmEkxY8RCSmzS49ah1UE7D2ieOXUsXQmI7r+929b7TPVuzTtYSSclDIrw/kJ6gmR8qAPIZbLBRUXTRYSzmIdIFc6xVLRFi4bu5ITAZ+SVgX/lGl7ShyO3HbamSi0unFnfqwPXF8+gmrxyl1J7Rp4bohodHfgojXvMAzKh5YKRmLu09PE8EfuntuspurgA+4+y1p+3mEtjXLXapQBiRL4vOIOO6zanoZdI0G78eOs7w2oVAoTbTaubZ47iK+qYVDmtT+1N3vKu37uLsfmSOnReaKwPXu/oJRP7wMsPDq+nCh8DSzrYjJTuVJtkWZt6OJe7D2gtnCDf4lXi+HAhamtY2K81N3QZbavoYIT/k9sINnlHYbxroL1EtqZBEWMIRcZaENlCBz4CJ3/3Vm+wMJt9/nu/vzkpX3ZHd/dY6cJGsTQoG/I7H4PdHdR0oWV0Xmxe7+mhrtbgFe5QM1wNciFKlZ+UmGGfMeBBZVtSKb2SWtx7PY1zpfGkXOykQOhU0Y7GVTufRdG5kGXFe1D6nNFGDrYsFi9UuyLiQq3NyWtp9DVHzIii+2CGEqWIU4Rv3u/vlMOY0po+qQFogbufv/S9tXELmGHPi8u/9ypPbLsF/tKoTVqoxlNao8tbTfFLi3GLstQiifUcO415EXarrm30YoAjYhFvRHu/tfM+W8yt0vzWkzjJzjCGXPRe5+c432bctzFlQ1NFpGSeUKsorqMtcSCQ2XmNkV7p6VDFnKgExKi4VViMnBtcRE5yWElqnSA9nM/pdYgJW14De7+34V2y8hEhUWg8SgE1nD2tbOfetB4CqPkITa5E5Umrq4k6wNiYFoX+AL7n7cKE3ayZgCbEnkdfhXehhumDPRNrNrSMlYfKCUTnZ9UCuVkxppXwU5VxEW/bWAywhXzEfcvTdDxnuAbxGhE8bAhL9yxuVkHT6QUqkXQnNcacI0zOK9oNIivimaUCiMBXUWDhZhJPcBe/pAoqUhk59RZJSzhq8AvJBQYuYm7cPqZ+guy9gWOJyIB9+QyFXy0aoKpCTjuUTY0I7EPXQMYVnNerCa2VnEhL9WWasko6OSrDY4k/rKhKfZU2Tc1xbeT8PiA/HuVftUToy3CvBu4J4qFpiSjB8QCX+PT7t2BG5z9yEVHEaQcQ3wUmBhafyuM+5eTrh8n0woAW4fpUk7Ge1ikz+Ro8QqydqVCGErxqzXE1bRXO+5y4iY3uuI62Xz9P80YA+vkF8nPe8/7u6Xp+1XEFb0LSzDE8/MzibNXRjwsiFH4WKDcyoUz/87PbM0n5ld6u6vymnTRsYsYly5nTi2zwZ29VKceweyL/SMspYjyMmd4x1GJBN9lAh/2wL4jLv/vELbS4CdSorPawjj0erAMVUNLGb2f+7+GRummkXVObQNuLIfxuDwkjWAz3lFj9YkqyOv2JKcK4l8FU+k7ZWASzyjFKp16IVqkZxvcyLJ+QlesZzgMLJqXy8tcmYSSuHXEmFi1xBejofX7VsdknHlUcJQWU7mmV1O2MzOJbwnvkHkJvsHsJVnlppVzoBMPLnPmdkJxIPr+rS9OVBpIZ/4LKFRLVyTjiUs/FVp58ZXDGh1EnXMSK8iJuhtwB+APczsZHc/rIqQYSYquYk2inj2i6gfz1705f1E3NJZZMZCFpZeYiIA8ByrlaAeaC7ZzZVmdhQD8W291IvxNHd/xMx2A45w98Mslc3K4DDgHV4vdrbgaCKko4it+yAx8Rmxvn1B6X5cpdWCaTVKtdjQJHfF94wa1+4NlI0ZxsJW/o6scIWG7keAvxLx9Ceb2S/d/dvkjzPlrOH9qX2W2y2AdZChu4y7zzOzPYBzCEXHSz3DZTDJuBU4ID3c305cz0uSRfvwjIf7I0QOmgUMjvHMyW/SUUlWbyCTenmxbxH6Vkw+r/AanmveUqPdzI6nQk6eFl4PbF4oaNIkdaSKP+14wt3dzAoZdUv57VLHItVCa2zyneTHJgPgEfJwFvDKtOuLufdA4k5gN0/xwGb2ImJhdAgRq18lv85HgaPTs9+IONqPpmP9jYy+bOTunWbYvrL0fz/h+XNJDTnzk0LrV7kKwgJ3X2DhSVgORcr2ILLBIWhTiORr69eQ08QzZba7f94i9OxuYi58PlBlcbeSlzzUgIvTOHt/5n1ZzKE6rWbxfGLsfzqD81U8BHwsU1btKk8tTPVSuFuae+aWQp1DnKdBXqhUT9r3QWKh+zyihF+xv05p106ul6V4JBi9kHguvRHYg1DkVFIGWAMVEhKFZ1tZIZ2Vx6bEdoRiYR8GQn6zvaCkDKjPCwpFAIC732BmW47UoIXdiQfMSTW//+kM7yr1hRrypgEvKyxTFm6RvyQstlcRC78qNJFEZTsi8c5nqHFxm9lXicH5j0QW6y95vYQ3+xKu/e0sCll1fmku2c0niAHk07A0vu0HI7Zoj5nZq4jju1valzse/L1DRQBE5Yey9e+rSdOfS1OlWppIctdJXxqrLd1GXt37Mb7c/S8WMYlzzexkoCez/YVpjPxA6sMdROx/Lh1n6Ial2vkdiDHuJUTCpM+6e1b1BTN7CeEd8Fbi9/QRSt7zGFAkjsbpDI6JrENHJVmbxMx2IJUETP04wsw+55278G4GbJzZ5pbUplBUPIuwWudwkpn9CHi6RcjXbuSXCwW418IrsJYnFAwoQBtkBaJc1lQigevzqlr/SrzAS4nB3P0mM3upu99eVYGelFj/lbzFzEsl1oj8P1X5vZn9V3l+VoMlwK+9FC5pZm/3gVKMVdmXqDT1lJk9Sj3vuT2JfD7Xpe21LMps5j73y4k0i2fBbiO2aE8TyqgV09+3EvPg+zMMLWuVN9z9U6XNdasKcffCiHIlKWQSwKKE6MoZck4DTrNmXNmbqPIE8E8ze6enZOIWoRW5iZBXLBQBAO7+J4vQvkq4+5TM7xuxL+lvnetlKUnZvhpwKWFs3CpTSd1IhQRvpnpQIavwLFgCHJuu352IeUhlpAyozx/N7CeEZsqJDKQ5C6NNgIXJbfBod8+1dnyeOOEFKxEa2tUIy+rJmfI2BsqJs54Enu1Rr72yFrqJiYq7P2xRguMVRAmQeZ6X2O7LhEvdFul1aBo4sibHhaW3ocnXF4kH7/WEIui3ZEwmLSXNShaB/02vTvgMkUX1VHe/0SIOMdft8EozO5GILy5bM3MWZo+a2Wvc/WIAM3s1GaXZrOFSLe6+V4v8NRmwICzzvjQ90W9Q3pVJ3mPArmmCWslCkCwKOxEWjsWEa5x10Lfi+igydN8P2Rm6IVzqXuHujwKXWrgX/4SMUowW4Tb/Ao4irKrFfXB5upYr4c1Ufei0JGuTHEBpomWRcO9c8rzfyqELBX+jorLbBtx/1ySe14X3yCsI5Vxl3P07SYn7b8LS9T81ntnQoScUNBvSZwOJK28kJpMQxyxXGfAnM5tLKN9JMv9kETNcOc7YSuE/NpBhvpIhwAbyVUwlxqjbiedSHaXYEcBnzez9JYX3wUSW9co04W0DfKww+iSZDySFVK4y4IVtPNYqL3pL39/EM+U3ZnYzMZZ/Mo0PVXOTXG5mH3P3H5d3mtnu1PAQAxYA/00kXIVQcs8nkmnncJeZnUpU6HDgYmBvd787Q0YjXrGExbvPzL5PXP93AW29HkegKS/UJujkeilzHTFv2ZwYM/9lEcpTdc7ZcYWEAgtv8hcxONSxstHJomLQnsSc83TCw3FPwiPrGjKVAcoZUBMLt99y7dffAXNbB9tRZEwhJnC7EovW4wnFwJ0V2v7BS/E/Zvb9QkNqZpe5+9ZV+5HafJmIxzwt7XoHcYHNAY70irHkZnYokXX3X2l7LeCz7l65JrNFtvCvEJY1I9w8D3b3tsmk2rRvOm51FcKSvzQBFZH8r85gVAsrxWeb2Skt1vROZU8hMmP/O7Ndu4oA7hnJvcxsC8LqXtR7fYBwpa2afX8XolTLDAa7dj5EJLzLthi3yF+RSBz1wrHoizVYKzvJ6/h+7BSL/CYXEW7Et6Z9t3uNigapbZGheyaRoRsi8d+Xa8pbraRdz207JIN0ZvuT3H0HGybxXtUFTLqHr3P3zev2pUmswwS5DfWh48zaLcqIVivQY8BtwAHuvqBin65x9y1H2zeKjF/QPqTvBURSw6pefFiHiStLcnoYeEYasRD6AXGMVvUKuTBsmPAfd69kvW7yuW8RMrcbsRA6yN1PtnoVhIxYRG3q7odYVCV4prtXXrSa2XXAFu5Lw1xWIO713DjydgnusvK+pDYd5fkpyVkL+Le7P2Xh3v80rxCiYpFcrzBAFGFzLyes+e/yVKErox8d35OpzTlEDrByicJed39ThozViHumuG5qVXkqyVudWOdlJwRPiqI9GVxl4QedjhV1ableViUS5NYJaSqOy65EaPf67p6tFLOaFRJS2wOBNxDKgN8S68CL3f19GTJOI+bLlxIerGsRRuG9c5XCALi7XjVf6cD/F6FlWrGmjBcTMUu3EDV6rwW+UaHdrSO8d1vNvswA9iasxjNqyri6zb6FmTJuAaaVtqcRmUw7OVfrkJRfNdqeRFj+3pheRxKTriptNwN+SljyNyJyF/wnneet6hzXdse4xm/6BWGxXg24GbiXSHbTkdzMPkwhspWT+rJGB7Le21CffsOAy/YZhIfJN8eqL8BX099j2ryOriGv4/sxtdmMsOrelI7J7VXHGULJeCJhnfgx8eC6o0YftiIe3MX2hwgLzveIbNa58l6Vfs9f0vYWxGQnR8aa6d6+Mr3mAGtmtN8g/X12u1dmX/qAjetee02+iAnSPEI59uE07n2rhpxXA6ul/3dOxzrruKS2zyBCx94OrNfQb1whXTM3ZLS5lCiTV/59l2Z+7zxCeVtsr04k1eoBbsqUdVZZVgfH4ecNHM/rWv6uTiTjzJWzdptX1vysGCOJecM5xBztuhp9mUsoLP+YttcC/pAp49uEp+csQgF6EjAno/36xGL5j0QSzJel1xuI/AO5v+kUohTfc9LrQCInQo6MKwnl0VodXC8zgb3Sa2YHci4hQmSL7Rm592Rqd22bfdfUkLM+UUrvHZSed5ky9ibmVEYo1hYScfdV2zdyTzf1Ip71Q1415HyKmIvcSniEHJh77RBKp/eke/IPhCfyhpkyrifmv9em7WcAv8mV0XK+HiAUavWOcbdP8kR9pYF0EaEV/R0Rf/W6jPafJFyaziW0Syun/VOIrPWjte8j3Mda9xe5COr+rvWIkIGNqTGxJNxwVi5t9wA3ZspYQCSJKbZXIhKqVG2/NRGr+qv08LuBcC/9B/DmGr+p3SA/ZN8wbS8m8g7sRyRh255wC3oTUVmgah8Wtvu/g/N8TfrbS0ywCwt4joyNgFPTcf07MUnYKFPG7zr9LUnOyoTb1v6EV8lXiNrzuXJeX3q9Ovf3NNmXho5Lx/djancxMRm9jlioHkRSXGTIWC1db2cQCfPmkjdBWUha9BNWqXuI8liHEKW2cn/T5UT8eFnRVnlhlz7f0cSYgUXHcQ2c6/MIL5QFDCi0Th/j6+37RE4HiAnT/wLfBd5dU16RnX6L9P/ewIWZMnYgntXHEl5IdwDva/A3757x2S0JRfCd6XU1YfXN+b4/Mvj5uDIDi80sRXG6fm8FfkQo1b4HfK/GMZhX7lPN43h5+nsZkU19ZeDPNeTcSVQRuI8IS3qKSDq2EHh5RRlnlv6fQizIl9ToS3F/l8eYSnOHlu//BKGMPYWY462Q0X4XIgTwofS3eJ0OvKfGbxqywG23bxQZzwW+nq69E4BtqWms6fRFKJlvI7zXfpf6VOk6aZFzLqGwXCG9dgYWZMr4KFEh7KcMZPL/SI2+FIvMbdN53oJ8o1zH93SD5+iI0uvHhDGizjP/c0Sy1Kk1+3EsESrxNSIpbd3fc0X6exUDSpvcddLCkbZzX8oZUJ9OM21uRJRHGeRi6lFGr0pGyn2AX5vZB2jjKlWxD0uxoSVNNiYsxlmuaEQOhQXJhdyJrJlVa28WsZB/JeLCTksytiMvFuz7xEJsTWKC/BZ3v8yiBMzxhBUlh6vNbGt3vyz185WENrkKq3uqxW5me7h7kcvhHDP7dkYftjCzfxODRk/6H+plZgVYMbnAvwv4vrs/aSlTdgbHEB4G26ftndO+ym5xxHHYj85LrJzGQDmp2m5sXnIdNrN1iMlkLrX7Mkw8cLl/ubkiyvcjhGtcnfj0Ho+s1ubhbnuQmV1ELH4r4eGK30fEMq5NXDdfpFqmcYgJcHFd7EiEL50CnGL1kk7i7nfZ4ERETw332WHoNAHmSim8ZJt2oSGeFxby1YzPLiv+DMwxs2cS9/TPvLPStP3u7hYJsA5396NslFrPbWgkf8FwuPuPMj57DTGWr5G2s0KzEr8gKkeUQ/qOTy7GN2XKaiJxJcSi5RKLbNvlcTxnvDrDzJ5OLLwXEs/+OkkazyZy4cwDMLPZwJsJi/oPGKicMCzu/rbS/0uIRcTnhm8xLE8mt35PfVmXgdwMlUjfPze9svHIR3Ksmb3XW6pz1KSjPD+pT01VYamNmW0F3OXuf0hzw90JBebZhMIwl48Qc8/vEuf798TzNofPEVVtFqc+TktyKoXIligeam8lyi1ea5adce9OOr+nG8E7yOXUIufbZvYaUq6WdD+u7u5Vz3dTFRKuTGPdj4l54n/Iz3dRrAmK7y/WBbXWBFIG1KfTTJv7m9nmFqWtAC7ylITCK9TjTBObbSzqZhYL9jPd/bzqP2EQjZQ08ShRdx2RkMWAQ4qHcgWKZDu3pVfBaW0+OxJTPdU1NrODi0W8u9+cMx6W4nhXBD5kZn9J28+m+qSr/OBvnfhVnhS4+wpVP1uRHxGD/bXA71K8Ze7EdF13P6a0/VMz+0ymjKZKrHRUTsrMtga+SSSjO4R40KwDTDGzD7l7jgKpk74U98DzCYtFMVF/B/lJvdrdj2cT128uj6W47z+b2acIhd16NeQU/bqfuAYrL6SAFcxsqkdlkFmEx01BnWfZXWa2DeAWZZc+TV4SWOh8YrwH4S3RWpYK4j6orAzwqNbwbGAzdz83xVU2PW6M1ofDgcNTP3YiJlyrEErYE9z9T5kiHzKzLxGKxtelhVXl52xiig/OGL2YsLaOKanva7n7fe7+bzNbySIR3L5eISdJgUfs+VmE55IBe7h7kaOkUm6fkqwmEldCeOncQxzXWknz3P2Q9O8pZnYGsIpnxqEnZrh7Ma/C3eeb2aHuvq9VTJhnZufTPodHbjWX7xHec+uZ2deJPAhZ+VrSmHIQMW5PZWCyn/WMdPdTrJSgsbQ/twzZJwjlwpqpL/cToUBZWDNVWDrhR8RzESJkbH8i5GBLIhS0cvw2RLUdwr1/KWk+9H8ZYu4mPDgKHiLC63K5yszmE4l1v2RmTyNTCUX7ezrXYLSseIRYkGeRYvVnEPOrY4hnyc+JsXRUvKEKCe7+yfTvDy0SF6/hFfNklWQ0+myXMqA+HWXatMjGvSeRCAWidNH/88xyMWnxX1cBUKbjkiZpsjPP3f+bfOs77t6UZas86LVOzHMGs7c30JcXpMWYAdPT/6TtWgnUmsDdC5fQgkVJAZTDfWa2MzHRh4Fs8Tn9aKrESqflpJr0Jqndl+IeSA/yl3lK/GNmB5FfIaTgb8Q90Uk5v88Qyb0+TShLZhLup2PJ8USJzvuI+/oiADN7LuGJkcseRH3hDYlJ2HwifCuH8sQYIm7vw1UbJyXCxWZ2pbsflfndg0gLy48TMdLTid/1Q0JxMqYk75FvAd+yqKxxNOFFkjuB2ZEIudnN3f9mZhsTluMczjazeQyMUzsSsfJjhpntRCw+HjazPxOLu+OImNOsBTyAu1+ZlNOrJPkbp8VIbr/uoP2iN3ehWYxbT4vN0RMGlvrweU9JD81se3c/2SNJ2eNpEb9/Tl+IevNfYHBlgwfS/KTqgmi/0v+rEOFI2Vnd3b3PouLILOKZ/y7PL8d7FOEJehX5nktLsWESNObKacK7xRqqwtIhjXuatWFfKigDrDmv2CJp5VeIMou3u/sjycMg10vhppInayF7++E+vCyxgcowEM+QF5JXbrTg3UTo8EIAd78njVljgpkNm6zTzF7m7guHe39Zo2oCNbEOM22mReE2xUPTIrvl770LNaHT959LuIx/g7CI/oNwrcwqr5Jcij5YU6NfyOhIK29mTzFQZ7uH0CKStldx9yzLUpqADqHK5MsarmzQKWa2s7v/3IZxR89xAUvH5fuEVr1wi9s75zeZ2bXEpO1E7ywr+01EHOId1CgnZaXswWb2x7KlzjKzSHfalyTjZiKW+PG0vTIRB/iCiu3blfPbz93reAWMG5IHxzOJxGIPp33PI1z9On6Qmtln3D3HklO068Ttu5CxDVFydqmS3vNKDV1DlM27vLherSWr/1hh4SX3ZuIanEXk1jne3X89YsNl15/3MmBJ/527nzrG338DsRC8NU0ILyXCBLP7YcOE9Hlmdvkka1ppcxUidGdtd/9KppzNCeXG2mnXfUSCr1FLbtngSjmDstu3blfsyzqE4uk1adfFRFnAB4k8SLfmyCvJvdDdX5/ZZjpwt7s/bmZvAF5ChM78K0PG5e4+amhDBTnXuftLSn9XJ/KbzM6U83QigdsmDB6rPl2x/RRCAXBozvc2Tbont3T3/vS8/bi7/654zxuozGJmd7n7syp8bsRwu1xDmZld5e5VQ5aHk9FI9YkmsMGVYfqJcfz97r7nME2Gk3OFu7+i+B0WoVWXjtW6y6Ky0o3AP4tdpbe9hudRY8gzoCZpcD+OSPz0z1EbDMUYXH/3SRhSumgs2Y6wtu3DQEmTXPcxiLIo11uUWSnHGVV6UCQ60so37T5D1BJ1kjKBcL26hQr5FNotjM3s7e6eVa+4QVZLfzvWhrZzi6vBOwmt/MlpoLb9k0MAAB8cSURBVDwROKmGlavTGutNeZM00ReIifUVFnWLndBoV14YEvk+LgLe4QPl/PbJ7URS7g2Lu3d6/rPwFPLTsi/X9XwkKllyoDm37yTrOMKafw0D1j8n75w/7u5PWAqFMrOpjLFbp5kVNZjfRli0TiAm2VmlG21wSb9Bb1EjHtLDRfoc0pzHzNb2MYhLLvFEcR+6+0Izu6MDhUQjIX2pL62eXP9nZhcTlsUcjiSu+/MB0sL3x1Sr1W7D/N9ue2RBcU9+wVtijEtUUgRY5DQpmEK4Fq+f05fEKcCM5L30E6JazS8I1/iqnG+RX+hXlHLQ1FB+Fs+1R8xsA8K9v45n3m+JJI/Xk+96XuTFejPQVWUAzXuataPS+FvyrNncK4QJV+AyM9vK3f+Q29DM3kJcnxuaWdl7dA1qeMc0gUcI3JaEl1gnHo4nmdmPgKenZ/VHiHFqrPgssZ55lHg2nprjRbUskTIgk+SCcyBRosLSrqeAI7xC7JUNxLweR9ywxQX9buol9mqKHYm8BX/usB9npldt3L013OISMxu1JvSyotWyliw7u3cg8mAio/qY4ynZVa6muYyZHcEID7kcxU9SlhwGHGZmmxFlWr5Fpjuxuy+ySAyzmbsvTQyTIWKkBI2rDN9s2L5sAbw27brI3a/NlPF1i1iywrq1q7tfnSHivYRV9vwk5wTqKRtfRcQsHk9k3++mwnIsqPT7rGG3b2Kx8SLvzFXvQjPbn7h+30SEPPxmlDZNsz+x2Nmvk8W2uzfmumlmuxNj7qPE4sWol5ekE9Zr8cZavbyd45FFAyF9BTbYbbVY9NY59qsVigAAd78gWd2q4MP83257ZEFRg7wji2jiqtJ39xP5dXarIWdJsjy/h0iMd4SZ5YzjMJDwcEZpnxOhWjkUCRoPYyCktU6CxlXcfcREtxVoKnFwbdIzdgEDnmbF+Z5C5A6oxCiKy57Mbv3QIn/NT4Ff5HiQtPBGYA8zu5MBL9mq3on3EKUf38ng0OeHCGPhmDGMh6O5e25IKwDu/p30bPw3kTfgK+5+TlP9rfD93wW+a2abEr9pgZktAg71zhLtdozCBDJJ1rW3EtaOO9K+5xCZXs9OJ3uk9mWXuK2IBUPhupitxWsKMzuYWHhsQgwEFxGLmOwL1Mx6CHe8W0b9cPv27bTyh7v78+vIWxZ04i5lmW7nTWJmI1l83AeSOI0koxwr/lVaMsp7ZlIqM9uE0PbuSFhFT3T3OZkyliaGcffnJcvHye4+VvGH5b7sDXyMgeRv7ybiEY+oIWs9Bid7yvKYSBPydxEPnpmEou9UTwk2K7RfgagO8X7CxfVMwt17VPffiYiZ/cXd24YFtXyuMbfvJO9k4NPufm+d9knGFGLBMpt4pswDftKhgmHCk5Q1r3L3+7rYh8bcgG0gpO+bwDRqhvQlWeeXNvsJi9uc3Gd38mBayEAOpZ2JRH6jVjay5sP65gCbETlWygvNUZNx2kCG+b+l7V0IxeqdwEG5i1Uzu5zwNDqA8NK6oykX9Iw+tP6mDxHn52bq/aZ9iOznZzDYU6GyHItcFa24Z+aqWB5JC+BdiZCdK4CfVn1el2S0DQds56k6gozCcNk1krfoRUTOmMLD8fbl4ToxsxcTio4PAp939zo5EJrrzySfJ2STtLpvap1YJEvk/NEWed1cCFYhLeQ/Rrjqb5jrcm9m7wC+Q9Qn3TS59hyc405sg5MaFVr5gz1l7B5rWiw6U4gSjmu7+7Y15b3C3bMT9zSBmX22ze7ViEXENHfPsaZ3fD2nydKKxMStdt4Ai3jplxK1Vot46esqasIbxSIfyKt8IKY9Oy7NGowLLsksyvnt6DVi0yzyFryfSOB2cB3lxnhgNEuOu4/qMdeqDDSzm71iPodh5J1PZLG+gsET7FHHTauZPG6ykDxj3uPuj4z64QmARZWIx4jrdWfCfbevjlXVzFZw99pJ6Upy1iIUw+UcSge5+wOdyq7Rl2Pa7HZ3/0ib/a1tFwL/7e73m9nrCI+qIsP8C909K8O8mb2ISFR6qbsfnyyCO7r7Nyu0bSS/zzL4TXsCXycSABbjqBbyDZKU8O8ikjwXHov7V1FolWTU8k40s5PcfQcbqKY1iLGcU5nZu4kF8zZEEucTCAV3rcTTFjmHjiASEK5EeKA+7PmluWuRDMc7EWHZdxG/5wx3f2wsvn8kFCaQz4rtLAzu/k+rVlpw3eEG9yRnzGt4ApjZ/xAJllYHriaUARfVEHUQkcTqAojMs+kBWKUPhQZ707Rd1srn1k9ukrLbZD+hEc+KV7LIwnq2R3b4bc3si8DXfIyzh5Yt7hZZVPcmtNAnEIvPbJEddmkXd7+5QxkQMbluZkU956ouqssCY3DW56fId69vLC64wOuV8yuUAG9L378JMUGpPCkZb3gzLuhNun1DjJt1+TVQeJud4u7v7UDW8siXiAoflzNY0ZKTx6brDKPEKsaVr5jZbcAB7r4gQ+ytZvZL4GjPz3K/lLToHxfH091zs6aXaTTDvLvfROm4JG/SURUBiZHy++Q8d5vOmr8v8NxOPW2sw4SpyyM2UG7xbcA5hDfJwuTpeCkVn7ttvBN/bmZVvROPsKjo0FpN69lECMGYkTztTi15OO4DPMPM5pLh4Vji+8Ri/GTCk/RDRLLnseJW4DqiXPq/CSPPJy3l+enW+g+kDKjDEzXfK1iBWHCPt9jb9xAL3TOJzM+X1dRW9bv7g8XFnaj64Fpa9zVpsL9BB3Vfm6LswplccVevcWy+7O4nW8S1v4lYeM9lIB5wzEgW4n2J2OZjiRJ2Y27BSTxg/7+9O4+SrC7POP59QERAFk0MGlnEZVBARpBRwRUEDhwEAQ274hITz4kLxC2C57ApyBKNLK7BEZVFRVFANqOiKKLDMsywKYigQURwJYMgwpM/fremq2tqqqu6q+tWVz2fc/pM1+2+t9/u6a6693ffpYzo/Efbu1Z3UrZ172PW6m4M02whZTxQI2V8T8oIpV70rS54JiSdAWxBGcV2lPvT3GgUfIbJJ+mtj3tieyY9UZqfbHN3bkWfoowLnVbDs2HRaRGrupO4BWVWey8p6FtSTo5Pr17bPguc4y6nYmjIGowCSNqAcvfvxZRzjx9Qptz8bxe7r9qUHv1KyqjOhp7Pl1X64BwHbMbkcq8p/07dob+Pyvz6bvX1e6J0Q59Rlo360zB1FJ1KeS05zPbyRsYuI/A+0MNx3gy8sCk78XjKYkI3iwHvq77+pJKCKvv5o8DuPcTRF9X3cSZwZlOG439QxgH3eqzbmjKiFkq6sr/RdnQ0E9dDPWXhzraUCfSoqb5thQ/RRX1ba3rpMKnuFL+ketsHuMf2SzrvtcIxTge+TflDfQ1lVXw122/tYt/rbc+v3j8NuNf2kdXj5aPfBk3SWZRUv0coDVXWBT5iu+t51410eknHAUttn1VHyYhKV+K9KYsrp3kanUxb7lCtyeQaT/eSciXpYsrF8+G256t0QL/O0xiHptIYZnm9tAfYGKZNLFvTlDLr3pr/NdcFz2jU50xVNXuN57vmF4tpdXWPyaYoWejq56sOo9kCJF056L+bukj618ZF5DT2fRmlUeh6wLnAMZ5iDJ+ke+nQYHSGi1zTojI14iwm9y840PZOXex7OKUn1H2Uu3ZbVxlnzwTOcI89aFQmMxzBxEXUGynn3R17SHRx3K56m1Sf2+/v6TzKJKXvMs1MG0k3M/OGqbESVYr/gsZNK0mPAxZ1c16lDj0tVNOo2n6R9H3KDcf/Bn4D3A28oXHdMc6yGDBgdVwAdkNlTvBLgZdT0md+Rakz6nXe8JqUZjnNTayO6eZOugYw93U6GgsRkg6k9At4H3BNL7VTki4E7qI8ET2f0tn6J4N+Eqou7h6iZIHUfnEnaZHtBc1/FzNd+FGZM/27QZ9oVC+4b6WknS0FTnePDXiqE7T1KXdM/kLpUXEgJUXvm15x0kYMibouxNW5AdvYL9hI+hBwJ2WywrQanvUhho7d1+tKD60yCnajXKQ+jXIBfSblXOBY2/O62H+oGoy2e/3o5TWlqitudJhv3FmdR8kI7KmsT9W89+aLKElX2H7pVPtOcdyu5tc3fX4/v6eD2213D42D1YeGqaNoJpkkLcf5d+BgoDk78XO2pxybK+k2221T5zt9bC5Qaax4D6VfwKGUG3sfn2rRcxykTGDwXll3ACtxPKU84GTKCuLD0zmIS5Omw6u3Xg1i7ut0rKbSD2JP4FTbD7eUQXRjH2AX4CTbf5T0FOA9fY5zSrZXGfTXnMIySX9HtTBRnbR0/X9dff6HKTOTj6GczP49sIqk19u+pP8hr9QZwMOU39tdKU1qeknnhNJ5+jBPzGV/FDhD0jaUuvKBp+hF12op/XKPTV7H0AHVv+9v2jbo0YKNFP9NgQVAI71+d0qzvbrcSrnDe6Lt5nTZc6tMgY6qVNtLgEs00WD0ckl1Nhi9T9JBlPMJmBhL1hXbV7XZ9rNpxvJgVX5xq6S3UW4I/MM0jzUppJ4+ub/f0++Ai2z3XHIj6QJK7GsDN0nquWHqiFvIRCbJ9lSZJL0exPZHJF3ORHZiL6OJF0l6i+1JZZaS3szkUYNzjsvY5ydV7097vPYoSmZArEClM/CGtpf0sE9fagf7uYLdL5LeQckGuJ5yF2Uj4Iu9ru6r9At4lu2F1RPS412NpxxXVTr9KZQ61xuAJwGv7fZ3T9LVlNnm61JKH3a1fZWkZ1PuUA0sC6fl7s9jKJkfPd0pHuUUvVEn6YO2e6nrjDEj6TLgNS6NZBuleV+xvUtN8Tx+OqViLcdobTB6PqUh4V0zj3Ba8WxEqb3ettr0Q0rPgK7HqvUxlgXAzZTSi2Mor1MntLs4b7PvjKeezAZJX6T8bL8KLHQPjSdV+vmsz4rNqV8O3OXeewWNlJlmkvQpO3F9SkbBX5m4+N+Gcjd9L1cjKucSlbt3RwBvo/z9rELJjj3F9tF1xjYsshgQAFSriHtQskUWA/cC37PdMb2xaf+hqx3sF0mbNF+0V08sz7R9aw/HOILyhLqp7Xkq3WG/0mu93iiqLpw3pfzO/LSXrJTm9E9JN9t+TtPHBlqS05omPp208VFO0RtFKl2O/2L70WrR8tnAxdPNrIr+U9MkF5UmXFtTStd66uPRp1huAebbfqh6vDpwvWcwlnKacZxCh7vL3dZ/a3KD0XOcBqNjQdI6lMWfN1J+jxZSFt/vn2K/CymZb0tatm8DHGF7rDPfJP2QUqJzLqXp6V3Ah21v2uX+X2JyduIdtnvNTmwca3smmpHeaPs70znOMJB0KKVvxr80zuVVxvx9gvLa8NEBx7M6pafa05g8TaO2hYksBgQwceEk6Z8pWQFHqIc57cNYO9gv7S7qGiu4PRxjMbAVcG1TbXzXP99RphmMGFKH5mmDruHW5OaizfXbvTSDOxv4zkpS9Ha2vW9/o46ZkHQN5eTtCcBVwNXAA7YPrDWwWK7xPFtlZh0HnES5IKljksvhlJKx8ygXUXsBX7Z97IDjaK77Popy12y5buu/NYQNRquT/I9RRrOa0kX9UNu3DzCGoZuy0G8qvXkOopTC3Uy5G31yp/KQZL51NpNMkmr/GWcnjiJJ1wE7uWUcZpWhe9kgbxpVX/cSSjnsNTSNoXbT6O9BS8+AaHhMVce+D9Oo9x/S2sEZqVLNNwfWlbR304fWoam5S5f+atuSGrXxa021wzjQzEcMzZf0Z6qL7+p9qse9/h/NSJ9qtw+hzNU9kDYpen04fvSXbD9QLdacYvuE6sQjhkfjeWU34BO2vyHpyDoCsf2h6kSwMaWnl1refsax/GJf0iHdXvy3Oc6w9aCBMkngNCaeL/ejZCwOcvFnWzpkSs5lknanjO59BqVHzwts/1alefTNdB5f1+k1eY3+RTk32V5Uvft/lKyLXi3PSHNpxN2XuEbAaq0LAQC271XpBzZoG9RVGrYyWQyIhqMpnf9/YHtRtbredRo8tK0dPBn4Wp/jHKRNgVdRVmmb09fuB97S47G+LOlTwHpV3dybKPNkx902zGDEUJ8uwIeG7XuA7VpS9L45l1P0RpwkbUuZ+PDmalteV4fLXdVz747A8dXrVJ0XsYspI60eA6XG3fYva4xn1NJDZfsLTY+/qNK8b5CezESm5AGMUKYkZcb7R11NemqoFkXfNMW+I9ucbib6mEkyv+WGyBpNN0tqydQZEn+d5sdmy5WSnmt7aQ1fu62UCQQAkp7ollFLrbXyU+w/srWDkra1/aM+HGcnmkYu2v7WjIOb45QRQzGHSXo58C7gh7aPrxZRD+m25jpmX3XHchdgqe1bqwy459q+rIZY3k5Jyb+HkrHQOEmvrVxs0OVUs0XSE6t33wv8ETiHstCxL7C67WNqiquRKXkiMGczJfthFJvT9cMo99waBi0lnJM+BDzO9kCzAyTdRCmr+QVlmkb9rwNZDAhY3rhkV9t/rh5vRqllbFvf1Wb/oasdnClJ763Sfts2W8oJ//Rp8oih5wEZMRQRfdN0cdhW6+L3IEi6DXih7a5H3c1SHM2d6tek9DaBuf16/QvK99QuN9rucVZ7H+IZqikLM6XO0w16+p0ZpeZ0/TDKPbdiRZI2brfdNUw8aUg6YzQcC1wgaTdKevznKamvXRnS2sGZaozMuXq6B+jwAgrAXDzp6pPz6TBiaPDhRHSvaTGrrSxmDYVrmLg43Aj4Q/X+esAvgU1qiOlXlMZRtbK9dt0x9JvtOv4/22rJlDxqFDIl+/k7Y/u7wHf7dby5bhR7bsXK2b5T0nxK82GAK2xfX2dMyQyI5STtSUmxWxvY2z2MzovOJB0N/IbScEeUhZa1bZ9Qa2A1yYihmMuq8oCVSlrn8JD0SeB82xdVj3cFdrT9rhpiOZ2y2P5NJmdCfWTQsYyq6i7rbqw4oWZgP+MRzZRsnmG/hJLl0NMM+1i5UcskiZWT9E5K37FGT7W9gE/XufCTxYAx1yYFfgfgduAOGO9U+H6OB5L049ZRVu22jYuMGIqIQWg3BlbS1ba3qSGWI9ptt33UoGMZVZIuAh4ElgKPNrbnZzwzWnGG/Z2231lvVKNhlHtuxYokLQG2tb2serwW8KM6ewakTCBaU+DHtqNrG/0cD/RINS6u0dRof5rmi46hjBiKOUvSUjrXz9b2oh4ruE/SB4AvUv7PDgJqqdnPBelAbJC/v1mxWdMM+9MpfX6iP15HySSZB7yjaSTgnM0kiY7E5PP/RjPZ2mQxYMxNd77wmOjneKADgI9VbwZ+WG0bVxkxFHPZq+oOILq2P6WD/3nV4+9X2wZO0pMopXib07QganuHOuIZURdL2rmOaREjLjPsZ8mI9tyKlVsI/FhS4zVpT+CzNcaTMoFx1+EOFwBZYS8yHqi/MmIoRkX1u7ygevgT27+tM54YXpIuA74EvJtSf30wcK/t99Ua2AiRtBclC2QVygVs7q72Qct4NlEy+B4gP9+InknaGngJ5e/n+7avqzWeLAaMt5WNuGioc9TFMOhXUxdJ84BPAOvb3kLSlsAetj/Y55DnlIwYirlM0j6UBcLLKS/qLwXeY/vcOuOK4Zz40OhfIGlJY6Fd0vdsd2xIGd2TdDvlTttS5wQ3IoaMpC/Yft1U2wYpZQJjrvliP3e4JuvzeKDPAO8BPgVge4mks4CxXgzIiKGY4w4HFjSeK6s08P8BshhQv5Oqf9ekdEB/FPg58JfaIppItb67GuP7a2CDGuMZRbcCN2QhICKG1ObND6oJKM9fyecORBYDAmh7h+sUSeN+h6ufTV3WtP2Tljq7jOWJmNtWaVk0/R0lPTnqdyXwIeBNwC8pz9sbAJ8DDqsppg9KWhd4F3AKsA5wSE2xjKq7KTPaLybjGyNiSEh6P+W1Zw1Jf25sppTLfrq2wMhiQEzIHa4WfW7qcp+kZ1ClrUp6LeWkJSLmrkskXUqZOAKwLyWTKOp3AvB4YBPb9wNIWoeSMXAiNVyE276wevdPwPZVTFkM6K9fVG+Prd4iImpn+zjgOEnH2X5/3fE0S8+AAFac7S5pFeD6zHvvD0lPp6z8bQf8gXKycpDtO+qMKyJmRtLeTG4EdN4Uu8QASLoVmNeaLl6lZN5i+1n1RDaZpF/a3qjuOCIiYvZJejGw2PYySQcBWwMfq7NHWxYDAgBJJwJbMvkO15J0Oe4vSWtRUovvrzuWiOiv6kJzP9tn1h3LuJP0M9vzev3YoEn6le0N645jVGR8Y0QMM0lLgPmUa64vAKcDe9fZSDa1jWNO0qmStrPdaG63JeWX9NNZCOgfScdKWs/2Mtv3S3qCpLFuHhgxV0laR9L7q+fPnVW8Dbgd2Kfu+AKAmyS9vnVjdSfmlhriWZnckemvMyn/v5sARwF3AIvqDCgiosnfqoy1V1MyAj4GrF1nQMkMGHOS3gnsBzyFMv/4bNuL641q9Ei6zvZWLduutb11XTFFxPRI+gal3OdHwCuBJ1Dqk9+Z58/hIOmpwNco0wOuoVx0L6DMR9+r1/GwM4zlftpf9AtYw3b6N/VJxjdGxDCT9D3gEuCNwMuAeyllA7WVZWcxIACQtDFlUWA/Smrd2cA5tn9Wa2AjokoLWmD7oerxGsDVtjfvvGdEDJvmHitVacB9wEYp/xk+knagpIwLuNH2t2sOKWaRpKtsv6hq7HkyZXzjubafUXNoERFIejJwALDI9hWSNgJeYfvztcWUxYBoJWkr4LPAlrZXrTueUSDpvcAewELKHaI3AefbPqHWwCKiZ61ZPcnyiRgOkl4FXAFsyMT4xiNtX1BrYBERbUh6CbC/7X+rLYYsBgSApNWAXSiZAa8EvkcpGfh6rYGNEEm7ADtS7lBdZvvSmkOKiGmQ9AiwrPGQknr+QPW+ba9TV2wRMZmkQ2z/V91xREQASHoeJTtgH8p0sa/aPrW2eLIYMN4k7QTsD+wG/AQ4B/i67WUdd4yuVWnEl9rese5YIiIixknGN0ZE3STNo9xw3R/4HaVP27ttb1xrYECa1sRhwFmUX8jf1x3MKLL9iKQHJK1r+091xxMRETFGVHcAETH2bqGUMO1u+zYASYfWG1KRxYAxZ3v7umMYEw8CSyV9i4n0Ymy/o76QIiIiRl5SYCOibq+hZAZ8V9IllEzsoVioTJlAxABIOrjddttnDDqWiIiIUZLxjRExF0haC9iTUi6wA3AGcJ7ty2qLKYsBEYNRjRPcyPZP644lIiIiIiLqIemJwD8B+9reobY4shgQMfsk7Q6cBDzW9iZVJ9Gjbe9Rc2gRERERETGGVqk7gIgxcSTwAuCPALYXA5vUGVBERERERIyvLAZEDMbf2kwSSFpORERERETUIg1VIgbjBkkHAKtKehbwDuDKmmOKiIiIiIgxlcyAiMF4O7A58BBwNvBn4JBaI4qIiIiIiLGVBoIRERERERERYyZlAhGzSNL5nT6eaQIREREREVGHLAZEzK5tgV9RSgN+DKjecCIiIiIiIlImEDGrJK0K7ATsD2wJfBM42/aNtQYWERERERFjLQ0EI2aR7UdsX2L7YOBFwG3A5ZLeXnNoERERERExxlImEDHLJK0O7EbJDngacDLwtTpjioiIiIiI8ZYygYhZJOkMYAvgYuAc2zfUHFJEREREREQWAyJmk6RHgWXVw+Y/NgG2vc7go4qIiIiIiHGXxYCIiIiIiIiIMZMGghERERERERFjJosBEREREREREWMmiwERERExJUlPlnSOpJ9LuknSRZLm9bD/HZKuaNm2WFLHxqqSXiHpwunGHREREe1lMSAiIiI6kiTgPOBy28+wvRlwGLB+N/tKapxvrC1pw2r7c2Yt4ImvnRHKERERK5HFgIiIiJjK9sDDtj/Z2GB7MXCdpG9LulbSUkmvBpD0NEk3S/o4cC2wYbXbl4F9q/f3B85uHK/a54rqWNdK2q41CEkLJF0n6emS1pL0WUmLqm2Nr/0GSV+RdAFw2Sz8LCIiIkZCFgMiIiJiKlsA17TZ/iCwl+2tKQsG/1llEQBsCnze9la276y2nQvsXb2/O3BB07F+C+xUHWtf4OTmL1QtDnwSeLXt24HDge/YXlB97RMlrVV9+rbAwbZ3mPZ3HBERMeKSPhcRERHTJeBYSS8DHgWeykTpwJ22r2r5/N8Df5C0H3Az8EDTx1YDTpX0POARoLkfwXOATwM72/51tW1nYA9J764ePw7YqHr/W7Z/P+PvLiIiYoRlMSAiIiKmciPw2jbbDwSeBDzf9sOS7qBclAMsW8mxvgScBryhZfuhwD3AfErm4oNNH7u7Ou5WQGMxQMBrbP+0+SCSXtjha0dEREQlZQIRERExle8Aq0t6S2ODpAXAxsBvq4WA7avHUzkPOAG4tGX7usDdth8FXges2vSxPwK7UbIQXlFtuxR4e6MsQdJWPX9XERERYyyLAREREdGRbQN7ATtVowVvBI4ELgK2kXQ1JUvgli6Odb/t423/teVDHwcOlnQVpURgWct+91D6DJxW3f0/hlJasKQaT3jMTL7HiIiIcaPy+h4RERERERER4yKZARERERERERFjJosBEREREREREWMmiwERERERERERYyaLARERERERERFjJosBEREREREREWMmiwERERERERERYyaLARERERERERFjJosBEREREREREWPm/wHUIpZFB25Fw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ata:image/png;base64,iVBORw0KGgoAAAANSUhEUgAABAMAAAKPCAYAAAAYHAO3AAAABHNCSVQICAgIfAhkiAAAAAlwSFlzAAALEgAACxIB0t1+/AAAADh0RVh0U29mdHdhcmUAbWF0cGxvdGxpYiB2ZXJzaW9uMy4xLjEsIGh0dHA6Ly9tYXRwbG90bGliLm9yZy8QZhcZAAAgAElEQVR4nOzdfZSc2V0f+O/VjDTWvFgaST0a1Qwa+7TGewKcnGWZxQRiYzA72IA9hkB4OUsM8cYbBQhhVxvbMFmyWH4jSiCQoGQSOxjviQ1rG6QxHjx+YfBgsGGME409M7ZVgORxzYu6JXXrzVJLuvtHleS2qtRSSV3d1V2fzzk61X3vc6t+PVL11PN97nNvqbUGAAAAGB0rFrsAAAAAYGEJAwAAAGDECAMAAABgxAgDAAAAYMQIAwAAAGDECAMAAABgxFy72AUMuw0bNtTnPe95i10GAAAA9O3Tn/70RK117MJ2YcAlPO95z8sjjzyy2GUAAABA30op+3q1u00AAAAARowwAAAAAEaMMAAAAABGjDAAAAAARowwAAAAAEaMMAAAAABGjDAAAAAARowwAAAAAEaMMAAAAABGjDAAAAAARowwAAAAAEaMMAAAAABGjDAAAAAARowwAAAAAEaMMAAAAABGjDAAAAAARowwAAAAAEaMMAAAAABGzMDCgFLKO0opz5ZSPjurbV0p5cOllC92Hm/utJdSyq+XUvaWUvaUUv6nWWNe3Tn+i6WUV89q/+ZSyqOdMb9eSilX+hoAAAAwSgY5M+C3krzsgrbXJ/lorfXOJB/tfJ8kL09yZ+fPa5PsTNon9kl+KckLk3xLkl86d3LfOea1s8a97EpeAwAAAEbNwMKAWuvHkxy8oPmeJO/sfP3OJK+a1f7bte2TSdaWUjYl+Z4kH661Hqy1Hkry4SQv6/Q9t9b6Z7XWmuS3L3iufl4DAAAARspCrxmwsdb6VJJ0Hm/ptN+W5Euzjnuy0zZX+5M92q/kNbqUUl5bSnmklPLIgQMH+voBAQAAYNhdu9gFdJQebfUK2q/kNboba70vyX1Jctddd13qeRfNzp0702w2z3/farWSJI1G43zb+Ph4tm7duuC1Mb8u9Xe90H/Ps+vx7w6uzLC9r2HU+X8bMGoWOgx4ppSyqdb6VGeK/rOd9ieTfN2s425P0uq0v+SC9oc67bf3OP5KXmPZOHHixGKXwAIZpr/rYaoFljLvJRge3o/AKCjtW+4H9OSlPC/JB2qt39j5/l8lmay1vrWU8vok62qt/7yU8n1JfibJ96a9WOCv11q/pbOA4KeTnFv5/y+TfHOt9WAp5S+S/GySTyX5YJLfqLV+sN/XuNTPcNddd9VHHnlknv6LDNa2bduSJDt27FjkShi0Yfq7HqZaYCnzXoLh4f0ILCellE/XWu+6sH1gMwNKKe9O+6r+hlLKk2nvCvDWJL9bSnlNkv1Jfrhz+AfTPknfm+R4kp9Kks5J/xuT/EXnuF+utZ5blHBr2jsWrE7yQOdP+n2NfpnWCQAsVW4xBOCcgYUBtdYfu0jXS3scW5P89EWe5x1J3tGj/ZEk39ijfbLf17gappEBzE2Iyqgb5veAzzEAo2tYFhBcMi78n7VpZAD9cfLBqFvM94DPMQCcIwwAYKCcfLAY5utq/HysMO89AMAwEgYAzJPluC3VcvyZGE3zcTXerBYAlhNhAMAALMeThuX4M/FV8xH8DNO98fN1NX7287iiD8ByIgxgqD68MVj+rnubr/8uy/GkYTn+TFzafAU/AqT5ZaYO0IvPd1wpYQBdfHgbHf6ue/PfhVE0H8GPe+MXjt9TwMX4/cDlEgbgw9sI8Xfdm/8uS4Oroow6M3WAXnyO4UoJAwBYclz1AAC4OsIAAJYEV0UBAOaPMIBlabmtig0AADCfhAEse1bFHk7CFgAYHdZ9geEjDGBZsir20iNsaROSALDc+X8+DAdhwCKRjjLqhC2XxwcmAJYD677A8BEGDAEf9uHKLbdgTUgCAMBCEAYsEulob6ZIczUEawAsB8st6AaGkzCAoebkjksRrAGwnPksBAyKMIChshynSEv3AYB+CLqBhSAMgAUk3QcAAIaBMAAGTLoPAAAMmxWLXQAAAACwsIQBAAAAMGKEAQAAADBihAEAAAAwYoQBAAAAMGLsJgCwDO3cuTPNZjNJ0mq1kiSNRuN8//j4+NfsdAEAwGgRBgAscydOnFjsEgAAGDLCAIBlaPZV/23btiVJduzYsVjlAAAwZKwZAAAAACPGzAAAYKhY8wKGx+z3Y9L9nvR+hKVLGAAADC1rXsBw8Z6E5UMYAAAMFWte0A9Xrgfrwv923pOwfAgDAABYNly5Brg8wgAAAJYsV64BrozdBAAAAGDECAMAAABgxLhNAABgCF24MN5s59rPTYm/kEXzALgUYQAAwBBqNpvZ88Tns2L9WFff2VqSJJ89cLC7b/LAwGsDYOkTBgAwMmxBxlKzYv1YrnvFj/Y15uT97xlQNQAsJ8IAAEaWLcgAgFElDABgZNiCDACgzW4CAAAAMGKEAQAAADBihAEAAAAwYoQBAAAAMGKEAQAAADBi7CYAANCxc+fONJvNnn3n2s/tQnGh8fHxrh0rAGBYCQMAADqazWb2PPFEyvoNXX21th8fPTDR3TfZ3QYAw0wYAAAwS1m/IatecU9fY07dv2tA1QDAYFgzAAAAAEaMMAAAAABGjNsEAACAoXfhAp+tVitJ0mg0kljEE/olDAAAAJacEydOLHYJsKQJAwAAgKF34VX/c9t87tixYzHKgSXPmgEAAAAwYoQBAAAAMGLcJgAAAMuMxfaASxEGAADAMmexPeBCwgAAAFhmLLYHXIowAAD6NHv67YVTbxPTbwHmy4W3O8x2rv1c0HEhv4thbsIAALgKpt4CDE6z2cznH9+bW2++o6tvxdlVSZKpp2e6+p4+tG/gtcFSJwwAgD7NvtJk6i3AYN168x35ybvv7WvMbz24fUDVwPJha0EAAAAYMcIAAAAAGDFuEwAAAIAeLlzE8sKFg5fyQpXCAABgWbDqOACDtpwWDhYGAABXbJhOwJvNZvY88UTK+nVdfbXWJMmjB57t7ps8OG81ALC8XPj/qeW0cLAwAAC4Yu0T8MdT1t/c1Vfr2STJowee7u6bPDSQesr6dVn5iu/va8zM/R8YSC0AMMyEAQDAVSnrb87KV353X2Nmdn9kQNUMh2GaMQEAvQgDAADm2VdvWRjr6uvcsZBHD0x2900eGHRpAJBEGAAAMBBl/Viue8Xf62vMyfvfN6BqAOBrrVjsAgAAAICFZWYAAFyC+78BgOVGGAAAl9C+//uxZMONPXpnkiR7JvZ3d00cHWxhAABXaFHCgFLKzyX5R0lKkv9Ua/21Usq/7LSdWznnF2qtH+wc/4Ykr0lyJsk/rbV+qNP+siT/Nsk1Sf5zrfWtnfbnJ3lPknVJ/jLJT9RaT5VSrkvy20m+Oclkkh+ptf7N4H9iAJa8DTfm2nu+qa8hp3d9ZkDFAABcnQUPA0op35j2Sf+3JDmV5A9LKX/Q6f7VWuuOC47/+iQ/muQbkjSSfKSU8oJO979P8r8keTLJX5RSdtdaH0vyts5zvaeU8h/SDhJ2dh4P1Vq3lFJ+tHPcjwzwxwUAWFRucwGgl8WYGfC3knyy1no8SUopf5zkB+Y4/p4k76m1nkzy16WUvWkHCUmyt9b6V53neU+Se0opjyf5riQ/3jnmnUn+ZdphwD2dr5PkvUn+XSml1Hpukx8AgOWlfZvL57Ni/cauvrO1vZb0Zw8c7u6bfGbgtQGweBYjDPhskjeVUtYnOZHke5M8kva0/Z8ppfyDzvf/Z631UJLbknxy1vgnO21J8qUL2l+YZH2Sw7XW0z2Ov+3cmFrr6VLKVOf4iXn9CYGBcYULoH8r1m/M6lf+RF9jTux+14CqAWAYLHgYUGt9vJTytiQfTnI0yX9PcjrtK/dvTFI7j/86yT9Me12BrqdJ720R6xzH5xJ955VSXpvktUmyefPmOX4aYKE1m808/vierL25u+/s2fbjU0/v6eo7fGjAhQEAwBKyKAsI1lrfnuTtSVJKeXOSJ2ut5+eilVL+U5IPdL59MsnXzRp+e5JW5+te7RNJ1pZSru3MDph9/LnnerKUcm2SNUkO9qjvviT3Jcldd93lFgIYMmtvTr7z7l7Z3sX90YPeygAMJ7PegMWwWLsJ3FJrfbaUsjnJDyb5O6WUTbXWpzqH/EDatxMkye4k/7WU8m/SXkDwziR/nvZV/js7Owd8Oe1FBn+81lpLKX+U5IfS3lHg1Ul2zXquVyf5s07/x6wXAMBC8YEf6KXZbObxJ/ZmzfruGaln6qokSevAqa6+qckeW5oCXKZFCQOSvK+zZsBMkp+utR4qpbyrlPI/pj1t/2+S/O9JUmv9XCnld5M8lvbtBD9daz2TJKWUn0nyobS3FnxHrfVzned/XZL3lFK2J/lMOrMQOo/v6ixCeDDtAAEAFkR7IbfHUtY/t6vv3FI3jx54srtvcnrgtQGLa836zXnxPb/Y15iP73rTgKoBRsFi3Sbwoh5tF13Vptb6piRdv+1qrR9M8sEe7X+Vr+44MLv9K0l+uN96AWC+lPXPzbX3vLCvMad3fWpA1QAAo6rXInwAAADAMrZYtwkAwJLRarWS6SM5vesz/Q2cOJLWqdalj4MRNXsdjVar/V5pNBrn+62VsfDmWtsksb4JLCfCAABgUQ3TwoqtVit1ejqn7t916YNnqZMTac10L/DG5Ttx4sSCvt4w/bsbJs1mM088sTcb1t/R+4DOgoYTB2a6uiYm9w2yNGCeCQOABeODF0tVo9HIxKrTufaeb+pr3Oldn0ljQ+PSB4649sKKj6esX9fVd27Tn0cPPNPdN9m1OzBLzOzf6+d+/+/YsWNBXrvZbOazT3wx123oXsH/VNonvF+cONnVd3Ji+a/gv2H9HfnB7/8XfY97/wfeOIBqgEERBgALptls5vHH92Tdzd199Wz78Zmn93T1HTw04MKARVfWr8vKV7ysrzEz9//hvNfRaDQyuXJVVr3inr7Gnbp/VxpjG+a9Hgbrug2bc8c9/7yvMft2/cqAqgFYWMIAYEGtuzm5+7tLX2Me/EgdUDUAADCahAHASHLLAgAAo0wYAIykZrOZxx7fkzXdtyjnTGciwpef6b5lYcotygAALAPCAGBkrVmX/N3v6e+WhT/5kFsWAABY+lYsdgEAAADAwhIGAAAAwIgRBgAAAMCIsWYAAADAEmJXJOaDMAAALsfE0Zze9Znu9qnj7cc11/cckw2DLQsYHheeoLVarSRJo9FI4iSM+dNsNrP3sS9m842bu/pWzaxKkpzaf7Krb//R/QOvjaVDGADAsjYfV0/Gx8cv+vzNqfZzjG/o/kCWDZlzLLC8nThxYrFLYBnbfOPmvOGu1/U15i2PvG1A1bAUCQMAWNaazWb2PPG5ZEOPK/c5lSTZM/HX3V0Tx89/OdeVvHNBwo4dO66qTmDpu/B3hd8PwDmzL05cOGsoWZyZQ8IAAJa/Ddfn2ld9fV9DTv/+YwMqBgAYZcMya0gYAAAADKVWq5UjU8fzWw9u72vc04f25djZXjPCYHHMvuo/LLOGhAHMm2Gc+gIAwMKz2j0MP2EAAzEsU18AgOXHiebwazab+fwTe3PLuju6+kptr3Z/6NmZrr5nD+77mu8bjUamVszkJ+++t6/X/60Ht2fNrSv7GgOjRhjAvBnGqS/A4vBBHRikZrOZR5/4Yq5Zf3tX35naPgF87ED3hYkzk08OvDa+6pZ1d+THXt7fSfy7H+jvdgDgygkDAJh37RX8H002XNOj90ySZM9EjwX6Js4MtjBg2bhm/e256ZX/rK8xR3b/2oCqAVh6hAEjylU7YOA2XJNrfuCmvoac+b0jAyoGAIDZhAEjqtlsZu9jn8vmNTd09a06075/69SX/6arb//UsUGXBgAAwIAJA0bY5jU35Bde9A19jXnzw58bUDXLh1kXLGX+/QIAjAZhAMyzZrOZzz++JxvXlq6+FWdrkuTwU4929T1zuA68NriU9qJce7JyQ3ff6c7jExN7uvpmJgZbFwAA80sYAAOwcW3JT7ykv7fXux46femDYAGs3JCM3bOirzEHdp0dUDXDafYMil4zJsySAACGnTAAAK7C6tWrF7sEAIC+CQMAoE+u+gMAS11/80ABAACAJU8YAAAAACNGGAAAAAAjxpoBwCXZex4AAJYXYQBwSc1mM088vifrb+7uq50d5Q483b33/OShARcGsIy1Wq2cnZ7Oyfvf09e4s5PPpjXzlQFVBcByIQwALsv6m5Pvf2l/dxZ94KOjtfc8AAAsFcIAAIAh1Gg0cnDlc3LdK360r3En739PGmPrBlQVw8xtfUA/hAFLjF/yAAD00mw288QTe7Nu/R1dfbWuSpI8e2Cmq+/g5L6B1wYMH2HAEtNsNrP38ceyec1zu/pWnTmdJDnVerKrb//U9MBrAwBgca1bf0de/sp7+xrzwO7tA6oGGGbCgCVo85rn5t4Xv7CvMds//qkBVQMAAMBS099qYAAAAMCSJwwAAACAEeM2AZYFCysy6q7mPZB4HwAAjBphAMtCs9nMFx7fk8aa0tV3zZmaJDnaerSrrzVVB14bLIRms5nPPrEnq9d3953s/DNvHtjTc+yJyQEWBgDAUBIGsGw01pT8kxdd19eY33z45ICqgYW3en2y5RX93/219/6zA6gGoJuZfADDQxgAAMCCaDab2fPEF3LN+kZX39l6TZLkcweOdvWdmWwNvDaAUSMMAABgwVyzvpEbXtnfFf5ju3cOqBqA0SUMgFlMXwQAAEaBMABmObcQ4a09FiJc0VmIcLrHQoRPW4gQAABYQoQBcIFb15S85jtW9jXm7X88M6BqAAAA5p8wYIGYfg4AAMCwEAYskGazmb2PP5471qzt6lt1pr2t10zrqa6+fVOHB14bAAAAo0UYsIDuWLM29774JX2N2f7xhwZSCwAAV8/sT6CXpfC7QRgAQ2op/AIBgFHXbDbzuSf25sYNm7v6ZrIqSbJv4lRX39GJ/QOvjeE3+/Neq9VKkjQajfP9PtMtXc1mM3sfeyKb14x19a0603489eXJrr79UwcGXdp5woDL4KSMxdBsNvP5x/dkrPvOkpT2nSU5+NSerr4D7iwBgAV144bN+aZ73tDXmM/sesuAqmGpOnHixGKXwDzbvGYs9377D/U1Zvsn3jugaroJAy7DV+/3X9fVt6qz3dxM65muvn1TBwdeG8vb2NrkR76rv7fp73zs9ICqAQBgPs2+aHju4uKOHTsWqxxGjDDgMt2xZl3ufdH39DVm+8MfGlA1AAAAcOVWLHYBAAAAwMISBgAAAMCIcZsAAABLSqvVyunpYzmy+9f6Gnd68sm0Zm4YUFUAS4uZAQAAADBizAwAAGBJaTQaObzyRG565T/ra9yR3b+WxtjqAVUFsLSYGQAAAAAjxswAAACAPuzcuTPNZvP8961WK0l71kqSjI+PZ+vWrYtSG1wuYQAAAJCkfVI7PX087//AG/seOzG5L6dmrh9AVcNhdgDQarVy4sSJ833nvj732Gq1viYsEA4wjIQBALCEXfjhNPnqlanEB1CA+dJsNvOFx/fmtjWbsyYbsmbW8hMTZ55JkmxYvfF827HWqSTJl6f2L2idcLmEAQCwTMy+SgVwJRqNRlatnMkPfv+/6Hvs+z/wxmwYWzmAqobHbWs252df9It9jfmNh980oGrg6ggDAGAJm33Vf9u2bUmSHTt2LFY5AMASYTcBAAAAGDHCAAAAABgxwgAAAAAYMcIAAAAAGDHCAAAAABgxdhOAZWz2/uO9nOs7twL5hexPDgAAy5MwAJaxZrOZJx7fkw1rL3LA2fbDxFN7uromDg+uLgAAYHEtShhQSvm5JP8oSUnyn2qtv1ZKWZfkd5I8L8nfJPn7tdZDpZSS5N8m+d4kx5P8ZK31LzvP8+ok93aednut9Z2d9m9O8ltJVif5YJKfq7XWi73GoH9eWEwb1iY/+NJr+h73/o+eGUA19DLXDA6zNwAAGIQFDwNKKd+YdhDwLUlOJfnDUsofdNo+Wmt9aynl9Ulen+R1SV6e5M7Onxcm2ZnkhZ0T+19KcleSmuTTpZTdnZP7nUlem+STaYcBL0vyQOc5e70GwKJpNpv53BN7cuO67r6Z2n7c92z37I2jBwdcGAAAy9ZizAz4W0k+WWs9niSllD9O8gNJ7knyks4x70zyUNon6vck+e1aa03yyVLK2lLKps6xH661Huw8z4eTvKyU8lCS59Za/6zT/ttJXpV2GHCx1wBYVDeuS/7295W+xuz5gzqgagAAWO4WYzeBzyZ5cSllfSnl+rSn/39dko211qeSpPN4S+f425J8adb4Jzttc7U/2aM9c7wGAAAAjIwFnxlQa328lPK2JB9OcjTJf09yeo4hvS6V1Stov2yllNemfZtBNm/e3M9QAAAAGHqLsoBgrfXtSd6eJKWUN6d99f6ZUsqmWutTndsAnu0c/mTaMwfOuT1Jq9P+kgvaH+q0397j+MzxGhfWd1+S+5LkrrvuMg8XAAC4ahYNZpgs1m4Ct9Rany2lbE7yg0n+TpLnJ3l1krd2Hnd1Dt+d5GdKKe9JewHBqc7J/IeSvLmUcnPnuLuTvKHWerCUcqSU8q1JPpXkHyT5jVnP1es1WER+KQIAMAqazWa++NjefN1zu2cfrzy9KknylSdPdfV9aXr/wGvjq0bl/GRRwoAk7yulrE8yk+SnO1sIvjXJ75ZSXpNkf5If7hz7wbTXFdib9taCP5UknZP+Nyb5i85xv3xuMcEkW/PVrQUf6PxJ2iFAr9dgEbV/Ke7J7Wu6l7BYeeZskuTElz/b1ffk1NmB1wYAAEnSarVy9PCx/MbDb+pr3JcP78uNueH891/33M3Z9q2/0Ndz7Pjkm/s6nqvTbDaz97HPZ/Oa7iXmVp1p35V+6svdO9Tvn+o58XxoLdZtAi/q0TaZ5KU92muSn77I87wjyTt6tD+S5Bsv9zVYfLevWZGf//br+hrzq584OaBqgGEwKqk8ADB8Nq+5Jfd+24/1NWb7n757QNUMxmLNDACAOTWbzex54rPJhuf06G1Podwzsbe7a+Irgy0MgJHUaDRyLKfysy/6xb7G/cbDb8oNjVUDqgqunDAAgOG14Tm55lV39DXkzO/vG1AxAADLhzAAAFhUrVYrdXoqM/f/YV/j6uTBtGbODKgqAFjehAEAy0Cr1cqJ6WTv/f0vrHliMmnNtC59IAAAy4YwAABYVI1GI5Mrr8nKV7ysr3Ez9/9hGmMbB1QVACxvwgCAZaDRaOTEyolseUX3Fp2Xsvf+s2mMNQZQFQDAaGq1Wjk2NZ3tn3hvX+P2TR3IDWVhdk0TBgAAACwhrVYrx44cy1seeVtf4/Yd2Z8bWjcMqCqWGmEAAAAAzKNGo5FT9brc++0/1Ne47Z94b1Y11g+oqq8lDAAAAFhCGo1GTp0+mTfc9bq+xr3lkbdlVeO6AVXFUiMMAABYxlqtVs5OH8mJ3e/qa9zZyWfSmjk+oKoAWGz9rzQFAAAALGlmBgAAzLNWq5U6PZ2T97+vr3F18kBaM/O7inSj0cjBlYez+pU/0de4E7vflcbY2nmtBYbBzp0702w2k7Tfq0n7fXLO+Ph4tm7duii1wUISBnDFZv8ivdC59m3btvXs90sWAIDFduLEicUuARaNMIAr1mw288XHPpvNa1Z19a06M5MkOfnlL3T17Z86NfDaAGAxNRqNTK68Lte94u/1Ne7k/e9LY2xhVpFm+Wm1WpmaPp4Hdm/va9zk5L6cnrl+QFUNn9kXpM5duNqxY8dilQOLRhjAVdm8ZlVe9+2b+hrztk88NaBqAAAAuBzCAAAAWAYajUauXTmTl7/y3r7GPbB7e24ZWzmgqoBhJQwARlKr1crUVPInH6p9jZs6mJQzrQFVBQAAC8PWggAAADBizAwARlKj0Ui9ZiJ/93tKX+P+5EM1jY2NSx8IACw7X57an994+E1d7RNHn0mSbLhxY88xL2hsGXht0C9hAMAVsr0mAIyO8fHxi/Y93WzvlnVDo3uXrRc0tsw5FhaLMADgCjWbzTz2xJ7ctK6773RnKYIvPbunq+/IwQEXBsCCabVaOTp9LJ/Z9Za+xh2d2JfWqRsGVBWDMFeIb4tCliJhAMBVuGld8i0v7+9Wgz9/oL9FCwEAYL4JAwAA4Ao1Go3MrDqVb7rnDX2N+8yut6SxoT2lvNVq5fD0sXx8V/e96HM5PLkvmTG7ALgywgAAAIAF0Gq1cmz6WHZ88s19jfvS9L7c0BL8ML+EAQAAQ+rs5IGcvP897a+nDienT1384GtXZcWatTk7eSAZ67GYCUOr0WgkK0/lxff8Yl/jPr7rTWmMdS9YB3A5hAEAAEPowtXHWzNfyYkTF19zZPXq56Qxti4ZW2flchiwC3cUunAXoYvtGtRoNPKVs6ey7Vt/oa/X2/HJN+c5PXYqgKshDACAEWRrzOHnvzEsHatXr17sEqBvwgAAGEHNZjN7nng8Zf3arr5azyZJHj3wVHff5OGB1wYw7IR1LAfCAAAYUWX92lz7ypf0Neb07ocGUgsAsLBWLHYBAAAAwMIyMwAAAGCBfGl6f8+tBZ899kyS5JYbNvYcc2e2DLw2RoswAACAvly4AGWr1UrS2SIvFpmEi5lrp4+ZZnvr0Ofc3r1rwJ3ZYpcQ5p0wAACAq3LixInFLgGWhLlCsnM7uOzYsWOhymHECQMAAOjLhSc0TmIAlh4LCAIAAMCIEQYAAADAiHGbAAAskFarlTo9ndO7PtXXuDo5ndZMa0BVAbBYZi/Gee7x3G03icU4GSxhAAAAwCJbvXr1YpfAiBEGAMACaTQamVx5Ntfe88K+xp3e9ak0xhoDqgqAxeKqP4vJmgEAAAAwYoQBAAAAMGLcJgAAAADzbP/UgWz/xHu72p85djhJsvGGtT3HbLlt/cBrS4QBAAAAMK/Gx8cv2neq2Q4DVvU46d9y2/o5x84nYQAAAADMo7kWhzy3feSOHTsWqpyehAEAAMB5E5P78v4PvLFn39TU00mSNWtu7Tluw9iWgdYGzB9hAPcQhM0AACAASURBVAAAkGTuqc1JMjV9KkmyYWxlV9+GsS0LNr0ZuHrCAAAAIMml970flunNwNWztSAAAACMGDMDgCWl1Wplair5owdrX+MOH0rq2daAqgIAgKVFGLDEtFqtHDs8ne0f/1Rf4/Ydns4NcSIEAACAMABYYhqNRsqKiXzn3aWvcX/0YM2mWxsDqgqAy9FqtXJm+miO7d7Z17gzk620Zm4cUFUAo0kYsMQ0Go2cytnc++IX9jVu+8c/lVUNJ0IAAAAIAwAAWCCNRiOHVh7NDa+ce8X6Cx3bvTONMTMDAOaT3QQAAABgxJgZALDIWq1Wjk4le/6gvx0Sjk4mrdMWBgUAoH9mBgAAAMCIMTMAhlSr1cr0VPI7Hzvd17hnDydfqa4WLyWNRiMz107kb39ffzsk7PmDmsYtFgYFAKB/wgAAAKCnnTt3ptlsnv/+3Nfbtm1LkoyPj2fr1v4WhASGgzAAhlSj0chzykR+5Lv6e5v+zsdOZ90mV4sBgPm3evXqxS4BmCfCAJhnrVYrR6Zq3vVQf9P7nzlcc9z0fpaJVquVTJ/Omd870t/AidNpnfI+ABgWrvrD8iUMAIAl5MIpu7NdOH33Qst9Om+r1UqdnsrM/R/oa1ydnExrpr8AF1g4Tx/al996cHsOHnk6p06fvOhxq669LutuuvX8mDW3blmoEmFJEgbAPGs0GjlcJvMTL+nv7fWuh05nren9LBONRiMTqw7nmh+4qa9xZ37vSBobvA/m0mw2s+eJx1LWr+nqq/VMkuTRA1/u7pucGnhtAPNtfHz8/NfHzl6TsycuvtjudauvyZpbVyZJ1ty65WvGAt2EAQCwxJT1a3LtPS/qa8zpXQ8PqJrh0Wg0Mrny2qx8xff3NW7m/g+kMXbLgKoCrsZyns0Ei23FYhcAAAAALCxhAAAAAIwYtwkAALDknJl8Mkd2/1p3+9SBJMk1a8Z6jsnYnQOvDWAp6DsMKKWsSHJjrXV6APUAAMCc5loYrjk90z5mbHV359idFpUD6LisMKCU8l+T/OMkZ5J8OsmaUsq/qbX+q0EWBwAAF5prUblzW2vu2LFjocoBWJIud82Ar+/MBHhVkg8m2ZzkJwZWFQAAADAwl3ubwMpSysq0w4B/V2udKaXUAdYFACwBrVYrdXoqM7s/0te4OnkorZmzA6oKALiUyw0D/mOSv0ny35N8vJRyRxJrBgAw9FqtVjJ9PKd//7H+Bk4cT+tUazBFAcAi27lzZx588MHz3x8/fjy1Xvx6bykl119//fnv77777jlv2WH4XVYYUGv99SS/PqtpXynlOwdTEgCwVDQajUyuXJGVr/zuvsbN7P5IGmO3DqgqYLG1Wq0cmTqedz+wva9xz07uy4nT11/6QOCqXe4CghuTvDlJo9b68lLK1yf5O0nePsjiGG6tVivHpk7mbZ94qq9x+6dO5obiahuwMBqNRiZWncy1r/r6vsad/v3H0tjQGFBVALC4tm7d6sr+iLvc2wR+K8l/SfKLne+/kOR3MiJhQKvVyvHDU9n+8If6Grfv8MFcnzMDqgoAAIZTo9HIoWtn8mMvv7evce9+YHtuvmXlgKoCZrvcMGBDrfV3SylvSJJa6+lSyhWf5ZZSfj7J/5akJnk0yU8l+Q9JviPJVOewn6y1/rdSSknyb5N8b5Ljnfa/7DzPq5Oc+w2zvdb6zk77N6cdYKxOe/eDn6u11lLKurRDjOelvQbC36+1HrrSn2PUNRqNnKxH87pv39TXuLd94qlc13C1DQAAYLFcbhhwrJSyPu2T95RSvjVfPWnvSynltiT/NO3tCk+UUn43yY92uv+vWut7Lxjy8iR3dv68MMnOJC/snNj/UpK7OnV9upSyu3NyvzPJa5N8Mu0w4GVJHkjy+iQfrbW+tZTy+s73r7tUzY1GIzO5Jve+6Hv6+lm3P/yhrGxs7GsMAABcqYOT+/LA7u779Kennk6SPHdN91odByf35ZaxLQOvDRgulxsG/B9JdicZL6V8IslYkh+6ytddXUqZSXJ9krluIL8nyW/X9tKWnyylrC2lbErykiQfrrUeTJJSyoeTvKyU8lCS59Za/6zT/ttpb4n4QOe5XtJ53ncmeSiXEQYAAMCwGx8fv2jfkelTSZJbxrqn4N8ytmXOscDydLm7CfxlKeU7kvwPSUqSz9daZ67kBWutXy6l7EiyP8mJJA/WWh8spfx4kjeVUv7vJB9N8vpa68kktyX50qyneLLTNlf7kz3ak2RjrfWpTh1PlVJu6VVjKeW1ac8syObNm6/kxwQAgAU112Jw27ZtS5Ls2LFjocoBZtm5c2eazWaSnH88975M2mHeQi/oOGcYUEr5wYt0vaCUklrr+/t9wVLKzWlfoX9+ksNJ/r9Syv+a5A1Jnk6yKsl9aV+x/+W0w4cL1Stov2y11vs6NeSuu+7qa+xS0d4J4Fje/PDn+hq3b+qYnQAAAACu0OrVqxe7hCSXnhnwijn6apK+w4Ak353kr2utB5KklPL+JN9Wa/1/O/0nSyn/Jcm5mOTJJF83a/ztad9W8GS+OuX/XPtDnfbbexyfJM+UUjZ1ZgVsSvLsFdQPXKFWq5WpqeTBj/SXsR08lJw5K4QCuFJnJ5/Jid3v6m6faq+jvGLNzT3HZGztwGsDGAXDuI3jnGFArfWnBvCa+5N8aynl+rRvE3hpkkdmnaSXtO/x/2zn+N1JfqaU8p60FxCc6hz3oSRv7sw0SJK7k7yh1nqwlHKks8jhp5L8gyS/Meu5Xp3krZ3HXQP4+ZaERqORU/VUfuFF39DXuDc//LmsshMAACwZc90L3pyebB/T66R/bK37yAGWsctdQDCllO9L8g1JnnOurdb6y/2+YK31U6WU9yb5yySnk3wm7Sn5D5RSxtKe5v/fkvzjzpAPpr2t4N60txb8qc7zHCylvDHJX3SO++Vziwkm2Zqvbi34QOdP0g4BfreU8pq0Q4kf7rd+lrdWq5Ujh2ve/sf9LYnx1OGao3Oug0nSDqGuWTGRu7+71908F/fgR2o23iqEArgS7iMHoJfLCgNKKf8h7VX/vzPJf057J4E/v9IXrbX+UtrbAs72XRc5tib56Yv0vSPJO3q0P5LkG3u0T6Y9EwEAAABG1uXODPi2WuvfLqXsqbX+P6WUf50rWy8Ahlqj0ch0JvOa7+jedmcub//jmTzX7RMAACyQ/Uf35y2PvK2r/Znj7WXRNl7fvXHa/qP7syV3Drw2lobLDQNOdB6Pl1IaSQ6mvRsAAAAAC2iu9TxONU8lSVZtvq6rb0vutBYI511uGPCBUsraJL+S5NOdtv88mJIAAAC4GGuBMB/mDANKKf9zki/VWt/Y+f7GJI8meSLJrw6+PAAAAGC+rbhE/39McipJSikvTns1/v+YZCrtHQAAAACAJeZStwlcM2u7vh9Jcl+t9X1J3ldK+W+DLQ0AAAAYhEvNDLimlHIuMHhpko/N6rvc9QYAAACAIXKpE/p3J/njUspE2jsKPJwkpZQtad8qAAAAACwxc4YBtdY3lVI+mmRTkgdrrbXTtSLJzw66OAAAGIRWq5WT08eyb9ev9DXu5MT+tE7dMKCqABbOJaf611o/2aPtC4MpBwAAABg09/0DADByGo1Gjq06mTvu+ed9jdu361fS2HDdgKoCWDjCgAXSarVy/PBUtn/8ob7G7Tt8ONenXvrAEddqtXL0cM1vPnyyv3GHa25Ma0BVAQAADKdL7SYAAAAALDNmBiyQRqORmZTc++KX9DVu+8cfysrGpsEUtYw0Go0czWT+yYv6m7b3mw+fzI2NxoCqAgAAGE7CAAAAAOhotVo5NnUk2//03X2N2zf1bG4oJwZU1fxzmwAAAACMGDMDAAAAoKPRaORUPZR7v+3H+hq3/U/fnVWNmwdU1fwzMwAAAABGjDAAAAAARozbBAAAZqmTEzl1/67u9qmpJElZs6bnmIxtGHhtADBfhAEAAB3j4+MX7WtOt8OA8V4n/WMb5hwLAMNGGACwTJyYTPbef7ar/WT7/CXXdV/MPD8uY+2vW61WZqaTA7u6n2cuMxNJ61SrrzEwjLZu3XrRvm3btiVJduzYsVDlAPNg586daTabPfvOtZ97f19ofHx8zt8LsJQJAwCWgbmvZrY/6IyPXeSYsbnHszy1Wq3U6amc3v1QX+Pq5OG0ZupgigIYgGazmS88vjeb1m7u6rvm7KokyZGnTnX1PXV4/8Brg8UkDABYBubramaj0cj0qomM3dPf+rIHdp1NY0OjrzGX0mq1kumv5Mzv7+tv4MRXzFIA4GtsWrs5r/2ue/sac9/Htg+oGhgOwgAAGEGNRiOTK0uufeVL+hp3evdDaYxtGkxRAMCCEQaw6FqtVo5Nnc2vfuJkX+OenDqbG4qrf7BcNRqNTKw6nmtedUdf4878/r55n6UAAPS2c+fOPPjgg+e/P378eGq9+O1kpZRcf/31SZK7777bmgyLqL95oAAAAMCSZ2YAi67RaOREPZif//br+hr3q584mdUNV/8AAGCxbN261dX9JcrMAAAAABgxwgAAAAAYMcIAAAAAGDHWDAAuqdVqZXoq+cBHz/Y1bvJQMnPWjg8AADBszAwAAACAEWNmAHBJjUYjK1dM5Ptf2l9++IGPns3YrXZ8AACAYSMMAACAq3B0Yn8+s+stXe0npp5Jkqxes7HnmGzYMvDaAC5GGAAAAFdofHz8on3NqVNJkjs2rOru3LBlzrEAgyYMAACAK7R169aL9m3bti1JsmPHjoUqB0bazp078+CDD57//vjx46m1XvT4Ukquv/76JMndd9895/t5ObKAIAAAAIwYMwMAAABY8rZu3TpyV/evhpkBAAAAMGLMDABG1tTB5E8+1H0f2bEj7ccbbuo95rbuRaEBAGBJEQYAI2nO1Z+PNpMkt23sPua2jXOPBQCApUAYAIwkqz8DADDKrBkAAAAAI8bMAIAr1Gq1cmQq+fMHLr5/bS9HJpPW6daAqgIAgEszMwAAAABGjJkBAFeo0WjkzLUT+ZaXl77G/fkDNY1bGgOqCgAALs3MAAAAABgxwgAAAAAYMcIAAAAAGDHCAAAAABgxwgAAAAAYMcIAAAAAGDHCAAAAABgx1y52AQD9Onwo+aMHa1f70SPtxxtv6j1m060DLozhNXE8p3//se72qa+0H9c8p+eYbBhsWQCDsnPnzjSbzfPfn/t627ZtSZLx8fFs3bp1UWoDhoMwAFhSxsfHL9rXPNb+oLPp1u5jNt0691iWrzn/zUy1/82Mb3h+d+cG/2aA5WP16tWLXQIwZIQBwJIy11WMc1c7duzYsVDlsAT4NwOMIlf9gUuxZgAAAACMGGEAAAAAjBhhAAAAAIwYYQAAAACMGGEAAAAAjBhhAAAAAIwYYQAAAACMmGsXuwAAgPlSJw9m5v4PdLdPTSdJyprn9hyTsVsGXhsADBNhAACwLIyPj1+0rzl9pH1Mr5P+sVvmHAsAy5EwAABYFrZu3XrRvm3btiVJduzYsVDlAMBQs2YAAAAAjBhhAAAAAIwYtwkAAHBJO3fuTLPZ7Nl3rv3c7RgXGh8fn/M2DgAWnjAAAIBLajab2fPEF7Ji/a1dfWdre7LpZw9Md/dNPj3w2gDonzAAAIDLsmL9rbn+lf+wrzHHd79jQNUAcDWsGQAAAAAjZlHCgFLKz5dSPldK+Wwp5d2llOeUUp5fSvlUKeWLpZTfKaWs6hx7Xef7vZ3+5816njd02j9fSvmeWe0v67TtLaW8flZ7z9cAAACAUbLgYUAp5bYk/zTJXbXWb0xyTZIfTfK2JL9aa70zyaEkr+kMeU2SQ7XWLUl+tXNcSilf3xn3DUleluQ3SynXlFKuSfLvk7w8ydcn+bHOsZnjNQAAAGBkLNZtAtcmWV1KuTbJ9UmeSvJdSd7b6X9nkld1vr6n8306/S8tpZRO+3tqrSdrrX+dZG+Sb+n82Vtr/ata66kk70lyT2fMxV4DAAAARsaChwG11i8n2ZFkf9ohwFSSTyc5XGs93TnsySS3db6+LcmXOmNPd45fP7v9gjEXa18/x2sAAADAyFiM2wRuTvuq/vOTNJLckPaU/gvVc0Mu0jdf7b1qfG0p5ZFSyiMHDhzodQgAAAAsWYtxm8B3J/nrWuuBWutMkvcn+bYkazu3DSTJ7Ulana+fTPJ1SdLpX5Pk4Oz2C8ZcrH1ijtf4GrXW+2qtd9Va7xobG7uanxUAAACGzrWXPmTe7U/yraWU65OcSPLSJI8k+aMkP5T2Pf6vTrKrc/zuzvd/1un/WK21llJ2J/mvpZR/k/YMgzuT/HnaMwDuLKU8P8mX015k8Mc7Yy72GjCUDhxOfudjp7vaDx9tP669sfeYdZsGXBgAALCkLXgYUGv9VCnlvUn+MsnpJJ9Jcl+SP0jynlLK9k7b2ztD3p7kXaWUvWnPCPjRzvN8rpTyu0ke6zzPT9dazyRJKeVnknwo7Z0K3lFr/VznuV53kdeAoTM+Pn7RvkPNZpJk3abuY9ZtmnssAADAYswMSK31l5L80gXNf5X2TgAXHvuVJD98ked5U5I39Wj/YJIP9mjv+RowjLZu3XrRvm3btiVJduzYsVDlAAAAy8iihAHAwmi1WpmeSt7/0TN9j504nJyqPZfVAAAAljhhAACDMXEmZ37vSHf7VCecWnNNzzHZMNiyAAAQBsCy1mg0sqpM5Adf2uOk6xLe/9Ez2bCpMYCqGAVzrVvRnGqveTG+occxG6x5AQCwEIQBAMw7a14AAAw3YQAAX2NmIjmw62xX++mp9uO1a3qPMb0fAGDpEAYAcJ7p/QAAo0EYAMB5pvcDAIwGYQAALKA6OZ3Tuz7V3T51LElS1tzQc0zGBl4aADBChAFclf1Tp/K2TzzV1f7ssZkkyS03rOw55s7bBl4awNCZ8zaM6c5tGGO3d3eOuQ2D5ePMZCvHdu/saj87NZEkWbGmewGSM5OtZOwFA68NYJQIA7hic30wPdVsf6i97rbuY+68zYdaYDS5DYNRN3cg9kz7mLEbuzvHXuCzA8A8EwZwxXyoBQD64bMDwPBYsdgFAAAAAAtLGAAAAAAjxm0CADCi6uThnN79UHf71NEkSVnTfe92nTycjG0adGkAwIAJAwBgBF3ezgY9TvrHNlnIDQCWAWEAAIwgC7kBwGizZgAAAACMGGEAAAAAjBhhAAAAAIwYawaMsP1Tx/Lmhz/X1f7Msa8kSTbe8JyeY7bcNvDSAAAAGCBhwIiaayXoU832KtKrbnteV9+W2+YeCwAAwPATBowoq0gDAACMLmsGAAAAwIgxMwBYUAcPJQ9+pHa1HznSfrzppt5jNt464MIAAGCECAOABTPXehNHj7XXqth4a/cxG2+1VgUAAMwnYQCwYKxVAQAAw8GaAQAAADBizAwAAK5KnTyUmd0f6W6fai8GUtZ0LwZSJw8lYxYDAYDFIgwAAK7YXOt5NKePtY/pddI/dqu1QABgEQkDAJahnTt3ptlsL8p47vHcugxJ+wRurjUc4HJZCwQAliZhAMAyt3r16sUuAQCAISMMWED7pg5n+8cf6mp/+ujRJMmtN97Yc8yWxqZBlwYsM676L1+tVit1eiqndz3c17g6OZXWTBlQVQDDq9Vq5ejUsdz3se19jXvq8L4cqTcMqCpYfMKABTLXfZGnOlN4V/Y46d/S2OSeSgAAYFnbuXNnHnzwwSTJ8ePHU2u96LGllFx//fXnv7/77rvn/ULI/qlns/1P393V/syxQ0mSjTfc3HPMltu624eVMGCBuKcSgPnQaDQyubLm2nte1Ne407seTmOsMaCqgKs1Nbk/H9/1pq72o1PPJEluXLOx55jG2JaB17bUNRqNHCmn8trvurevcfd9bHtu2rRqQFUxzOa+kHswSbKqx0n/lttuXlIXcoUBAAADUCcP5OT97+tunzqcJClr1vYck7H1A6+N4TL3rhynkiSNse6T0sbYliV14gFz2bp169Dc5jgqF3KFAQAA82zuk7t2GDDe66R/bL2TuxE0KicewHARBgAAzDMndwAMuxWLXQAAAACwsIQBAAAAMGLcJgAwBI4eTPb8QfcWOiem24+rn9t7TG4ZbF0AACxPwgCARTbnQmNHmkmSO27pccwtc49l+aqTUzm96+Hu9qljSZKy5oaeYzJ228BrAwCWBmEAwCKz0Bj9mHuV+nZ4NN7rpH/sNuERAHCeMAAAlhDhEQAwHywgCAAAACNGGAAAAAAjRhgAAAAAI8aaAQAAF7Fz5840m+2FGc89nlubIWkv6DjXOg4wyp49uC/vfmB7V/uh6aeTJDc/99aeY26+ZcvAawOEAQAAl2X16tWLXQIsGXPtXnLwyKkkyc23rOzqu/mWLXY+gQUiDIABeOZwzbseOt3VfuhoTZLcfGPpOWbtpoGXBkAfXPWHK2PnExh+wgCYZ3Ol2ZOdKaZrN3Ufs3bT3GMBAADmizAA5pkkHAAAGHZ2EwAAAIARY2YAy0ZrquY3Hz7Z1T7RuU9/Q4/79FtTNS9oDLw0AACAoSIMYFmY6177Zzr36d/Y6D7mBQ336QMAAKNHGMCy4D59gKWtTh7MzP1/2N0+dSRJUtbc1HNMxjYOvDYAWI6EAQDAopprhlZz+mj7mF4n/WMbze4CgCskDAAAFpXZXQCw8IQBsMxNHE7e/9EzPfum2hfcsubG3uM2bBpgYQAAwKIRBsAydqnps1OdxRU3bOo+bsMmiysCAMByJQyAZWyuqbeJ6bcAADCqVix2AQAAAMDCMjNgCdo/NZ3tH/9UV/szR48lSTbeeEPPMVsaAy8NAACAJUAYsMTMdQ/3qc7936sat3f1bWm4/xsAgNH01OH9ue9j27vaJ48+kyRZf2P39qVPHd6fmzZtGXhtsFiEAUuM7ZcAAODyzXVB7NnmqSTJTZtWdfXdtGmLi2n/P3tnHiZXVe3td4UwNCAIAURABCOOXEENijgn1+CME4M2iogKioggTnAVBEVFc72In1EUELFlEhEEIYEwCMgghBlBmSIIDgREZG6yvj/WPunT1dXdZ5866epO/97nqaf7nKq9atcZ9tl7jaLrzJ07l/nz5wPwyCOP4O7DftbMWHXVVZduz549e8T1o5QBQgghhBBCiOUWGdOEaI+UAUIIIYQQQgghxDjkE5/4xKgVwuqiagJCCCGEEEIIIcQkQ54BQohKLH4AzliwZMj+Bx+Kv2s+rX2bdddfxh0TQgghhBBCZCNlgBBiVEZKnvPvh6OKxbrrD/3MuuurioUQQgghhBDjESkDKrLowfv52kXzhuz/23/CLLr+6kPNoosevJ/nbjC0TIkQEw0l3hFd477HeOrXi4bufzCyP7Pm0OzP3PcYrLNsuyWEEEIIMdGRMqACI1k2n7jtPwCs2GbR/9wNniGrqBBC1GSk8fO2B8MjZfo6bT6zjjxShBBCCCFGQ8qACsgqKoQQY4/GXiGEEEKIZYeUAUK08LcHnaMufHLI/sX/cQCmrW5t26yxwTLvmhBCCCGEEEI0gpQBQpQYybX4n7eFW/IaGwz9zBobyC1ZCCGEEEIIMXEYc2WAmT0fOLG06znAV4CnAx8D/pn27+/uv01tvgTsBjwFfNrd56X9bwYOB1YAfuLu30z7NwVOANYGFgIfdPcnzGxl4GfAy4HFwI7ufuey+7VioiG3ZJHLQ/fDFWf5kP2P/Dv+rrpG+zast2z7JYQQQgghxEiMuTLA3W8BtgQwsxWAvwKnArsC33X3QSstM3sRsBPwYmAD4Fwze156+/8BbwLuBv5gZqe7+03At5KsE8zsh4QiYW76+4C7P9fMdkqf23GZ/mAhxHLLiAnuHgpPkmet1+Yz68mTRAghhBBCdJduhwnMAm5z90VmQ+OwE9sBJ7j748AdZnYr8Ir03q3ufjuAmZ0AbGdmfwRmAh9InzkWOIhQBmyX/gf4JfB9MzN3H2rWE0KIUZAniRBCCCGEmKhM6fL37wQcX9r+lJldZ2ZHm9laad+GwF2lz9yd9g23fxrwL3fvb9k/SFZ6/8H0eSGEEEIIIYQQYtLQNc8AM1sJeCfwpbRrLnAI4OnvHOAjQDuXAae9IsNH+DyjvFfu28eBjwNsvPHGw/4GIYQQQgjRXebOncttKckvsPT/wkNr+vTpI3pyCSHEZKWbngFvARa6+98B3P3v7v6Uuy8BfsxAKMDdwLNK7TYC7hlh/33A081sasv+QbLS+2sC97d2zN2PdPcZ7j5j3XXX7fiHCiGEEEKIsaGnp4eenp5ud0MIIcY93cwZ8H5KIQJm9kx3vzdtvhu4If1/OvALM/tfIoHgZsAVhJV/s1Q54K9EyMEH3N3N7HzgfURFgV2A00qydgEuTe+fp3wBQgghhBATF1n9hRCiHl1RBpjZqkQVgN1Luw8zsy0Jt/07i/fc/UYzOwm4CegH9nT3p5KcTwHziNKCR7v7jUnWF4ATzOxrwNXAUWn/UcBxKQnh/YQCQQghhBBCCCGEmFR0RRng7o/QkrjP3T84wue/Dny9zf7fAr9ts/92BsIMyvsfA7av0WUhhBBCCCGEEGK5odvVBIQQQgghhBBCCDHGSBkghBBCCCGEEEJMMqQMEEIIIYQQQgghJhndrCYghBBCCCFE13j8vr+w6LTDhux/4sF/ALDSmuu1bcM6my3zvgkhxLJGygAhhBBiAjN37lxuu+02gKV/99tvv6XvT58+XaXXhGjD9OnTh33vtgefiM+ss/LQN9fZbMS2QggxUZAyQAghhFhO6Onp6XYXhJgwjKQkKxRq3/nOd8aqO0IIMeZIGSCEEEJMYGT1F0KMJYsXL+bQQw/lgAMOYO211+52d4QQHaAEgkIIIYQQQohK9PX1ccMNN9DX19ftrgghOkTKACGEEEIIIcSoLF68mPnz5+PuzJs3j/vvv7/bXRJCdICUAUIIIYQQQohR6evrY8mSJQAsWbJE3gFCTHCUM0AIIYQQQggxmMVLdQAAIABJREFUKueddx79/f0A9Pf3s2DBAvbaa68u9yofVWERIpBngBBCCCGEEGJUZs6cydSpYUucOnUqs2bN6nKPOqenp0eVWMSkRZ4BQgghJgSy5AghRHfp7e1l/vz5AEyZMoXe3t4u96geelYIEcgzQAghxIRDlhwhhBh7pk2bxuzZszEztt12W5UWFGKCI88AIYQQEwJZcoQQovv09vayaNGiCesVIIQYQMoAIYQQQohlSDnEBYaGuSjERUwkpk2bxpw5c7rdDSFEA0gZIISY0CiOXAgx0WgixGXx4sUceuihHHDAAXLVFkIIUQspA8S44O4Hl/DdSx4fsv+fD0ct23VXG5re4u4Hl7DZhsu8a2ICoRhyIcR4ZFkoJPv6+rjhhhvo6+ubkKXdhBBCdB8pA0TXmT59+rDvPZksvT0bDv3MZhuO3FZMDmT1F0JMNhYvXsz8+fNxd+bNm0dvb6+8A4QQQmQjZYDoOiMt5gp37+985ztj1R0hhBBiXNPX18eSJeE5t2TJEnkHCCGEqIVKCwohhBBCTCDOO+88+vv7Aejv72fBggVd7pEQQoiJiJQBQgghhBATiJkzZzJ1ajh3Tp06lVmzZnW5R0IIISYiUgYIIYQQQkwgent7mTIlpnBTpkxRvXchhBC1kDJACCGEEGICMW3aNGbPno2Zse222yp5oBBCiFoogaAQQgghxASjt7eXRYsWyStACCFEbaQMEEIIIYSYYEybNo05c+aM6Xfec889LPn3Qzxy+tFZ7ZYsvpd7nvzPMuqVEEKIukgZIIQQQgghqvHkEyxZfO/Q/am6AVPbTC2ffGLZ9mkcMXfuXG677bal28X/Rank6dOnj1hSWQghxhIpA4QQQgghxKi89rWvXbq4veeee3j00UeXvvdo/5MA9KwYU8uenh422GCDpe9Pnz59DHs6fujp6el2F4QQYlikDBBCCCGEEKNStmi3WsDvuecegKUKgMlqAZ+Mv1kIMXGRMkAIIYQQQmShRa8QQkx8VFpQCCGEEEIIIYSYZEgZIIQQQgghhBBCTDKkDBBCCCGEEEIIISYZUgYIIYQQQgghhBCTDCkDhBBCCCEmGIsXL+azn/0s999/f7e7IoQQYoKiagJCCCGEEBOMvr4+brjhBvr6+thrr7263R0hRBdpLfVZ/L/ffvsBk7fUpxgdeQYIIYQQQkwgFi9ezPz583F35s2bJ+8AIcQgenp66Onp6XY3xARAngFCCCGEEBOIvr4+lixZAsCSJUvkHSDEJEdWf1EXeQYIIYQQQkwgzjvvPPr7+wHo7+9nwYIFXe6REEKIiYg8A4QQQgghJhAzZ87k7LPPpr+/n6lTpzJr1qxud0mIUSnHtbfGtIPi2oXoBvIMEEIIIYSYQPT29jJlSkzhpkyZQm9vb5d7JEQeimkXYnwgzwAhhBBCiAnEtGnTmD17NmeeeSbbbrsta6+9dre7JMSoyOovxPhDygAhhBBCiAlGb28vixYtkleAEEKI2kgZIIQQQggxwZg2bRpz5szpdjeEEEJMYJQzQAghhBBCCCGEmGRIGSCEEEIIIYQQQkwypAwQQgghhBBCCCEmGVIGCCGEEEIIIYQQkwwpA4QQQgghhBBCiEmGqgkIIbKZO3cut912G8DSv/vtt9/S96dPn656wkIIIYQQYsJTnvfC0LnvRJ73ShkghOiInp6ebndBCCGEEEKIMWF5mvtKGSCEyGaiaj+FEEIIIYTIYXme90oZIIQQQnSB5dntUIhusnjxYg499FAOOOAA1l577W53Rwghxi1KICiEEEKMA3p6epYr10MhukVfXx833HADfX193e6KEEKMa+QZIIQQQnQBWf2FaJ7Fixczf/583J158+bR29sr7wAhhBgGeQYIIYQQQojlgr6+PpYsWQLAkiVL5B0ghBAjIM8AISYRilEW3UDXnRBirDjvvPPo7+8HoL+/nwULFrDXXnt1uVdCCDE+kTJANIZqz088FJ8suoGuOyHEsmLmzJmcffbZ9Pf3M3XqVGbNmtXtLgkhxLhFygCxTOj2ZF+KifZMxt8suo+uO5GLxnBRl97eXubPnw/AlClT6O3t7XKPhBBi/CJlgGiM8Tox67ZiQgghRH00hoscpk2bxuzZsznzzDPZdtttlTxQCCFGQMoAsVwyXhUTQgghRkdjuOiE3t5eFi1aJK8AIYQYBSkDhBBCCCHEcsO0adOYM2dOt7shhBDjHpUWFEIIIYQQQgghJhnyDBBCCDFpUJlDsbywePFiDj30UA444ADFxQshhKiFPAOEEEJMWnp6epSgTkxI+vr6uOGGG+jr6+t2V4QQQkxQ5BkghBBi0iCrv1geWLx4MfPnz8fdmTdvHr29vfIOaACVtBRCTDakDBBCCCGEmED09fWxZMkSAJYsWUJfXx977bVXl3tVj/G6AJfHkBBiMiBlgBCiK4yn2O3x1BchhBiN8847j/7+fgD6+/tZsGDBhFUGlOn2AlzjvBBisiFlgBBiXNDtSWCZ8dQXIYRoZebMmZx99tn09/czdepUZs2a1e0u1UYLcCGE6B5SBgixjBmvLpDdZjz95qb6onMthBgLent7mT9/PgBTpkyht7e3yz0SQggxEZEyQIwrlnd3bVmcJw8610KIZcW0adOYPXs2Z555Jttuu62SB4pJi0psCtEZUgZ0ifFkQRzPC/DlYUE1kZUXIg+dayHEWNHb28uiRYvkFbCcMp7mieOZconN5SFvhhBjjZQB44DxtuDtZn/0YBNifKEJqRDjk2nTpjFnzpxud0OMAeNtnjheUIlNITpHyoAuMZ4mz+OpL0KI8YsmpEJMfEbzBgQp+cYDOv6jszyV2BSiW4y5MsDMng+cWNr1HOArwM/S/k2AO4Ed3P0BMzPgcOCtwCPAh919YZK1C/A/Sc7X3P3YtP/lwE+BHuC3wN7u7ma2drvvyOn/eHapF80yns71eOqLmFzoupo8yAtkciIln5ioLK8lNoUYS8ZcGeDutwBbApjZCsBfgVOBLwIL3P2bZvbFtP0F4C3AZun1SmAu8Mq0sD8QmAE4cJWZnZ4W93OBjwOXEcqANwNnjfAdtenmQ1Ta/bFlPE2YxlNfhBDLH3XHGCkuxz86/mJ5YXkqsSlEt+h2mMAs4DZ3X2Rm2wFvSPuPBS4gFurbAT9zdwcuM7Onm9kz02fPcff7AczsHODNZnYBsIa7X5r2/wx4F6EMGO47KjOeH6JaIDbLeDrX46kvYtmixZToFsviuhrPCnPdS0JMbFRiU4jO6bYyYCfg+PT/M9z9XgB3v9fM1kv7NwTuKrW5O+0baf/dbfaP9B2DMLOPE54FbLzxxvV+2RigSYwQyz9S8omJxHh+LuleEmL5QiU2heicrikDzGwl4J3Al0b7aJt9XmN/Zdz9SOBIgBkzZmS1FUKIThjPiykhJhK6l4RY/lGJTSE6Y0oXv/stwEJ3/3va/nty/yf9/UfafzfwrFK7jYB7Rtm/UZv9I32HEEIIIYQQYgJRlNiUV4AQ9eimMuD9DIQIAJwO7JL+3wU4rbT/QxZsDTyYXP3nAbPNbC0zWwuYDcxL7z1kZlunSgQfapHV7juEEEIIIYQQQohJQ1fCBMxsVeBNwO6l3d8ETjKz3YC/ANun/b8lygreSpQW3BXA3e83s0OAP6TPHVwkEwQ+wUBpwbPSa6TvEEIIIYQQQgghJg0WSfrFcMyYMcOvvPLKbndDCCGEEEIIIYTIxsyucvcZrfu7GSYghBBCCCGEEEKILiBlgBBCCCGEEEIIMcmQMkAIIYQQQgghhJhkSBkghBBCCCGEEEJMMqQMEEIIIYQQQgghJhlSBgghhBBCCCGEEJMMKQOEEEIIIYQQQohJhpQBQgghhBBCCCHEJEPKACGEEEIIIYQQYpIhZYAQQgghhBBCCDHJkDJACCGEEEIIIYSYZEgZIIQQQgghhBBCTDKkDBBCCCGEEEIIISYZUgYIIYQQQgghhBCTDCkDhBBCCCGEEEKISYaUAUIIIYQQQgghxCRDygAhhBBCCCGEEGKSIWWAEEIIIYQQQggxyTB373YfxjVm9k9g0SgfWwe4r8OvakLGeJOjvoz/vjQlR31RX7ohR30Z/31pSo76Mv770pQc9WX896UpOeqL+tINOZO1L89293WH7HV3vTp8AVeOBxnjTY76Mv77sjz+JvVl/PdlefxN6svk+U3qy+T5TerL5PlN6sv478vy+JvGQ18UJiCEEEIIIYQQQkwypAwQQgghhBBCCCEmGVIGNMOR40TGeJOjviw7GeNNjvqy7GQ0JWc89aUpOerLspMx3uSoL8tOxniTo74sOxnjTY76suxkNCVnPPWlKTnqSwklEBRCCCGEEEIIISYZ8gwQQgghhBBCCCEmGVIGCCGEEEIIIYQQkwwpA4QQQgghliFmtoKZ7dPtfgghhBBlpAzoEDNbrdt9EGKiYmYrV9k3VgzTn7W70RchJjpm9jQzW73b/egUM5tmZkeY2UIzu8rMDjezaTky3P0pYLsO+zHFzG7oRIYQ3SQpxb7d7X4I0S3MbF0z29/MjjSzo4tXN/s0tZtfPpExs22AnwCrAxub2RbA7u7+yYrttwKOAF4IrAwY8Li7r1Gx/c5EAsjjWvZ/DHjY3X9R+cc0iJm9Hfituy/pQMYxwJDMlu7+kYrtFwOXAb8HLgGucPdHavTj/9z9M2b2m2H6884MWU8B3wa+5Clrp5ktdPeXVWz/npHed/dfVe1Lkrcy8F5gE0rjgLsfnCnnbcCLgVVqyrgUaD0G7faN1o9TgKOBszq59oBfmdm73P3JJPeZwBnAyzP6shrwaNEPM5sCrJJzDZrZOcD27v6vtL0WcIK7b1v9pwyStx6Dz9Ffasioda7N7PPufpiZHUH7++jTNfqyEvCCJO8Wd3+ihoxXA9e4+8NpPH0ZcLi7L8qU82xgM3c/18x6gKnu/lBuf+piZjPd/bzhxogaY8MqwG4MPdeVxt8k47+AnwFrx6b9E9jF3bMWsma2cbv9udevmb2GOEfHmNm6wOrufkeGiBOA3xFjJkAvcCLw3zn9AC4xs++ntg8XO919YZXG7r7EzK41s43r3MMFTd+TZvY84HPAsxn8PJmZKacH2Njdb8lpl9o2Ps7Uxcxe4O43m1nb51jV851krQt8jKHP6sr3Y0nWhgw9R7+rIWcF4Bktcipdj+7+lJm93MysmAvVxcyeAWyVNq9w93/UlFP795RkTAfudvfHzewNwEuAnxXP8LEkHZdDgQ3c/S1m9iLgVe5+VKacbRh63f2sYtuNgE3c/eK0vS+xXgL4hbvfmtGPRsaXJOudwOvS5oXu/ptcGQ1wGnARcC7wVCeCzGwGcAADx8YAd/eX5MiRMqA+3wW2BU4HcPdrzex1IzcZxA+AnYlJxiuADwPPymj/WQYu6DInABcAWcqANJH8FrAecTEVF1Ql5USJnYDD0+LsGHf/Y2Z7iMVXwSrAu4F7MtpvCmwNbAPsD7zczG4nKQfc/aSKcgpFy3cyvns4biQ8ceab2Y7ufj9xjKvyjvR3PeJ3nZe230ic76wJPzEYPQhcBTye2RYAM/shsGrqw0+A9wFXVGy7PrAh0GNmL2XgWKyRZOYyF9gV+J6ZnQz81N1vriHn18DJZvZe4n48HdgvU8YCYpHwn7S9KjCfOG9VWac8iXD3B9KCPov04JsDbAD8g3hg/JFY6OXIqX2u0/cBXJnznSP05W3AD4HbiOtmUzPb3d3PyhQ1F9giKXI/DxxFLGBfn9GXjwEfJxa904GNUt9mVWx/krvvYGbXM3gBk/NAfz0xHryjzXtO/thwHHAz8Xw7mFj45o7jPwL2dffzAdLk+Ejy7gGAM4nfYMSzYFPgFjKuXzM7EJgBPB84BlgR+Dnw6ox+rO3uh5S2v2Zm78poX1D8/rISzYGcSe0zgRvN7AoGKxQqK6dp+J4ETiau+x9Tc3JrZu8gnrUrEff0lsDBGb+r49/U0P0IsC8xLsxp817u+W5k4WBm3wJ2BG4qyXFCyZUjZy/gQODvQKF4d2LxW5WrgdPSs7p8DVceq8xsB8LAcgFxfo4ws8+5+y8z+tHU7wE4BZhhZs8lniWnE/Pwt2b0pal5+E+Jse6AtP0nQgFZWRlgZscRz7RrGHy9VFIGEOemr7S9O/EMWBX4KvFcqUrH4wuAmX2DWG8V/fq0mW3j7l+q2P4h2igayT9Pq7r7Fyp+djT6CEXJ9Qxcv/m4u141XsDl6e/VpX3XZrS/Kv29vrTv9xntr6vz3ghtbgVe2NCxWYO48S8jrLwfB57WgbwpwHkdtF8N+FT6jU916XpZmP7uQCgGXl7sy5RzBvDM0vYzgV/VkHNDA7/pupa/qwPzK7bdBTgfeCj9LV6nAe/poE9rAnsAdxHKn12BFTNl7An8hhhct6nRh2uq7BtFxlWEhazYfnbN6+VaYFoxThGL+SPH8lw3/SIWqs8tbU8Hbq4hp7gnvwLsVt6Xc66JxUv5OXB9Rvtnls7vkFeGnCnADg0d3+JaKc71irnjL22ehe321ejby4Af1ThH1nKOsp6RxCJ1p3Scp6Rx/KtNHO8ax+D17V7d6EupT1c1ISON37XPUwN9aOR+LMlbpcq+UWRkPTtGkHMLsHIDcm4FpnUo45g2r6MzZVwLrFfaXrfOGNPE70lyiufJ54C90v9X1+hLx/Nw4A+t3597HRHKNev0eJS2y325KFNWx+NLknMdMKW0vcJYjzHpe78GvLUhWRc3IUeeAfW5K7nQeHJZ/TR51pOHU7trzexQ4F4GXGiqsKKZrebuD5d3mtnTiMlpLn/3elb8Ibj7v5NnQA/wGcKy/zkz+567H1FD5GZAW3fRdpjZBoQFZhsGXMiuAv6HUE5kkdyJD2KoG85zcsQQjU4ysxuB48n4TSU2cfd7S9t/B55XQ87vzey/3P36Gm0LHk1/H0nHfDFhuRsVdz8WONbM3uvup3TQh6VYxPDuDHyQsDz0Aa8hFA9vGKXtvuVNwivgGmBrM9va3f83oysPm9nLPLmCmtnLGThWVTkAuNjMLkzbryOUark86e6LLWKNp7j7+clClEvtcz1cmE2B51k0Af7hg10Mbye8HnJ5yMy+RFwzr0uuoitmynjc3Z8wC8cWM5vKCL+1ldK9/ElvsRSk81TJeuDhPv4poKrX00g8mf7+y8w2B/5GuIrmcLuZfZkB76qdgTs67Zi7L7QIscvhCXd3M3Oonednd8La+3Pi/K5A3Of7kmERasJ9190vHP1T1Ugu6F8AXsTgkJBc99vfmNkngVMpeZp5eMBVpd/dHyzupbokl+L9GOrePOpvKt2PL/IWTyMz24OwTubwe4aGvLXbNxJnmNlb3f23md/dyu3E+FbLE7DEXYRXYW3cfdcO+wCxqCuP+4uplwet49+TeNLM3k/MNwovrdznSVPz8IfTfKgY87Ym/zfeAKxPrE3qsErLdtlbLivfCs2MLwVPB4p2a9Zo3wR7A/ub2ePE87auBwjAgWb2E8IjtXxssjwCpQyozx7A4YSr892EG/CeGe0/TAxcnyJc/jdjIB6xCkcBvzSzT7j7nQBmtgnw/8hwBSpxpZmdSLhJ176gklvyroS17jjgFe7+DzNblVCWjKoMaOOK8zcqTooTdwMLiVCOL3qNeOIWjgL2IRQKdV2UPlr84+43WsSw1nEzvcDM5hHKBCesVefXkPMa4MNmdgdxvuvEGZ1hZk8n3MEWpv78JLMfl5jZUXQe2/YrIob8OOAdpUndiWZWxW30aS3bpw6zvwqfIUINitCWZxLumZVx97Mt4k23Js7NPu5+X42+/MsigdvvgD4z+wfQX0NOJ+e6CLN5DzG5+Hnafj9wZ9UO2EBM/I1m9lti4evA9sAfqsopsSPwAcIr4G8W8em5ia0uNLP9iXCXNwGfJLxKcnkTQ8e4t7TZNxLnmNl+DI1Hz50wHWmRo+LLhKvr6oT3RA4fIVxBf0VcvxcSz4UsWpR0U4hF1D8zxZxkZj8Cnp7COj5CuJtWxt3rjAPt+Cmdu+9uzUC+oZVIiomaE8m+9P1vI+Y0u5B/fEntIKyiBQ7kKMxvMLMPACuY2WaEgeX3NfpSuBT/hPrP6y+b2ePufh6AmX2BUChXUgY0HAbX1MLhEeAaM2tdNFTKpVC6F28n5iFntsiprDBPCpu5wDPcfXMzewnwTnf/WlUZwNmluRDEeJ4bKgYN/J7ErsQ99HV3v8PMNmXgWTcipWdbI/NwQnF5OjDdzC4hvCbelyljHeCmFI5U7ktV5f1DZvY8d/9Tanc/RD4NBkIoq9LE+ALwDeBqMzufuI9eB1QKEYBBa5OyxtKJtfRK7l5pTd3g8wTiunsBoXgqh7nkrd2Sm4EYY8zsU+7+/dH2jSJjD+JCLjwK/gN8093n1ujPMW12u2cmqTGzY4GjvE1SGjOb5e4LRmlvwLO8s+RIrwJeRXgGbEosOC5NryvdPUszbmaXu/sr6/anJKd2MpYWOe9mIF/E79z91JE+P4yMZ7fb75nJ00ryVibcH7O0z2Z2Fmly7O5bJMvq1e7+X5lyZhYTt/GAma1IxCgb4cL+5ChN2slYi1ASli12ufGdqxFW/SlEjN6aQJ+7L87tT0lm3XP9O3d/3Wj7RmjfbowqyB6rmsAiOeRuwGziXM8DfuIVH6xm9glCgfAcIgdCwdOI/CY7Z/SlneU914OpEczspe5+dQNyDixt9hNj+Snu/limnDdROkfufk5meyPun03d/RAzexbhUl41b0Yh5w/uvpWZXe3uL037rnH3LTNkXEkogU8mciF8iEiOuH9OX5Ksq9z95WZ2XaEINrML3f31ubI6JRkMDmDwvXRIjXN9lbtXTvg6jIx1iJC8zwFvJibbO1Udx81sF8LgM4PBOQweIvLZ5C7uOib1aQjJS69K+wNHeNs9I3Gwhcfb54iQn+I+uMHdN68qI7V5D2HYMOrPhdr+Lnf/aq6suiyLZ1uaSxVzkFty5yBm1nYMqOqZZGZvBr4HfJ0wIECEx+4P7N3qeTNWWCSF3oo4Lpe7+986kPU04vm9O3Cqu392lM83lli0JPP63PlyWzlSBtTDzL7XZveDxGLztArth2SSL08QMvuyOnEuxyyD9TD9WIGYaOVmWG6V0/HDvEXeJoTb1t7ARu7e6r40XLvi/OxAWF9+xWANaU5G4LbJWKpq5ZOMRo5vi8zsLPPWYGWDJibHqc2qhDZ8Y3f/eLIsPd/dzxilaaucRrL4W7hXt7reVlb8mNlHSdcrKVwBuLSKq2tJRsfXS8Pn+o/A29z99rS9KVF55IV1+9cJNtgDaSVCs/4fd6/sOpiULY95lI0rjvnKXrFyhJmtCaxFWCy+WHrroRoW/Y4ws53d/ect1vilZFr+zic8Yk4m7p8ba/bptUQunadK+16WM/Y2gZnNJawuM939hWlcmO/uWSELZnYB4QF4jru/LFn5v5Wz+DazK919RssC/vfunpucETO7zN23ThbW7xGJen/p7tNryOpozGsKMzuICBvqyKU4PRvPJTwCP1JVwdcio3YY3HALhoLM+ccKwLE5ysURZG3v7iePtm8UGU0995/NQCWXVYEV6s6D08LO3T3Xal20v4P2VSzGXBkLzRifOj2+aUz4PAMJX28EDvOKVWWs4Uo5SWbH1QQsvCQ/QyhifwF8t4qBxcyOTPPTdt68njO/K8n8cfr+m3LbllGYQH1WIbTFxQD4XuJC383M3ujun2nXyMx2JLT6m1q4NhesAVQuQdJuwmalWLuciVtq27HblkfJmEfMbM1cq2ELl5nZVu5ex/UXWOqKVOQNeDUx4b6UvJi/1kzAM0r/O3kZgWcQcYi1tW8NHt9iQKybZb7JygZNxLZBeBdcxUC27ruJezNLGQCs6x1m8U+WhjcQE+PfEu7eF1M9Cy+EImAr4DJ3f2O6nrMsFQ1dL02e630Id8zb0/YmhEY9C2ug9F36/CBXPYvs8K/I7E5r5Yge8ipHuLvfaWZDQszMbO0aC5hOFmRFLH07F8ascStds+sTitQjzWwN4MSc50liHvAHM9vB3f+e9v2ECjHX1lzmZ4BXpsX71bB0XKiTm+ezdO6++0j67mvM7DAiprdOHgSIqghrpn4dQcxD9skV0smYZ83nFKntUmyD3YCdUBI+B3ifRSW8LNd8dz/F6pffbVeJYKkIMuYf6Vmwrpmt5J2HTX6JgXnvSPtG4j6LUnzFc/99ZMam29BKLhuSUcmlJGdzIrxw7bR9H/ChGgrM8vxwFSJ8be3MvhxLWM3Lxog5uc+24YxPVLsfiwV4x8c3Lfo/lNP3Fl5Pg5VyzOybxLyqbjWBdYixckeilPVLc+ZW7l7kfXqLt3g8pXlNHV4D7GKdhfxKGdABzyWsBP2w1HIwn4j9HCkp2xVEopONiPj+goeIpGdV+Q5xo5/FwAXQCT8muW0BuPt1ZvYLIutlDo8B1ycLazluNafG7xuB3c1sUZKRdXGnwfxeIt7wIiJ0onJN0wJ3f2NumxHoNBlLQRPHF+AQwtp8rru/1MzeSMRwj4qn5D9mdgah4Lg3bT+Twdd0FZqIbQOY7u47WiTwwd0fNauVieopK9XwTprxXAXO+4AtiHCHXS2ShuXmUnjM3R8zM8xsZQ/XsudnyoAOr5cmz7VHHoTNCCUqRPhEnWRWTZS+a9e/X5vZF0f/5CBWKVuS3P0/yYJSlV8AbycUWe1iEStblRpQQp0J7d1jLcq+ZeHhfvm9ZAX5PJF3IPd5cgupfJiZ7ebuv6fis65V2dMhTybrarF4WZcaZZzc/SoL99va7rtEgtQViHxD+xDJTnPyDZX7UyhLHySeu3XpZMxronTvUty9UmLTYdo2ec1gHZRkbXj+ARFic4mZnc7gZ0Elw5GZvYUok7ehDfaMXYP8PDR7EmXmXmBmfyWSi+Z6LexJKG8vB3D3P+cq7hNHMrQM6o/JLIPpVQqkAAAgAElEQVTaxjL8f2Z2MXn5Vl7SxhiR7S1MZ8an1xEL8I6Ob7rOhqWKks/dixCOg919UBichWdhLm8FtnT3JUnGscS6q2regEVETpVjiBwcu9U0wjaRWLTgzTXaDEHKgPpsSGjjC63QakQStKcsEr20JV3QdwDnJi1ToU28PXNS8DLCw+BtxETyeGBBB5bnVd39ipb1U51EY2emVye8pcP20zu1nJcxs72Jm/8h4iHxMiIx4fwMMZ0mYylo4vhCM1nmO65s4JEdvNPJMcATZtbDwGR9OvWyJjeRxf9Rj+zu/cki+g/yE93cbeGK9msiMdwDhAtvLk1dLx2fazNrtRBsYWZ1XImf6+7bm9l27n5sUlrOy5TRGgIxhRiLc8fPjipHuPvb09/aC5gSnSqhFpjZtp4S0haY2a5EJZbK7pRm9kLCevI+Qvl9AmFRycXd/Qwzu4VIBno0Fc+Rma3hUdmmrXUu0+vie4Tb+TPM7OvE7/qfjPZFn64lEvad6O63jfb5dvhAXpdHyfQWKvXjCEa2xucql2uPed5QdQRr0KXYzNrmMfHMnC1EadqXWIR0fNXM5pBvzVwR+AQDrs0XELH2uc/Je9JrCvUS495D5D94JzHnLHiITG8Sj1Cx/7YIs5ri9Vz7O6rkUmK1QhGQ+naB1ag4YoPDOornSe5xnmJma7n7A0nm2tRbp3VifCpyXDzR4fF9FVGp4XhCodCJwfIUhi6Uf0nkIMilk2oC32bgGGTfQ9ZsYlFg4HlgLSG/uUgZUJ/DCDe9C2BpVspD0yBy7miN0wPr/wjLtQE/NLN9vGICFHe/hvAM+KJFbND7gSPM7AvuPqJGbhg6dttK/aqUjGYUGZ1e3IeMZBSuMdH5iLsfbmbbEu7SuxLKgRxlwEGZ39mWtPhZiYGFWN3FcxNZ5i+wmpUNhpuwAc9LC8TcWLADgbOBZ5lZHxEa8uFMGU1l8b8yLeR/TEya/kNFa1CpH+9O/x6ULKtrEr8viybux0Ttc12iHF+9CuFuuJC88AlopvQdDHY9LJLTbZcpo+PKEQVmtiED5UuB7MVHp0qofQjF01vd/c+pT18iKi7kJpQ7hrhWZrt7HSVWQVGS9c8W+QOOAaq6PzbmdeHufWZ2FXHNGvAur1cC7J3E9XGSmS0hFAMneUbCXGsmNrmY8L+a8CQ5MW1vz+CFXmV5nY55ZnY9Q3/Xg6mvX2tjeW2lSZficojBKoSF9CryQgMhPLOgRknWEnOJfCY/SNsfTPs+OmyLNrTz+Mlsfy1RCruv8IjNxYbJR1LM1zIsq9BcJZemyqCWwzr6k4wdasj4vZn9Mm1vTyTgq4QNhNw8jfrGpxcT4ZUXdHh81yc8pd9PPEPOBI73jPALi/DIFwNrtswZ16De2qCjagLuflCN7yyzLTEv3Yg418Uz6d9EYsVsrLOQ3wE59Q3JwsJV9hXECb0iZ9KTLASzPcVBJivOfHffIrMP6xIDzvbEJPnL7n5Zjowk5zmEu9Q2wAMkt61WK1EFOR1PVIa7uN290sVtZk8QmtGTCG32IM1A7gIpafVfYmaHAxe4+6lWI9mjNZDsxsKF7Vhi4WKEi+guuRYLayjLfBqgX5s2K2fztWWTPXcaA4v4y3IW8bYMsrwmuZsAa7j7dRU/P2KMYaY1s9GkRtZAFYsWeWsCx+V6x1gkVzyFWBQeQyp95+65NcDbyc6OqbVmKkd8i1gk3sTgBKOVj42Z/YCYUOxEWOH/A1zjGTW9zWwWESr2LmKxsRXw9sJSNR6wUhjPGH/va4jx+5j03F291XU1U95mRPnGXndfIaNduUb30thkd88t/0iaFM8urtl0Lc/3DlzUc8e8UrvDiGv/F2nXTsQ99SDwGnfPDlVpCovqEYe5e6VQulK7LxO5GGYRYVUO/DjnXJnZta3zwnb7Ksg5n/bPgiwFRyfPFBu5IkGWwsIGV3KBSJabG45XxOV/lVJVAuCg3DHPzJ6TPB7K+zbNHSPM7MVEWIkR3r6VE8PZMBUACnK8cKzDSjktslYmlALfJlz+Ry0xntptRzyL3kmEkxY8RCSmzS49ah1UE7D2ieOXUsXQmI7r+929b7TPVuzTtYSSclDIrw/kJ6gmR8qAPIZbLBRUXTRYSzmIdIFc6xVLRFi4bu5ITAZ+SVgX/lGl7ShyO3HbamSi0unFnfqwPXF8+gmrxyl1J7Rp4bohodHfgojXvMAzKh5YKRmLu09PE8EfuntuspurgA+4+y1p+3mEtjXLXapQBiRL4vOIOO6zanoZdI0G78eOs7w2oVAoTbTaubZ47iK+qYVDmtT+1N3vKu37uLsfmSOnReaKwPXu/oJRP7wMsPDq+nCh8DSzrYjJTuVJtkWZt6OJe7D2gtnCDf4lXi+HAhamtY2K81N3QZbavoYIT/k9sINnlHYbxroL1EtqZBEWMIRcZaENlCBz4CJ3/3Vm+wMJt9/nu/vzkpX3ZHd/dY6cJGsTQoG/I7H4PdHdR0oWV0Xmxe7+mhrtbgFe5QM1wNciFKlZ+UmGGfMeBBZVtSKb2SWtx7PY1zpfGkXOykQOhU0Y7GVTufRdG5kGXFe1D6nNFGDrYsFi9UuyLiQq3NyWtp9DVHzIii+2CGEqWIU4Rv3u/vlMOY0po+qQFogbufv/S9tXELmGHPi8u/9ypPbLsF/tKoTVqoxlNao8tbTfFLi3GLstQiifUcO415EXarrm30YoAjYhFvRHu/tfM+W8yt0vzWkzjJzjCGXPRe5+c432bctzFlQ1NFpGSeUKsorqMtcSCQ2XmNkV7p6VDFnKgExKi4VViMnBtcRE5yWElqnSA9nM/pdYgJW14De7+34V2y8hEhUWg8SgE1nD2tbOfetB4CqPkITa5E5Umrq4k6wNiYFoX+AL7n7cKE3ayZgCbEnkdfhXehhumDPRNrNrSMlYfKCUTnZ9UCuVkxppXwU5VxEW/bWAywhXzEfcvTdDxnuAbxGhE8bAhL9yxuVkHT6QUqkXQnNcacI0zOK9oNIivimaUCiMBXUWDhZhJPcBe/pAoqUhk59RZJSzhq8AvJBQYuYm7cPqZ+guy9gWOJyIB9+QyFXy0aoKpCTjuUTY0I7EPXQMYVnNerCa2VnEhL9WWasko6OSrDY4k/rKhKfZU2Tc1xbeT8PiA/HuVftUToy3CvBu4J4qFpiSjB8QCX+PT7t2BG5z9yEVHEaQcQ3wUmBhafyuM+5eTrh8n0woAW4fpUk7Ge1ikz+Ro8QqydqVCGErxqzXE1bRXO+5y4iY3uuI62Xz9P80YA+vkF8nPe8/7u6Xp+1XEFb0LSzDE8/MzibNXRjwsiFH4WKDcyoUz/87PbM0n5ld6u6vymnTRsYsYly5nTi2zwZ29VKceweyL/SMspYjyMmd4x1GJBN9lAh/2wL4jLv/vELbS4CdSorPawjj0erAMVUNLGb2f+7+GRummkXVObQNuLIfxuDwkjWAz3lFj9YkqyOv2JKcK4l8FU+k7ZWASzyjFKp16IVqkZxvcyLJ+QlesZzgMLJqXy8tcmYSSuHXEmFi1xBejofX7VsdknHlUcJQWU7mmV1O2MzOJbwnvkHkJvsHsJVnlppVzoBMPLnPmdkJxIPr+rS9OVBpIZ/4LKFRLVyTjiUs/FVp58ZXDGh1EnXMSK8iJuhtwB+APczsZHc/rIqQYSYquYk2inj2i6gfz1705f1E3NJZZMZCFpZeYiIA8ByrlaAeaC7ZzZVmdhQD8W291IvxNHd/xMx2A45w98Mslc3K4DDgHV4vdrbgaCKko4it+yAx8Rmxvn1B6X5cpdWCaTVKtdjQJHfF94wa1+4NlI0ZxsJW/o6scIWG7keAvxLx9Ceb2S/d/dvkjzPlrOH9qX2W2y2AdZChu4y7zzOzPYBzCEXHSz3DZTDJuBU4ID3c305cz0uSRfvwjIf7I0QOmgUMjvHMyW/SUUlWbyCTenmxbxH6Vkw+r/AanmveUqPdzI6nQk6eFl4PbF4oaNIkdaSKP+14wt3dzAoZdUv57VLHItVCa2zyneTHJgPgEfJwFvDKtOuLufdA4k5gN0/xwGb2ImJhdAgRq18lv85HgaPTs9+IONqPpmP9jYy+bOTunWbYvrL0fz/h+XNJDTnzk0LrV7kKwgJ3X2DhSVgORcr2ILLBIWhTiORr69eQ08QzZba7f94i9OxuYi58PlBlcbeSlzzUgIvTOHt/5n1ZzKE6rWbxfGLsfzqD81U8BHwsU1btKk8tTPVSuFuae+aWQp1DnKdBXqhUT9r3QWKh+zyihF+xv05p106ul6V4JBi9kHguvRHYg1DkVFIGWAMVEhKFZ1tZIZ2Vx6bEdoRiYR8GQn6zvaCkDKjPCwpFAIC732BmW47UoIXdiQfMSTW//+kM7yr1hRrypgEvKyxTFm6RvyQstlcRC78qNJFEZTsi8c5nqHFxm9lXicH5j0QW6y95vYQ3+xKu/e0sCll1fmku2c0niAHk07A0vu0HI7Zoj5nZq4jju1valzse/L1DRQBE5Yey9e+rSdOfS1OlWppIctdJXxqrLd1GXt37Mb7c/S8WMYlzzexkoCez/YVpjPxA6sMdROx/Lh1n6Ial2vkdiDHuJUTCpM+6e1b1BTN7CeEd8Fbi9/QRSt7zGFAkjsbpDI6JrENHJVmbxMx2IJUETP04wsw+55278G4GbJzZ5pbUplBUPIuwWudwkpn9CHi6RcjXbuSXCwW418IrsJYnFAwoQBtkBaJc1lQigevzqlr/SrzAS4nB3P0mM3upu99eVYGelFj/lbzFzEsl1oj8P1X5vZn9V3l+VoMlwK+9FC5pZm/3gVKMVdmXqDT1lJk9Sj3vuT2JfD7Xpe21LMps5j73y4k0i2fBbiO2aE8TyqgV09+3EvPg+zMMLWuVN9z9U6XNdasKcffCiHIlKWQSwKKE6MoZck4DTrNmXNmbqPIE8E8ze6enZOIWoRW5iZBXLBQBAO7+J4vQvkq4+5TM7xuxL+lvnetlKUnZvhpwKWFs3CpTSd1IhQRvpnpQIavwLFgCHJuu352IeUhlpAyozx/N7CeEZsqJDKQ5C6NNgIXJbfBod8+1dnyeOOEFKxEa2tUIy+rJmfI2BsqJs54Enu1Rr72yFrqJiYq7P2xRguMVRAmQeZ6X2O7LhEvdFul1aBo4sibHhaW3ocnXF4kH7/WEIui3ZEwmLSXNShaB/02vTvgMkUX1VHe/0SIOMdft8EozO5GILy5bM3MWZo+a2Wvc/WIAM3s1GaXZrOFSLe6+V4v8NRmwICzzvjQ90W9Q3pVJ3mPArmmCWslCkCwKOxEWjsWEa5x10Lfi+igydN8P2Rm6IVzqXuHujwKXWrgX/4SMUowW4Tb/Ao4irKrFfXB5upYr4c1Ufei0JGuTHEBpomWRcO9c8rzfyqELBX+jorLbBtx/1ySe14X3yCsI5Vxl3P07SYn7b8LS9T81ntnQoScUNBvSZwOJK28kJpMQxyxXGfAnM5tLKN9JMv9kETNcOc7YSuE/NpBhvpIhwAbyVUwlxqjbiedSHaXYEcBnzez9JYX3wUSW9co04W0DfKww+iSZDySFVK4y4IVtPNYqL3pL39/EM+U3ZnYzMZZ/Mo0PVXOTXG5mH3P3H5d3mtnu1PAQAxYA/00kXIVQcs8nkmnncJeZnUpU6HDgYmBvd787Q0YjXrGExbvPzL5PXP93AW29HkegKS/UJujkeilzHTFv2ZwYM/9lEcpTdc7ZcYWEAgtv8hcxONSxstHJomLQnsSc83TCw3FPwiPrGjKVAcoZUBMLt99y7dffAXNbB9tRZEwhJnC7EovW4wnFwJ0V2v7BS/E/Zvb9QkNqZpe5+9ZV+5HafJmIxzwt7XoHcYHNAY70irHkZnYokXX3X2l7LeCz7l65JrNFtvCvEJY1I9w8D3b3tsmk2rRvOm51FcKSvzQBFZH8r85gVAsrxWeb2Skt1vROZU8hMmP/O7Ndu4oA7hnJvcxsC8LqXtR7fYBwpa2afX8XolTLDAa7dj5EJLzLthi3yF+RSBz1wrHoizVYKzvJ6/h+7BSL/CYXEW7Et6Z9t3uNigapbZGheyaRoRsi8d+Xa8pbraRdz207JIN0ZvuT3H0HGybxXtUFTLqHr3P3zev2pUmswwS5DfWh48zaLcqIVivQY8BtwAHuvqBin65x9y1H2zeKjF/QPqTvBURSw6pefFiHiStLcnoYeEYasRD6AXGMVvUKuTBsmPAfd69kvW7yuW8RMrcbsRA6yN1PtnoVhIxYRG3q7odYVCV4prtXXrSa2XXAFu5Lw1xWIO713DjydgnusvK+pDYd5fkpyVkL+Le7P2Xh3v80rxCiYpFcrzBAFGFzLyes+e/yVKErox8d35OpzTlEDrByicJed39ThozViHumuG5qVXkqyVudWOdlJwRPiqI9GVxl4QedjhV1ableViUS5NYJaSqOy65EaPf67p6tFLOaFRJS2wOBNxDKgN8S68CL3f19GTJOI+bLlxIerGsRRuG9c5XCALi7XjVf6cD/F6FlWrGmjBcTMUu3EDV6rwW+UaHdrSO8d1vNvswA9iasxjNqyri6zb6FmTJuAaaVtqcRmUw7OVfrkJRfNdqeRFj+3pheRxKTriptNwN+SljyNyJyF/wnneet6hzXdse4xm/6BWGxXg24GbiXSHbTkdzMPkwhspWT+rJGB7Le21CffsOAy/YZhIfJN8eqL8BX099j2ryOriGv4/sxtdmMsOrelI7J7VXHGULJeCJhnfgx8eC6o0YftiIe3MX2hwgLzveIbNa58l6Vfs9f0vYWxGQnR8aa6d6+Mr3mAGtmtN8g/X12u1dmX/qAjetee02+iAnSPEI59uE07n2rhpxXA6ul/3dOxzrruKS2zyBCx94OrNfQb1whXTM3ZLS5lCiTV/59l2Z+7zxCeVtsr04k1eoBbsqUdVZZVgfH4ecNHM/rWv6uTiTjzJWzdptX1vysGCOJecM5xBztuhp9mUsoLP+YttcC/pAp49uEp+csQgF6EjAno/36xGL5j0QSzJel1xuI/AO5v+kUohTfc9LrQCInQo6MKwnl0VodXC8zgb3Sa2YHci4hQmSL7Rm592Rqd22bfdfUkLM+UUrvHZSed5ky9ibmVEYo1hYScfdV2zdyTzf1Ip71Q1415HyKmIvcSniEHJh77RBKp/eke/IPhCfyhpkyrifmv9em7WcAv8mV0XK+HiAUavWOcbdP8kR9pYF0EaEV/R0Rf/W6jPafJFyaziW0Syun/VOIrPWjte8j3Mda9xe5COr+rvWIkIGNqTGxJNxwVi5t9wA3ZspYQCSJKbZXIhKqVG2/NRGr+qv08LuBcC/9B/DmGr+p3SA/ZN8wbS8m8g7sRyRh255wC3oTUVmgah8Wtvu/g/N8TfrbS0ywCwt4joyNgFPTcf07MUnYKFPG7zr9LUnOyoTb1v6EV8lXiNrzuXJeX3q9Ovf3NNmXho5Lx/djancxMRm9jlioHkRSXGTIWC1db2cQCfPmkjdBWUha9BNWqXuI8liHEKW2cn/T5UT8eFnRVnlhlz7f0cSYgUXHcQ2c6/MIL5QFDCi0Th/j6+37RE4HiAnT/wLfBd5dU16RnX6L9P/ewIWZMnYgntXHEl5IdwDva/A3757x2S0JRfCd6XU1YfXN+b4/Mvj5uDIDi80sRXG6fm8FfkQo1b4HfK/GMZhX7lPN43h5+nsZkU19ZeDPNeTcSVQRuI8IS3qKSDq2EHh5RRlnlv6fQizIl9ToS3F/l8eYSnOHlu//BKGMPYWY462Q0X4XIgTwofS3eJ0OvKfGbxqywG23bxQZzwW+nq69E4BtqWms6fRFKJlvI7zXfpf6VOk6aZFzLqGwXCG9dgYWZMr4KFEh7KcMZPL/SI2+FIvMbdN53oJ8o1zH93SD5+iI0uvHhDGizjP/c0Sy1Kk1+3EsESrxNSIpbd3fc0X6exUDSpvcddLCkbZzX8oZUJ9OM21uRJRHGeRi6lFGr0pGyn2AX5vZB2jjKlWxD0uxoSVNNiYsxlmuaEQOhQXJhdyJrJlVa28WsZB/JeLCTksytiMvFuz7xEJsTWKC/BZ3v8yiBMzxhBUlh6vNbGt3vyz185WENrkKq3uqxW5me7h7kcvhHDP7dkYftjCzfxODRk/6H+plZgVYMbnAvwv4vrs/aSlTdgbHEB4G26ftndO+ym5xxHHYj85LrJzGQDmp2m5sXnIdNrN1iMlkLrX7Mkw8cLl/ubkiyvcjhGtcnfj0Ho+s1ubhbnuQmV1ELH4r4eGK30fEMq5NXDdfpFqmcYgJcHFd7EiEL50CnGL1kk7i7nfZ4ERETw332WHoNAHmSim8ZJt2oSGeFxby1YzPLiv+DMwxs2cS9/TPvLPStP3u7hYJsA5396NslFrPbWgkf8FwuPuPMj57DTGWr5G2s0KzEr8gKkeUQ/qOTy7GN2XKaiJxJcSi5RKLbNvlcTxnvDrDzJ5OLLwXEs/+OkkazyZy4cwDMLPZwJsJi/oPGKicMCzu/rbS/0uIRcTnhm8xLE8mt35PfVmXgdwMlUjfPze9svHIR3Ksmb3XW6pz1KSjPD+pT01VYamNmW0F3OXuf0hzw90JBebZhMIwl48Qc8/vEuf798TzNofPEVVtFqc+TktyKoXIligeam8lyi1ea5adce9OOr+nG8E7yOXUIufbZvYaUq6WdD+u7u5Vz3dTFRKuTGPdj4l54n/Iz3dRrAmK7y/WBbXWBFIG1KfTTJv7m9nmFqWtAC7ylITCK9TjTBObbSzqZhYL9jPd/bzqP2EQjZQ08ShRdx2RkMWAQ4qHcgWKZDu3pVfBaW0+OxJTPdU1NrODi0W8u9+cMx6W4nhXBD5kZn9J28+m+qSr/OBvnfhVnhS4+wpVP1uRHxGD/bXA71K8Ze7EdF13P6a0/VMz+0ymjKZKrHRUTsrMtga+SSSjO4R40KwDTDGzD7l7jgKpk74U98DzCYtFMVF/B/lJvdrdj2cT128uj6W47z+b2acIhd16NeQU/bqfuAYrL6SAFcxsqkdlkFmEx01BnWfZXWa2DeAWZZc+TV4SWOh8YrwH4S3RWpYK4j6orAzwqNbwbGAzdz83xVU2PW6M1ofDgcNTP3YiJlyrEErYE9z9T5kiHzKzLxGKxtelhVXl52xiig/OGL2YsLaOKanva7n7fe7+bzNbySIR3L5eISdJgUfs+VmE55IBe7h7kaOkUm6fkqwmEldCeOncQxzXWknz3P2Q9O8pZnYGsIpnxqEnZrh7Ma/C3eeb2aHuvq9VTJhnZufTPodHbjWX7xHec+uZ2deJPAhZ+VrSmHIQMW5PZWCyn/WMdPdTrJSgsbQ/twzZJwjlwpqpL/cToUBZWDNVWDrhR8RzESJkbH8i5GBLIhS0cvw2RLUdwr1/KWk+9H8ZYu4mPDgKHiLC63K5yszmE4l1v2RmTyNTCUX7ezrXYLSseIRYkGeRYvVnEPOrY4hnyc+JsXRUvKEKCe7+yfTvDy0SF6/hFfNklWQ0+myXMqA+HWXatMjGvSeRCAWidNH/88xyMWnxX1cBUKbjkiZpsjPP3f+bfOs77t6UZas86LVOzHMGs7c30JcXpMWYAdPT/6TtWgnUmsDdC5fQgkVJAZTDfWa2MzHRh4Fs8Tn9aKrESqflpJr0Jqndl+IeSA/yl3lK/GNmB5FfIaTgb8Q90Uk5v88Qyb0+TShLZhLup2PJ8USJzvuI+/oiADN7LuGJkcseRH3hDYlJ2HwifCuH8sQYIm7vw1UbJyXCxWZ2pbsflfndg0gLy48TMdLTid/1Q0JxMqYk75FvAd+yqKxxNOFFkjuB2ZEIudnN3f9mZhsTluMczjazeQyMUzsSsfJjhpntRCw+HjazPxOLu+OImNOsBTyAu1+ZlNOrJPkbp8VIbr/uoP2iN3ehWYxbT4vN0RMGlvrweU9JD81se3c/2SNJ2eNpEb9/Tl+IevNfYHBlgwfS/KTqgmi/0v+rEOFI2Vnd3b3PouLILOKZ/y7PL8d7FOEJehX5nktLsWESNObKacK7xRqqwtIhjXuatWFfKigDrDmv2CJp5VeIMou3u/sjycMg10vhppInayF7++E+vCyxgcowEM+QF5JXbrTg3UTo8EIAd78njVljgpkNm6zTzF7m7guHe39Zo2oCNbEOM22mReE2xUPTIrvl770LNaHT959LuIx/g7CI/oNwrcwqr5Jcij5YU6NfyOhIK29mTzFQZ7uH0CKStldx9yzLUpqADqHK5MsarmzQKWa2s7v/3IZxR89xAUvH5fuEVr1wi9s75zeZ2bXEpO1E7ywr+01EHOId1CgnZaXswWb2x7KlzjKzSHfalyTjZiKW+PG0vTIRB/iCiu3blfPbz93reAWMG5IHxzOJxGIPp33PI1z9On6Qmtln3D3HklO068Ttu5CxDVFydqmS3vNKDV1DlM27vLherSWr/1hh4SX3ZuIanEXk1jne3X89YsNl15/3MmBJ/527nzrG338DsRC8NU0ILyXCBLP7YcOE9Hlmdvkka1ppcxUidGdtd/9KppzNCeXG2mnXfUSCr1FLbtngSjmDstu3blfsyzqE4uk1adfFRFnAB4k8SLfmyCvJvdDdX5/ZZjpwt7s/bmZvAF5ChM78K0PG5e4+amhDBTnXuftLSn9XJ/KbzM6U83QigdsmDB6rPl2x/RRCAXBozvc2Tbont3T3/vS8/bi7/654zxuozGJmd7n7syp8bsRwu1xDmZld5e5VQ5aHk9FI9YkmsMGVYfqJcfz97r7nME2Gk3OFu7+i+B0WoVWXjtW6y6Ky0o3AP4tdpbe9hudRY8gzoCZpcD+OSPz0z1EbDMUYXH/3SRhSumgs2Y6wtu3DQEmTXPcxiLIo11uUWSnHGVV6UCQ60so37T5D1BJ1kjKBcL26hQr5FNotjM3s7e6eVa+4QVZLfzvWhrZzi6vBOwmt/MlpoLb9k0MAAB8cSURBVDwROKmGlavTGutNeZM00ReIifUVFnWLndBoV14YEvk+LgLe4QPl/PbJ7URS7g2Lu3d6/rPwFPLTsi/X9XwkKllyoDm37yTrOMKafw0D1j8n75w/7u5PWAqFMrOpjLFbp5kVNZjfRli0TiAm2VmlG21wSb9Bb1EjHtLDRfoc0pzHzNb2MYhLLvFEcR+6+0Izu6MDhUQjIX2pL62eXP9nZhcTlsUcjiSu+/MB0sL3x1Sr1W7D/N9ue2RBcU9+wVtijEtUUgRY5DQpmEK4Fq+f05fEKcCM5L30E6JazS8I1/iqnG+RX+hXlHLQ1FB+Fs+1R8xsA8K9v45n3m+JJI/Xk+96XuTFejPQVWUAzXuataPS+FvyrNncK4QJV+AyM9vK3f+Q29DM3kJcnxuaWdl7dA1qeMc0gUcI3JaEl1gnHo4nmdmPgKenZ/VHiHFqrPgssZ55lHg2nprjRbUskTIgk+SCcyBRosLSrqeAI7xC7JUNxLweR9ywxQX9buol9mqKHYm8BX/usB9npldt3L013OISMxu1JvSyotWyliw7u3cg8mAio/qY4ynZVa6muYyZHcEID7kcxU9SlhwGHGZmmxFlWr5Fpjuxuy+ySAyzmbsvTQyTIWKkBI2rDN9s2L5sAbw27brI3a/NlPF1i1iywrq1q7tfnSHivYRV9vwk5wTqKRtfRcQsHk9k3++mwnIsqPT7rGG3b2Kx8SLvzFXvQjPbn7h+30SEPPxmlDZNsz+x2Nmvk8W2uzfmumlmuxNj7qPE4sWol5ekE9Zr8cZavbyd45FFAyF9BTbYbbVY9NY59qsVigAAd78gWd2q4MP83257ZEFRg7wji2jiqtJ39xP5dXarIWdJsjy/h0iMd4SZ5YzjMJDwcEZpnxOhWjkUCRoPYyCktU6CxlXcfcREtxVoKnFwbdIzdgEDnmbF+Z5C5A6oxCiKy57Mbv3QIn/NT4Ff5HiQtPBGYA8zu5MBL9mq3on3EKUf38ng0OeHCGPhmDGMh6O5e25IKwDu/p30bPw3kTfgK+5+TlP9rfD93wW+a2abEr9pgZktAg71zhLtdozCBDJJ1rW3EtaOO9K+5xCZXs9OJ3uk9mWXuK2IBUPhupitxWsKMzuYWHhsQgwEFxGLmOwL1Mx6CHe8W0b9cPv27bTyh7v78+vIWxZ04i5lmW7nTWJmI1l83AeSOI0koxwr/lVaMsp7ZlIqM9uE0PbuSFhFT3T3OZkyliaGcffnJcvHye4+VvGH5b7sDXyMgeRv7ybiEY+oIWs9Bid7yvKYSBPydxEPnpmEou9UTwk2K7RfgagO8X7CxfVMwt17VPffiYiZ/cXd24YFtXyuMbfvJO9k4NPufm+d9knGFGLBMpt4pswDftKhgmHCk5Q1r3L3+7rYh8bcgG0gpO+bwDRqhvQlWeeXNvsJi9uc3Gd38mBayEAOpZ2JRH6jVjay5sP65gCbETlWygvNUZNx2kCG+b+l7V0IxeqdwEG5i1Uzu5zwNDqA8NK6oykX9Iw+tP6mDxHn52bq/aZ9iOznZzDYU6GyHItcFa24Z+aqWB5JC+BdiZCdK4CfVn1el2S0DQds56k6gozCcNk1krfoRUTOmMLD8fbl4ToxsxcTio4PAp939zo5EJrrzySfJ2STtLpvap1YJEvk/NEWed1cCFYhLeQ/Rrjqb5jrcm9m7wC+Q9Qn3TS59hyc405sg5MaFVr5gz1l7B5rWiw6U4gSjmu7+7Y15b3C3bMT9zSBmX22ze7ViEXENHfPsaZ3fD2nydKKxMStdt4Ai3jplxK1Vot46esqasIbxSIfyKt8IKY9Oy7NGowLLsksyvnt6DVi0yzyFryfSOB2cB3lxnhgNEuOu4/qMdeqDDSzm71iPodh5J1PZLG+gsET7FHHTauZPG6ykDxj3uPuj4z64QmARZWIx4jrdWfCfbevjlXVzFZw99pJ6Upy1iIUw+UcSge5+wOdyq7Rl2Pa7HZ3/0ib/a1tFwL/7e73m9nrCI+qIsP8C909K8O8mb2ISFR6qbsfnyyCO7r7Nyu0bSS/zzL4TXsCXycSABbjqBbyDZKU8O8ikjwXHov7V1FolWTU8k40s5PcfQcbqKY1iLGcU5nZu4kF8zZEEucTCAV3rcTTFjmHjiASEK5EeKA+7PmluWuRDMc7EWHZdxG/5wx3f2wsvn8kFCaQz4rtLAzu/k+rVlpw3eEG9yRnzGt4ApjZ/xAJllYHriaUARfVEHUQkcTqAojMs+kBWKUPhQZ707Rd1srn1k9ukrLbZD+hEc+KV7LIwnq2R3b4bc3si8DXfIyzh5Yt7hZZVPcmtNAnEIvPbJEddmkXd7+5QxkQMbluZkU956ouqssCY3DW56fId69vLC64wOuV8yuUAG9L378JMUGpPCkZb3gzLuhNun1DjJt1+TVQeJud4u7v7UDW8siXiAoflzNY0ZKTx6brDKPEKsaVr5jZbcAB7r4gQ+ytZvZL4GjPz3K/lLToHxfH091zs6aXaTTDvLvfROm4JG/SURUBiZHy++Q8d5vOmr8v8NxOPW2sw4SpyyM2UG7xbcA5hDfJwuTpeCkVn7ttvBN/bmZVvROPsKjo0FpN69lECMGYkTztTi15OO4DPMPM5pLh4Vji+8Ri/GTCk/RDRLLnseJW4DqiXPq/CSPPJy3l+enW+g+kDKjDEzXfK1iBWHCPt9jb9xAL3TOJzM+X1dRW9bv7g8XFnaj64Fpa9zVpsL9BB3Vfm6LswplccVevcWy+7O4nW8S1v4lYeM9lIB5wzEgW4n2J2OZjiRJ2Y27BSTxg/7+9O4+SrC7POP59QERAFk0MGlnEZVBARpBRwRUEDhwEAQ274hITz4kLxC2C57ApyBKNLK7BEZVFRVFANqOiKKLDMsywKYigQURwJYMgwpM/fremq2tqqqu6q+tWVz2fc/pM1+2+t9/u6a6693ffpYzo/Efbu1Z3UrZ172PW6m4M02whZTxQI2V8T8oIpV70rS54JiSdAWxBGcV2lPvT3GgUfIbJJ+mtj3tieyY9UZqfbHN3bkWfoowLnVbDs2HRaRGrupO4BWVWey8p6FtSTo5Pr17bPguc4y6nYmjIGowCSNqAcvfvxZRzjx9Qptz8bxe7r9qUHv1KyqjOhp7Pl1X64BwHbMbkcq8p/07dob+Pyvz6bvX1e6J0Q59Rlo360zB1FJ1KeS05zPbyRsYuI/A+0MNx3gy8sCk78XjKYkI3iwHvq77+pJKCKvv5o8DuPcTRF9X3cSZwZlOG439QxgH3eqzbmjKiFkq6sr/RdnQ0E9dDPWXhzraUCfSoqb5thQ/RRX1ba3rpMKnuFL+ketsHuMf2SzrvtcIxTge+TflDfQ1lVXw122/tYt/rbc+v3j8NuNf2kdXj5aPfBk3SWZRUv0coDVXWBT5iu+t51410eknHAUttn1VHyYhKV+K9KYsrp3kanUxb7lCtyeQaT/eSciXpYsrF8+G256t0QL/O0xiHptIYZnm9tAfYGKZNLFvTlDLr3pr/NdcFz2jU50xVNXuN57vmF4tpdXWPyaYoWejq56sOo9kCJF056L+bukj618ZF5DT2fRmlUeh6wLnAMZ5iDJ+ke+nQYHSGi1zTojI14iwm9y840PZOXex7OKUn1H2Uu3ZbVxlnzwTOcI89aFQmMxzBxEXUGynn3R17SHRx3K56m1Sf2+/v6TzKJKXvMs1MG0k3M/OGqbESVYr/gsZNK0mPAxZ1c16lDj0tVNOo2n6R9H3KDcf/Bn4D3A28oXHdMc6yGDBgdVwAdkNlTvBLgZdT0md+Rakz6nXe8JqUZjnNTayO6eZOugYw93U6GgsRkg6k9At4H3BNL7VTki4E7qI8ET2f0tn6J4N+Eqou7h6iZIHUfnEnaZHtBc1/FzNd+FGZM/27QZ9oVC+4b6WknS0FTnePDXiqE7T1KXdM/kLpUXEgJUXvm15x0kYMibouxNW5AdvYL9hI+hBwJ2WywrQanvUhho7d1+tKD60yCnajXKQ+jXIBfSblXOBY2/O62H+oGoy2e/3o5TWlqitudJhv3FmdR8kI7KmsT9W89+aLKElX2H7pVPtOcdyu5tc3fX4/v6eD2213D42D1YeGqaNoJpkkLcf5d+BgoDk78XO2pxybK+k2221T5zt9bC5Qaax4D6VfwKGUG3sfn2rRcxykTGDwXll3ACtxPKU84GTKCuLD0zmIS5Omw6u3Xg1i7ut0rKbSD2JP4FTbD7eUQXRjH2AX4CTbf5T0FOA9fY5zSrZXGfTXnMIySX9HtTBRnbR0/X9dff6HKTOTj6GczP49sIqk19u+pP8hr9QZwMOU39tdKU1qeknnhNJ5+jBPzGV/FDhD0jaUuvKBp+hF12op/XKPTV7H0AHVv+9v2jbo0YKNFP9NgQVAI71+d0qzvbrcSrnDe6Lt5nTZc6tMgY6qVNtLgEs00WD0ckl1Nhi9T9JBlPMJmBhL1hXbV7XZ9rNpxvJgVX5xq6S3UW4I/MM0jzUppJ4+ub/f0++Ai2z3XHIj6QJK7GsDN0nquWHqiFvIRCbJ9lSZJL0exPZHJF3ORHZiL6OJF0l6i+1JZZaS3szkUYNzjsvY5ydV7097vPYoSmZArEClM/CGtpf0sE9fagf7uYLdL5LeQckGuJ5yF2Uj4Iu9ru6r9At4lu2F1RPS412NpxxXVTr9KZQ61xuAJwGv7fZ3T9LVlNnm61JKH3a1fZWkZ1PuUA0sC6fl7s9jKJkfPd0pHuUUvVEn6YO2e6nrjDEj6TLgNS6NZBuleV+xvUtN8Tx+OqViLcdobTB6PqUh4V0zj3Ba8WxEqb3ettr0Q0rPgK7HqvUxlgXAzZTSi2Mor1MntLs4b7PvjKeezAZJX6T8bL8KLHQPjSdV+vmsz4rNqV8O3OXeewWNlJlmkvQpO3F9SkbBX5m4+N+Gcjd9L1cjKucSlbt3RwBvo/z9rELJjj3F9tF1xjYsshgQAFSriHtQskUWA/cC37PdMb2xaf+hqx3sF0mbNF+0V08sz7R9aw/HOILyhLqp7Xkq3WG/0mu93iiqLpw3pfzO/LSXrJTm9E9JN9t+TtPHBlqS05omPp208VFO0RtFKl2O/2L70WrR8tnAxdPNrIr+U9MkF5UmXFtTStd66uPRp1huAebbfqh6vDpwvWcwlnKacZxCh7vL3dZ/a3KD0XOcBqNjQdI6lMWfN1J+jxZSFt/vn2K/CymZb0tatm8DHGF7rDPfJP2QUqJzLqXp6V3Ah21v2uX+X2JyduIdtnvNTmwca3smmpHeaPs70znOMJB0KKVvxr80zuVVxvx9gvLa8NEBx7M6pafa05g8TaO2hYksBgQwceEk6Z8pWQFHqIc57cNYO9gv7S7qGiu4PRxjMbAVcG1TbXzXP99RphmMGFKH5mmDruHW5OaizfXbvTSDOxv4zkpS9Ha2vW9/o46ZkHQN5eTtCcBVwNXAA7YPrDWwWK7xPFtlZh0HnES5IKljksvhlJKx8ygXUXsBX7Z97IDjaK77Popy12y5buu/NYQNRquT/I9RRrOa0kX9UNu3DzCGoZuy0G8qvXkOopTC3Uy5G31yp/KQZL51NpNMkmr/GWcnjiJJ1wE7uWUcZpWhe9kgbxpVX/cSSjnsNTSNoXbT6O9BS8+AaHhMVce+D9Oo9x/S2sEZqVLNNwfWlbR304fWoam5S5f+atuSGrXxa021wzjQzEcMzZf0Z6qL7+p9qse9/h/NSJ9qtw+hzNU9kDYpen04fvSXbD9QLdacYvuE6sQjhkfjeWU34BO2vyHpyDoCsf2h6kSwMaWnl1refsax/GJf0iHdXvy3Oc6w9aCBMkngNCaeL/ejZCwOcvFnWzpkSs5lknanjO59BqVHzwts/1alefTNdB5f1+k1eY3+RTk32V5Uvft/lKyLXi3PSHNpxN2XuEbAaq0LAQC271XpBzZoG9RVGrYyWQyIhqMpnf9/YHtRtbredRo8tK0dPBn4Wp/jHKRNgVdRVmmb09fuB97S47G+LOlTwHpV3dybKPNkx902zGDEUJ8uwIeG7XuA7VpS9L45l1P0RpwkbUuZ+PDmalteV4fLXdVz747A8dXrVJ0XsYspI60eA6XG3fYva4xn1NJDZfsLTY+/qNK8b5CezESm5AGMUKYkZcb7R11NemqoFkXfNMW+I9ucbib6mEkyv+WGyBpNN0tqydQZEn+d5sdmy5WSnmt7aQ1fu62UCQQAkp7ollFLrbXyU+w/srWDkra1/aM+HGcnmkYu2v7WjIOb45QRQzGHSXo58C7gh7aPrxZRD+m25jpmX3XHchdgqe1bqwy459q+rIZY3k5Jyb+HkrHQOEmvrVxs0OVUs0XSE6t33wv8ETiHstCxL7C67WNqiquRKXkiMGczJfthFJvT9cMo99waBi0lnJM+BDzO9kCzAyTdRCmr+QVlmkb9rwNZDAhY3rhkV9t/rh5vRqllbFvf1Wb/oasdnClJ763Sfts2W8oJ//Rp8oih5wEZMRQRfdN0cdhW6+L3IEi6DXih7a5H3c1SHM2d6tek9DaBuf16/QvK99QuN9rucVZ7H+IZqikLM6XO0w16+p0ZpeZ0/TDKPbdiRZI2brfdNUw8aUg6YzQcC1wgaTdKevznKamvXRnS2sGZaozMuXq6B+jwAgrAXDzp6pPz6TBiaPDhRHSvaTGrrSxmDYVrmLg43Aj4Q/X+esAvgU1qiOlXlMZRtbK9dt0x9JvtOv4/22rJlDxqFDIl+/k7Y/u7wHf7dby5bhR7bsXK2b5T0nxK82GAK2xfX2dMyQyI5STtSUmxWxvY2z2MzovOJB0N/IbScEeUhZa1bZ9Qa2A1yYihmMuq8oCVSlrn8JD0SeB82xdVj3cFdrT9rhpiOZ2y2P5NJmdCfWTQsYyq6i7rbqw4oWZgP+MRzZRsnmG/hJLl0NMM+1i5UcskiZWT9E5K37FGT7W9gE/XufCTxYAx1yYFfgfgduAOGO9U+H6OB5L049ZRVu22jYuMGIqIQWg3BlbS1ba3qSGWI9ptt33UoGMZVZIuAh4ElgKPNrbnZzwzWnGG/Z2231lvVKNhlHtuxYokLQG2tb2serwW8KM6ewakTCBaU+DHtqNrG/0cD/RINS6u0dRof5rmi46hjBiKOUvSUjrXz9b2oh4ruE/SB4AvUv7PDgJqqdnPBelAbJC/v1mxWdMM+9MpfX6iP15HySSZB7yjaSTgnM0kiY7E5PP/RjPZ2mQxYMxNd77wmOjneKADgI9VbwZ+WG0bVxkxFHPZq+oOILq2P6WD/3nV4+9X2wZO0pMopXib07QganuHOuIZURdL2rmOaREjLjPsZ8mI9tyKlVsI/FhS4zVpT+CzNcaTMoFx1+EOFwBZYS8yHqi/MmIoRkX1u7ygevgT27+tM54YXpIuA74EvJtSf30wcK/t99Ua2AiRtBclC2QVygVs7q72Qct4NlEy+B4gP9+InknaGngJ5e/n+7avqzWeLAaMt5WNuGioc9TFMOhXUxdJ84BPAOvb3kLSlsAetj/Y55DnlIwYirlM0j6UBcLLKS/qLwXeY/vcOuOK4Zz40OhfIGlJY6Fd0vdsd2xIGd2TdDvlTttS5wQ3IoaMpC/Yft1U2wYpZQJjrvliP3e4JuvzeKDPAO8BPgVge4mks4CxXgzIiKGY4w4HFjSeK6s08P8BshhQv5Oqf9ekdEB/FPg58JfaIppItb67GuP7a2CDGuMZRbcCN2QhICKG1ObND6oJKM9fyecORBYDAmh7h+sUSeN+h6ufTV3WtP2Tljq7jOWJmNtWaVk0/R0lPTnqdyXwIeBNwC8pz9sbAJ8DDqsppg9KWhd4F3AKsA5wSE2xjKq7KTPaLybjGyNiSEh6P+W1Zw1Jf25sppTLfrq2wMhiQEzIHa4WfW7qcp+kZ1ClrUp6LeWkJSLmrkskXUqZOAKwLyWTKOp3AvB4YBPb9wNIWoeSMXAiNVyE276wevdPwPZVTFkM6K9fVG+Prd4iImpn+zjgOEnH2X5/3fE0S8+AAFac7S5pFeD6zHvvD0lPp6z8bQf8gXKycpDtO+qMKyJmRtLeTG4EdN4Uu8QASLoVmNeaLl6lZN5i+1n1RDaZpF/a3qjuOCIiYvZJejGw2PYySQcBWwMfq7NHWxYDAgBJJwJbMvkO15J0Oe4vSWtRUovvrzuWiOiv6kJzP9tn1h3LuJP0M9vzev3YoEn6le0N645jVGR8Y0QMM0lLgPmUa64vAKcDe9fZSDa1jWNO0qmStrPdaG63JeWX9NNZCOgfScdKWs/2Mtv3S3qCpLFuHhgxV0laR9L7q+fPnVW8Dbgd2Kfu+AKAmyS9vnVjdSfmlhriWZnckemvMyn/v5sARwF3AIvqDCgiosnfqoy1V1MyAj4GrF1nQMkMGHOS3gnsBzyFMv/4bNuL641q9Ei6zvZWLduutb11XTFFxPRI+gal3OdHwCuBJ1Dqk9+Z58/hIOmpwNco0wOuoVx0L6DMR9+r1/GwM4zlftpf9AtYw3b6N/VJxjdGxDCT9D3gEuCNwMuAeyllA7WVZWcxIACQtDFlUWA/Smrd2cA5tn9Wa2AjokoLWmD7oerxGsDVtjfvvGdEDJvmHitVacB9wEYp/xk+knagpIwLuNH2t2sOKWaRpKtsv6hq7HkyZXzjubafUXNoERFIejJwALDI9hWSNgJeYfvztcWUxYBoJWkr4LPAlrZXrTueUSDpvcAewELKHaI3AefbPqHWwCKiZ61ZPcnyiRgOkl4FXAFsyMT4xiNtX1BrYBERbUh6CbC/7X+rLYYsBgSApNWAXSiZAa8EvkcpGfh6rYGNEEm7ADtS7lBdZvvSmkOKiGmQ9AiwrPGQknr+QPW+ba9TV2wRMZmkQ2z/V91xREQASHoeJTtgH8p0sa/aPrW2eLIYMN4k7QTsD+wG/AQ4B/i67WUdd4yuVWnEl9rese5YIiIixknGN0ZE3STNo9xw3R/4HaVP27ttb1xrYECa1sRhwFmUX8jf1x3MKLL9iKQHJK1r+091xxMRETFGVHcAETH2bqGUMO1u+zYASYfWG1KRxYAxZ3v7umMYEw8CSyV9i4n0Ymy/o76QIiIiRl5SYCOibq+hZAZ8V9IllEzsoVioTJlAxABIOrjddttnDDqWiIiIUZLxjRExF0haC9iTUi6wA3AGcJ7ty2qLKYsBEYNRjRPcyPZP644lIiIiIiLqIemJwD8B+9reobY4shgQMfsk7Q6cBDzW9iZVJ9Gjbe9Rc2gRERERETGGVqk7gIgxcSTwAuCPALYXA5vUGVBERERERIyvLAZEDMbf2kwSSFpORERERETUIg1VIgbjBkkHAKtKehbwDuDKmmOKiIiIiIgxlcyAiMF4O7A58BBwNvBn4JBaI4qIiIiIiLGVBoIRERERERERYyZlAhGzSNL5nT6eaQIREREREVGHLAZEzK5tgV9RSgN+DKjecCIiIiIiIlImEDGrJK0K7ATsD2wJfBM42/aNtQYWERERERFjLQ0EI2aR7UdsX2L7YOBFwG3A5ZLeXnNoERERERExxlImEDHLJK0O7EbJDngacDLwtTpjioiIiIiI8ZYygYhZJOkMYAvgYuAc2zfUHFJEREREREQWAyJmk6RHgWXVw+Y/NgG2vc7go4qIiIiIiHGXxYCIiIiIiIiIMZMGghERERERERFjJosBEREREREREWMmiwERERExJUlPlnSOpJ9LuknSRZLm9bD/HZKuaNm2WFLHxqqSXiHpwunGHREREe1lMSAiIiI6kiTgPOBy28+wvRlwGLB+N/tKapxvrC1pw2r7c2Yt4ImvnRHKERERK5HFgIiIiJjK9sDDtj/Z2GB7MXCdpG9LulbSUkmvBpD0NEk3S/o4cC2wYbXbl4F9q/f3B85uHK/a54rqWNdK2q41CEkLJF0n6emS1pL0WUmLqm2Nr/0GSV+RdAFw2Sz8LCIiIkZCFgMiIiJiKlsA17TZ/iCwl+2tKQsG/1llEQBsCnze9la276y2nQvsXb2/O3BB07F+C+xUHWtf4OTmL1QtDnwSeLXt24HDge/YXlB97RMlrVV9+rbAwbZ3mPZ3HBERMeKSPhcRERHTJeBYSS8DHgWeykTpwJ22r2r5/N8Df5C0H3Az8EDTx1YDTpX0POARoLkfwXOATwM72/51tW1nYA9J764ePw7YqHr/W7Z/P+PvLiIiYoRlMSAiIiKmciPw2jbbDwSeBDzf9sOS7qBclAMsW8mxvgScBryhZfuhwD3AfErm4oNNH7u7Ou5WQGMxQMBrbP+0+SCSXtjha0dEREQlZQIRERExle8Aq0t6S2ODpAXAxsBvq4WA7avHUzkPOAG4tGX7usDdth8FXges2vSxPwK7UbIQXlFtuxR4e6MsQdJWPX9XERERYyyLAREREdGRbQN7ATtVowVvBI4ELgK2kXQ1JUvgli6Odb/t423/teVDHwcOlnQVpURgWct+91D6DJxW3f0/hlJasKQaT3jMTL7HiIiIcaPy+h4RERERERER4yKZARERERERERFjJosBEREREREREWMmiwERERERERERYyaLARERERERERFjJosBEREREREREWMmiwERERERERERYyaLARERERERERFjJosBEREREREREWPm/wHUIpZFB25Fw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 descr="C:\Users\DELL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288" y="533400"/>
            <a:ext cx="9158288" cy="5840972"/>
          </a:xfrm>
          <a:prstGeom prst="rect">
            <a:avLst/>
          </a:prstGeom>
          <a:noFill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33400" y="5743136"/>
            <a:ext cx="8229600" cy="990600"/>
          </a:xfrm>
          <a:prstGeom prst="rect">
            <a:avLst/>
          </a:prstGeom>
        </p:spPr>
        <p:txBody>
          <a:bodyPr vert="horz" anchor="b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Note : Car Sales depends on Car Make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 Between Color of Car and Sales</a:t>
            </a:r>
            <a:endParaRPr lang="en-US" dirty="0"/>
          </a:p>
        </p:txBody>
      </p:sp>
      <p:sp>
        <p:nvSpPr>
          <p:cNvPr id="19458" name="AutoShape 2" descr="data:image/png;base64,iVBORw0KGgoAAAANSUhEUgAABAMAAAGpCAYAAAD4Af8BAAAABHNCSVQICAgIfAhkiAAAAAlwSFlzAAALEgAACxIB0t1+/AAAADh0RVh0U29mdHdhcmUAbWF0cGxvdGxpYiB2ZXJzaW9uMy4xLjEsIGh0dHA6Ly9tYXRwbG90bGliLm9yZy8QZhcZAAAgAElEQVR4nOzde5wddX3w8c8XQriEa0iC2UDEkOBTpUo1ItJqrSiCRdG2VvCp8lheYvNgte3TPEr1VVrlotLWarVRLCj4VCL1FkihQFEqlIsE1HBVklVCWIRcyOYCEhK+zx8zK4fl7GZ3M7tzdufzfr32tef8Zs53vnPOnDkz3/nNTGQmkiRJkiSpOXapOwFJkiRJkjS2LAZIkiRJktQwFgMkSZIkSWoYiwGSJEmSJDWMxQBJkiRJkhpmUt0JdLpp06bloYceWncakiRJkiQN2+233742M6f3b7cYsAOHHnooy5YtqzsNSZIkSZKGLSIeaNfuaQKSJEmSJDWMxQBJkiRJkhrGYoAkSZIkSQ1jMUCSJEmSpIaxGCBJkiRJUsNYDJAkSZIkqWEsBkiSJEmS1DAWAyRJkiRJahiLAZIkSZIkNYzFAEmSJEmSGsZigCRJkiRJDWMxQJIkSZKkhhm1YkBEXBQRj0bEXS1tUyPi2oi4v/x/QNkeEfHZiFgREcsj4mUtrzm1HP/+iDi1pf3lEXFn+ZrPRkSMdBqSJEmSJDXJaPYM+ApwfL+2DwPXZeY84LryOcAJwLzy73RgERQ79sBZwCuBo4Cz+nbuy3FOb3nd8SOZhiRJkiRJTTNqxYDM/D6wvl/zScDF5eOLgbe2tF+ShVuA/SNiJvBG4NrMXJ+ZjwHXAseXw/bNzJszM4FL+sUazjQkSZIkSWqUSWM8vYMy82GAzHw4ImaU7bOAB1vGW122Dda+uk37SKbxcP8kI+J0it4DzJ49e5izOLEsWrSI7u7uHY730EMPATBr1qwdjAlz5sxhwYIFO52bpGr4PVfVXKY0GlyuNBpcrjqLn8fYGutiwECiTVuOoH0k03huY+YFwAUA8+fP31FcAb/85S/rTkHSKPN7rqq5TGk0uFxpNLhcdRY/j2qMdTHgkYiYWR6xnwk8WravBg5pGe9goKdsf22/9uvL9oPbjD+SaWgQQ62iLVy4EIDzzz9/NNORNAr8nneOiXJExGVKo8HlSqPB5aqz+HmMrbEuBlwOnAp8ovy/pKX9/RGxmOJigb3lzvzVwLktFw08DjgzM9dHxKaIOBq4FXg38E8jmcYozqskSaPCIyLS+DVRin6Sxr9RKwZExKUUR/WnRcRqirsCfAK4LCJOA1YBby9HvxJ4E7ACeBx4D0C50/9x4LZyvI9lZt9FCRdQ3LFgT+Cq8o/hTkPN4A+vpPHAIyKS+lj0kzTaRq0YkJmnDDDo2DbjJnDGAHEuAi5q074MOKJN+7rhTmM0uPM5PvnDq+Hwey5JGi6LfpI6RadcQLCx3PkcG/7wqk5+zyVJkppjvBwwshgwStz5lCY+v+eSJEkaqboPGFkMkCRJkiSpIuPlgJHFAGkcGS9djnZkosyHJEmSNF5ZDJAmoLq7HFVlosyHxoZFJqk9vxuSpHYsBkjjyHjpcrQjE2U+ND5ZZJLa87uh4bDIJI1/FgMkSROCRSapPb8bqpNFprFhcUYjYTFAkiSpDTeupYFZZBqfLM6olcUASZKkneDGtaS6WZzRSFgMkCRJasONa0nSRLZL3QlIkiRJkqSxZTFAkiRJkqSGsRggSZIkSVLDWAyQJEmSJKlhLAZIkiRJktQwFgMkSZIkSWoYiwGSJEmSJDWMxQBJkiRJkhrGYoAkSZIkSQ1jMUCSJEmSpIaxGCBJkiRJUsNYDJAkSZIkqWEsBkiSJEmS1DAWAyRJkiRJahiLAZIkSZIkNYzFAEmSJEmSGsZigCRJkiRJDWMxQJIkSZKkhrEYIEmSJElSw1gMkCRJkiSpYSwGSJIkSZLUMBYDJEmSJElqGIsBkiRJkiQ1jMUASZIkSZIaxmKAJEmSJEkNYzFAkiRJkqSGsRggSZIkSVLDWAyQJEmSJKlhLAZIkiRJktQwFgMkSZIkSWoYiwGSJEmSJDWMxQBJkiRJkhrGYoAkSZIkSQ0zqe4EVI9FixbR3d1dWbyVK1cCsHDhwspizpkzhwULFlQWT5IkSZJUsBjQUN3d3ay4525m7zelkniTtz8FwNaHfl5JvFW9WyqJI0mSJEl6LosBDTZ7vymc+eoj6k6jrfNuuKvuFCRJkiRpwvKaAZIkSZIkNYw9AyRJHa3Tr3Hi9U0kSdJ4ZDFAktTRuru7WX7fXTBt94oibgVg+dr7dz7U2id3PoYkSVINaikGRMQHgfcCAXwpM/8xIv6mbFtTjvZXmXllOf6ZwGnAduADmXl12X488BlgV+BfMvMTZfsLgMXAVOAO4F2ZuTUidgcuAV4OrAPekZk/H/05liTtlGm7s8tJh9SdxXM8veTBulOQJEkakTEvBkTEERQ7/UdRHJ75j4j493LwpzPz7/qN/yLgZODFQBfwnxFxeDn488AbgNXAbRFxeWbeA3yyjLU4Ir5AUUhYVP5/LDPnRsTJ5XjvGMXZlSRJkjTGOv0UM/A0M9Wvjp4BvwbckpmPA0TEfwFvG2T8k4DFmfkk8LOIWEFRSABYkZndZZzFwEkRcS/wOuCd5TgXA39DUQw4qXwM8A3gcxERmZkVzZskSZKkmnV3d/PTe1fwvP1nVxJvl6cnA7Dx4a2VxPvFhlWVxJF2Rh3FgLuAcyLiQOAJ4E3AMopu+++PiHeXz/9PZj4GzAJuaXn96rIN4MF+7a8EDgQ2ZOa2NuPP6ntNZm6LiN5y/LWtCUbE6cDpALNnV7MCkaSx5lERSVKTPW//2Zx27EfqTqOtC687p+4UpLEvBmTmvRHxSeBaYDPwY2AbxZH7jwNZ/v974I8privwnDC0vy1iDjI+OxjWmuMFwAUA8+fPt9eApHGpu7ubu+5bzp4HVhPvyXJtuHLN8kriPbGukjCS1BEswEoab2q5gGBmXghcCBAR5wKrM/ORvuER8SVgafl0NdB61aiDgZ7ycbv2tcD+ETGp7B3QOn5frNURMQnYD1hf4axJUkfZ80CYc2K7Omj9upc2p9bqToI08XV3d3P3ffez94HV9Cp9Kotu6Q+sqeauJZvX2S1d0rPVdTeBGZn5aETMBn4PeFVEzMzMh8tR3kZxOgHA5cDXIuIfKC4gOA/4AcVR/nnlnQMeorjI4DszMyPie8AfUNxR4FRgSUusU4Gby+Hf9XoBkqTRVtwe8R44cJ9qApZnwi1fU9HdDNZtqiaO1HB7Hzibl550Zt1ptPXjJefVnYKkDlNLMQD4ZnnNgKeAMzLzsYj4akQcSdFt/+fA+wAy8+6IuAy4h+J0gjMycztARLwfuJri1oIXZebdZfwPAYsj4mzgh5S9EMr/Xy0vQrieooAgSdLoO3AfJr3lFXVn0da2y2+rOwVJkjTG6jpN4NVt2t41yPjnAM+5ykZmXglc2aa9m2fuONDa/kvg7cPNV5IkSZKkiaTdRfgkSZIkSdIEZjFAkiRJkqSGsRggSZIkSVLD1HUBQUmSJEkdxluhSs1hMUCSJEkSUNwK9b77VjBt6vOrCZiTAVj76FOVhFu7/oFK4kiyGCBJkiSpxbSpz+ekEz9adxptLVl6dt0pSBOGxQBJkiRJknZgop1GYzFAkiRJkqQd6O7uZsU9P2H2vtMriTd5WwCwdfX6SuKt2rhmWONbDJAkSZIkaQhm7zudjxxzct1ptHXOTYuHNb7FAEmVmWhdpyRJkqSJymKApMp0d3dz373Lmbp/NfHy6eL/ow8vryTe+g2VhJGkjmABVpK0MywGSKrU1P3hhGPrzqK9q66rOwNJqk53dzfL7/sJuxw4o5J4T2dx7updax6rJt66RyuJI0kaHRYDJEmSxqldDpzB7id25rmrTy4d3rmrkqSxtUvdCUiSJEmSpLFlzwCpA3jepyRJkqSxZDFA6gDd3d385N7lzKjowntRXnjvsYouvPeoF96TJEmSJhSLAVKHmLE/nPLazvxKXnr9trpTkCRJklQhrxkgSZIkSVLDWAyQJEmSJKlhLAZIkiRJktQwFgMkSZIkSWoYiwGSJEmSJDVMZ166vIN5P3hJUlP5GyhJ0sRhMWCYuru7WXHPvczeb2ol8SZvTwC2PvRIJfFW9a6vJI4kSf11d3ez/L57iQP3ryRe5tMA3Lnm4WrirdtQSRxJkprAYsAIzN5vKh999XF1p9HW2TdcU3cKkqQJLA7cn0lvfl3dabS17Yrv1p2CJEnjhtcMkCRJkiSpYSwGSJIkSZLUMBYDJEmSJElqGIsBkiRJkiQ1jMUASZIkSZIaxmKAJEmSJEkNYzFAkiRJkqSGsRggSZIkSVLDTKo7AUnqNIsWLaK7u7uyeCtXrgRg4cKFlcWcM2cOCxYsqCyeJNXFda4k1cNigCT1093dzT33LmffqdXE25bF/9WPLK8k3sb1lYSRpI7Q3d3N8vt+yq4HdlUS7+ncFYC712yuJN72dT2VxJGkTmMxQJLa2HcqHPPGurNo76ar685Akqq164FdTHlzZx5533LForpTkKRR4TUDJEmSJElqGIsBkiRJkiQ1jKcJaFzzokOSJElSZ3ObvTNZDNC41t3dzU/vWc6s/aKSeJO2F1d62/LQnZXEe6g3K4kjSZIkjVfd3d2suOenzN6nmguFTt5WXCh064PVXCh01aZmXijUYoDGvVn7BWf81uS602jr8zdurTsFSZIkqXaz9+nir175vrrTaOvcW79Ydwq1sBjQUD09PWzp3cJ5N9xVdyptPdC7hSnRzAqdJEmSJI02LyAoSZIkSVLD2DOgobq6utiaWznz1UfUnUpb591wF5O7qjmnSJIkSZL0bPYMkCRJkiSpYSwGSJIkSZLUMBYDJEmSJElqGIsBkiRJkiQ1TC3FgIj4YETcFRF3R8SflW1TI+LaiLi//H9A2R4R8dmIWBERyyPiZS1xTi3Hvz8iTm1pf3lE3Fm+5rMREYNNQ5IkSZKkJhnzYkBEHAG8FzgKeClwYkTMAz4MXJeZ84DryucAJwDzyr/TgUVlnKnAWcAry1hntezcLyrH7Xvd8WX7QNOQJEmSJKkx6ri14K8Bt2Tm4wAR8V/A24CTgNeW41wMXA98qGy/JDMTuCUi9o+ImeW412bm+jLOtcDxEXE9sG9m3ly2XwK8FbhqkGlIkqSGWLRoEd3d3ZXFW7lyJQALFy6sLOacOXNYsGBBZfEkSeqvjmLAXcA5EXEg8ATwJmAZcFBmPgyQmQ9HxIxy/FnAgy2vX122Dda+uk07g0zjWSLidIqeBcyePXuEsylJkjpRd3c3y++7j5h6YCXxiuMVcOeja6qJt35dJXEkjX8WLzWaxrwYkJn3RsQngWuBzcCPgW2DvCTahRlB+3ByvAC4AGD+/PnDeq0kSep8MfVAJp14Yt1ptLVt6dK6U5DUIbq7u7n/nhXM3qeaA5STt00G4MkHt1YSb9WmVZXEUT3q6BlAZl4IXAgQEedSHL1/JCJmlkfsZwKPlqOvBg5pefnBQE/Z/tp+7deX7Qe3GZ9BpiFJkiRJHWf2PrP5v/PPrDuNtj617Ly6U9BOqOtuAjPK/7OB3wMuBS4H+u4IcCqwpHx8OfDu8q4CRwO9ZVf/q4HjIuKA8sKBxwFXl8M2RcTR5V0E3t0vVrtpSJIkSZLUGLX0DAC+WV4z4CngjMx8LCI+AVwWEacBq4C3l+NeSXFdgRXA48B7ADJzfUR8HLitHO9jfRcTBBYAXwH2pLhw4FVl+0DTkCRJkiSpMeo6TeDVbdrWAce2aU/gjAHiXARc1KZ9GXDEUKchSZIkSVKT1HKagCRJkiRJqo/FAEmSJEmSGsZigCRJkiRJDWMxQJIkSZKkhrEYIEmSJElSw1gMkCRJkiSpYSwGSJIkSZLUMBYDJEmSJElqmEl1JyBJ0mB6enpg45M8veTBulN5rrVP0rO1p+4sJEmShs1igCRNUD09PTyxEbqXZt2ptPXEOuh5yh1pSZKkOlgMkCR1tK6uLtZO3sIuJx1SdyrP8fSSB+ma1lV3GpIkScNmMUCSJqiuri6e2G0tc06MulNpq3tp0jXdHWlJkqQ6eAFBSZIkSZIaxmKAJEmSJEkNYzFAkiRJkqSG8ZoBkiRJkoDiTjQbex9nydKz606lrbXrHmDrtr3qTkOaEOwZIEmSJElSw9gzQJIkSRJQ3Ilm8qSnOOnEj9adSltLlp7NtBm71Z2GNCHYM0CSJEmSpIaxGCBJkiRJUsNYDJAkSZIkqWEsBkiSJEmS1DAWAyRJkiRJahjvJiBJkiRpQunp6WFT7xYuvO6culNp6+END7A5p9SdhhrOngGSJEmSJDWMPQMkSZIkTShdXV1sjK2cduxH6k6lrQuvO4d9Z06uOw01nD0DJEmSJElqGIsBkiRJkiQ1jMUASZIkSZIaxmsGDFNPTw9bens5+4Zr6k6lrQd61zMlttedhoapuOItXHr9trpTaevRDfBE9tSdhiRJkqSKWAzQuNbT08Pm3uTzN26tO5W2HupN9g53oiVJkiR1FosBw9TV1cXW3JWPvvq4ulNp6+wbrmFy10F1p6Fh6urq4rFYyymv7cyv5KXXb+OAmV11pyFJkiSpIp255yENUVdXF1tyHWf8VmfemuXzN25lSpc70ZIkSZI6ixcQlCRJkiSpYSwGSJIkSZLUMBYDJEmSJElqGK8ZIEnSKOvp6YGNm9h2+W11p9Leuk30POWdTyRJahJ7BkiSJEmS1DD2DJAkaZR1dXWxdrftTHrLK+pOpa1tl99G13TvfCJJUpNYDJBUmZ6eHnp74arr6s6kvXUbYFvaFVqSJEnyNAFJkiRJkhrGngGSKtPV1cWkWMsJx9adSXtXXQczZtoVWpIkSRp2z4CI2CUi9h2NZCRJkiRJ0ugbUjEgIr4WEftGxBTgHuAnEbFwdFOTJEmSJEmjYag9A16UmRuBtwJXArOBd41aVpIkSZIkadQMtRiwW0TsRlEMWJKZTwE5emlJkiRJkqTRMtQLCH4R+DnwY+D7EfF8YONoJSVJkiSNJz09PWzeuIUfLzmv7lTa2rxuFT1PTak7DUkdZEjFgMz8LPDZlqYHIuJ3RiclSZIkSZI0moZUDIiIg4Bzga7MPCEiXgS8CrhwNJOTJEmSxoOuri6e2u1JXnrSmXWn0taPl5xH1/Td605DUgcZ6jUDvgJcDfTdoPunwJ+NdKIR8ecRcXdE3BURl0bEHhHxlYj4WUT8qPw7shw3IuKzEbEiIpZHxMta4pwaEfeXf6e2tL88Iu4sX/PZiIiyfWpEXFuOf21EHDDSeZAkSZIkabwaajFgWmZeBjwNkJnbgO0jmWBEzAI+AMzPzCOAXYGTy8ELM/PI8u9HZdsJwLzy73RgURlnKnAW8ErgKOCslp37ReW4fa87vmz/MHBdZs4DriufS5IkSZLUKEMtBmyJiAMp7yAQEUcDvTsx3UnAnhExCdgL6Blk3JOAS7JwC7B/RMwE3ghcm5nrM/Mx4Frg+HLYvpl5c2YmcAnFXRD6Yl1cPr64pV2SJEmSpMYYajHgL4DLgcMi4r8pdrD/dCQTzMyHgL8DVgEPA72ZeU05+JzyVIBPR0TfSU2zgAdbQqwu2wZrX92mHeCgzHy4zONhYEa7HCPi9IhYFhHL1qxZM5LZlCRJkiSpYw31bgJ3RMRvAy8EAvhJZj41kgmWXflPAl4AbAD+LSL+CDgT+AUwGbgA+BDwsXJ6z0lpBO1DlpkXlDkwf/78Yb1WkiRpLPT09PD0xk08uXRx3am09fS6R+l56om605AkDWDQYkBE/N4Agw6PCDLzWyOY5uuBn2XmmnIa3wKOycz/Vw5/MiK+DPxl+Xw1cEjL6w+mOK1gNfDafu3Xl+0Htxkf4JGImJmZD5enEzw6gvwlSZIkSRrXdtQz4M2DDEtgJMWAVcDREbEX8ARwLLCsZSc9KM7lv6sc/3Lg/RGxmOJigb3leFcD57ZcNPA44MzMXB8Rm8rrGtwKvBv4p5ZYpwKfKP8vGUH+kiRJtevq6mL9bo+x+4kn73jkGjy5dDFd071xkyR1qkGLAZn5nqonmJm3RsQ3gDuAbcAPKbrkXxUR0ym6+f8I+JPyJVcCbwJWAI8D7ynjrI+IjwO3leN9LDPXl48XUNwOcU/gqvIPiiLAZRFxGkVR4u1Vz58kSZIkSZ1uSNcMAIiI3wVeDOzR15aZHxvJRDPzLIrbArZ63QDjJnDGAMMuAi5q074MOKJN+zqKngiSJEmSJDXWkO4mEBFfAN5BcQeBoDii/vxRzEuSJEmSJI2SofYMOCYzXxIRyzPzbyPi7xnZ9QIkSZIkSQ3S09PDlk2bOffWL9adSlsPbOphSs/edacx5obUM4DiQn8Aj0dEF8W5/i8YnZQkSZIkSdJoGmrPgKURsT/wKeD2su1fRiclSZIkSdJE0dXVxdbtm/mrV76v7lTaOvfWLzK5q3k9AwYtBkTEK4AHM/Pj5fO9gTuB+4BPj356kiRJkiSpajvqGfBF4PUAEfEailvz/SlwJMXtAP9gVLOTJEmqWE9PD9m7kW1Ll9adSlu5bh09256qOw1JUj89PT1s2biRc25aXHcqbT2w8VGm9PxyyOPvqBiwa2auLx+/A7ggM78JfDMifjTCHCVJkiRJUo12WAyIiEmZuQ04Fjh9GK+VJEnqOF1dXaybtBuTTjyx7lTa2rZ0KV0zptedhiSpn66uLrY+vQcfOebkulNp65ybFjO5a+qQx9/RDv2lwH9FxFqKOwrcABARc4HekSYpSZIkSZLqM2gxIDPPiYjrgJnANZmZ5aBdKK4dIEmSJEmSxpkddvXPzFvatP10dNKRJElSk/T09LB942a2XLGo7lTa2r6uh56nmnfLMUkT3y51JyBJkiRJksaWFwGUJElSbbq6unhst81MefOCulNpa8sVi+iabs8ASROPPQMkSZIkSWoYiwGSJEmSJDWMxQBJkiRJkhrGYoAkSZIkSQ3jBQQlqZ+enh429sJNV9edSXsb10PP9p6605AkSdI4Zs8ASZIkSZIaxp4BktRPV1cXT++6lmPeWHcm7d10NXQd1FV3GpIkSRrH7BkgSZIkSVLD2DNAkiQNSU9PD7mxl21XfLfuVNrKdRvoeSrrTkOSpHHBngGSJEmSJDWMPQMkSdKQdHV1sW63YNKbX1d3Km1tu+K7dE2fWXcakiSNC/YMkCRJkiSpYSwGSJIkSZLUMJ4mIEmSJEkdqKenhy2btvCpZefVnUpbqzY9wJSeKXWnoRGyZ4AkSZIkSQ1jzwBJkiRJ6kBdXV08uX0r/3f+mXWn0tanlp3H7l2T605DI2TPAEmSJEmSGsZigCRJkiRJDWMxQJIkSZKkhrEYIEmSJElSw1gMkCRJkiSpYSwGSJIkSZLUMN5aUFKl1m+Aq66rJtbGzcX/ffeuJt76DTBjZjWxJEmSpPHMYoCkysyZM6fSeJtWrgRgxszDKok3Y2b1OUqSJEnjkcUASZVZsGBBpfEWLlwIwPnnn19pXEmSJKnpLAZIkjrf2id5esmD1cTq3Vr832/yzsda+yRM2/kwkqTq/WLDKi687pxKYq3b/AgAB+59UCXxfrFhFfvOnFtJLGmkLAZo3HuoN/n8jVsribV2SwIwbUpUEu+h3uTwWZWEkhqr6lM7VvYWp58cNq2C00+meeqJJHWiqtfNa1YW25r7zqygkAzsO3Ouvx+qncUAjWtVr0R/UZ6jPmVWNeeoHz7LHQVpZ3n6iSRpuPztkHbMYoDGNVf0kiRJkjR8u9SdgCRJkiRJGlsWAyRJkiRJahiLAZIkSZIkNYzFAEmSJEmSGsZigCRJkiRJDWMxQJIkSZKkhrEYIEmSJElSw9RSDIiIP4+IuyPiroi4NCL2iIgXRMStEXF/RHw9IiaX4+5ePl9RDj+0Jc6ZZftPIuKNLe3Hl20rIuLDLe1tpyFJkiRJUpOMeTEgImYBHwDmZ+YRwK7AycAngU9n5jzgMeC08iWnAY9l5lzg0+V4RMSLyte9GDge+OeI2DUidgU+D5wAvAg4pRyXQaYhSZIkSVJjTKpxuntGxFPAXsDDwOuAd5bDLwb+BlgEnFQ+BvgG8LmIiLJ9cWY+CfwsIlYAR5XjrcjMboCIWAycFBH3DjINqXaPboBLr99WSazHNhf/D9i7knA8ugEOmFlNLEmSJEn1G/NiQGY+FBF/B6wCngCuAW4HNmRm357QamBW+XgW8GD52m0R0QscWLbf0hK69TUP9mt/ZfmagabxLBFxOnA6wOzZs0c2o9IwzJkzp9J461euBOCAmYdVEu+AmdXnKEmSJKk+Y14MiIgDKI7qvwDYAPwbRZf+/rLvJQMMG6i93akPg43/3MbMC4ALAObPn992HKlKCxYsqDTewoULATj//PMrjStJkiRpYqjjAoKvB36WmWsy8yngW8AxwP4R0VecOBjoKR+vBg4BKIfvB6xvbe/3moHa1w4yDUmSJEmSGqOOawasAo6OiL0oThM4FlgGfA/4A2AxcCqwpBz/8vL5zeXw72ZmRsTlwNci4h+ALmAe8AOKHgDzIuIFwEMUFxl8Z/magaYxvBnoXc/ZN1wzkpc+xyNbNgFw0JR9Kom3qnc9c2cdVEksSZIkSdLEVMc1A26NiG8AdwDbgB9SdMn/d2BxRJxdtl1YvuRC4KvlBQLXU+zck5l3R8RlwD1lnDMycztARLwfuJriTgUXZebdZawPDTCNIav6vOmtK4srvU2uaAd+7qyDPLdbkiRJkjSoWu4mkJlnAWf1a+7mmbsBtI77S+DtA8Q5BzinTfuVwJVt2ttOYzg8t1uSJEmSNN7Vcc0ASZIkSZJUo1p6BkiSxsYT66B7aTU3RXmyt/i/+36VhOOJdcD0amJJkiRpeCwGSNIEVfX1Q1ZuXAnAYdMPqybg9OpzlCRJ0tBYDJCkCcprnEiSRmLt+gdYsvTsSmL1bvwFAPvt+7xK4q1d/wDTZsytJJbUdBYDGmxV7xbOu+GuSmI9suWXABw0ZY9K4q3q3cLcWZWEkiRJ0hBV3WOrd9NWAKbN2K2SeEDEJA0AACAASURBVNNmzLVXmVQRiwENVf0tEovuw5NnHVpJvLmz7D4sSZI01uxVJjWHxYCGckUvSZIkSc3lrQUlSZIkSWoYiwGSJEmSJDWMxQBJkiRJkhrGYoAkSZIkSQ3jBQQlSRoL6zax7fLbqonV+3jxf7+9qom3bhNMryaUJEkaHywGSJI0yqq+VerKjcXtXA+bfkg1Aad7O1dJkprGYoAkSaPM27lKkqRO4zUDJEmSJElqGIsBkiRJkiQ1jMUASZIkSZIaxmKAJEmSJEkN4wUEJUlS4+T6dWxburSaWBt7AYh996sm3vp1MMN7PUqSRpfFAEmS1CiV3+px00YADqtqB37GdG/1KEkadRYDJElSo3irR0mSvGaAJEmSJEmNYzFAkiRJkqSGsRggSZIkSVLDWAyQJEmSJKlhLAZIkiRJktQwFgMkSZIkSWoYiwGSJEmSJDXMpLoTkCRJ40eu28C2K75bTazezQDEfntXE2/dBpg+s5JYkiRNdBYDJEnSkMyZM6fSeCs3rgTgsKp24KfPrDxHSZJardq4hnNuWlxJrEe2bADgoCn7VxJv1cY1zGXqkMe3GCBJkoZkwYIFlcZbuHAhAOeff36lcTX+bF/Xw5YrFlUS6+netQDsst+0SuJtX9cD0w+vJJak8a3qgvPWlY8BMPngoe/AD2YuU4eVo8UASZIk1ab6HiePAHDY9GpOP2H64fY4kQRMvKK4xQBJkiTVZqJtXEvSeOHdBCRJkiRJahiLAZIkSZIkNYzFAEmSJEmSGsZigCRJkiRJDeMFBCWpjY3r4aarq4m1ZVPxf8o+1cTbuB44qJpYkiSps63atIpPLTuvkliPPl7cbWPGXtVsSKzatIp5zK0klsaexQBJ6qfy21xtXgnAwQcdVk3Ag6rPUZIkdZ7q72u/FYDdD5lcSbx5zHWbZByzGCBJ/XibK0mS1AncJtFo8poBkiRJkiQ1jMUASZIkSZIaxmKAJEmSJEkNYzFAkiRJkqSGsRggSZIkSVLDWAyQJEmSJKlhvLWgJEmSVIHN61bx4yXnVRLrid5HAdhzvxmVxNu8bhVMn1dJLEkTg8UASZIkaSfNmTOn0ngrN24F4PnTd68m4PR5lecoDceqTT2ce+sXK4n1yONrAThor2mVxFu1qYe5HF5JrPHEYoAkSZK0kxYsWFBpvIULFwJw/vnnVxpXqkPVhaitKx8BYPIhe1cSby6HN7JYNubFgIh4IfD1lqY5wF8D+wPvBdaU7X+VmVeWrzkTOA3YDnwgM68u248HPgPsCvxLZn6ibH8BsBiYCtwBvCszt0bE7sAlwMuBdcA7MvPnoze3kiRJktRsFss605hfQDAzf5KZR2bmkRQ75Y8D3y4Hf7pvWEsh4EXAycCLgeOBf46IXSNiV+DzwAnAi4BTynEBPlnGmgc8RlFIoPz/WGbOBT5djidJkiRJUqPUfTeBY4GVmfnAIOOcBCzOzCcz82fACuCo8m9FZnZn5laKngAnRUQArwO+Ub7+YuCtLbEuLh9/Azi2HF+SJEmSpMaouxhwMnBpy/P3R8TyiLgoIg4o22YBD7aMs7psG6j9QGBDZm7r1/6sWOXw3nL8Z4mI0yNiWUQsW7NmTf/BkiRJkiSNa7VdQDAiJgNvAc4smxYBHwey/P/3wB8D7Y7cJ+0LGTnI+Oxg2DMNmRcAFwDMnz//OcMlSZI6wdPrHuXJpYuridX7GAC77HfADsYcYrx1j8L0amJJkqpX590ETgDuyMxHAPr+A0TEl4Cl5dPVwCEtrzsY6Ckft2tfC+wfEZPKo/+t4/fFWh0Rk4D9gPVVzpQkSdJYqP5WdsUm0WFV7cBPP6CRV+eWpPGizmLAKbScIhARMzPz4fLp24C7yseXA1+LiH8AuoB5wA8ojvLPK+8c8BDFKQfvzMyMiO8Bf0BxHYFTgSUtsU4Fbi6HfzczPfIvSZLGHa/OLUnaGbUUAyJiL+ANwPtamj8VEUdSdNv/ed+wzLw7Ii4D7gG2AWdk5vYyzvuBqyluLXhRZt5dxvoQsDgizgZ+CFxYtl8IfDUiVlD0CDh51GZSkiRJkqQOVUsxIDMfp9+F+zLzXYOMfw5wTpv2K4Er27R3U9xtoH/7L4G3jyBlSZIkSZImjLrvJiBJkiRJksaYxQBJkiRJkhrGYoAkSZIkSQ1jMUCSJEmSpIaxGCBJkiRJUsNYDJAkSZIkqWEsBkiSJEmS1DAWAyRJkiRJahiLAZIkSZIkNYzFAEmSJEmSGsZigCRJkiRJDWMxQJIkSZKkhrEYIEmSJElSw0yqOwFJkqqwaNEiuru7dzjeypUrAVi4cOEOx50zZw4LFizY6dwkSZI6jcUASVKj7LHHHnWnIEmSVDuLAZKkCcEj+JIkSUPnNQMkSZIkSWoYiwGSJEmSJDWMxQBJkiRJkhrGYoAkSZIkSQ1jMUCSJEmSpIaxGCBJkiRJUsNYDJAkSZIkqWEsBkiSJEmS1DAWAyRJkiRJahiLAZIkSZIkNYzFAEmSJEmSGsZigCRJkiRJDWMxQJIkSZKkhplUdwLqbIsWLaK7u3uH461cuRKAhQsX7nDcOXPmsGDBgp3OTZIkSZI0MhYDVIk99tij7hQkSZIkSUNkMUCD8gi+JEmSJE08XjNAkiRJkqSGsRggSZIkSVLDWAyQJEmSJKlhLAZIkiRJktQwXkBQkiRJHc/bHUtStSwGSJIkacLwdseSNDQWAyRJktTxPIIvSdXymgGSJEmSJDWMxQBJkiRJkhrGYoAkSZIkSQ1jMUCSJEmSpIaxGCBJkiRJUsN4NwE1gvcmliRJ0kTltq5GwmKA1MJ7E6uJ3ICQJKkZ3NZVK4sBagR3SqSd5waEJKmPheTO4vumkbAYIGnMuQHRWXzfJEmjpdMLyW6TqMksBkjjSNN+sDp9A0JSe01bV0lN1LTvo9skmojGvBgQES8Evt7SNAf4a+CSsv1Q4OfAH2bmYxERwGeANwGPA/8rM+8oY50KfLSMc3ZmXly2vxz4CrAncCXwwczMiJjabhqjMZ9uCKlOnf6D5XIsCTp/XeVvuUaDy1Vn8X3rLBPl+zFe5mPMiwGZ+RPgSICI2BV4CPg28GHgusz8RER8uHz+IeAEYF7590pgEfDKcsf+LGA+kMDtEXF5uXO/CDgduIWiGHA8cNUg06hNp28IqbP4g9VZxsuKXuPHRFmmmrYM+1uu0eByJQ1sonw/6p6Puk8TOBZYmZkPRMRJwGvL9ouB6yl21E8CLsnMBG6JiP0jYmY57rWZuR4gIq4Fjo+I64F9M/Pmsv0S4K0UxYCBplG5pm0ISRpY3St6TTwuU2NjovyWT5Qi00Th+yYNbKJ8P8bLfNRdDDgZuLR8fFBmPgyQmQ9HxIyyfRbwYMtrVpdtg7WvbtM+2DSeJSJOp+hZwOzZs0c2Z5ImvPGyotf44TKlOllkkqRmqa0YEBGTgbcAZ+5o1DZtOYL2IcvMC4ALAObPnz+s10qSJHUSi0ySpHZ2qXHaJwB3ZOYj5fNHyu7/lP8fLdtXA4e0vO5goGcH7Qe3aR9sGpIkSZIkNUadxYBTeOYUAYDLgVPLx6cCS1ra3x2Fo4Hesqv/1cBxEXFARBwAHAdcXQ7bFBFHl3cieHe/WO2mIUmSJElSY9RymkBE7AW8AXhfS/MngMsi4jRgFfD2sv1KitsKrqC4teB7ADJzfUR8HLitHO9jfRcTBBbwzK0Fryr/BpuGJEmSJEmNEcVF+jWQ+fPn57Jly+pOQ5IkSZKkYYuI2zNzfv/2Ok8TkCRJkiRJNbAYIEmSJElSw1gMkCRJkiSpYSwGSJIkSZLUMBYDJEmSJElqGIsBkiRJkiQ1jMUASZIkSZIaxmKAJEmSJEkNYzFAkiRJkqSGsRggSZIkSVLDWAyQJEmSJKlhIjPrzqGjRcQa4IFRnsw0YO0oT2MsOB+dxfnoLM5HZ5kI8zER5gGcj07jfHQW56OzOB+dxfkYuudn5vT+jRYDOkBELMvM+XXnsbOcj87ifHQW56OzTIT5mAjzAM5Hp3E+Oovz0Vmcj87ifOw8TxOQJEmSJKlhLAZIkiRJktQwFgM6wwV1J1AR56OzOB+dxfnoLBNhPibCPIDz0Wmcj87ifHQW56OzOB87yWsGSJIkSZLUMPYMkCRJkiSpYSwGSJIkSZLUMBYDhiAiDoqIr0VEd0TcHhE3R8TbBhn/tRGxdIBhP4+IaaOX7fCmGRHPi4jFEbEyIu6JiCsj4vA24900+plWJyK2R8SPWv4OrShuV0R8o4pYI5z+gS3z9IuIeKjl+eRhxroxIo4crVz7TWvzMMf/1XcoIt4SER8encyGp2W5uisi/i0i9qoo7oDrjCpFxMERsSQi7i+/858Z7nLTiSIiI+KrLc8nRcSasXhPR1O/5e2KiNh/mK//m4j4ywryqGy9U4WI+HJEvHCUp7G55fGbyu/M7Ij4SkT8wTDiHBoRd7Vpnx8Rn60q3yHkMSrrrtEUhRsj4oSWtj+MiP8Y5DWrI2L/ch2wYZTyelu5zvkfoxG/SlX8fk7U9Wt/A31HhrL9W8e2fcu0h7WP0qki4vqIeGO/tj+LiIt2tN09lG2oiDgyIt5URa7D0bJc/Tgi7oiIY8r2tr8NdbAYsAMREcB3gO9n5pzMfDlwMnBwzXlNqiBGAN8Grs/MwzLzRcBfAQe1jLMrQGYes7PTG2NPZOaRLX8/ryJoZvZk5pA3BKuWmev65gn4AvDplnncWldeoykzL8/MT9SdR6lvuToC2Ar8yVBfWMV3dmeU3/dvAd/JzHnA4cDewDn9xqs1zxHaAhwREXuWz98APFRjPlVpXd7WA2fUkcTOrneqXqYy8z2Z+ZMqYw4kIo4F/gk4PjNXVRU3M5dl5geqijcEI1531SWLi1r9CfAPEbFHREyhWF/V8j1ocQpwI8W2YMeKiEkV/X7u9Pp1nPyutP2OdPL271D3UcbJ+38pz/1OnQx8uaLt7iOBMS8G8Mxy9VLgTOC8GnIYlMWAHXsdsDUzv9DXkJkPZOY/lT9OX46IOyPihxHxO/1fXB5RuaYc/kUgWob9UUT8oKwYfbFvxzsiNkfEOWUV6ZaIOKhs/0pE/ENEfA/4ZERMjYjvRMTycryX7Gia/fwO8FS/efsRsGtEfC8ivgbc2ZdT+f+1EfFfEXFZRPw0Ij4REf+znI87I+Kwcry3l9XVH0fE98u2tu9XRPyviPhWRPxHFEdfPjWyj2pw5XQ+1/J8aTk/u5bv7V1lbn9eDp8bEf/ZUs07rLWSVz6+oRz2q2pfXSLi1Jbl6Z8jYpey/YKIWBYRd0fEX9ec42vL6u83IuK+iPjX8seMiDi+bLsR+L2W1/zqcys/g1si4raI+FjLchkRcX7LZ/iOMZidG4C50a+6GxF/GRF/Uz6+PiLOjYj/Aj5YLmdfKJebn0bEif2DRsSUKCrht5Xfk5Mqyvd1wC8z88sAmbkd+HPgjyPif0dxJOQK4JqI2DsiriuX6zv7cijn9d6I+FK5PF0T5QZiRLyiXBfd3PdZlO27ls9vK4e/r6L56e8q4HfLx6dQbFhQ5nBURNxUvp83RXlUeZB1woLW9VA53j+NUt5DdTMwq+9JRCxseU//tqX9IxHxk4j4T2C0j57PjYgftTz/cER8tHx8YxS/Y98H3l9+d28tcz47yqO2EfH6iPhOS4wvRMQflY/fUK7P7iyXucktsY+M4gjlV8vhd0XEB8rh8yLi6iiOkn0/2vR2G+L8vRr4EvC7mbmyZdBryuWoO8peAgN9Z/rFm1Mug6+IMeoNNIChrLue8/tXtrdd7kZLZt4FXAF8CDgLuCQzV8YAv3ftRMQuUWw79f0+9H1mF0R5pDCKnjcXlI/f1/c+tIm1N/CbwGmUOy5R+FwUvSv/PYoeln3T+NUR4yh6g1xfPh5snfSdMp+fRcT7I+IvyvFuiYip5XjvLT+HH0fEN+OZo9j9txNbfz+/EhGf7b/slsN29LmOdP3a+rsS0eZ3epD2AbcXxsANwNwyj9bt30HziYg9o9iWfe8Y5TnYPsqz3v8yv4F+N4a1PzJKvgGcGBG7l9M+FOgCVscz2xND2e96zjZUFL8dHwPeUc7jWGwjtrMv8Fj/xhhgW6R8fFwU21V3lJ/n3lUnZTFgx14M3DHAsDMAMvPXKVaOF0fEHv3GOQu4MTN/A7gcmA0QEb8GvAP4zfJoy3bgf5avmQLcUlaRvg+0rlQOB16fmf8H+Fvgh5n5Eooj+pcMNs02jgBuH2DYUcBHyt4C/b0U+CDw68C7gMMz8yjgX4A/Lcf5a+CN5Ty8pWwb7P06snw/fp3iy3rIAHkN1Z7xTDfWb+9g3COBWZl5RJnbl8v2fwU+X87DMcDD/V73KPCGzHxZmfuYdfnsLyKOAN4GHFMuT5N4psL64cycT/G5vSEi2n2mY+k3gD8DXgTMAX6zXA6+BLwZeDXwvAFe+xngM5n5CqCnpf33KD7HlwKvB86PiJmjk/6vquwnUBbLdmD/zPztzPz78vmhwG9TbFh9oc064yPAd8t5/B2KeZlSQdovpt/3PTM3AqsolpdXAadm5uuAXwJvK5ft3wH+vmWjZx7F9+LFwAbg98v2LwN/kpmvolif9TkN6C3n5xXAeyPiBRXMT3+LgZPL9/MlwK0tw+4DXlOuE/8aOHcHsb5BS0GK4vv99QpzHZZyw+xYivU5EXEcxedwFMVy//KIeE1E9B0V+g2K/F9RT8a/sm9mviYz/5Hi6Hrfd3fNjl5Y7txcBPx+uV7eCzi932gvB6Zl5q+XR/P6fgMvAP53eZTsTOBzDN/uwBLgrZl5X79hM4HfAk4E+o66DvadodxB+ibwnsy8bQT5VGIY667n/P4NtNyNZr6lvwXeSZH3p3bwe9fO2yl+b15KcVT70xExg2L76tXl53QQxfYHFJ/tDQPEeivwH5n5U2B9RLyszOWF5evfS/F+7chg66Qjyvk9iqInxOPleDcD7y7H+VZmvqL8fO6lWM/2ad1O7O85y+4QP9eRrl9bf1cG+p0e7Pf7OdsLbeapUjv4jgyWz94UhauvZeaXRjvP0mD7KNDy/g/yuzHS/ZFKZeY64AfA8WXTyRS/u623vRvKftdztqGA3SiWza+XR+nH8ve8b3/kPor9pI8P9YVRFBI/SvF9fhmwDPiLqhMcD91GOkpEfJ5iRboVWE2xgUNm3hcRD1CshFu9hnKjMjP/PSL6KkLHUmzI3FZuL+xJsXNJGbvviMHtFD9eff6tPKJHmcfvl7G/G0WPgP0GmeZw/CAzfzbAsNsy82GAiFhJWXGkWHH2Ven+G/hKRFxG0TW5L9+B3q/rMrO3jHkP8HzgwRHk3eeJcqU2FN3AnCiO/P07RQV7H4oCwbfLfH9Z5tb6ut2Az0Vx3v12nvvZj6XXU2z4L2tZnvrev1Mi4jSK73sXxY/YPXUkWfpBZq4GiOKo4qHAZuBnmXl/2f7/eO6GPxQ/bG8tH38N+Lvy8W8Bl5bfjUeiOBL/CsqdpwrtGc8cCb0BuJDiPR1M/x+dyzLzaeD+iOgG+p93ehzwlnjmXO89KAp69448baDoIdTuXrJ97ddm5vqWtnPLDcKnKY5I9x0R+FnZgwiK9dOhUZzLvk9m9p1b+TWKjc2++XlJPHMUaj+KDZKB1i8jkpnLyyMJpwBX9hu8H8VGwzyKed1tB7HWRHHk7GjgfooN/f+uMt8h2rPlO3I7cG3Zflz598Py+d4U7+k+wLcz83GAiKh6+R+uxS2PX0VR7AP4KsUO3mB+Dbi/5Yj8JRQ7PK079iuAF0bEZyg+82vKZfFo4Jst6+uRbOs8BdxUTvOD/YZ9p/wO39NypGyw78x0isLC72fm3SPIpQpDXncN8vs30HL3/VHMm8zcEhFfBzZn5pMRMdjvXTu/RbGDth34RRS9z+ZTvA8LKHbilwPPK4sERzPwaRSnAP9YPl5cPt+NZ35/eiLiu0OYrcHWSd/LzE3ApojopdjBhGIb6yXl4yMi4mxgf4rP4eqW17duJ/bXbtnd4ee6E+vX1t+VgX6nB2rfSPvthRsHmLed1e470t9g+SwBPpWZ/zpK+e1Qv32Uz/Ps93+gz/kljGx/ZDT0nSqwpPz/x/2GD7Yf0Wegbai6/Gp/JCJeBVxSFjSH4miKbfb/Lj+byRRFwUpZDNixu3nmyBeZeUZZqVnG0M+ZGmgD/OLMPLPNsKcys+8123n257SlX4yBptVumv3dDQx0Hs6WAdoBnmx5/HTL86cpc83MP4mIV1Ic/fxRucM8WPeu1pj957kq23h2b5g9ADLzsYh4KfBGiqrjH1JUfnfkz4H/396dxthV1nEc//6YYAFBJFBlSSlC0KgkVMpiggu8UEMgSg1IK8oSl4gJtRLFSIBQScRIfIEvqgghxUTAyBYCmLIzBJkWHGgLFUG0NQQoAiqLgNX+ffF/LnPnzD13zszcmSud3ydpYM4999yzPOfZzv95zmayN3s78slQvwi4IiLOG7UwC+dvAYdHxD9KI7vaizrT6q51kzRbZ6ZCB8d0MknqmK7aVO+l6nFW/xbZaOj1mOhReRmApHcB88jr0L6fJ5MNmIURsUXSRkaOq3r9dqT7+RdwZkSs6rJOr9xEdhAdBezetvxCsoK9qFRo7ynLu127X5N5weNkA3sq6XOyXo+IBaWT92Yyf/opeU4viohL21eWtIyp3UcT1en8/aft7/Y0FXTet7prMO49HREvKofHHQMsJdP394AXJtAZXGcref3vkHRORLQ/7Wy/B1r72e2e+SfZWD2SvA/7YSJ5V92575juZsjW8q+1H2PKuy46Hk9EbCqN/0+TDd+9yQbIixExpg4kaXcyLPsgSQEMkGn6Burvu/Zz3J6/1OVJ0KCOBawko1bWSjqNzPNamtbf1PbfJtd1ovlrdV+6pasm+ztddcOWJg+Ruu3P/cAxkq6awfKiWxsFxp7/TuXGmUyuPTIdbiTnCDkE2DEihjV6AvAmdb2OdajSJumriHigXJ+5lY+65cW3R8SS6dwvDxMY313ADpLOaFvWmoV3kBJKoxyTuC9QrcC3r3MMsFtZfidwQimIUI7/nz/BfWvf9lFkBejlLr/Z6djmqG1sk6TDyBDmKZF0QESsjojzgRfIBkeT8zWdNgILlOMH55GhUq0wnO0i4jrgPOCQch6flnR8WWeOxs6+vCvwbOll/zJZMeiXO4AvaGRs4u6S9iXHJ70CvFzC7j7TZRv99DjwPpVxqeTTh06GGCn42sNCB8nhJQOS5pLRMWumZU/H2gy8p5zzOYw8Ea9zYkmDB5BhhtV7YBVwpvTWXAof6dF+3gnsJOmUst0B4CdkpfJflXV3BZ4vjZqjyUidWhHxd/Ip1kfLovZrswo4Q9L25Xffr94Me+jkCuAHEVEN79yVkc7b09qWb6RDnlBcT0ahLKGPQwQAStTUUuA75TyuIud62BlA0j4aCXtepBy3ugsjT+Kny3PA3pJ2U4ZqHttl3SGycQ0jIagAm4APS3qHpN3IxhZk9NKBkvYvf38JuLd9g+VeV0T8hhwed0hJi8+qzKZdru3Bkzm4EmFxHHCyMrqqm273zL/JtHSKpC9OZl+mSce8q0v5V5fuZlpdeVdnkAxxHyhPw49kpLG0mry3Bsmnwd+lfojACeScBfMjYr+ImEdGOL3Utv29GImQhMxjFpb/b++MrcuTmtqFTOfbM/p+moym13Wi+WtVXTndz/K7l84HXgRWzOBvdmujVNVd5160R3oiIl4lO5OuoG1eijZN2hF1dahXyPumb5RvIBkg00m7jXSuiwyRQ2lb81fspEnOgdONOwPGUXrEjgc+qZzMZQ1wJfn0YQU52d56srJ4WkS8WdnEcnKyoWGy9/mvZbsbyHEgt0laR4Z/TnSM8wXAoeX7PwJO7fabNce2iBxH/pSkx8o2n+m0/gRdrDKpE3nzrqXZ+ZpO95MF93qyd7s1zmof4B5lyNdKcowpZAN/aTm/v2PsOPYVwKmShsgwpW698dOqFM7LyadY68ihG+8lj3ED8Cg5Jr8foc7jKmGoXwduUYZwbqpZdRlwVrkP9yKfuEE+mVlHprO7gLMj4rnp3esUEVvIiWlWk09vq+OLq/5INmp+S46xr0aUXEiGWa4r90/j8WXj7Gfrfj9R0pPAE2Q0yzkdVv8Vmbc8RBa84x0TZDj1LyQ9QPZmt67N5WQaHC7HcynT9HQhIp6OiEs6fPRj4CJJ9zO6064uT2h1cGwA5kdE3yumEfEwmb4XR8Rt5FCMB0p+ei05TGOYzFsfIcen1zVqerVPb5Djgx8knxp2G360FPh2uXffmgApcjjajeQ1+CXlGpSG+FeA68sxvknmYe3mAYMl776MkbS8GPiGpLXkk7PxOui6HeNL5BjWc9V9Ms+u90x50nwceQ56NSnolIyTd40p/+rS3czuddfyrs615LGtJTsSzoqIVhj0fWWbG8l0vAf1980Ssqxpdx1ZN3iSTMM/Y3Sn1XLgEkn3MXoulbo8qanzyOt2O83y51pNr+sk8tequnK6b+X3NFhGNs6nZSLsqnHaKNV168qNXrRHeulqMuL2mg6fNWlH1NWh7gY+pJmfQPCtOczIfT61wzCejnWRiPgb2cF2dbk2Q4wdWjpl6k/ko5nZxJWnU69HREhaDCyJiP+LinUTklYCN0dE13fmvh1J2rn06qN8r/VeEVEda23WmqDrhYh4d7/3xazXtuV83sy2PZ4zwMzeThaSkzaKnMm+OrmM9c+xkr5PliubmFzoq5mZmZnNEEcGmJmZmZmZmc0ynjPAzMzMzMzMbJZxZ4CZmZmZmZnZLOPOADMzMzMzM7NZxp0BZmZm1pikPSVdU15Ju0HSrRN597GknSVd2nqlraRBSUeM851Xp77nZmZm1s5vEzAzM7NGyps8bgCujIjFZdkC8j3vTzT4roDLyXcqHxgRWyXtD3ywh/s40OE9zmZmZlbhattWtgAAAhZJREFUyAAzMzNr6mhgS0T8vLUgIh4BHpZ0p6RhSeslfQ5A0n6S/iBpBTAMfBw4Ajg3IraW7/85Im4p658l6dHyb1n1x5UuLp+vl3RSWX6UpLslXQWsn+ZzYGZmtk1wZICZmZk1dRDw+w7L3wAWRcTLkvYAhiTdVD77AHB6RHxT0meBRzo9uZe0EDid7CwQsFrSvRHxcNtqnwcWAAcDewAPShosnx0OHBQRf5n6YZqZmW37HBlgZmZmUyXgh5LWAXcA+5BDBwA2RcRQg218DLghIl6LiFeB68lIguo6V0fEfyNiM3AvcFj5bI07AszMzJpzZ4CZmZk19RiwsMPyk4G5wMKIWABsBnYon71W+f7BkjrVP9Tg97ut81qXz8zMzKzCnQFmZmbW1F3AHElfay2QdBgwH3g+IrZIOrr8PUZEPAU8BCwvEwoi6cAyx8AgcLyknSS9E1gE3FfZxCBwkqQBSXOBTwBrenuIZmZms4M7A8zMzKyRiAiykf6p1qsBgQuAW4FDJT1ERgk83mUzXwX2BP4kaT1wGfBMRAwDK8nG/Wrg8sp8AZBvMlgHrCU7Js6OiOd6dHhmZmazirJcNzMzMzMzM7PZwpEBZmZmZmZmZrOMOwPMzMzMzMzMZhl3BpiZmZmZmZnNMu4MMDMzMzMzM5tl3BlgZmZmZmZmNsu4M8DMzMzMzMxslnFngJmZmZmZmdks8z/V1Q+9GsYvg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459" name="Picture 3" descr="C:\Users\DELL\Desktop\download (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757" y="2317648"/>
            <a:ext cx="9206753" cy="3810000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33400" y="5757204"/>
            <a:ext cx="8229600" cy="990600"/>
          </a:xfrm>
          <a:prstGeom prst="rect">
            <a:avLst/>
          </a:prstGeom>
        </p:spPr>
        <p:txBody>
          <a:bodyPr vert="horz" anchor="b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Note : Car Sales depends on Color of Car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Box Plot between Credit card type and Sales</a:t>
            </a:r>
            <a:endParaRPr lang="en-US" dirty="0"/>
          </a:p>
        </p:txBody>
      </p:sp>
      <p:sp>
        <p:nvSpPr>
          <p:cNvPr id="20482" name="AutoShape 2" descr="data:image/png;base64,iVBORw0KGgoAAAANSUhEUgAAAn0AAAIgCAYAAADwY9/kAAAABHNCSVQICAgIfAhkiAAAAAlwSFlzAAALEgAACxIB0t1+/AAAADh0RVh0U29mdHdhcmUAbWF0cGxvdGxpYiB2ZXJzaW9uMy4xLjEsIGh0dHA6Ly9tYXRwbG90bGliLm9yZy8QZhcZAAAgAElEQVR4nOzdfZxdVXno8d9DILwnQAjIBAMEoha5SjUqtWpRqoJVQSuK1xeKKDbFl2qbKtVbqoKo1Fr12iiKCmpFUCvIxQIFESiCBMSAgJIMEsMg5AWS8JaQ8Nw/9h5yMpyZ5Exy9j4z+/f9fOYzc9bZ+6wnmZkzz157rWdFZiJJkqTxbau6A5AkSVL3mfRJkiQ1gEmfJElSA5j0SZIkNYBJnyRJUgOY9EmSJDXA1nUH0Ot233333HfffesOQ5IkaaNuuOGGpZk5td1zJn0bse+++zJv3ry6w5AkSdqoiLhruOe8vStJktQAJn2SJEkNYNInSZLUACZ9kiRJDWDSJ0mS1AAmfZIkSQ1g0idJktQAJn2SJEkNYNInSZLUACZ9kiRJDWDSJ0mS1ABdS/oi4usRcV9E3NLStltEXBoRd5Sfdy3bIyK+EBELImJ+RDyn5Zxjy+PviIhjW9qfGxE3l+d8ISJitH1IkiSNd90c6fsmcPiQtg8Dl2XmTOCy8jHAEcDM8uMEYC4UCRxwMvAC4PnAyYNJXHnMCS3nHT6aPiRJkpqga0lfZl4JLB/SfCRwVvn1WcBRLe1nZ+FaYJeI2At4JXBpZi7PzPuBS4HDy+cmZebPMzOBs4e8Vid9SJIkjXtbV9zfnpl5D0Bm3hMRe5Tt04Dftxy3uGwbqX1xm/bR9HHP0CAj4gSK0UCmT5/e4T9RkracuXPn0t/f3/a5u+++G4Bp06Y96bkZM2Ywe/bsrsam0X9/wO+Rqld10jecaNOWo2gfTR9Pbsw8AzgDYNasWRt73Z7iG1Dv83vUnv8vnXv00UfrDkEj8PujXlN10ndvROxVjsDtBdxXti8Gntpy3N7AQNl+6JD2K8r2vdscP5o+GsM3oN7n96i9Jv+/jJTMzpkzB4DTTz+9qnA0hN8fjSVVJ30XAMcCnyo/n9/S/p6IOIdi0caKMmm7GPhky+KNVwAnZebyiFgVEYcA1wFvB744mj66+G+thW9Avc/vUXu99P/iqKOk8ahrSV9EfJdilG73iFhMsQr3U8C5EXE8sAg4ujz8IuBVwALgYeA4gDK5+wRwfXncxzNzcHHIbIoVwtsDPyk/6LQPSepEk0cdJY1tXUv6MvPNwzx1WJtjEzhxmNf5OvD1Nu3zgIPatC/rtA91h6MlGqt6adRRkraUXlnIMea5wq4zjpZIklQtk74KNDXBcbSk9zkaq03lz4rGKn921zPp20JMcDTeNPViRZ3zZ0VjVdN+dk36pAbzYkWbyp8VjVX+7K7Xzb13JUmS1CMc6ZMkaRxw7po2xqRPkqRxrmlz19SeSZ8awStgSeOdc9e0MSZ9ajyvgCVJTWDSp0bwCliS1HQmfZIkaYtySk1vMumTJEmVcUpNfUz6JEnSFuWUmt5kcWZJkqQGMOmTJElqAJM+SZKkBjDpkyRJagCTPkmSpAYw6ZMkSWoAkz5JkqQGMOmTJElqAJM+SZKkBjDpkyRJagCTPkmSpAZw711J0pgyd+5c+vv72z539913AzBt2rS2z8+YMWPEfWGl8cykT5I0bjz66KN1hyD1LJM+SdKYMtJI3Zw5cwA4/fTTqwpHGjOc0ydJktQAJn2SJEkN4O1dSZLUsZEW1Ixk4cKFwPpb8Z1wIc7mMemTJEkd6+/v57e3LWDa5Okdnbf1uokAPDSwpqPz7l6xqKPj9WQmfZIkaVSmTZ7OiS/+x0r6+tJVn6ykn/HMOX2SJEkNYNInSZLUACZ9kiRJDeCcPkmSpArUvYWgSZ8kSVLNqthC0KRPkiSpAnVvIWjSp3HDQqGSJA3PpE/jRn9/P7ffNp/dd+nwxMeLT0vvmd/RaUsf6LAfSdK418sDECZ9Gld23wWOelk1i9J/dPnjlfQjSRo7+vv7WXDrb5g+aY+Ozpu4NgBYs/j+js5btPK+TT7WpE+SJGkLmj5pDz7ywrdU0tep13xnk4+1Tp8kSVIDmPRJkiQ1gEmfJElSA5j0SZIkNYBJnyRJUgOY9EmSJDWASZ8kSVID1JL0RcT7I+KWiPh1RPxt2fbPEXF3RNxUfryq5fiTImJBRPwmIl7Z0n542bYgIj7c0r5fRFwXEXdExPciYmLZvm35eEH5/L7V/aslSZLqU3nSFxEHAe8Cng88G3h1RMwsn/5cZh5cflxUHn8gcAzwTOBw4N8jYkJETAC+BBwBHAi8uTwW4NPla80E7geOL9uPB+7PzAOAz5XHSZIkjXt1jPT9EXBtZj6cmWuBnwGvG+H4I4FzMnN1Zt4JLKBIGJ8PLMjM/sxcA5wDHBkRAbwM+H55/lnAUS2vdVb59feBw8rjJUmSxrU6kr5bgJdExJSI2AF4FfDU8rn3RMT8iPh6ROxatk0Dft9y/uKybbj2KcADZULZ2r7Ba5XPryiP30BEnBAR8yJi3pIlSzbvXytJktQDKk/6MvM2ituqlwL/BfwKWAvMBfYHDgbuAT5bntJuJC5H0T7Saw2N8YzMnJWZs6ZOnTr8P0aSJGmMqGUhR2aemZnPycyXAMuBOzLz3sxcl5mPA1+luH0LxUjdU1tO3xsYGKF9KbBLRGw9pH2D1yqfn1z2L0mSNK7VtXp3j/LzdOD1wHcjYq+WQ15HcRsY4ALgmHLl7X7ATOAXwPXAzHKl7kSKxR4XZGYCPwXeUJ5/LHB+y2sdW379BuDy8nhJkqRxbeuNH9IVP4iIKcBjwImZeX9EfCsiDqa43fo74N0AmfnriDgXuJXiNvCJmbkOICLeA1wMTAC+npm/Ll//Q8A5EXEK8EvgzLL9TOBbEbGAYoTvmO7/UyVJkupXS9KXmS9u0/a2EY4/FTi1TftFwEVt2vtZf3u4tf1R4OhO45UkSRrr3JFDkiSpAUz6JEmSGsCkT5IkqQFM+iRJkhrApE+SJKkB6irZIo1rc+fOpb+/v+PzFi5cCMCcOXM6PnfGjBnMnj274/MkSc1g0id1QX9/P7fdNp/Ju2782FbrHi8+D/xhfkfnrbi/s34kSc1j0id1yeRd4SWvqKavKy+pph9J0tjlnD5JkqQGMOmTJElqAG/vSpIAFyBJ451JnyQJKBYgzb/9dmLK1I7Oyyw+37xkWWfnLVvS0fGSNo9JnyTpCTFlKtu++uhK+lp94XmV9KPxz1HqTWPSJ41zvhlKGu/6+/tZcOsdTN95WkfnTVxbpEFrfv9wR+ctWnV3R8f3CpM+aZzr7+/nltvns/2Uzs5bXd6yW7iks5qBj3R2h0+StojpO0/jpOe9t5K+Trv+i5X0s6WZ9EkNsP0UmPnqqKSvOy7MSvqRmsiRe20Okz5JksaI/v5+br99AVN326ezE3MiAMvue6yj05Ysv6uzftTTTPrGIK/0NFb5syttvqm77cPRr/poJX2dd9EplfSjapj0jUH9/f3ccestTJ+8fUfnTVy3GoDVdy/s6LxFKx7p6HhpOEVJkFtg9+06PHMNAPOXLujstKWPdtiPJI1fJn1j1PTJ23PSi2ZW0tdpV99RST9qiN23Y8KRMyrpat35w48qOuooqWlM+iQ1UjHqeCtMmdTZibkWgPlLFnd23rKVwz5VdQJq8ik1k0mfpOaaMomtX/vCSrpae8E1wz5XJKC3EVN26+g1s9wK4+Yl9276OcuWd9SHpPHDpE+SekBM2Y2tX/3Krvez9sKLu96HpN60Vd0BSJIkqftM+iRJkhrApE+SJKkBTPokSZIawKRPkiSpAUz6JEmSGsCSLZIkjcDdWzRemPR1wKr5ktQ8/f393Hr7Hew0ZXpH5z2WEwFYtGR1R+c9uGxRR8dLm8qkrwP9/f0suPU2pk/urGr+xHVF1fw1d2961fxFK6yaL0m9Yqcp03nOkSdV0teN559WST9qHpO+Dk2fvBsfffErut7PKVdd0vU+tgRve0iSNDaY9Gmz9Pf389vb5vOUydHReVuVo58rB27u6Lw/rMiOjpckSQWTPm22p0wO3vmSbSrp62tXPlZJP5IkjTeWbJEkSWoAkz5JkqQGMOmTJElqAJM+SZKkBjDpkyRJagCTPkmSpAYw6ZMkSWoAkz5JkqQGsDizJEnq2MDAAA8+8BBfuuqTlfR39wN3sRM7VtLXeOVInyRJUgM40idJkjrW19fHQ6zhxBf/YyX9femqT7Jj38RK+hqvHOmTJElqAJM+SZKkBqjl9m5EvB94FxDAVzPz3yJiN+B7wL7A74A3Zub9ERHA54FXAQ8Df5WZN5avcyzw0fJlT8nMs8r25wLfBLYHLgLen5k5XB/d/vdKkqRmGBgY4KGVqzj1mu9U0t9dK+9jx4FHNunYykf6IuIgioTv+cCzgVdHxEzgw8BlmTkTuKx8DHAEMLP8OAGYW77ObsDJwAvK1zo5InYtz5lbHjt43uFl+3B9SJIkjWt1jPT9EXBtZj4MEBE/A14HHAkcWh5zFnAF8KGy/ezMTODaiNglIvYqj700M5eXr3MpcHhEXAFMysyfl+1nA0cBPxmhD0mSpM3W19fHmsfv5yMvfEsl/Z16zXeY2Lfrxg+knjl9twAviYgpEbEDxW3bpwJ7ZuY9AOXnPcrjpwG/bzl/cdk2UvviNu2M0IckSdK4VvlIX2beFhGfBi4FHgR+Bawd4ZRo9zKjaN9kEXECxe1hpk+f3smpkiRJPamW1buZeWZmPiczXwIsB+4A7i1v21J+vq88fDHFSOCgvYGBjbTv3aadEfoYGt8ZmTkrM2dNnTp19P9QSZKkHlFL0hcRe5SfpwOvB74LXAAcWx5yLHB++fUFwNujcAiworw1ezHwiojYtVzA8Qrg4vK5VRFxSLny9+1DXqtdH5IkSeNaXTty/CAipgCPASeWpVk+BZwbEccDi4Cjy2Mvopj3t4CiZMtxAJm5PCI+AVxfHvfxwUUdwGzWl2z5SfkBMFwfkiRJ41otSV9mvrhN2zLgsDbtCZw4zOt8Hfh6m/Z5wEGb2ockSdJ4544ckiRJDVDX7V1JkoY1d+5c+vv7Oz5v4cKFAMyZM6fjc2fMmMHs2bM7Pk8aK0z6JEk9p7+/n/m3/5YJU/bq6LzHcwIAv16yqqPz1i27p6PjpbHIpE+S1JMmTNmLHV5zQiV9PfzjMyrpR6qTc/okSZIawKRPkiSpAUz6JEmSGsCkT5IkqQFM+iRJkhrA1bsaNwYGBli5An50+eOV9Lf0AViTA5X0JUnS5nKkT5IkqQEc6dO40dfXx8RYylEvq+Za5keXP87ue/VV0pckSZvLkT5JkqQGcKRP6oKBgQEeWAFXXlJNfw/cDzzu/MKxamBggFy5grUXXtz1vnLZcgYeW9f1fiT1Hkf6JEmSGsCRPqkL+vr6YKulvOQV1fR35SXQ9xTnF45VfX19LNtmAlu/+pVd72vthRfTN3XPrvcjqfc40idJktQAJn2SJEkNYNInSZLUACZ9kiRJDWDSJ0mS1AAmfZIkSQ1g0idJktQAJn2SJEkNYNInSZLUACZ9kiRJDeA2bJIkAAYGBsiVK1l94XmV9JfLljDw2OpK+pLkSJ8kSVIjONInSQKgr6+PZdtsy7avPrqS/lZfeB59U6dU0pckR/okSZIawaRPkiSpAUz6JEmSGsCkT5IkqQFM+iRJkhrA1bvaLAMDA6x6IPnalY9V0t89DyQPMlBJX5IkjScmfZIaaWBgAFauZO0F11TT4bKVDDzmBYuk+pj0abP09fWxkmW88yXbVNLf1658jEl9fZX0JUnSeGLSJ6mR+vr6WLrN42z92hdW0t/aC66hb6oXLJLq40IOSZKkBnCkT1Jlinl0j7Lu/P5qOlz6KANrnEcnSeBInyRJUiM40iepMn19fSyd+DATjpxRSX/rzu+nb3fn0UkSjGKkLyK2iohJ3QhGkiRJ3bFJSV9E/EdETIqIHYFbgd9ExJzuhiZJkqQtZVNv7x6YmSsj4i3ARcCHgBuA07sWmSRJ2sDAwAArVzzMeRedUkl/S5bdxeq1O1TSl7pvU2/vbhMR2wBHAedn5mNAdi8sSZIkbUmbOtL3FeB3wK+AKyNiH2Blt4KSJElP1tfXx7ZbP8bRr/poJf2dd9EpTNmjmh2X1H2blPRl5heAL7Q03RURL+1OSJK2pIGBAR5ZCXdcWM3g/CPLcI9ZSepBm7qQY8+IODMiflI+PhA4tquRSZIkaYvZ1Nu73wS+AXykfPxb4HvAmaPpNCI+ALyTYl7gzcBxwJeBPwNWlIf9VWbeFBEBfB54FfBw2X5j+TrHAoNj3Kdk5lll+3PLmLenWHjy/szMiNitjHtfitvVb8zM+0fzb5DGir6+Ph7ZZikzXx2V9HfHhekes9psAwMDrFv5IA//+IxK+lu37B4GHltVSV9SXTZ1IcfumXku8DhAZq4F1o2mw4iYBrwPmJWZBwETgGPKp+dk5sHlx01l2xHAzPLjBGBu+Tq7AScDLwCeD5wcEbuW58wtjx087/Cy/cPAZZk5E7isfCxJkjTubepI30MRMYVyxW5EHML6EbnR9rt9RDwG7ACMNAHoSODszEzg2ojYJSL2Ag4FLs3M5WVMlwKHR8QVwKTM/HnZfjbFquOflK91aPm6ZwFXUJSfkST1kL6+Pu7fZhU7vOaESvp7+Mdn0Dd150r6kuqyqSN9HwQuAPaPiP8BzgbeO5oOM/Nu4F+ARcA9wIrMvKR8+tSImB8Rn4uIbcu2acDvW15icdk2UvviNu0Ae2bmPWUc9wB7jObfIEmSNNZs6urdGyPiz4CnAwH8pqzV17HyFuyRwH7AA8B5EfFW4CTgD8BE4AyKEbiPl/09KaRRtHcS4wkUt4eZPn16J6dWYmBggIdWPMJpV99RSX+LVjzCjuFqTElSbxoYGOChVQ9y2vVfrKS/u1YtZseBnSrpa0saMemLiNcP89TTIoLM/OEo+vxz4M7MXFL28UPghZn57fL51RHxDeDvy8eLgae2nL83xe3gxay/VTvYfkXZvneb4wHujYi9MvOe8hbxfe0CzMwzKBJPZs2aZRFqSZI05m1spO81IzyXwGiSvkXAIRGxA/AIcBgwryUZC4o5eLeUx18AvCcizqFYtLGiPO5i4JMtizdeAZyUmcsjYlU57/A64O3AF1te61jgU+Xn80cRf+36+vpYnY9w0otmVtLfaVffwbZ9rsaUJPWmvr4+1qx7mJOeN6qZZx077fovMrFv7G1PN2LSl5nHbekOM/O6iPg+cCOwFvglxajaTyJiKsXt2ZuAvy5PuYiiXMsCipItx5WvszwiPgFcXx738cFFHcBs1pds+Un5AUWyd25EHE+RfB69pf99kiRJvWhTV+8SEX8BPBPYbrAtMz8+mk4z82SKciutXjbMsQmcOMxzXwe+3qZ9HnBQm/ZlFCOLkiRJjbKpO3J8GXgTxYrdoBgh26eLcUmSJGkL2tSSLS/MzLcD92fmx4A/YcPFFZIkSephm3p795Hy88MR0Qcspyi5IknSuDYwMMCqlQ9x4/mnVdLfqmWLGHhsx0r6UrNsatJ3YUTsAnwGuKFs+1p3QpIkSdKWtrE6fc8Dfp+Znygf7wTcDNwOfK774UmSVK++vj7WbrOa5xx5UiX93Xj+afRN3XbjB0od2ticvq8AawAi4iUUJU++QrHv7hndDU2SJElbysZu705oqX33JuCMzPwB8IOIuKm7oUmSJGlL2dhI34SIGEwMDwMub3luk2v8SZIkqV4bS9y+C/wsIpZSrOC9CiAiDqC4xStJkqQxYGPbsJ0aEZcBewGXlLtjQDFCWM0Gd5IkSdpsG71Fm5nXtmn7bXfCkSRJUjds6o4ckiRJGsNM+iRJkhrApE+SJKkBTPokSZIawKRPkiSpAUz6JEmSGsCkT5IkqQFM+iRJkhrApE+SJKkBTPokSZIaYKPbsGm9gYEBHlqxglOuuqTrfd21Yjk7xrqu9yNJkprBkT5JkqQGcKSvA319fazJCXz0xa/oel+nXHUJE/v27Ho/kiSpGRzpkyRJagCTPkmSpAYw6ZMkSWoA5/RJkiRtQYtW3sep13yno3Pufeh+APbccdeO+zqATTvHpE+SJGkLmTFjxqjOW7NwOQAT9+4s6TuAXTe5T5M+SZKkLWT27NmjOm/OnDkAnH766VsynA04p0+SJKkBTPokSZIawKRPkiSpAUz6JEmSGsCFHFIDPLIM7rgwOzpn9Yri87aTO++LqZ2dI8hly1l74cWdnbNiFQAxeeeO+mGqWzxKTWTSJ41zoy0fsHDlQgD2n7p/ZydOHX2fTTX679GDAOzfSRI3dU+/P1JDmfRJ41wvlw9Qwe+RpCo4p0+SJKkBTPokSZIawKRPkiSpAZzTp3Fl6QPwo8sf7+icFcVceCbv1Hlfu+/V2TmSJNXFpE/jxmhXJK5YWKxS3X2vzlap7r6Xq1QlSWOHSZ/GDVdASpsvly1h9YXndXbOigcAiMm7dNwXU6d0dI6k0TPpkyQBm1MvsEj69u80gZs6xdFyqUImfZIkwNFyabxz9a4kSVIDmPRJkiQ1gLd3JUnSqNy9YhFfuuqTHZ2z9MF7Adh9pw72jC77elrfAR2dow2Z9EmSpI6NdhHOHxauAWDHvokdnfe0vgNG7HPRqrs57fovdvSa9z68BIA9d5ja0XmLVt3NAczs6JxeUEvSFxEfAN4JJHAzcBywF3AOsBtwI/C2zFwTEdsCZwPPBZYBb8rM35WvcxJwPLAOeF9mXly2Hw58HpgAfC0zP1W279eujyr+zZIkjSe9tPBntAnomoVrAZj41B06Ou8AZo7JleeVJ30RMQ14H3BgZj4SEecCxwCvAj6XmedExJcpkrm55ef7M/OAiDgG+DTwpog4sDzvmUAf8N8R8bSymy8BLwcWA9dHxAWZeWt5brs+JEnSGNVLCWgvq2shx9bA9hGxNbADcA/wMuD75fNnAUeVXx9ZPqZ8/rCIiLL9nMxcnZl3AguA55cfCzKzvxzFOwc4sjxnuD4kSZLGtcqTvsy8G/gXYBFFsrcCuAF4IDPXloctBqaVX08Dfl+eu7Y8fkpr+5BzhmufMkIfkiRJ41rlSV9E7EoxSrcfxW3ZHYEj2hyag6cM89yWam8X4wkRMS8i5i1ZsqTdIZIkSWNKHbd3/xy4MzOXZOZjwA+BFwK7lLd7AfYGBsqvFwNPBSifnwwsb20fcs5w7UtH6GMDmXlGZs7KzFlTp3a2okeSJKkX1ZH0LQIOiYgdynl2hwG3Aj8F3lAecyxwfvn1BeVjyucvz8ws24+JiG3LVbkzgV8A1wMzI2K/iJhIsdjjgvKc4fqQJEka1+qY03cdxWKKGynKtWwFnAF8CPhgRCygmH93ZnnKmcCUsv2DwIfL1/k1cC5FwvhfwImZua6cs/ce4GLgNuDc8lhG6EOSJGlcq6VOX2aeDJw8pLmfYuXt0GMfBY4e5nVOBU5t034RcFGb9rZ9SJIkjXfuvStJktQAbsMmdcmK++HKSzo758FVxeeddu68r76ndHaOJKlZTPqkLhjt9jwLH1oIQN9T9u/ovL6njL5PSVIzmPRJXeCWQJKkXuOcPkmSpAYw6ZMkSWoAkz5JkqQGMOmTJElqAJM+SZKkBjDpkyRJagCTPkmSpAYw6ZMkSWoAkz5JkqQGMOmTJElqAJM+SZKkBjDpkyRJaoCt6w5AY98fViRfu/Kxjs5Z9mACMGWn6LivSX0dnSJJkjDp02aaMWPGqM5bsnAhAJP69u/ovEl9o+9TkqQmM+nTZpk9e/aozpszZw4Ap59++pYMR5LGvSXL7+K8i07p6JwHVv4BgF0mPaXjvqbscUBH56h3mfRJkjRGjPZOxwOr1gAwZY9tOjpvyh4HeHdlHDHpkyRpjPDuijaHq3clSZIawKRPkiSpAby926FFK5ZzylWXdHTOvQ+tAmDPHXfuqJ8Dpu3ZUT/SmLD0Udad39/ZOSuK+UhMnthxX+ze2SmSNF6Z9HVgtJNZ1yx8EICJHSRxB0zb08mzGndG+zO9cEVR4mf/3Tsr8cPulviRpEEmfR1wAq20efwdkqT6OKdPkiSpAUz6JEmSGsCkT5IkqQFM+iRJkhrAhRySmmvZStZecE1n56x4qPg8eceO+2JqZ6dI0pZk0iepkUZdPmZlWT5m6t6dnTjV8jGS6mXSN0YtWvEIp119R0fn3PfQagD22HHbjvuaOa2jU6SeZ/kYSU1j0jcGjb5IdDFCse20zgrczpzmCIUkSWOdSd8Y5AiFJEnqlKt3JUmSGsCkT5IkqQFM+iRJkhrApE+SJKkBTPokSZIawKRPkiSpAUz6JEmSGsA6fZIkbcSDyxZx4/mndXTOwyvuA2CHyXt03BdTZ3Z0jrQpTPokSRrB6PdpXgPA9KmdbX3J1JnugqSuMOmTJGkE7oKk8cI5fZIkSQ1g0idJktQAJn2SJEkNYNInSZLUAJUnfRHx9Ii4qeVjZUT8bUT8c0Tc3dL+qpZzToqIBRHxm4h4ZUv74WXbgoj4cEv7fhFxXUTcERHfi4iJZfu25eMF5fP7VvlvlyRJqkvlSV9m/iYzD87Mg4HnAg8D/1k+/bnB5zLzIoCIOBA4BngmcDjw7xExISImAF8CjgAOBN5cHgvw6fK1ZgL3A8eX7ccD92fmAcDnyuMkSZLGvbpv7x4GLMzMu0Y45kjgnMxcnZl3AguA55cfCzKzPzPXAOcAR0ZEAC8Dvl+efxZwVMtrnVV+/X3gsPJ4SZKkca3upO8Y4Lstj98TEfMj4usRsWvZNg34fcsxi8u24dqnAA9k5toh7Ru8Vvn8ivJ4SZKkca22pK+cZ/da4LyyaS6wP3AwcA/w2cFD25yeo2gf6bWGxnZCRMyLiHlLliwZ9t8gSZI0VtQ50ncEcGNm3guQmfdm5rrMfBz4KsXtWyhG6p7act7ewMAI7UuBXSJi6yHtG7xW+fxkYPnQwDLzjMyclZmzpk6dutn/UEmSpLrVmfS9mZZbuxGxV8tzrwNuKb++ADimXHm7HzAT+AVwPTCzXKk7keJW8QWZmV6Wf8wAACAASURBVMBPgTeU5x8LnN/yWseWX78BuLw8XpIkaVyrZe/diNgBeDnw7pbmz0TEwRS3W383+Fxm/joizgVuBdYCJ2bmuvJ13gNcDEwAvp6Zvy5f60PAORFxCvBL4Myy/UzgWxGxgGKE75iu/SMlSZJ6SC1JX2Y+zJAFFJn5thGOPxU4tU37RcBFbdr7WX97uLX9UeDoUYQsSZI0ptW9eleSJEkVMOmTJElqAJM+SZKkBjDpkyRJagCTPkmSpAYw6ZMkSWoAkz5JkqQGMOmTJElqAJM+SZKkBjDpkyRJagCTPkmSpAYw6ZMkSWoAkz5JkqQGMOmTJElqgK3rDkCqwty5c+nv72/73MKFCwGYM2dO2+dnzJjB7NmzuxabpPbWLbuHh398RkfnPL5iGQBbTZ7ScV9M3bmjc6SxxqRPjbfddtvVHYKkIWbMmDGq8xauvA+A/TtN4KbuPOo+pbHCpE+N4EidNLaM9nd2cMT+9NNP35LhSOOCc/okSZIawKRPkiSpAUz6JEmSGsCkT5IkqQFM+iRJkhrApE+SJKkBLNkiSZK2KAvi9yaTPkmSVBkL4tfHpE+SJG1RjtT1Juf0SZIkNYBJnyRJUgOY9EmSJDWASZ8kSVIDmPRJkiQ1gEmfJElSA5j0SZIkNYBJnyRJUgOY9EmSJDWASZ8kSVIDmPRJkiQ1gEmfJElSA5j0SZIkNYBJnyRJUgOY9EmSJDXA1nUHIEmSNt/cuXPp7+9v+9zChQsBmDNnTtvnZ8yYwezZs7sWm3qDSZ8kSePcdtttV3cItTEZXs+kT5KkcWA8JSdVaVoybNInNZhXwBqL/LlVJ/x+r2fSJ6mtpl0Ba3zw51a9rO4LFpM+qcG8AtZY5M+txqMqLlhM+qSK1X2lJ0mqR93v3yZ9Ug/x1pSGGu1FghcIkoaqPOmLiKcD32tpmgH8E3B22b4v8DvgjZl5f0QE8HngVcDDwF9l5o3lax0LfLR8nVMy86yy/bnAN4HtgYuA92dmRsRu7fro0j+18RzRam+8/rs2lz8vnfMiQVInKk/6MvM3wMEAETEBuBv4T+DDwGWZ+amI+HD5+EPAEcDM8uMFwFzgBWUCdzIwC0jghoi4oEzi5gInANdSJH2HAz8ZoQ9VzD9W6kTVPy+9lID2SjLbS/8nkkan7tu7hwELM/OuiDgSOLRsPwu4giIhOxI4OzMTuDYidomIvcpjL83M5QARcSlweERcAUzKzJ+X7WcDR1EkfcP1sdl65RZML70x+yavToyVnxcvWJ6syf8nvfSeK21M3UnfMcB3y6/3zMx7ADLznojYo2yfBvy+5ZzFZdtI7YvbtI/UR1f1yhtir8Qh9Tr/ED+Z/yed8z1Xvaa2pC8iJgKvBU7a2KFt2nIU7Z3EdgLF7WGmT5++Sef0yhtir8QhSU3ge67Gkq1q7PsI4MbMvLd8fG9525by831l+2LgqS3n7Q0MbKR97zbtI/Wxgcw8IzNnZeasqVOnjvKfJ0mS1DvqTPrezPpbuwAXAMeWXx8LnN/S/vYoHAKsKG/RXgy8IiJ2jYhdgVcAF5fPrYqIQ8qVv28f8lrt+pAkSRrXarm9GxE7AC8H3t3S/Cng3Ig4HlgEHF22X0RRrmUBRcmW4wAyc3lEfAK4vjzu44OLOoDZrC/Z8pPyY6Q+JEmSxrUoFsVqOLNmzcp58+bVHYYkSdJGRcQNmTmr3XN13t6VJElSRUz6JEmSGsCkT5IkqQFM+iRJkhrApE+SJKkBTPokSZIawKRPkiSpAUz6JEmSGsCkT5IkqQFM+iRJkhrApE+SJKkB3Ht3IyJiCXDXFnip3YGlW+B1NlevxAHGMhxjac9Y2uuVWHolDjCW4RhLe+Mtln0yc2q7J0z6KhIR84bbALmJcYCxDMdY2jOW9nolll6JA4xlOMbSXpNi8fauJElSA5j0SZIkNYBJX3XOqDuAUq/EAcYyHGNpz1ja65VYeiUOMJbhGEt7jYnFOX2SJEkN4EifJElSA5j0SZIkNYBJX0NExKSI2LnuOCRJUj1M+sa5iJgVETcD84FbIuJXEfHcuuOqW0RMiIgP1B2HJKl6EfH+TWkbb1zI0SURsSfwSaAvM4+IiAOBP8nMMyuOYz5wYmZeVT5+EfDvmfmsKuNoiecHwNeBn2Tm43XE0BLLFZl5aJ0xDOqVn5cyll2BmcB2g22ZeWXFMbx+pOcz84dVxdIqIl4LvKR8+LPM/HGFff8YGPYNOzNfW1UsrSJiArAnsHVLLItqiuUg4EA2/Nk9u+IY/hT4Z2Afiv+TKMLIGVXG0RLPjsAjmfl4RDwNeAbF++9jNcRS2+9Pm1huzMznDGn7ZWb+cUX9f3Ck5zPzX7vR79YbP0Sj9E3gG8BHyse/Bb4HVP1HfNVgwgeQmVdHxKqKY2g1FzgO+EJEnAd8MzNvrymW/4mI/0vxfXlosDEzb6whlm/SAz8vEfFO4P3A3sBNwCHAz4GXVRkH8Jry8x7AC4HLy8cvBa4AKk/6IuI04PnAd8qm90XECzPzpIpC+Jfy8+uBpwDfLh+/GfhdRTFsICLeC5wM3AsMXsQlUPlFZUScDBxKkfRdBBwBXA1UmvRR/M5+ALgBWFdx3+1cCby4vJi7DJgHvAl4S5VB9MDvz2Acbwb+N7BfRFzQ8tTOwLIKQ6llupUjfV0SEddn5vNarxwi4qbMPLii/gevYN4G7AB8l+LN+E3A/Zn5keHOrUJETKb4Y/UR4PfAV4FvV3n1GRE/bdOcmVl1glP7z0tLHDcDzwOuzcyDI+IZwMcy801VxtESz4XAuzLznvLxXsCXMnPEkcAuxTIfOHhwhLoc4fpl1aPmEXFlZr5kY20VxbIAeEFmVvnHcrhYbgaeTfE9eXY5ev61zHzNRk7d0nFcl5kvqLLPkQyOaJUJ+vaZ+ZkqR7Ra4uiV3599gP2A04APtzy1CpifmWurjKdqjvR1z0MRMYXydkxEHAKsqLD/zw55fHLL17Vm+uX/y1spEtJfUlz5vQg4luJKvRKZ+dKq+toEdf+8DHo0Mx+NCCJi28y8PSKeXkMcg/YdTPhK9wJPqysYYBdgefn15JpimBoRMzKzHyAi9gPabq5egd9Tz89pO4O3MNdGxCTgPqCOW6o/jYjTKUajVw821nQHASAi4k8oRvaOL9vq+ttf++9PZt4F3AX8SR39DxUR21F8X57JhtMS3tGN/kz6uueDwAXA/hHxPxRvym+oqvMeS2ieEBE/pJhT8i3gNS1/0L8XEfMqjqVn5tHR/ufl6BriWBwRuwA/Ai6NiPuBgRriGHRFRFzM+pHqY4B2I7RVOA34ZTlCHBRzkyq9NVX6AMX/S3/5eF/ghCoDaJmP1F/G8v/YMMHpynykjZhX/ux+leLW6oPAL2qIY3CUb1ZLW1L9FIlBf0vxc/qfmfnriJhBPb9DvfL7Azwxb/jTFFNIgvVzLydVHMq3gNuBVwIfp0jOb+tWZ97e7aKI2Bp4OsUP029qmjj7SeAzmflA+XhX4O8y86NVx1L2/7LMvHzjR3ZfRPyEch5deTtoa4rbDf+rhli2pZj/88TPC7BVZq4e8cTuxvRnFFfj/5WZa2qM43Wsn/x9ZWb+Zw0xBMU8x7UUt78DuC4z/1BxHFtRzLO8geLiCeD2qn9Oyvlzw8rMj1UVSzsRsS8wKTPn1xlHryl/fnbKzJU19b8XNf7+DIllAcXAQ9cSrE2M45eZ+ccRMT8znxUR2wAXd2uakUlfF0XECymuwltXtVW9kuxJczfarVqqOKbaV9iVcfTEPLqy33YrySr/PkXE/sDizFwdEYdSTMg/e/CioeJYJlC8+f151X23ExE3ZGbt5Y4i4ueZ2RO3pnpJeXFweWauKB/vAhyamT+qOI7JFNNpnlilCnx8MK6qRcR/AH9NcVF5A8WF3L9m5ukV9T/ie1hdt70j4n8y80/r6HtIHL/IzOdHxJXA3wB/AH7RrdXe3t7tkoj4FrA/xQrIwRVcSfUrySaUc7NWl3FtD2xbcQxP6KEVdtAD8+gi4inANGD7iPhjiitggEkUC3Cq9gNgVkQcQLEK8QLgP4BXVR1IZq6LiIcjYnJdfzCHuDYinpeZ19ccxyUR8ZfAD7Pmq/aIuBQ4esidhHMy85U1hHNy6yhwZj5Qvt9UmvRRlKS6BXhj+fhtFHcUKl98VDowM1dGxFso3nM/RJH8VZL08eT55a3qvO09LyK+R/Hz0To1oerKAGeUvzf/h+L9difgn7rVmUlf98yi+GWreyj128BlEfGN8vE7qCfBGvQG1q+wO25whV1NsdQ677L0SuCvKG4dts6DWgX8Y8WxADyemWvLUZN/y8wvRsQva4hj0KPAzWVy0VpW5301xPJS4N0RcVcZy+AcoKrLk3wQ2BFYGxGPtsRR9VwkgKmto8CZeX9E7FFDHNB+s4E6/sbtn5l/2fL4YxFxUw1xDNqmvGV4FPB/M/OxiKjs71Kvzi+nuLB+GHhFS1tScTmozBz8+/czKlh4ZNLXPbdQ1NK6Z2MHdlO5PH8+cBjFH4ePZeYlNYbUKyvsyMwby3lrtc27zMyzgLMi4i8z8wdV9j2Mx6KoY3Us62vlbVNjPP+v/OgFR9QdAEBm9tJ2iusiYnqWxZjLchh1XejOi4h/Bb5UxvBeihGtqj0SES/KzKvhiWLNj9QQx6CvUNRx/BVwZfk9qnxOX5l4zmb9be8rgK/UMdcdIDOPq6Pfocr53H/Jk6eCfbwr/dU/EDW+xPqq+TsDB1OsHmsdOq6kan5EXJ2ZL4qiEHOy/rYhFEVUlwOnZ+a/VxFPS1z/TjGCdQzwdxQr7G6q4xcwIo6mWKSwKiI+CjwHOKWOOSblbagn/TJ26xd/hDgOpJj/8/PM/G5ZDuRNmfmpKuPoRRHxrcx828baKoql9l1TyjgOB86gGKWA4g/6uzPzv2qIZUeKW2SDc0AvAU7NzIeGP6srcTyb4m7KYEmS+4Fje2lRSURsXXU9uoj4GsUF5Fll09uAdZn5zirjaInnaRSbBeyZmQdFxLOA12bmKRXH8V8U04o2KOadmSPdFh99fyZ9W1Y5cjSszPzZSM9XpZzLdk1m1laDre4Vdi2rpV5EUU7gX4B/zBoKq0bE37U83A54NXBbt2o1jRURMZPiezN04U/lo8NDF9aUC01uzswDK46j7a4p3Vrttwnx7F7GEGUcS+uIo1VE7JUb1nesqt+tgDdk5rnlnQzqWinbElNPlKaKiF9l5rM31lZhPD8D5lCMNg4u5LslMw+qOI5K+2w3B0KbITN/ViZ2iyiWpA8+/gVFQciekEUF/UPr6DsiXl/ehnkvxWKXugxeVf0FMDczzwcm1hFIZn625eNUiu/NtKr6j4hzy883R8T8lo+by+kBdfkGxdX4Woo5dWdT1LWqTEScVI6YPysiVpYfqyimJpxfZSyl91OUvbirnC/1x8CSGuIgIi7LzKWZeWFm/jgzl0bEZXXEMkQtUwKy2G3iPeXXK+tO+ErfBC4G+srHv6Wo3Ve1dWV1AACiqBdY5zZ1O2Tm0DqOdezGcU1EVFYmzDl93XMexZ6hg9aVbc+rJ5wnq+lK+N+BAyiK7UIxMf7PM/PEqmMB7o6Ir1DcDvp0ObeiVy6EdqDauY7vLz9/g+IC5fcV9j2S7TPzsoiILCrp/3NEXMWGO8x0VWaeBpwWEadlxfuEDqP2XVOi2EVgB2D38lZz66rzvmFPrE5s/JCuuTQi/p4n7+m9fPhTumr3cuTxpDKOtRFRR7L19xS7lbQWFa9zXt3SMgkdrN7wBuqZg/8i4K8i4k6KqWBdXSBm0tc9W2dLQdvMXBMRtYwi9Zg/Aw4aXNUcEWcBN9cUyxuBw4F/Kcs77EUx3F+5KPYNHZxrMYFiJXFl8/laLgB2ppj4vRw4B/h+Zt5bVRxtPFreMrsjIt4D3E1RQb8OF0bEjpn5UES8lWIO6OfLZLRKvbBryrspRov6gNY5sCspFlLU7as19j04JaP1QjapacEaPVCaqjQFOIgi2TuSYlCkzlJMJ1LMR31GRNwN3EmxPWjVKl0g5py+LilLTHwxMy8oHx8JvC8zD6s3snpFsQ3bBwb/UJYryT6VmW+uMaY92HC+2KIaYtin5eFa4N6qJ1oPiedZwJsoVpUtzpoKJEfE8yi2JNoF+ATFSNLpmXltDbHMpyg39CyKW8xnAq/PzBHn8XY5plp3TYmI92bmF6vut53okcLiEbFdZj66sbYK43kO8EWKhOsWytJUVc+lHjKH+pMU9ftqmUM9JK4dKXY/WlVjDM8GXlw+vCozf9W1vkz6uqN8A/oOxZVwUNwue3tmLqg1sJqVk2efx/o9MZ8H/JyiXlJlq5vLWF5L8cbTRzE/azrFllbPrCqGIfG0/uJfWedqvyiKRh9Nscp6527dahhLBhdyRMQ/AXdn5plDF3dUFMchwK8H/0hFxM4UNUGvqzCGl2Xm5VHsX/okWX2BW6KohTeLYiTpYooanE/PzEoLi7f7majj56Tsd3Dbvl9Q/5agg9uNnUaxAOo/os2OURXGswvwdp5cKqXSGqAR8X7gXayvD/g64IxuXUx5e7dLMnMhcEhE7ESRXNd2FdFjulZpfBQ+QfGG+N/lm9FLgVpGHNv84n8nIrr2iz9CHLMpRvimAt8H3pWZt1YZw5B4emnHh1XlvKi3AS8uV+/WUcNwLsWt5UEPtWnrtj8DLmd9LcdWlRe4LdVaWDx6b3cdsqiJ+tkstu37dR0xtOi1OdQXAddSTC96vMY4jgdeMFhaKCI+TTEQYtI3lsSQgosRxe9/Vlx3rdf0Ssma0mOZuSwitoqIrTLzp+UvXB0q/cUfwT7A32ZmnTsItNo9e2fHhzcB/xt4R2b+ISKmU91WVq1icE4sPPGHvdL38sw8ufzcEwVuS3UXFm/dXeezrE/6VlLP7jqDemXbvp6ZQ13aLjM/WGP/g4INVzGvo4sLkUz6uud81hdcXL2RYxujvB30aYrJ+EG9W0g9UI7EXkkxsnYf9SzZh4p/8YeTmR+uus+NeDx6ZMeHMtH7AUVRZIClwH+OcEq39EfE+yhG96DYpL1/hOO7JiIWUoyWXEUxJaG2UWGKlaB/TVGQ+c4oCot/u6rOs/d21xk0uG3fuoh4hJreczPzYVpGgMvFY3XuWPWtiHgXcCEbbqBQ9SrrbwDXRcTge8lRFPOFu8I5fV0SNRR5HAsiYgHwmsy8rQdi2ZFib9cA3kIxIf47ZQ3DqmP5IMUIResv/jcz89+qjqWXRPsdH07IzItriOVdwAnAbpm5fxSFo79c9eKscqTzCxQb1SdwGcXo7H1VxlHGsi3wAoq5qH8KPAP4VWa+rupYekVEfBL4zJApCX+XmR+tNzK1iogTgVOBB1h/IZlZT+H351CUbgmKi6euTUsw6euSiDiDYvVuXeVIelJE/E9m/mndcfSiKn/xx4Io5kTsTbFvae07PpQLBZ5PUXR9sIL/zZlZWWHVss/dho5GRMR+mXlnlXGU/W5NsRjrzyh+dqcA8zPz3TXEcifttzKs9I94u8UJdS3kaOn/9RTfn6RYHfqjumLpFeUo9QtqfD+ZlJkrI2K3ds93a8TR27vdU2nBxTFkXkR8j6LGWOuQemUTv2P9fsRPeooabnuUK+zmlyPDle/726syMyPiR5n5XIpbMHVbnUW9TeCJhKeOq+YfR8QRWe72EBF/RFH4vY47CyspJsL/K/DVOkbJW8xq+Xo7itXnbf+gdtmEKIpmrwaIiO2BbWuIg7L/oQXx/zoiXp71FMTvJb+mrBpRk/+g2G7zBjZ8Hwm6WNfRpK97Ki24OIZMovhFe0VLW6Wr/TJz56r62hTlRPxftc5d0xOujYjnZeb1dQcC/Cwi/pFidebLKebS/biGOD5Jkfj9BUUZjrMppifU4c0UF7h/A7wzIq6hGKWufCu2Ngnnv0XE1VRfMeDbwGUR8Q2K97Z3AGdVHEOrXiqI30vWATdFxE/ZcACikpItmfnq8vN+VfQ3yNu7XRY9UPhXvS8iLmd9/cLWrZsqq1vYiyLiVorE5ncU/y+1jZiXI7LHU1ywBEUtuK/VsSIyIo4C/oFiB5XXZ+YdVccwJJ5nUFzo/i2wR2ZuX0MMrbdPt6IY+Zudmc+uIZbDKUqTBHBJHXNQW2LpuYL4vSAijm3XXi7IqTKOy4bOC27XtqU40tcl8eTCv/tQ7CxQS+HfXhERe1OUIflTiqvgq4H3Z+biWgOr38fqDqBH9cyIeWY+TrG9Vy1bfEXEF9nwNtAkilW7742IyovKljH9ADgYWECxgvdtrC+8XrXPtny9lmJbrTfWFMttwNrM/O+I2CEidq6xVusU4LaIaC2If21EXACNvrBcBlxU/l5XLmrav9qkr3t6pvBvj/kGxVyGo8vHby3bXl5bRD2gx+oX9ozMvCuKbZtmZuY3ImIqsFMdsZSrdU8DDmTD0fuqFgrMG/L4hor6Hcl1wHHlhPT/QzHS9wmg8kVImfnSqvtsp3WVN7A/RcHmLwN1bcHZSwXxe8kxwOfLC5dv1FBRonX/6hvYsK5j1/av9vZul0TEvMycFRG/Av64nLf1i8x8ft2x1SkibsrMgzfW1jQ9Vr+wZ0TEyRS36Z6emU+LiD7gvDpWgJfzw04GPkdR/Pc4ivfQk6uOpVdE7+6neuHgnKka+u6JVd4t8Rw4tH5iRByamVfUEU8viYhJFIMxx1GMon8D+G6Vo7JR8f7VdW6BMt4NLfz7eeor/NtLlkbEWyNiQvnxVoph9qb7DPDazJycmZMyc+emJ3yl1wGvpZznmJkDFPPY6rB9uUAhMvOuzPxnilp5lYqIP42ISyPitxHRHxF3RkQtxZlZX1D8LyhqFp4PTKwpllbTaux7dWauGXxQ4yrvQedGxD9EYftymsBpNcbTM8oV8D8AzgH2oni/uTEi3lthDF+MiIMi4o0R8fbBj2715+3d7jmSovDvB1hf+LfRW7CV3gH8X4rRkgSuKdua7t5eKFjdg9aUpVsGVx7uWGMsj5aLOe6IiPcAd1OMzFbtTIr3lRvYcBeXOvTafqqD6qxx2SurvAe9gOIuwjUUF0zfoZhT3WgR8RqKvz37A98Cnp+Z90XEDhRzMisZfSvvZhxKMW3kIop5zFdTrMrf8v15e1eqXzkS/BRqrF/YiyLi7ym2PXs5xejEOyhuv3yhhlieR/HHYBeKeWuTKHZeuK7iOK6r+/bpoPIP5OHAzZl5RxT7qf6vzLykpngmUuwKksBvWkfcKoyhZ1Z5l/FMpNh54uUU82E/mpnn1BFLL4mIsym+L1e2ee6wqsoORcTNwLOBX2bmsyNizzKu12zk1NH1Z9K3ZbUp/DtYaLHRc7Qi4h8y8zNtViAC1dVG6lVlTa+hMjMbPwpajpY88Qc0My+tKY5ZwEcoVuJvUzZXXj4mIj4FTKCobdl6gdDowt5l3cIvAwspflb2A96dmT+pNbCalfPKz6e4UJkCfAV4LDPfUGtgAmBwrn9E3AC8FFgF3JKZXan04e3dLazXCv/2kMFbl0NXIArIzOPqjqEXRcSnM/NDwKVt2qr2HWAORWHbWso8lAZH+Vp3oEhqmF/YYz4LvDQzFwBExP7A/wMqSfrKEZthR1Fq3I3p+MwcfN/9A3BkRLytplh6RkQcQnEL948o5qFOAB6qYWBmXkTsQlEK6gbgQbpY9siRvi6K9XupJnB1NnwvVQ0vIp4GzAX2zMyDIuJZFAs7Tqk5tFpFmz1LB1eM1hDL1Zn5oqr71aaJiCsz8yUtjwP4WWtbl/vfZ6TnB4sj12FI2aPdgZ2zhr2ae0lEzKMo23IexQXU24EDMvMjNca0LzApM+d3rQ+Tvu6IiH+iqEU3OCfrKIpSE03/I/404O+BfWkZac7MRo9SRMTPKEaRvtJS5uGWLPbjbZyImE0xAX4Gxe26QTsD/5OZb60hpsMoyjtcRs3zLstbmc9kw3qBjVwoVpY7gmLO2j7AuRQX2kdTzOv7uxpi2ociyfrvKPbe3bqu4sy9VPaol7SUVXviIjIirsnMF9YQyzSKn93Wv4lPmmu4JXh7t3veTFGf71F4Yh7OjUCjkz6Kq6ovA1+j/pWHvWSHzPxFMTjxhCaX+PkPittypwEfbmlflZnL6wmJ4ygWCWzD+tu7le4bDRARX6ao5P9Sit+jN1DfLhi9oHXC+70Ue80CLAF2rTqYNsWZ96be4syvA/6Y4u8PmTkQEU5DgofLRS43RcRngHuAyqsDRMSngTcBt7L+b2JSlHvb4kz6uud3FFfhj5aPt2XDEYumWpuZc+sOogctLecgDZYmeQPFm1AjZeYKYEVEfBT4Q2aujohDgWdFxNmZ+UANYT27rgK7Q7ywLIg8PzM/FhGfpeLEs5f04HzYEymLMwOUq5rrKO0zqJfKHvWSt1GUF3oPRQmkpwJ/WUMcR1GMwq7e6JFbgEnfFtayOnU18OuIuLR8/HKK2jtN9+OI+BvgP9nwFlldoze94kTgDOAZEXE3xb6hb6k3pJ7wA2BWRBxAUZ/uAopRwFfVEMu17XY3qMEj5eeHy1t1yyhWqjZauQK+XWWAqlfAr87MNYOj9j1SnPkrwC7lKOQ7qGn/6F6SxRaPEymmGv2Qmkr8UOyfvQ0tfw+7yaRvyxtcJXUDRWIz6IrqQ+lJx5af57S0JcXcrcbKzH7gz8ur8K3qmv/Tgx7PzLXlvK1/K6vX17Ug6kXAsRFxJ8Ub9GAZpqoXlVxYrvb7DOv33/1axTH0ogtbvt6O4rbmQA1x9FRx5sz8lzKOlcDTgX+qq+xRL2lX4ici6ijx8zDFLeahc4W7UsbMhRwViIjnNL2GljZd1LhvaK+JiOuAf6Ooj/eazLyzrgUuw63OrHpVZrkwYDbwYooLpquAuYPzh1UoiyT/d9WLxHqtOLPai4jbgVcPLfGTmc+oOI5j27Vn5lnd6M+Rvmp8DXjORo9qgBhmT8HM7MqWZ+DcUwAAF8JJREFUM2NUnfuG9prjgL8GTi0Tvv2Ab9cRSJ0lN4Y4i6KA6+CuJG+m2LLpjbVF1JtmAtOr7jQzH6e4ffrVXrjgL0fJ/3979x5vd1XeefzzTbhWLsqMAtoG1HIxMJCC8QIIgpcWh7ugI9BStCiFEayCijgYQKetVVTqqzAtioB0FHVAqCCgYFARgZBACJWiIkLlopVLJAYI/c4f67fNPicnF0J+e/322d/363VeZ9/OXs85OTl77bWe9Tx/S2kZKEa8UUCfh3oTvsZPgYcGGYCkqcAbBlmNIJO+wdDKHzIyZvZdXo9you0WWuozOKRSz7HR5M8d13f9buBv6kXUCdvY3rHv+rVN14WR1tcNqdcF6QGgRhHvfl14w/9xyip5enuPtUDS5Ywt8XNTrwTQIEox2X5a0vMlrTOofMJM+gbj1NoBdIXtd/dfl7Qxpdn1yOvrG/qpQf4R6DJJW1HKtkxnbE26Uc4BnSvpVbZvAJD0SuD7lWOqrqPdkLrwhv/BTPgmtB7LlvjZhFICaJClmH4GfF/SpcDjvRttn9HGYJn0taSpBn8Y8BLbp0maBmxme5TraU1kEWUbZqR1KKm4a84FPgJ8ilKX7ki68UI6cH1tvtYG/kzSz5vrW1BqfI2kpvPRclXeXu3CG/6bJX0ZuITKRcW7pEOlfn7RfEyhFJ9vVQ5ytETSWZQCrnvZfpmk5wFX2Z65ki+d1CRdxtLyBVMpfQ8vsv3B5X/V5NeVpOKukTTH9s6S5vdq5En6ru3X1I5t0Lrc5qsmSdeu4G7X6PbT/L3firGr060U212FWM6d4GZXKGXTKZLWoxy4Gd/ZpsrPRdJzbD++8kc+O1npa88rbe/UKy9h++Fm+27UfaLv8hLgHtv31QqmQ6onFXfU4uY05F2S/ifw75SE9JEzqpO6lbG9Z+0Y+kn6C+B4SieOecCrgB8AVVpNdmhFq2suAH4E/DFwGmVnbuDb4JJeTalBugEwTdKOwLtsH9PGeJn0teep5mROrwr681naumlk2Z7duyxpH9sjnYvU1zd0wqTiaoF1x3soLceOA06nbPFOeAI8RpukY4ELe91amtW2t9n+hwGHcjzlwNoNtveUtC0Vt3m7tqLVIX9o+xBJ+9s+T9I/U8rrDNqnKRPPSwFs3ypp97YGm9LWEwdnUoozv0DSxyjdOP66bkidM5IN4sfZt/noTyp+LZX6hnaQKe/IL6U0jd+adBOIiR3V357P9sPAURXiWNzXc31d2z+iFEWu5QJgM8rEYjZlBTLF3+Gp5vMjkrYHNqZ05xg42/eOu6m1vvRZ6WuJ7QslzaGUJBFwQE5QLWMkE/L7ZetlpS6kdG+ZT1bKY8WmSFKvCHKz01Ijpea+pmPKJcDVkh6mTmeQnq6saHXNPzarwR+mvKncAPhfFeK4V9IugJsUsONocZs5k76WSLrA9p9ScgbG3xbFu2oH0BUd6hvaNb+0fWntIGIoXEnpM3s25f/S0cA3Bx2E7QObi7OaQyYb14ijz/gVrQeotKLVMd9uVoOvo2kD2hR/H7Sjgc9QivLfB1xFad3Xikz62rNd/5XmXefOlWLplOYPz3RgvSbfJR05utM3tGs+IukcYHxfypEuNxET+gDwTkqLOlFePAfek7g5eX+f7V5/5i0peam16m5OtKJ1SqVYuuRrLFs4+6sM/nV6G9uH9d8gaVdaqr2Zki1rmKSTgA8B61Nq0EH5j/8k8I+2T6oVWxdI+gglZ206cDmwN/A92wfXjKtravUN7RpJX6QUrF7A0u3dkS83EStWs/2ZpHmU/NMtKauPl1Je2N9UI54Yq1lo2I7SqeTEvrs2Ak60vd2EX9hePLfY3mllt60pWelbw2z/taS/pTTYzgvTsg4GdgTm2j5S0qZUeDc+BKr0De2gHXv1+SKegZrtz/7T9hJJBwKftv33vdJdNUj638DHx51qfp/tD9eKqbJtgH2A51IO0fUsZIAHf5pSLbsAz5f03r67NqLUsG1FJn0tsP2fTa2dWNZvm5/PEkkbUWrRjXJLLaCzfUO74AZJ05sevBGrquYhsackvQ04gqWTirUrxrO37Q/1rjQ1Y99E2e4dOba/Dnxd0qtt/6BiKOtQttrXYmwnjscoiyOtyKSvPTdImmk7tdbGurk52fZPwBzgN8DIt6braN/QLtgNOELS3ZScPlG2d3eoG1Z0XM32Z0dSkvM/Zvvu5nDAFyvGM7UpHfMEgKT1gXUrxtMVB0paAPyWctBmR+A9tgfyb9XUrJ0t6QuDLLyenL6WSLqDUlPsHkoT5bxYjSNpS2Aj27dVDqWajvcNrW55rcfSnSLGa5Lf59l+XNLhlO3dz4z674qk9wP7UfpYG3g7cKntj1cNrDJJ82zPaLbhDwD+CrjW9kB36SRtDZxAyQH93UJcW/ncmfS1JC9WyyfpRZQm8f2/4FX6UtbWxb6hEcNI0m2U1ZodgPOBzwMH2d5jQONfZPstkuYztvxS9Tf8kvZmac3Yq2yPfJ0+SQtsbyfpn4Cv2f6mpFsrTPpuBc6m7Hz9riiz7TltjJft3Zb0JneSXkBf65tR1xxyeStwB0t/wU2plTRyutY3NGKILbFtSfsDZ9r+nKQjBjj+8c3ncykpK+O7LFRj+wrgitpxdMxlkn5E2d49pmmVurhCHEtsnzWowbLS1xJJ+wGfBF5IOaywBfCvgz4O3jWS7gR26OWXRNGhvqERQ0nSbEpu1pHA7pRWhvMGffq7KUv1FuDXwJeAr9p+cJAxNHF8z/ZufYfEfncXZeVxo0HH1DXN39nHbD8t6fco6UYPDDiGWZQ5wsWMrUX661bGy6SvHc2S7V6UWmt/JGlPyov4OyuHVpWkK4BDbP+mdixd0ssvGXfbXNt/VCumiGEiaTPgUOAm29+VNA14ba3C75J2oOxqvJlSrPn1NeKI5Wvan23J2FSjgf6+NIfUxrPtVqpaZHu3PU/Z/g9JUyRNsX1ts7U56hYB8ySN77BwXL2QOqErfUMjhk7z/+WL/RMr2z+n5PbV8hCl9NJ/AC+oEUBT5P0229vXGL/LJF0AvBSYx9hUo4H+ztgeaOu3TPra84ikDSi5ahdKeghYUjmmLri0+YixOtE3NGIYNdtziyRtbPvRmrFI+kvKCt/zKW29jqpVZ7KpiXqrpGnNJDiWejkw3ZW2OyXtZfsaSQdNdH9brSYz6WvP/pQE0b8CDqM03T6takQdYPu82jF0VCf6hkYMscXAfElXU8pkAVV2Ebag1HubN+Bxl2dzYIGkGxn7c9mvXkidcDuwGXB/pfH3AK5hbFeQHgOtTPqS09eSpiDn/bYXN9fXBza1/bOqgVWygnIGAKR+4VI1+4ZGDKvlndQd9TeakiYsWdMUBx5ZTbmsGZST1v2pRpN6MpxJX0sk3QzsYvvJ5vo6wPdtz6wbWR2SNrd9f+oXrlybzbYjJrPmzfU023fWjqVLmr+7W9n+VnNKdarthbXjqqmLk2FJ/2J7nzbHyPZue9bqTfgAbD/ZTPxGku37m8+Z3K1czb6hEUNJ0r7AJygHoF4saQZw2mRfuVkZSUdRUkc2oRxceBGlGPDrasZVW0dXOl/U9gBT2h5ghP2yqdUHQFMw9FcV4+kESQdJukvSo5Iek7RQ0mO14+qYmn1DI4bVLOAVwCMATU7dQE9GdtSxwK7AYwC276LSaeIukPS95vPC5jXosQ69Fs1te4Cs9LXnaMqp3c9SVm7uBf60bkid8HFgX9v/WjuQLunvGwpsIOkM0jc04plYYvtRacxCefKX4IlmpwkASWsxwj8X27s1nzesHUtPswu4LfApSev07xKuaVnpa4ntn9h+FTCdcix8F9s/qR1XBzyYCd+EzgIWSdoROBG4h7o1xiKGze2SDgWmStpK0t8D19cOqgNmS/oQsL6kNwBfAS6rHFM0JP134CfAmcBngR83vZLbGS8HOdo3iOTMruurRbQH5Zj8JYw9MdXK8fRh0Tu8IekU4N+bvqE50BGxipoDCicDb6TsrlwJnN6roDCqmgLN72Dsz+WcWvXpYqym/+8+tn/cXH8p8A3b27YyXv7d25d2WiDp3OaiWfaggm2/fcAhdUpX+oZGRMTgSLrO9u591wXM7r9tTUpO32C0npzZdbaPBJB0HnC87Uea688DPlkzto54K6Vv6DtsP9D0Df27yjFFDA1JWwMnsGwv1b1qxdQFkvYBTqcUjV6L8qbbtjeqGtiI69v9WiDpcuAiyqLIIcBNrY2blb729CVnGrizzeTMYTHRqueor4Q2fUOvTEP2iNUn6VZKKZI5LO2liu051YLqAEk/Bg4C5mdLtzv6dr8m0truV1b6WtIkZ55NSdAUpW7Uu2xfUTey6qZIep7thwEkbcKI/x52qW9oxBBbYvus2kF00L3A7ZnwdUtv92vQRvrFtmWfBPYcn5wJjPqk75PA9ZK+SlkBfQvwsbohdUJX+oZGDKvLJB0DXMzYQ2K/rhdSJ7wfuLzJG+7/uZxRL6ToaVb8JmpNmpW+IfNQb8LX+CnwUK1gusL2+U2Lur0oK6AH2b6jclhd8I3mIyJWT6/37ol9txl4SYVYuuRjwG+A9SjdSqJb/qXv8nrAgcAv2hosOX1rWF9y5hsoibP9yZl32n5frdii29I3NCLWNEk323557Thi1TQldr7V1gGkrPStefv2XX6QUpcOSgmO5w0+nBgG6RsasXok7WX7mr433GOMeg1Q4FuS3mj7qtqBxCrZCpjW1pNnpS+iAyTNoWx5f6d3klnS/NTpi1gxSbNsz+rLjVL/59QA1ULgOZR8vqdIyZZOaf59+n9vHwBOsv21NsbLSl9LBp2cGUMvfUMjVs9CSe8Fbmds8ff8/6H0mG2qJGxFyRmLDhl0D+BM+toz0OTMGHpj+oYCx5G+oRGrYoPm8zbATODrlInfvsB1tYLqCkl/ARwP/D4wD3gV5W/L62rGNeokrbDFpu1bWhk327uD0XZyZgy39A2NeHYkXQW82fbC5vqGwFds/0ndyOqSNJ8yGb7B9gxJ2wKn2n5r5dBGmqRrV3C3c5Bj+LWanBnDzfYiyqTv5NqxRAypaUB/16MnKS3ZRt1i24slIWld2z+StE3toEad7T1rjJtJX0uWk5z5gapBRWelb2jEs3YBcKOkiyl/cw8EzqsbUifcJ+m5wCXA1ZIeJqlGnSHpWODCcf3o32b7H1oZL9u7EfWlb2jEs9fkSb2muXqd7bk14+kaSXsAGwPfTC/4bpA0z/aMcbe11o8+K31rWK3kzBh66Rsa8Sw1f1/zN3Y5bM+uHUMsY4ok9XojS5pKi51TstK3htVKzozhJmkWpU1f+oZGRIwISX9HSes5m5KWcDRwb1vduzLpi+gASXdPcLNtj3rf0IiISaup7PFO4PWUMwBXAefYfnqFX7i642XS145BJ2dGRETE8JK0U9spYJn0tWTQyZkxnNI3NCIiACTdYnuF5wKerRzkaM9AkzNjaO0OXEPpHrBM31Agk76IiNGglT/k2cmkrz1XAhdJ6k/O/GbdkKKD0jc0IiIATm17gCltDzDCPgB8G/hL4Njm8vurRhRdtAGwIbAz5Xdlc+CFlDcJ0yvGFRERLZO0q6TnNFc3kHSGpC1aGy85fe0bRHJmDLf0DY2IGD2SbgN2BHYAzgc+Dxxke482xstK32CcUzuA6Lz0DY2IGD1Lmtz//YEzbX+GsvvTiuT0DUbryZkx9NI3NCJi9CyUdBJwOLB7c+hz7bYGy/buAEg6wPYlteOIbkvf0IiI0SJpM+BQ4Cbb35U0DXit7fNbGS+TvnZI2hWYZ/txSYcDOwGfsX1P5dAiIiKismZV70rbrx/UmMnpa89ZwCJJOwInAvdQkjQjIiJixDWt1hZJ2nhQYyanrz1LbFtSLznzc5KOqB1UREREdMZiYL6kq4HHezfaPq6NwTLpa89AkzMjIiJi6Hyj+RiI5PS1ZNDJmRERETF8JK0PTLN9Z+tjZdK35tVIzoyIiIjhImlf4BPAOrZfLGkGcJrt/doYLwc5WlAjOTMiIiKGzizgFcAjALbnAS9ua7Dk9LVnoMmZERERMXSW2H5UGtPDobUt2Ez62jPQ5MyIiIgYOrdLOhSYKmkr4Djg+rYGS05fiwaZnBkRERHDRdLvAScDb6S0bL0SON324lbGy6SvHYNOzoyIiIhYkWzvtmcWJTnzO1CSMyW1lpwZERERw0XS1sAJwJb0zcls79XGeJn0tWegyZkRERExdL4CnA2cAzzd9mCZ9LVnoMmZERERMXSW2D5rUIOlTl973g1sBzwB/F/gMeA9VSOKiIiILrlM0jGSNpe0Se+jrcFykCMiIiKiAkl3T3Czbb+klfEy6WvHoJMzIyIiIlYkk76WSLqVkpw5h77kTNtzqgUVERER1Unay/Y1kg6a6H7b/6+NcXOQoz0DTc6MiIiIobE7cA2wL6Wyh8Z9zqRvyFwm6RjgYsphDgBs/7peSBEREdEBCyW9F7idpZM9aLm0WyZ97Tmi+Xxi320GWknOjIiIiKGxQfN5G2Am8HXKxG9f4Lq2Bk1OX0REREQFkq4C3mx7YXN9Q+Artv+kjfGy0reG1UrOjIiIiKEzDXiy7/qTlKofrcikb82rkpwZERERQ+cC4EZJF1PmCAcC57U1WLZ31zBJ72PZyR7NZWyfUSm0iIiI6BhJOwGvaa5eZ3tuW2NlpW/Nq5KcGREREcPH9i3ALYMYKyt9LRl0cmZERETEikypHcAkNtDkzIiIiIgVyfZuewaanBkRERGxItnebdEgkzMjIiIiViSTvoiIiIgRkJy+iIiIiBGQSV9ERETECMikLyImPUmbSfqSpJ9IukPS5ZK2Xs3n+nNJn20uHy3pz/puf2Hf49aW9DeS7pJ0u6QbJe39LL6HLZvn+WNJ85qP30i6s7l8/uo+d0SMhpzejYhJTZKAi4HzbP+P5rYZwKbAvzXXp9p++pk+t+2z+67+OXA78Ivm+unA5sD2tp+QtCmwxzOIe8KYbF8JXNk85jvACbZvfqaxR8ToyUpfREx2ewJP9U/QbM8Dpkq6VtI/A/MBJB3erMjNk/R/JE1tbj9S0r9Jmg3s2nseSbMknSDpYODlwIXN1z4HOAp4t+0nmjEftH1R83VnSbpZ0gJJp/Y9388knSLpe8AhknaWdKukHwDHruwblXS9pO37rv9Q0naSPirpvOb7vUvS2/se88Hme75N0imr8wOOiOGQSV9ETHbbA3OWc98rgJNtT5f0MuCtwK62ZwBPA4dJ2hw4lTLZewMwffyT2P4qcDNwWPO1LwV+bvux5Yx7su2XAzsAe0jaoe++xbZ3s/0l4FzgONuvXsXv9XOUFUckTW9iW9Dc99+AvZvv4zRJm0p6E6WQ/CuBGcAuknZZxbEiYshk0hcRo+xG23c3l18H7AzcJGlec/0llAnRd2z/0vaTwJfXwLhvkXQLMBfYjrETyS8DSNoYeK7t2c3tF6zC834J2F/SWsDbKZPGnktsL7b9EKUP+EzgjZSJ4FxK788/BFYr1zEiui85fREx2S0ADl7OfY/3XRYl7++k/gdIOoDSVeeZ+DEwTdKGvf7bfc/3YuAEYKbthyV9AVhvgpj0TMe1/XiT57cf8GbK6t3v7h7/8GaMj9r+3DMZJyKGU1b6ImKyuwZYV9JRvRskzWTZQxXfBg6W9ILmMZtI2gL4IfBaSf9F0trAIcsZZyGwIYDtRZSt1jMlrdM83+aSDgc2okzsHm0Od0x4otf2I81jdmtuOmwVv99zgM8C19t+tO/2AyStK+m/UjoF3Uw5EPKOJgcRSb/f3B8Rk1BW+iJiUrNtSQcCn5b0QWAx8DPgknGPu0PSh4GrJE0BngKOtX2DpFnAD4D7KdugUycY6gvA2ZJ+C7wa+DDwUeAOSYspE71TbN8qaS5lBfKnwPdXEP6RwOclLaI5sbsK3+8Pm8efO+6um4ArgD8APmL7QeBySdsCN5RDziwEDgV+tSpjRcRwSRu2iIhJRNIfAFcDL3PzB17SR4Ff2f501eAioqps70ZETBKSjgSuBz7kvKOPiHGy0hcRERExArLSFxERETECMumLiIiIGAGZ9EVERESMgEz6IiIiIkZAJn0RERERIyCTvoiIiIgR8P8BrqW7zh87Zv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83" name="Picture 3" descr="C:\Users\DELL\Desktop\download (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371600"/>
            <a:ext cx="5762625" cy="4921300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33400" y="5757204"/>
            <a:ext cx="8229600" cy="990600"/>
          </a:xfrm>
          <a:prstGeom prst="rect">
            <a:avLst/>
          </a:prstGeom>
        </p:spPr>
        <p:txBody>
          <a:bodyPr vert="horz" anchor="b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Note : Car Sales also depends on Credit card type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Box Plot of Gender and Customer Feedback with Sales</a:t>
            </a:r>
            <a:endParaRPr lang="en-US" dirty="0"/>
          </a:p>
        </p:txBody>
      </p:sp>
      <p:pic>
        <p:nvPicPr>
          <p:cNvPr id="5" name="Content Placeholder 4" descr="download (4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408843"/>
            <a:ext cx="4041775" cy="2557838"/>
          </a:xfrm>
        </p:spPr>
      </p:pic>
      <p:pic>
        <p:nvPicPr>
          <p:cNvPr id="6" name="Content Placeholder 5" descr="download (5).png"/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4632325" y="2405668"/>
            <a:ext cx="4041775" cy="2557838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33400" y="5757204"/>
            <a:ext cx="8229600" cy="990600"/>
          </a:xfrm>
          <a:prstGeom prst="rect">
            <a:avLst/>
          </a:prstGeom>
        </p:spPr>
        <p:txBody>
          <a:bodyPr vert="horz" anchor="b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Note : Car Sales depends on Customer feedback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Checking unique values for each column</a:t>
            </a:r>
            <a:endParaRPr lang="en-US" dirty="0"/>
          </a:p>
        </p:txBody>
      </p:sp>
      <p:pic>
        <p:nvPicPr>
          <p:cNvPr id="4" name="Content Placeholder 3" descr="Screenshot (44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10429" t="22527" r="15009" b="5715"/>
          <a:stretch>
            <a:fillRect/>
          </a:stretch>
        </p:blipFill>
        <p:spPr>
          <a:xfrm>
            <a:off x="457199" y="1295400"/>
            <a:ext cx="8154649" cy="48768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400" y="5757204"/>
            <a:ext cx="8229600" cy="990600"/>
          </a:xfrm>
          <a:prstGeom prst="rect">
            <a:avLst/>
          </a:prstGeom>
        </p:spPr>
        <p:txBody>
          <a:bodyPr vert="horz" anchor="b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Note : Customer feedback have 5 unique values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329</TotalTime>
  <Words>604</Words>
  <Application>Microsoft Office PowerPoint</Application>
  <PresentationFormat>On-screen Show (4:3)</PresentationFormat>
  <Paragraphs>66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Origin</vt:lpstr>
      <vt:lpstr>Machine Learning SCM-Car sales Prediction</vt:lpstr>
      <vt:lpstr>Information About Dataset</vt:lpstr>
      <vt:lpstr>OBJECTIVES</vt:lpstr>
      <vt:lpstr>Exploratory Data Analysis</vt:lpstr>
      <vt:lpstr>Box Plot between car sales and Car Make</vt:lpstr>
      <vt:lpstr>Box Plot Between Color of Car and Sales</vt:lpstr>
      <vt:lpstr>Box Plot between Credit card type and Sales</vt:lpstr>
      <vt:lpstr>Box Plot of Gender and Customer Feedback with Sales</vt:lpstr>
      <vt:lpstr>Checking unique values for each column</vt:lpstr>
      <vt:lpstr>Correlation Matrix for numerical columns</vt:lpstr>
      <vt:lpstr>Regression Plots with Target</vt:lpstr>
      <vt:lpstr>Bar Graph between Car Maker and Sales</vt:lpstr>
      <vt:lpstr>Bar Graph between State and Sales</vt:lpstr>
      <vt:lpstr>Pair Plot</vt:lpstr>
      <vt:lpstr>Cleaning the data</vt:lpstr>
      <vt:lpstr>Look of dataset after Encoding</vt:lpstr>
      <vt:lpstr>Model Building and checking Score and Accuracy</vt:lpstr>
      <vt:lpstr>Performing Train Test Split</vt:lpstr>
      <vt:lpstr>Building Random Forest Regressor Model</vt:lpstr>
      <vt:lpstr>Hyper Parameter Tuning</vt:lpstr>
      <vt:lpstr>Randomized Search</vt:lpstr>
      <vt:lpstr>Fitting data in Randomized Search</vt:lpstr>
      <vt:lpstr>Randomized search best parameters &amp; score</vt:lpstr>
      <vt:lpstr>Performing Grid Search</vt:lpstr>
      <vt:lpstr>Grid Search Parameters and Score</vt:lpstr>
      <vt:lpstr>Final Report of Final Model</vt:lpstr>
      <vt:lpstr>CONCLUSION</vt:lpstr>
      <vt:lpstr>Slide 28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27</cp:revision>
  <dcterms:created xsi:type="dcterms:W3CDTF">2006-08-16T00:00:00Z</dcterms:created>
  <dcterms:modified xsi:type="dcterms:W3CDTF">2020-05-21T10:47:41Z</dcterms:modified>
</cp:coreProperties>
</file>