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3" y="0"/>
            <a:ext cx="9036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TABLEAU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CAPSTONE PROJECT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1972" name="AutoShape 4" descr="Image result for BOARD infi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74" name="AutoShape 6" descr="Image result for BOARD infi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78" name="AutoShape 10" descr="Image result for BOARD infi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1980" name="Picture 12" descr="Image result for BOARD infinity"/>
          <p:cNvPicPr>
            <a:picLocks noChangeAspect="1" noChangeArrowheads="1"/>
          </p:cNvPicPr>
          <p:nvPr/>
        </p:nvPicPr>
        <p:blipFill>
          <a:blip r:embed="rId2">
            <a:lum contrast="-63000"/>
          </a:blip>
          <a:srcRect t="25879"/>
          <a:stretch>
            <a:fillRect/>
          </a:stretch>
        </p:blipFill>
        <p:spPr bwMode="auto">
          <a:xfrm>
            <a:off x="4675678" y="4572000"/>
            <a:ext cx="4468322" cy="2209800"/>
          </a:xfrm>
          <a:prstGeom prst="rect">
            <a:avLst/>
          </a:prstGeom>
          <a:noFill/>
        </p:spPr>
      </p:pic>
      <p:pic>
        <p:nvPicPr>
          <p:cNvPr id="211976" name="Picture 8" descr="Image result for BOARD infinity"/>
          <p:cNvPicPr>
            <a:picLocks noChangeAspect="1" noChangeArrowheads="1"/>
          </p:cNvPicPr>
          <p:nvPr/>
        </p:nvPicPr>
        <p:blipFill>
          <a:blip r:embed="rId3">
            <a:lum contrast="-54000"/>
          </a:blip>
          <a:srcRect/>
          <a:stretch>
            <a:fillRect/>
          </a:stretch>
        </p:blipFill>
        <p:spPr bwMode="auto">
          <a:xfrm>
            <a:off x="5486400" y="4572000"/>
            <a:ext cx="2971800" cy="76157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81000" y="988874"/>
            <a:ext cx="84357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Analysis on SUPERSTORE 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DATABASE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381000" y="3354050"/>
            <a:ext cx="53465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Submitted By:</a:t>
            </a:r>
          </a:p>
          <a:p>
            <a:pPr algn="ctr"/>
            <a:r>
              <a:rPr lang="en-US" sz="4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Shreyank</a:t>
            </a:r>
            <a:r>
              <a:rPr lang="en-US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4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Purohit</a:t>
            </a:r>
            <a:endParaRPr lang="en-US" sz="4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done in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on the data of superstore.</a:t>
            </a:r>
          </a:p>
          <a:p>
            <a:r>
              <a:rPr lang="en-US" dirty="0" smtClean="0"/>
              <a:t>Solved different problem statements.</a:t>
            </a:r>
          </a:p>
          <a:p>
            <a:r>
              <a:rPr lang="en-US" dirty="0" smtClean="0"/>
              <a:t>Made Dashboard.</a:t>
            </a:r>
          </a:p>
          <a:p>
            <a:r>
              <a:rPr lang="en-US" dirty="0" smtClean="0"/>
              <a:t>Made story.</a:t>
            </a:r>
          </a:p>
          <a:p>
            <a:r>
              <a:rPr lang="en-US" dirty="0" smtClean="0"/>
              <a:t>Data was collected from </a:t>
            </a:r>
            <a:r>
              <a:rPr lang="en-US" dirty="0" err="1" smtClean="0"/>
              <a:t>Kaggel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OBJECTIEVES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the knowledge about profit, sales and quantity sold by the store.</a:t>
            </a:r>
          </a:p>
          <a:p>
            <a:r>
              <a:rPr lang="en-US" dirty="0" smtClean="0"/>
              <a:t>To know which category and sub-category is providing maximum sales and profit per year.</a:t>
            </a:r>
          </a:p>
          <a:p>
            <a:r>
              <a:rPr lang="en-US" dirty="0" smtClean="0"/>
              <a:t>To get the information about future sales and profit of the store.</a:t>
            </a:r>
          </a:p>
          <a:p>
            <a:r>
              <a:rPr lang="en-US" dirty="0" smtClean="0"/>
              <a:t>To collect information that which state have maximum sales so that inventory required is sufficient.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Sales and Profit of the store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23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Future sales Forecast of the store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Sub-Categories giving maximum </a:t>
            </a:r>
            <a:br>
              <a:rPr lang="en-US" dirty="0" smtClean="0"/>
            </a:br>
            <a:r>
              <a:rPr lang="en-US" dirty="0" smtClean="0"/>
              <a:t>                 profit and loss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1342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Top 5 sales (Region wise)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21152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States with maximum profit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21364"/>
            <a:ext cx="8677275" cy="500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Some conclusions and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Sales of tables is causing impactful loss for the superstore.</a:t>
            </a:r>
          </a:p>
          <a:p>
            <a:r>
              <a:rPr lang="en-US" dirty="0" smtClean="0"/>
              <a:t> The average sales forecast of the superstore remains nearly constant.</a:t>
            </a:r>
          </a:p>
          <a:p>
            <a:r>
              <a:rPr lang="en-US" dirty="0" smtClean="0"/>
              <a:t>Sales of copiers is causing huge hike in average profit for the store.</a:t>
            </a:r>
          </a:p>
          <a:p>
            <a:r>
              <a:rPr lang="en-US" dirty="0" smtClean="0"/>
              <a:t>Most of the sales and profit are in New York and California state.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1317</TotalTime>
  <Words>193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Slide 1</vt:lpstr>
      <vt:lpstr>What I have done in project?</vt:lpstr>
      <vt:lpstr>OBJECTIEVES OF THE PROJECT</vt:lpstr>
      <vt:lpstr> Sales and Profit of the store</vt:lpstr>
      <vt:lpstr> Future sales Forecast of the store</vt:lpstr>
      <vt:lpstr> Sub-Categories giving maximum                   profit and loss</vt:lpstr>
      <vt:lpstr> Top 5 sales (Region wise)</vt:lpstr>
      <vt:lpstr> States with maximum profit</vt:lpstr>
      <vt:lpstr> Some conclusions and points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40</cp:revision>
  <dcterms:created xsi:type="dcterms:W3CDTF">2006-08-16T00:00:00Z</dcterms:created>
  <dcterms:modified xsi:type="dcterms:W3CDTF">2019-11-30T09:08:32Z</dcterms:modified>
</cp:coreProperties>
</file>