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5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eyanReddy Katta" initials="SK" lastIdx="2" clrIdx="0">
    <p:extLst>
      <p:ext uri="{19B8F6BF-5375-455C-9EA6-DF929625EA0E}">
        <p15:presenceInfo xmlns:p15="http://schemas.microsoft.com/office/powerpoint/2012/main" userId="ShreyanReddy Kat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3-22T11:37:24.778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  <p:cm authorId="1" dt="2025-03-22T11:37:25.509" idx="2">
    <p:pos x="106" y="106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7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814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136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69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603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731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29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439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1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61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9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13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85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8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67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5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0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Groundwater Scheme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Overview </a:t>
            </a: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IN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6th Minor Irrigation Census-shallow tube well </a:t>
            </a:r>
            <a:r>
              <a:rPr lang="en-IN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Andharapradesh</a:t>
            </a: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Entries: 198,162</a:t>
            </a:r>
          </a:p>
          <a:p>
            <a:r>
              <a:t>- Total Columns: 61</a:t>
            </a:r>
          </a:p>
          <a:p>
            <a:r>
              <a:t>- Covers groundwater schemes across multiple states</a:t>
            </a:r>
          </a:p>
          <a:p>
            <a:r>
              <a:t>- Includes financial, operational, and utilization details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Data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Location: State, District, Block, Village</a:t>
            </a:r>
          </a:p>
          <a:p>
            <a:r>
              <a:t>- Scheme Details: Type, Ownership, Costs, Subsidies</a:t>
            </a:r>
          </a:p>
          <a:p>
            <a:r>
              <a:t>- Operational Metrics: Depth, Horsepower, Pumping Days</a:t>
            </a:r>
          </a:p>
          <a:p>
            <a:r>
              <a:t>- Financial Data: Construction and Machinery Costs</a:t>
            </a:r>
          </a:p>
          <a:p>
            <a:r>
              <a:t>- Utilization Status: Functionality and Underutilization Reasons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6033-B327-4A58-9AF3-1DADB16E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632" y="209903"/>
            <a:ext cx="6798735" cy="13038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Distribution Method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AD06FE-F878-461A-8C13-EDC3961B5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46" y="1241955"/>
            <a:ext cx="7316221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75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</TotalTime>
  <Words>96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Garamond</vt:lpstr>
      <vt:lpstr>Times New Roman</vt:lpstr>
      <vt:lpstr>Organic</vt:lpstr>
      <vt:lpstr>Groundwater Scheme Analysis</vt:lpstr>
      <vt:lpstr>Dataset Overview</vt:lpstr>
      <vt:lpstr>Key Data Fields</vt:lpstr>
      <vt:lpstr>Water Distribution Method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Groundwater Scheme Analysis</dc:title>
  <dc:subject/>
  <dc:creator>ShreyanReddy Katta</dc:creator>
  <cp:keywords/>
  <dc:description>generated using python-pptx</dc:description>
  <cp:lastModifiedBy>ShreyanReddy Katta</cp:lastModifiedBy>
  <cp:revision>6</cp:revision>
  <dcterms:created xsi:type="dcterms:W3CDTF">2013-01-27T09:14:16Z</dcterms:created>
  <dcterms:modified xsi:type="dcterms:W3CDTF">2025-03-22T06:16:38Z</dcterms:modified>
  <cp:category/>
</cp:coreProperties>
</file>