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PortKey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Made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CSP203 Project Group7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Why PortKey?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1" name="Shape 141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Idea : IRCTC type portal for buses and cabs.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Problem : The dynamic nature of their schedules.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Solution : On the fly information about the status of buses using drivers mobile, sharing of cabs when desired.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800" y="2905050"/>
            <a:ext cx="1508550" cy="19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4294967295" type="title"/>
          </p:nvPr>
        </p:nvSpPr>
        <p:spPr>
          <a:xfrm>
            <a:off x="535775" y="712150"/>
            <a:ext cx="6633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Part A - Sharing of Cabs!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8" name="Shape 148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idea was to help users reduce the price for their travel.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“Pools” in this application were created to show an entity that corresponded to a cab that’s travelling to a particular place on a particular time.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Users are provided with the functionality of Creation of pools, Getting info of the pools and their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registration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in a pool.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800" y="2905050"/>
            <a:ext cx="1508550" cy="19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4294967295" type="title"/>
          </p:nvPr>
        </p:nvSpPr>
        <p:spPr>
          <a:xfrm>
            <a:off x="535775" y="712150"/>
            <a:ext cx="8108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Part B - Keeping track of Buses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5" name="Shape 15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idea was to help users reduce the pain waiting for buses at a bus stand causes.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 this part of our application, we created interfaces for both the driver and the customer.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800" y="2905050"/>
            <a:ext cx="1508550" cy="19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4294967295" type="title"/>
          </p:nvPr>
        </p:nvSpPr>
        <p:spPr>
          <a:xfrm>
            <a:off x="535775" y="712150"/>
            <a:ext cx="8108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Driver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2" name="Shape 162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location of driver was updated after a certain amount of time and was stored in our database.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His destination was already stored in our database.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With the info gathered, travel time and distance was calculated.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800" y="2905050"/>
            <a:ext cx="1508550" cy="19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4294967295" type="title"/>
          </p:nvPr>
        </p:nvSpPr>
        <p:spPr>
          <a:xfrm>
            <a:off x="535775" y="712150"/>
            <a:ext cx="8108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Customer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69" name="Shape 169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customer logs into our application and is shown the information regarding all the buses.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This information includes the destination, bus no., and colour.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According to his preference, the user can select the bus he wants to track and he’ll be directed to a page that contains the information calculated before.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800" y="2905050"/>
            <a:ext cx="1508550" cy="19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APIs </a:t>
            </a:r>
            <a:r>
              <a:rPr lang="en"/>
              <a:t>Used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Google Places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Google Maps GeoCoding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Google Maps Javascript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Google Maps Distance Matrix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Google Maps GeoLocation</a:t>
            </a:r>
            <a:endParaRPr/>
          </a:p>
        </p:txBody>
      </p:sp>
      <p:grpSp>
        <p:nvGrpSpPr>
          <p:cNvPr id="176" name="Shape 176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77" name="Shape 1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78" name="Shape 17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Shape 17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In this example, we’re leading off with something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unexpected.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While the audience is trying to come up with a number, we’ll surprise them with the next slide.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Made by :-</a:t>
            </a:r>
            <a:endParaRPr>
              <a:solidFill>
                <a:schemeClr val="accent5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	</a:t>
            </a:r>
            <a:r>
              <a:rPr lang="en">
                <a:solidFill>
                  <a:srgbClr val="FFFFFF"/>
                </a:solidFill>
              </a:rPr>
              <a:t>Divjot Singh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Rohit Malik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Chintala Tejaswini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	Shreyans Soni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85" name="Shape 185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86" name="Shape 18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87" name="Shape 18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Shape 18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Remember. If something sounds like common sense, people will ignore it.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Highlight what is unexpected about </a:t>
              </a:r>
              <a:b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your topic.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94" name="Shape 19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2855550" y="19068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Questions?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