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alanquin Dark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Albert Sans"/>
      <p:regular r:id="rId26"/>
      <p:bold r:id="rId27"/>
      <p:italic r:id="rId28"/>
      <p:boldItalic r:id="rId29"/>
    </p:embeddedFont>
    <p:embeddedFont>
      <p:font typeface="Abhaya Libre"/>
      <p:regular r:id="rId30"/>
      <p:bold r:id="rId31"/>
    </p:embeddedFont>
    <p:embeddedFont>
      <p:font typeface="Archivo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5CD5F8-8B68-4D75-A7BC-C5257CC92BB0}">
  <a:tblStyle styleId="{B75CD5F8-8B68-4D75-A7BC-C5257CC92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nquinDark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PalanquinDark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AlbertSans-italic.fntdata"/><Relationship Id="rId27" Type="http://schemas.openxmlformats.org/officeDocument/2006/relationships/font" Target="fonts/Albert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bert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bhayaLibre-bold.fntdata"/><Relationship Id="rId30" Type="http://schemas.openxmlformats.org/officeDocument/2006/relationships/font" Target="fonts/AbhayaLibr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rchivo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582fa11c6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582fa11c6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95bcd99b3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95bcd99b3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95bcd99b3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95bcd99b3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95bcd99b3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95bcd99b3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95bcd99b3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95bcd99b3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52a7caf94b_1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152a7caf94b_1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5ebcad707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5ebcad707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58719f2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58719f2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52a7caf94b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52a7caf94b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57d03485c9_2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57d03485c9_2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52a7caf94b_1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52a7caf94b_1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52a7caf94b_1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52a7caf94b_1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95bcd99b3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95bcd99b3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95bcd99b3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95bcd99b3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rot="-186">
            <a:off x="713225" y="1080694"/>
            <a:ext cx="5533200" cy="239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b="0" sz="3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641225"/>
            <a:ext cx="3836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2C2C2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9325" y="-30031"/>
            <a:ext cx="528223" cy="1110576"/>
          </a:xfrm>
          <a:custGeom>
            <a:rect b="b" l="l" r="r" t="t"/>
            <a:pathLst>
              <a:path extrusionOk="0" h="12015" w="5715">
                <a:moveTo>
                  <a:pt x="0" y="1"/>
                </a:moveTo>
                <a:lnTo>
                  <a:pt x="0" y="12015"/>
                </a:lnTo>
                <a:lnTo>
                  <a:pt x="5714" y="599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2124" y="4608574"/>
            <a:ext cx="919885" cy="966579"/>
          </a:xfrm>
          <a:custGeom>
            <a:rect b="b" l="l" r="r" t="t"/>
            <a:pathLst>
              <a:path extrusionOk="0" h="17869" w="17005">
                <a:moveTo>
                  <a:pt x="17004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570225" y="3557248"/>
            <a:ext cx="998884" cy="1051323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7770694" y="4108764"/>
            <a:ext cx="1397549" cy="1268529"/>
            <a:chOff x="8001194" y="4040374"/>
            <a:chExt cx="1167056" cy="1113624"/>
          </a:xfrm>
        </p:grpSpPr>
        <p:sp>
          <p:nvSpPr>
            <p:cNvPr id="15" name="Google Shape;15;p2"/>
            <p:cNvSpPr/>
            <p:nvPr/>
          </p:nvSpPr>
          <p:spPr>
            <a:xfrm>
              <a:off x="8209331" y="4202720"/>
              <a:ext cx="958919" cy="951278"/>
            </a:xfrm>
            <a:custGeom>
              <a:rect b="b" l="l" r="r" t="t"/>
              <a:pathLst>
                <a:path extrusionOk="0" h="9680" w="9758">
                  <a:moveTo>
                    <a:pt x="7639" y="0"/>
                  </a:moveTo>
                  <a:lnTo>
                    <a:pt x="1" y="8028"/>
                  </a:lnTo>
                  <a:cubicBezTo>
                    <a:pt x="1060" y="9129"/>
                    <a:pt x="2440" y="9680"/>
                    <a:pt x="3820" y="9680"/>
                  </a:cubicBezTo>
                  <a:cubicBezTo>
                    <a:pt x="5199" y="9680"/>
                    <a:pt x="6579" y="9129"/>
                    <a:pt x="7639" y="8028"/>
                  </a:cubicBezTo>
                  <a:cubicBezTo>
                    <a:pt x="9757" y="5798"/>
                    <a:pt x="9757" y="2202"/>
                    <a:pt x="7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01194" y="4040374"/>
              <a:ext cx="958820" cy="951376"/>
            </a:xfrm>
            <a:custGeom>
              <a:rect b="b" l="l" r="r" t="t"/>
              <a:pathLst>
                <a:path extrusionOk="0" h="9681" w="9757">
                  <a:moveTo>
                    <a:pt x="5938" y="1"/>
                  </a:moveTo>
                  <a:cubicBezTo>
                    <a:pt x="4558" y="1"/>
                    <a:pt x="3178" y="551"/>
                    <a:pt x="2119" y="1652"/>
                  </a:cubicBezTo>
                  <a:cubicBezTo>
                    <a:pt x="0" y="3854"/>
                    <a:pt x="0" y="7450"/>
                    <a:pt x="2119" y="9680"/>
                  </a:cubicBezTo>
                  <a:lnTo>
                    <a:pt x="9757" y="1652"/>
                  </a:lnTo>
                  <a:cubicBezTo>
                    <a:pt x="8697" y="551"/>
                    <a:pt x="7317" y="1"/>
                    <a:pt x="5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771781" y="3036981"/>
            <a:ext cx="110584" cy="932151"/>
            <a:chOff x="8557975" y="3222950"/>
            <a:chExt cx="98498" cy="830276"/>
          </a:xfrm>
        </p:grpSpPr>
        <p:sp>
          <p:nvSpPr>
            <p:cNvPr id="18" name="Google Shape;18;p2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-19924" y="4608586"/>
            <a:ext cx="1466283" cy="768704"/>
            <a:chOff x="3871300" y="4769459"/>
            <a:chExt cx="717289" cy="376041"/>
          </a:xfrm>
        </p:grpSpPr>
        <p:sp>
          <p:nvSpPr>
            <p:cNvPr id="22" name="Google Shape;22;p2"/>
            <p:cNvSpPr/>
            <p:nvPr/>
          </p:nvSpPr>
          <p:spPr>
            <a:xfrm>
              <a:off x="3871300" y="4769459"/>
              <a:ext cx="717289" cy="376041"/>
            </a:xfrm>
            <a:custGeom>
              <a:rect b="b" l="l" r="r" t="t"/>
              <a:pathLst>
                <a:path extrusionOk="0" h="12656" w="24141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lnTo>
                    <a:pt x="7805" y="12656"/>
                  </a:lnTo>
                  <a:cubicBezTo>
                    <a:pt x="7805" y="10202"/>
                    <a:pt x="9729" y="8195"/>
                    <a:pt x="12070" y="8195"/>
                  </a:cubicBezTo>
                  <a:cubicBezTo>
                    <a:pt x="14412" y="8195"/>
                    <a:pt x="16335" y="10202"/>
                    <a:pt x="16335" y="12656"/>
                  </a:cubicBezTo>
                  <a:lnTo>
                    <a:pt x="24140" y="12656"/>
                  </a:lnTo>
                  <a:cubicBezTo>
                    <a:pt x="24140" y="5659"/>
                    <a:pt x="18733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972352" y="4875473"/>
              <a:ext cx="514353" cy="270027"/>
            </a:xfrm>
            <a:custGeom>
              <a:rect b="b" l="l" r="r" t="t"/>
              <a:pathLst>
                <a:path extrusionOk="0" fill="none" h="9088" w="17311">
                  <a:moveTo>
                    <a:pt x="17311" y="9088"/>
                  </a:moveTo>
                  <a:cubicBezTo>
                    <a:pt x="17311" y="4070"/>
                    <a:pt x="13436" y="0"/>
                    <a:pt x="8669" y="0"/>
                  </a:cubicBezTo>
                  <a:cubicBezTo>
                    <a:pt x="3875" y="0"/>
                    <a:pt x="0" y="4070"/>
                    <a:pt x="0" y="9088"/>
                  </a:cubicBezTo>
                </a:path>
              </a:pathLst>
            </a:custGeom>
            <a:noFill/>
            <a:ln cap="flat" cmpd="sng" w="11850">
              <a:solidFill>
                <a:srgbClr val="FFFFFF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8421574" y="261083"/>
            <a:ext cx="1092835" cy="1147113"/>
            <a:chOff x="9657926" y="1850574"/>
            <a:chExt cx="713246" cy="748670"/>
          </a:xfrm>
        </p:grpSpPr>
        <p:sp>
          <p:nvSpPr>
            <p:cNvPr id="25" name="Google Shape;25;p2"/>
            <p:cNvSpPr/>
            <p:nvPr/>
          </p:nvSpPr>
          <p:spPr>
            <a:xfrm>
              <a:off x="9657926" y="1850574"/>
              <a:ext cx="713246" cy="748670"/>
            </a:xfrm>
            <a:custGeom>
              <a:rect b="b" l="l" r="r" t="t"/>
              <a:pathLst>
                <a:path extrusionOk="0" h="25340" w="24141">
                  <a:moveTo>
                    <a:pt x="12071" y="1"/>
                  </a:moveTo>
                  <a:cubicBezTo>
                    <a:pt x="5409" y="1"/>
                    <a:pt x="1" y="5687"/>
                    <a:pt x="1" y="12684"/>
                  </a:cubicBezTo>
                  <a:cubicBezTo>
                    <a:pt x="1" y="19681"/>
                    <a:pt x="5409" y="25339"/>
                    <a:pt x="12071" y="25339"/>
                  </a:cubicBezTo>
                  <a:cubicBezTo>
                    <a:pt x="18733" y="25339"/>
                    <a:pt x="24141" y="19681"/>
                    <a:pt x="24141" y="12684"/>
                  </a:cubicBezTo>
                  <a:cubicBezTo>
                    <a:pt x="24141" y="5687"/>
                    <a:pt x="18733" y="1"/>
                    <a:pt x="12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895938" y="2100935"/>
              <a:ext cx="237217" cy="248739"/>
            </a:xfrm>
            <a:custGeom>
              <a:rect b="b" l="l" r="r" t="t"/>
              <a:pathLst>
                <a:path extrusionOk="0" fill="none" h="8419" w="8029">
                  <a:moveTo>
                    <a:pt x="8029" y="4210"/>
                  </a:moveTo>
                  <a:cubicBezTo>
                    <a:pt x="8029" y="6523"/>
                    <a:pt x="6217" y="8419"/>
                    <a:pt x="4015" y="8419"/>
                  </a:cubicBezTo>
                  <a:cubicBezTo>
                    <a:pt x="1785" y="8419"/>
                    <a:pt x="1" y="6523"/>
                    <a:pt x="1" y="4210"/>
                  </a:cubicBezTo>
                  <a:cubicBezTo>
                    <a:pt x="1" y="1868"/>
                    <a:pt x="1785" y="1"/>
                    <a:pt x="4015" y="1"/>
                  </a:cubicBezTo>
                  <a:cubicBezTo>
                    <a:pt x="6217" y="1"/>
                    <a:pt x="8029" y="1868"/>
                    <a:pt x="8029" y="4210"/>
                  </a:cubicBezTo>
                  <a:close/>
                </a:path>
              </a:pathLst>
            </a:custGeom>
            <a:noFill/>
            <a:ln cap="flat" cmpd="sng" w="11850">
              <a:solidFill>
                <a:srgbClr val="FFFFFF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hasCustomPrompt="1" type="title"/>
          </p:nvPr>
        </p:nvSpPr>
        <p:spPr>
          <a:xfrm>
            <a:off x="1629750" y="1559400"/>
            <a:ext cx="6011100" cy="151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1629750" y="3233425"/>
            <a:ext cx="6011100" cy="45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11"/>
          <p:cNvSpPr/>
          <p:nvPr/>
        </p:nvSpPr>
        <p:spPr>
          <a:xfrm>
            <a:off x="4492531" y="-378319"/>
            <a:ext cx="1180402" cy="124042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3314144" y="-378319"/>
            <a:ext cx="1178458" cy="1240421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492531" y="-378319"/>
            <a:ext cx="1180402" cy="124042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3542450" y="20339"/>
            <a:ext cx="580518" cy="611499"/>
          </a:xfrm>
          <a:custGeom>
            <a:rect b="b" l="l" r="r" t="t"/>
            <a:pathLst>
              <a:path extrusionOk="0" h="8809" w="8363">
                <a:moveTo>
                  <a:pt x="4182" y="390"/>
                </a:moveTo>
                <a:cubicBezTo>
                  <a:pt x="6272" y="390"/>
                  <a:pt x="8001" y="2174"/>
                  <a:pt x="8001" y="4404"/>
                </a:cubicBezTo>
                <a:cubicBezTo>
                  <a:pt x="8001" y="6606"/>
                  <a:pt x="6272" y="8418"/>
                  <a:pt x="4182" y="8418"/>
                </a:cubicBezTo>
                <a:cubicBezTo>
                  <a:pt x="2063" y="8418"/>
                  <a:pt x="363" y="6606"/>
                  <a:pt x="363" y="4404"/>
                </a:cubicBezTo>
                <a:cubicBezTo>
                  <a:pt x="363" y="2174"/>
                  <a:pt x="2063" y="390"/>
                  <a:pt x="4182" y="390"/>
                </a:cubicBezTo>
                <a:close/>
                <a:moveTo>
                  <a:pt x="4182" y="0"/>
                </a:moveTo>
                <a:cubicBezTo>
                  <a:pt x="1868" y="0"/>
                  <a:pt x="0" y="1979"/>
                  <a:pt x="0" y="4404"/>
                </a:cubicBezTo>
                <a:cubicBezTo>
                  <a:pt x="0" y="6829"/>
                  <a:pt x="1868" y="8809"/>
                  <a:pt x="4182" y="8809"/>
                </a:cubicBezTo>
                <a:cubicBezTo>
                  <a:pt x="6495" y="8809"/>
                  <a:pt x="8363" y="6829"/>
                  <a:pt x="8363" y="4404"/>
                </a:cubicBezTo>
                <a:cubicBezTo>
                  <a:pt x="8363" y="1979"/>
                  <a:pt x="6495" y="0"/>
                  <a:pt x="4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 rot="-5400000">
            <a:off x="8239382" y="282345"/>
            <a:ext cx="1186953" cy="622264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 rot="-5400000">
            <a:off x="8495002" y="370750"/>
            <a:ext cx="851139" cy="446834"/>
          </a:xfrm>
          <a:custGeom>
            <a:rect b="b" l="l" r="r" t="t"/>
            <a:pathLst>
              <a:path extrusionOk="0" fill="none" h="9088" w="17311">
                <a:moveTo>
                  <a:pt x="17311" y="9088"/>
                </a:moveTo>
                <a:cubicBezTo>
                  <a:pt x="17311" y="4070"/>
                  <a:pt x="13436" y="0"/>
                  <a:pt x="8669" y="0"/>
                </a:cubicBezTo>
                <a:cubicBezTo>
                  <a:pt x="3875" y="0"/>
                  <a:pt x="0" y="4070"/>
                  <a:pt x="0" y="9088"/>
                </a:cubicBez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1"/>
          <p:cNvGrpSpPr/>
          <p:nvPr/>
        </p:nvGrpSpPr>
        <p:grpSpPr>
          <a:xfrm>
            <a:off x="52331" y="-10"/>
            <a:ext cx="1017112" cy="1068556"/>
            <a:chOff x="52331" y="5215"/>
            <a:chExt cx="1017112" cy="1068556"/>
          </a:xfrm>
        </p:grpSpPr>
        <p:sp>
          <p:nvSpPr>
            <p:cNvPr id="174" name="Google Shape;174;p11"/>
            <p:cNvSpPr/>
            <p:nvPr/>
          </p:nvSpPr>
          <p:spPr>
            <a:xfrm>
              <a:off x="225533" y="5215"/>
              <a:ext cx="843911" cy="885012"/>
            </a:xfrm>
            <a:custGeom>
              <a:rect b="b" l="l" r="r" t="t"/>
              <a:pathLst>
                <a:path extrusionOk="0" h="14384" w="13716">
                  <a:moveTo>
                    <a:pt x="1" y="0"/>
                  </a:moveTo>
                  <a:lnTo>
                    <a:pt x="13715" y="14384"/>
                  </a:lnTo>
                  <a:lnTo>
                    <a:pt x="13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2331" y="5223"/>
              <a:ext cx="1017111" cy="1068548"/>
            </a:xfrm>
            <a:custGeom>
              <a:rect b="b" l="l" r="r" t="t"/>
              <a:pathLst>
                <a:path extrusionOk="0" fill="none" h="17367" w="16531">
                  <a:moveTo>
                    <a:pt x="16530" y="0"/>
                  </a:moveTo>
                  <a:lnTo>
                    <a:pt x="0" y="17367"/>
                  </a:lnTo>
                </a:path>
              </a:pathLst>
            </a:custGeom>
            <a:noFill/>
            <a:ln cap="flat" cmpd="sng" w="11850">
              <a:solidFill>
                <a:schemeClr val="dk2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1"/>
          <p:cNvSpPr/>
          <p:nvPr/>
        </p:nvSpPr>
        <p:spPr>
          <a:xfrm>
            <a:off x="356735" y="3812725"/>
            <a:ext cx="1485335" cy="1559107"/>
          </a:xfrm>
          <a:custGeom>
            <a:rect b="b" l="l" r="r" t="t"/>
            <a:pathLst>
              <a:path extrusionOk="0" h="25340" w="24141">
                <a:moveTo>
                  <a:pt x="12071" y="1"/>
                </a:moveTo>
                <a:cubicBezTo>
                  <a:pt x="5409" y="1"/>
                  <a:pt x="1" y="5687"/>
                  <a:pt x="1" y="12684"/>
                </a:cubicBezTo>
                <a:cubicBezTo>
                  <a:pt x="1" y="19681"/>
                  <a:pt x="5409" y="25339"/>
                  <a:pt x="12071" y="25339"/>
                </a:cubicBezTo>
                <a:cubicBezTo>
                  <a:pt x="18733" y="25339"/>
                  <a:pt x="24141" y="19681"/>
                  <a:pt x="24141" y="12684"/>
                </a:cubicBezTo>
                <a:cubicBezTo>
                  <a:pt x="24141" y="5687"/>
                  <a:pt x="18733" y="1"/>
                  <a:pt x="120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52401" y="4334108"/>
            <a:ext cx="494004" cy="518000"/>
          </a:xfrm>
          <a:custGeom>
            <a:rect b="b" l="l" r="r" t="t"/>
            <a:pathLst>
              <a:path extrusionOk="0" fill="none" h="8419" w="8029">
                <a:moveTo>
                  <a:pt x="8029" y="4210"/>
                </a:moveTo>
                <a:cubicBezTo>
                  <a:pt x="8029" y="6523"/>
                  <a:pt x="6217" y="8419"/>
                  <a:pt x="4015" y="8419"/>
                </a:cubicBezTo>
                <a:cubicBezTo>
                  <a:pt x="1785" y="8419"/>
                  <a:pt x="1" y="6523"/>
                  <a:pt x="1" y="4210"/>
                </a:cubicBezTo>
                <a:cubicBezTo>
                  <a:pt x="1" y="1868"/>
                  <a:pt x="1785" y="1"/>
                  <a:pt x="4015" y="1"/>
                </a:cubicBezTo>
                <a:cubicBezTo>
                  <a:pt x="6217" y="1"/>
                  <a:pt x="8029" y="1868"/>
                  <a:pt x="8029" y="4210"/>
                </a:cubicBezTo>
                <a:close/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60690" y="4905267"/>
            <a:ext cx="600385" cy="595586"/>
          </a:xfrm>
          <a:custGeom>
            <a:rect b="b" l="l" r="r" t="t"/>
            <a:pathLst>
              <a:path extrusionOk="0" h="9680" w="9758">
                <a:moveTo>
                  <a:pt x="7639" y="0"/>
                </a:moveTo>
                <a:lnTo>
                  <a:pt x="1" y="8028"/>
                </a:lnTo>
                <a:cubicBezTo>
                  <a:pt x="1060" y="9129"/>
                  <a:pt x="2440" y="9680"/>
                  <a:pt x="3820" y="9680"/>
                </a:cubicBezTo>
                <a:cubicBezTo>
                  <a:pt x="5199" y="9680"/>
                  <a:pt x="6579" y="9129"/>
                  <a:pt x="7639" y="8028"/>
                </a:cubicBezTo>
                <a:cubicBezTo>
                  <a:pt x="9757" y="5798"/>
                  <a:pt x="9757" y="2202"/>
                  <a:pt x="76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30375" y="4803624"/>
            <a:ext cx="600324" cy="595648"/>
          </a:xfrm>
          <a:custGeom>
            <a:rect b="b" l="l" r="r" t="t"/>
            <a:pathLst>
              <a:path extrusionOk="0" h="9681" w="9757">
                <a:moveTo>
                  <a:pt x="5938" y="1"/>
                </a:moveTo>
                <a:cubicBezTo>
                  <a:pt x="4558" y="1"/>
                  <a:pt x="3178" y="551"/>
                  <a:pt x="2119" y="1652"/>
                </a:cubicBezTo>
                <a:cubicBezTo>
                  <a:pt x="0" y="3854"/>
                  <a:pt x="0" y="7450"/>
                  <a:pt x="2119" y="9680"/>
                </a:cubicBezTo>
                <a:lnTo>
                  <a:pt x="9757" y="1652"/>
                </a:lnTo>
                <a:cubicBezTo>
                  <a:pt x="8697" y="551"/>
                  <a:pt x="7317" y="1"/>
                  <a:pt x="59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 flipH="1">
            <a:off x="8228743" y="4773883"/>
            <a:ext cx="911472" cy="444029"/>
          </a:xfrm>
          <a:custGeom>
            <a:rect b="b" l="l" r="r" t="t"/>
            <a:pathLst>
              <a:path extrusionOk="0" h="4210" w="8642">
                <a:moveTo>
                  <a:pt x="0" y="1"/>
                </a:moveTo>
                <a:lnTo>
                  <a:pt x="0" y="4210"/>
                </a:lnTo>
                <a:lnTo>
                  <a:pt x="8641" y="4210"/>
                </a:lnTo>
                <a:lnTo>
                  <a:pt x="86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 flipH="1">
            <a:off x="7317375" y="4332913"/>
            <a:ext cx="911472" cy="441076"/>
          </a:xfrm>
          <a:custGeom>
            <a:rect b="b" l="l" r="r" t="t"/>
            <a:pathLst>
              <a:path extrusionOk="0" h="4182" w="8642">
                <a:moveTo>
                  <a:pt x="0" y="0"/>
                </a:moveTo>
                <a:lnTo>
                  <a:pt x="0" y="4182"/>
                </a:lnTo>
                <a:lnTo>
                  <a:pt x="8642" y="4182"/>
                </a:lnTo>
                <a:lnTo>
                  <a:pt x="86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7713331" y="4471139"/>
            <a:ext cx="119557" cy="1007789"/>
            <a:chOff x="8557975" y="3222950"/>
            <a:chExt cx="98498" cy="830276"/>
          </a:xfrm>
        </p:grpSpPr>
        <p:sp>
          <p:nvSpPr>
            <p:cNvPr id="183" name="Google Shape;183;p11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hasCustomPrompt="1" type="title"/>
          </p:nvPr>
        </p:nvSpPr>
        <p:spPr>
          <a:xfrm flipH="1">
            <a:off x="728216" y="1388163"/>
            <a:ext cx="8304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2C2C2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/>
          <p:nvPr>
            <p:ph idx="1" type="subTitle"/>
          </p:nvPr>
        </p:nvSpPr>
        <p:spPr>
          <a:xfrm flipH="1">
            <a:off x="1583724" y="1570325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2" type="subTitle"/>
          </p:nvPr>
        </p:nvSpPr>
        <p:spPr>
          <a:xfrm flipH="1">
            <a:off x="1583725" y="1893925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1" name="Google Shape;191;p13"/>
          <p:cNvSpPr txBox="1"/>
          <p:nvPr>
            <p:ph hasCustomPrompt="1" idx="3" type="title"/>
          </p:nvPr>
        </p:nvSpPr>
        <p:spPr>
          <a:xfrm flipH="1">
            <a:off x="728216" y="2873288"/>
            <a:ext cx="8304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2C2C2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/>
          <p:nvPr>
            <p:ph idx="4" type="subTitle"/>
          </p:nvPr>
        </p:nvSpPr>
        <p:spPr>
          <a:xfrm flipH="1">
            <a:off x="1583724" y="3052962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idx="5" type="subTitle"/>
          </p:nvPr>
        </p:nvSpPr>
        <p:spPr>
          <a:xfrm flipH="1">
            <a:off x="1583725" y="3358912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4" name="Google Shape;194;p13"/>
          <p:cNvSpPr txBox="1"/>
          <p:nvPr>
            <p:ph hasCustomPrompt="1" idx="6" type="title"/>
          </p:nvPr>
        </p:nvSpPr>
        <p:spPr>
          <a:xfrm>
            <a:off x="4582953" y="1388163"/>
            <a:ext cx="8304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2C2C2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/>
          <p:nvPr>
            <p:ph idx="7" type="subTitle"/>
          </p:nvPr>
        </p:nvSpPr>
        <p:spPr>
          <a:xfrm>
            <a:off x="5437137" y="1570313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96" name="Google Shape;196;p13"/>
          <p:cNvSpPr txBox="1"/>
          <p:nvPr>
            <p:ph idx="8" type="subTitle"/>
          </p:nvPr>
        </p:nvSpPr>
        <p:spPr>
          <a:xfrm>
            <a:off x="5437138" y="1893925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7" name="Google Shape;197;p13"/>
          <p:cNvSpPr txBox="1"/>
          <p:nvPr>
            <p:ph hasCustomPrompt="1" idx="9" type="title"/>
          </p:nvPr>
        </p:nvSpPr>
        <p:spPr>
          <a:xfrm>
            <a:off x="4582953" y="2873288"/>
            <a:ext cx="8304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2C2C2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/>
          <p:nvPr>
            <p:ph idx="13" type="subTitle"/>
          </p:nvPr>
        </p:nvSpPr>
        <p:spPr>
          <a:xfrm>
            <a:off x="5437137" y="3052959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14" type="subTitle"/>
          </p:nvPr>
        </p:nvSpPr>
        <p:spPr>
          <a:xfrm>
            <a:off x="5437138" y="3358912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0" name="Google Shape;200;p13"/>
          <p:cNvSpPr txBox="1"/>
          <p:nvPr>
            <p:ph idx="15" type="title"/>
          </p:nvPr>
        </p:nvSpPr>
        <p:spPr>
          <a:xfrm>
            <a:off x="713250" y="539500"/>
            <a:ext cx="77175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01" name="Google Shape;201;p13"/>
          <p:cNvSpPr/>
          <p:nvPr/>
        </p:nvSpPr>
        <p:spPr>
          <a:xfrm>
            <a:off x="8436369" y="2504903"/>
            <a:ext cx="877775" cy="919445"/>
          </a:xfrm>
          <a:custGeom>
            <a:rect b="b" l="l" r="r" t="t"/>
            <a:pathLst>
              <a:path extrusionOk="0" h="9841" w="9395">
                <a:moveTo>
                  <a:pt x="9395" y="1"/>
                </a:moveTo>
                <a:lnTo>
                  <a:pt x="1" y="9841"/>
                </a:lnTo>
                <a:lnTo>
                  <a:pt x="9395" y="9841"/>
                </a:lnTo>
                <a:lnTo>
                  <a:pt x="93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13"/>
          <p:cNvCxnSpPr/>
          <p:nvPr/>
        </p:nvCxnSpPr>
        <p:spPr>
          <a:xfrm>
            <a:off x="8875264" y="3310253"/>
            <a:ext cx="0" cy="9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3"/>
          <p:cNvSpPr/>
          <p:nvPr/>
        </p:nvSpPr>
        <p:spPr>
          <a:xfrm>
            <a:off x="838900" y="4732811"/>
            <a:ext cx="877755" cy="920504"/>
          </a:xfrm>
          <a:custGeom>
            <a:rect b="b" l="l" r="r" t="t"/>
            <a:pathLst>
              <a:path extrusionOk="0" h="14384" w="13716">
                <a:moveTo>
                  <a:pt x="1" y="0"/>
                </a:moveTo>
                <a:lnTo>
                  <a:pt x="13715" y="14384"/>
                </a:lnTo>
                <a:lnTo>
                  <a:pt x="13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>
            <a:off x="838899" y="4726324"/>
            <a:ext cx="877755" cy="922144"/>
          </a:xfrm>
          <a:custGeom>
            <a:rect b="b" l="l" r="r" t="t"/>
            <a:pathLst>
              <a:path extrusionOk="0" fill="none" h="17367" w="16531">
                <a:moveTo>
                  <a:pt x="16530" y="0"/>
                </a:moveTo>
                <a:lnTo>
                  <a:pt x="0" y="17367"/>
                </a:lnTo>
              </a:path>
            </a:pathLst>
          </a:custGeom>
          <a:noFill/>
          <a:ln cap="flat" cmpd="sng" w="11850">
            <a:solidFill>
              <a:srgbClr val="FFFFFF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-253714" y="4637678"/>
            <a:ext cx="1226137" cy="645001"/>
          </a:xfrm>
          <a:custGeom>
            <a:rect b="b" l="l" r="r" t="t"/>
            <a:pathLst>
              <a:path extrusionOk="0" h="12685" w="24114">
                <a:moveTo>
                  <a:pt x="1" y="1"/>
                </a:moveTo>
                <a:cubicBezTo>
                  <a:pt x="1" y="6998"/>
                  <a:pt x="5409" y="12684"/>
                  <a:pt x="12043" y="12684"/>
                </a:cubicBezTo>
                <a:cubicBezTo>
                  <a:pt x="18705" y="12684"/>
                  <a:pt x="24113" y="6998"/>
                  <a:pt x="24113" y="1"/>
                </a:cubicBezTo>
                <a:lnTo>
                  <a:pt x="16308" y="1"/>
                </a:lnTo>
                <a:cubicBezTo>
                  <a:pt x="16308" y="2482"/>
                  <a:pt x="14412" y="4489"/>
                  <a:pt x="12043" y="4489"/>
                </a:cubicBezTo>
                <a:cubicBezTo>
                  <a:pt x="9702" y="4489"/>
                  <a:pt x="7806" y="2482"/>
                  <a:pt x="78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6119275" y="4637675"/>
            <a:ext cx="462174" cy="922152"/>
          </a:xfrm>
          <a:custGeom>
            <a:rect b="b" l="l" r="r" t="t"/>
            <a:pathLst>
              <a:path extrusionOk="0" h="4182" w="8642">
                <a:moveTo>
                  <a:pt x="0" y="0"/>
                </a:moveTo>
                <a:lnTo>
                  <a:pt x="0" y="4182"/>
                </a:lnTo>
                <a:lnTo>
                  <a:pt x="8642" y="4182"/>
                </a:lnTo>
                <a:lnTo>
                  <a:pt x="86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1519050" y="2209425"/>
            <a:ext cx="6105900" cy="10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09" name="Google Shape;209;p14"/>
          <p:cNvSpPr txBox="1"/>
          <p:nvPr>
            <p:ph hasCustomPrompt="1" idx="2" type="title"/>
          </p:nvPr>
        </p:nvSpPr>
        <p:spPr>
          <a:xfrm>
            <a:off x="3864450" y="1076625"/>
            <a:ext cx="1415100" cy="113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/>
          <p:nvPr>
            <p:ph idx="1" type="subTitle"/>
          </p:nvPr>
        </p:nvSpPr>
        <p:spPr>
          <a:xfrm>
            <a:off x="1519050" y="3269850"/>
            <a:ext cx="6105900" cy="405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1" name="Google Shape;211;p14"/>
          <p:cNvSpPr/>
          <p:nvPr/>
        </p:nvSpPr>
        <p:spPr>
          <a:xfrm>
            <a:off x="-109140" y="-477925"/>
            <a:ext cx="1485335" cy="1559107"/>
          </a:xfrm>
          <a:custGeom>
            <a:rect b="b" l="l" r="r" t="t"/>
            <a:pathLst>
              <a:path extrusionOk="0" h="25340" w="24141">
                <a:moveTo>
                  <a:pt x="12071" y="1"/>
                </a:moveTo>
                <a:cubicBezTo>
                  <a:pt x="5409" y="1"/>
                  <a:pt x="1" y="5687"/>
                  <a:pt x="1" y="12684"/>
                </a:cubicBezTo>
                <a:cubicBezTo>
                  <a:pt x="1" y="19681"/>
                  <a:pt x="5409" y="25339"/>
                  <a:pt x="12071" y="25339"/>
                </a:cubicBezTo>
                <a:cubicBezTo>
                  <a:pt x="18733" y="25339"/>
                  <a:pt x="24141" y="19681"/>
                  <a:pt x="24141" y="12684"/>
                </a:cubicBezTo>
                <a:cubicBezTo>
                  <a:pt x="24141" y="5687"/>
                  <a:pt x="18733" y="1"/>
                  <a:pt x="120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-205185" y="614617"/>
            <a:ext cx="600385" cy="595586"/>
          </a:xfrm>
          <a:custGeom>
            <a:rect b="b" l="l" r="r" t="t"/>
            <a:pathLst>
              <a:path extrusionOk="0" h="9680" w="9758">
                <a:moveTo>
                  <a:pt x="7639" y="0"/>
                </a:moveTo>
                <a:lnTo>
                  <a:pt x="1" y="8028"/>
                </a:lnTo>
                <a:cubicBezTo>
                  <a:pt x="1060" y="9129"/>
                  <a:pt x="2440" y="9680"/>
                  <a:pt x="3820" y="9680"/>
                </a:cubicBezTo>
                <a:cubicBezTo>
                  <a:pt x="5199" y="9680"/>
                  <a:pt x="6579" y="9129"/>
                  <a:pt x="7639" y="8028"/>
                </a:cubicBezTo>
                <a:cubicBezTo>
                  <a:pt x="9757" y="5798"/>
                  <a:pt x="9757" y="2202"/>
                  <a:pt x="76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-335500" y="512974"/>
            <a:ext cx="600324" cy="595648"/>
          </a:xfrm>
          <a:custGeom>
            <a:rect b="b" l="l" r="r" t="t"/>
            <a:pathLst>
              <a:path extrusionOk="0" h="9681" w="9757">
                <a:moveTo>
                  <a:pt x="5938" y="1"/>
                </a:moveTo>
                <a:cubicBezTo>
                  <a:pt x="4558" y="1"/>
                  <a:pt x="3178" y="551"/>
                  <a:pt x="2119" y="1652"/>
                </a:cubicBezTo>
                <a:cubicBezTo>
                  <a:pt x="0" y="3854"/>
                  <a:pt x="0" y="7450"/>
                  <a:pt x="2119" y="9680"/>
                </a:cubicBezTo>
                <a:lnTo>
                  <a:pt x="9757" y="1652"/>
                </a:lnTo>
                <a:cubicBezTo>
                  <a:pt x="8697" y="551"/>
                  <a:pt x="7317" y="1"/>
                  <a:pt x="59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8042864" y="4266311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/>
          <p:nvPr/>
        </p:nvSpPr>
        <p:spPr>
          <a:xfrm>
            <a:off x="7206827" y="4266311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>
            <a:off x="6686050" y="4521242"/>
            <a:ext cx="1186953" cy="622264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"/>
          <p:cNvSpPr/>
          <p:nvPr/>
        </p:nvSpPr>
        <p:spPr>
          <a:xfrm>
            <a:off x="6853267" y="4696670"/>
            <a:ext cx="851139" cy="446834"/>
          </a:xfrm>
          <a:custGeom>
            <a:rect b="b" l="l" r="r" t="t"/>
            <a:pathLst>
              <a:path extrusionOk="0" fill="none" h="9088" w="17311">
                <a:moveTo>
                  <a:pt x="17311" y="9088"/>
                </a:moveTo>
                <a:cubicBezTo>
                  <a:pt x="17311" y="4070"/>
                  <a:pt x="13436" y="0"/>
                  <a:pt x="8669" y="0"/>
                </a:cubicBezTo>
                <a:cubicBezTo>
                  <a:pt x="3875" y="0"/>
                  <a:pt x="0" y="4070"/>
                  <a:pt x="0" y="9088"/>
                </a:cubicBez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>
            <a:off x="8316975" y="4547926"/>
            <a:ext cx="1135713" cy="595579"/>
          </a:xfrm>
          <a:custGeom>
            <a:rect b="b" l="l" r="r" t="t"/>
            <a:pathLst>
              <a:path extrusionOk="0" h="5994" w="11430">
                <a:moveTo>
                  <a:pt x="5715" y="0"/>
                </a:moveTo>
                <a:lnTo>
                  <a:pt x="1" y="5994"/>
                </a:lnTo>
                <a:lnTo>
                  <a:pt x="11430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>
            <a:off x="7262523" y="338346"/>
            <a:ext cx="911472" cy="444029"/>
          </a:xfrm>
          <a:custGeom>
            <a:rect b="b" l="l" r="r" t="t"/>
            <a:pathLst>
              <a:path extrusionOk="0" h="4210" w="8642">
                <a:moveTo>
                  <a:pt x="0" y="1"/>
                </a:moveTo>
                <a:lnTo>
                  <a:pt x="0" y="4210"/>
                </a:lnTo>
                <a:lnTo>
                  <a:pt x="8641" y="4210"/>
                </a:lnTo>
                <a:lnTo>
                  <a:pt x="86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8173891" y="-102625"/>
            <a:ext cx="911472" cy="441076"/>
          </a:xfrm>
          <a:custGeom>
            <a:rect b="b" l="l" r="r" t="t"/>
            <a:pathLst>
              <a:path extrusionOk="0" h="4182" w="8642">
                <a:moveTo>
                  <a:pt x="0" y="0"/>
                </a:moveTo>
                <a:lnTo>
                  <a:pt x="0" y="4182"/>
                </a:lnTo>
                <a:lnTo>
                  <a:pt x="8642" y="4182"/>
                </a:lnTo>
                <a:lnTo>
                  <a:pt x="86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>
            <a:off x="6351050" y="-102625"/>
            <a:ext cx="911577" cy="441076"/>
          </a:xfrm>
          <a:custGeom>
            <a:rect b="b" l="l" r="r" t="t"/>
            <a:pathLst>
              <a:path extrusionOk="0" h="4182" w="8643">
                <a:moveTo>
                  <a:pt x="1" y="0"/>
                </a:moveTo>
                <a:lnTo>
                  <a:pt x="1" y="4182"/>
                </a:lnTo>
                <a:lnTo>
                  <a:pt x="8642" y="4182"/>
                </a:lnTo>
                <a:lnTo>
                  <a:pt x="86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4"/>
          <p:cNvGrpSpPr/>
          <p:nvPr/>
        </p:nvGrpSpPr>
        <p:grpSpPr>
          <a:xfrm>
            <a:off x="8569849" y="35601"/>
            <a:ext cx="119557" cy="1007789"/>
            <a:chOff x="8557975" y="3222950"/>
            <a:chExt cx="98498" cy="830276"/>
          </a:xfrm>
        </p:grpSpPr>
        <p:sp>
          <p:nvSpPr>
            <p:cNvPr id="223" name="Google Shape;223;p14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4"/>
          <p:cNvSpPr/>
          <p:nvPr/>
        </p:nvSpPr>
        <p:spPr>
          <a:xfrm>
            <a:off x="339005" y="4430681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1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0" y="4430681"/>
            <a:ext cx="339057" cy="712820"/>
          </a:xfrm>
          <a:custGeom>
            <a:rect b="b" l="l" r="r" t="t"/>
            <a:pathLst>
              <a:path extrusionOk="0" h="12015" w="5715">
                <a:moveTo>
                  <a:pt x="0" y="1"/>
                </a:moveTo>
                <a:lnTo>
                  <a:pt x="0" y="12015"/>
                </a:lnTo>
                <a:lnTo>
                  <a:pt x="5714" y="599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339005" y="3716250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14"/>
          <p:cNvCxnSpPr/>
          <p:nvPr/>
        </p:nvCxnSpPr>
        <p:spPr>
          <a:xfrm rot="10800000">
            <a:off x="1168764" y="4331528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1124425" y="2398600"/>
            <a:ext cx="5873400" cy="10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2" name="Google Shape;232;p15"/>
          <p:cNvSpPr txBox="1"/>
          <p:nvPr>
            <p:ph hasCustomPrompt="1" idx="2" type="title"/>
          </p:nvPr>
        </p:nvSpPr>
        <p:spPr>
          <a:xfrm>
            <a:off x="5374561" y="1265800"/>
            <a:ext cx="1623000" cy="113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1124425" y="3458900"/>
            <a:ext cx="5873400" cy="41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34" name="Google Shape;234;p15"/>
          <p:cNvSpPr/>
          <p:nvPr/>
        </p:nvSpPr>
        <p:spPr>
          <a:xfrm flipH="1">
            <a:off x="-237480" y="4"/>
            <a:ext cx="950712" cy="463680"/>
          </a:xfrm>
          <a:custGeom>
            <a:rect b="b" l="l" r="r" t="t"/>
            <a:pathLst>
              <a:path extrusionOk="0" h="8280" w="16977">
                <a:moveTo>
                  <a:pt x="0" y="1"/>
                </a:moveTo>
                <a:lnTo>
                  <a:pt x="0" y="8280"/>
                </a:lnTo>
                <a:lnTo>
                  <a:pt x="16976" y="8280"/>
                </a:lnTo>
                <a:lnTo>
                  <a:pt x="169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 flipH="1">
            <a:off x="-52215" y="4208117"/>
            <a:ext cx="469952" cy="493304"/>
          </a:xfrm>
          <a:custGeom>
            <a:rect b="b" l="l" r="r" t="t"/>
            <a:pathLst>
              <a:path extrusionOk="0" h="8809" w="8392">
                <a:moveTo>
                  <a:pt x="4210" y="391"/>
                </a:moveTo>
                <a:cubicBezTo>
                  <a:pt x="6301" y="391"/>
                  <a:pt x="8029" y="2202"/>
                  <a:pt x="8029" y="4405"/>
                </a:cubicBezTo>
                <a:cubicBezTo>
                  <a:pt x="8029" y="6607"/>
                  <a:pt x="6301" y="8419"/>
                  <a:pt x="4210" y="8419"/>
                </a:cubicBezTo>
                <a:cubicBezTo>
                  <a:pt x="2092" y="8419"/>
                  <a:pt x="391" y="6607"/>
                  <a:pt x="391" y="4405"/>
                </a:cubicBezTo>
                <a:cubicBezTo>
                  <a:pt x="391" y="2202"/>
                  <a:pt x="2092" y="391"/>
                  <a:pt x="4210" y="391"/>
                </a:cubicBezTo>
                <a:close/>
                <a:moveTo>
                  <a:pt x="4210" y="0"/>
                </a:moveTo>
                <a:cubicBezTo>
                  <a:pt x="1896" y="0"/>
                  <a:pt x="1" y="1979"/>
                  <a:pt x="1" y="4405"/>
                </a:cubicBezTo>
                <a:cubicBezTo>
                  <a:pt x="1" y="6830"/>
                  <a:pt x="1896" y="8809"/>
                  <a:pt x="4210" y="8809"/>
                </a:cubicBezTo>
                <a:cubicBezTo>
                  <a:pt x="6524" y="8809"/>
                  <a:pt x="8391" y="6830"/>
                  <a:pt x="8391" y="4405"/>
                </a:cubicBezTo>
                <a:cubicBezTo>
                  <a:pt x="8391" y="1979"/>
                  <a:pt x="6524" y="0"/>
                  <a:pt x="4210" y="0"/>
                </a:cubicBezTo>
                <a:close/>
              </a:path>
            </a:pathLst>
          </a:custGeom>
          <a:solidFill>
            <a:srgbClr val="FFF9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 flipH="1">
            <a:off x="-639287" y="463676"/>
            <a:ext cx="1352512" cy="784824"/>
          </a:xfrm>
          <a:custGeom>
            <a:rect b="b" l="l" r="r" t="t"/>
            <a:pathLst>
              <a:path extrusionOk="0" h="5994" w="11430">
                <a:moveTo>
                  <a:pt x="5715" y="0"/>
                </a:moveTo>
                <a:lnTo>
                  <a:pt x="1" y="5994"/>
                </a:lnTo>
                <a:lnTo>
                  <a:pt x="11430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 flipH="1">
            <a:off x="-492431" y="3746061"/>
            <a:ext cx="1350328" cy="1418984"/>
          </a:xfrm>
          <a:custGeom>
            <a:rect b="b" l="l" r="r" t="t"/>
            <a:pathLst>
              <a:path extrusionOk="0" h="25339" w="24113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cubicBezTo>
                  <a:pt x="0" y="19652"/>
                  <a:pt x="5408" y="25339"/>
                  <a:pt x="12070" y="25339"/>
                </a:cubicBezTo>
                <a:cubicBezTo>
                  <a:pt x="18704" y="25339"/>
                  <a:pt x="24112" y="19652"/>
                  <a:pt x="24112" y="12656"/>
                </a:cubicBezTo>
                <a:cubicBezTo>
                  <a:pt x="24112" y="5659"/>
                  <a:pt x="18704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7708173" y="-86602"/>
            <a:ext cx="1668505" cy="874719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 flipH="1">
            <a:off x="8033172" y="4697844"/>
            <a:ext cx="748437" cy="391528"/>
          </a:xfrm>
          <a:custGeom>
            <a:rect b="b" l="l" r="r" t="t"/>
            <a:pathLst>
              <a:path extrusionOk="0" h="5994" w="11458">
                <a:moveTo>
                  <a:pt x="1" y="0"/>
                </a:moveTo>
                <a:lnTo>
                  <a:pt x="5743" y="5994"/>
                </a:lnTo>
                <a:lnTo>
                  <a:pt x="114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 flipH="1">
            <a:off x="8781543" y="4304550"/>
            <a:ext cx="373304" cy="784820"/>
          </a:xfrm>
          <a:custGeom>
            <a:rect b="b" l="l" r="r" t="t"/>
            <a:pathLst>
              <a:path extrusionOk="0" h="12015" w="5715">
                <a:moveTo>
                  <a:pt x="0" y="0"/>
                </a:moveTo>
                <a:lnTo>
                  <a:pt x="0" y="12015"/>
                </a:lnTo>
                <a:lnTo>
                  <a:pt x="5715" y="60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 flipH="1">
            <a:off x="7188952" y="-544112"/>
            <a:ext cx="960570" cy="1007793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5"/>
          <p:cNvGrpSpPr/>
          <p:nvPr/>
        </p:nvGrpSpPr>
        <p:grpSpPr>
          <a:xfrm flipH="1">
            <a:off x="8482641" y="658989"/>
            <a:ext cx="119557" cy="1007789"/>
            <a:chOff x="8557975" y="3222950"/>
            <a:chExt cx="98498" cy="830276"/>
          </a:xfrm>
        </p:grpSpPr>
        <p:sp>
          <p:nvSpPr>
            <p:cNvPr id="243" name="Google Shape;243;p15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5"/>
          <p:cNvSpPr/>
          <p:nvPr/>
        </p:nvSpPr>
        <p:spPr>
          <a:xfrm flipH="1">
            <a:off x="1123320" y="4844391"/>
            <a:ext cx="950712" cy="999096"/>
          </a:xfrm>
          <a:custGeom>
            <a:rect b="b" l="l" r="r" t="t"/>
            <a:pathLst>
              <a:path extrusionOk="0" h="17841" w="16977">
                <a:moveTo>
                  <a:pt x="0" y="1"/>
                </a:moveTo>
                <a:lnTo>
                  <a:pt x="16976" y="17841"/>
                </a:lnTo>
                <a:lnTo>
                  <a:pt x="1697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/>
          <p:nvPr/>
        </p:nvSpPr>
        <p:spPr>
          <a:xfrm flipH="1">
            <a:off x="1123320" y="4380767"/>
            <a:ext cx="950712" cy="463680"/>
          </a:xfrm>
          <a:custGeom>
            <a:rect b="b" l="l" r="r" t="t"/>
            <a:pathLst>
              <a:path extrusionOk="0" h="8280" w="16977">
                <a:moveTo>
                  <a:pt x="0" y="1"/>
                </a:moveTo>
                <a:lnTo>
                  <a:pt x="0" y="8280"/>
                </a:lnTo>
                <a:lnTo>
                  <a:pt x="16976" y="8280"/>
                </a:lnTo>
                <a:lnTo>
                  <a:pt x="169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"/>
          <p:cNvSpPr/>
          <p:nvPr/>
        </p:nvSpPr>
        <p:spPr>
          <a:xfrm flipH="1">
            <a:off x="1666576" y="4500999"/>
            <a:ext cx="229544" cy="241976"/>
          </a:xfrm>
          <a:custGeom>
            <a:rect b="b" l="l" r="r" t="t"/>
            <a:pathLst>
              <a:path extrusionOk="0" h="4321" w="4099">
                <a:moveTo>
                  <a:pt x="2036" y="0"/>
                </a:moveTo>
                <a:lnTo>
                  <a:pt x="1" y="2146"/>
                </a:lnTo>
                <a:lnTo>
                  <a:pt x="2036" y="4321"/>
                </a:lnTo>
                <a:lnTo>
                  <a:pt x="4099" y="2146"/>
                </a:lnTo>
                <a:lnTo>
                  <a:pt x="2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"/>
          <p:cNvSpPr/>
          <p:nvPr/>
        </p:nvSpPr>
        <p:spPr>
          <a:xfrm flipH="1">
            <a:off x="1332536" y="4500999"/>
            <a:ext cx="229488" cy="241976"/>
          </a:xfrm>
          <a:custGeom>
            <a:rect b="b" l="l" r="r" t="t"/>
            <a:pathLst>
              <a:path extrusionOk="0" h="4321" w="4098">
                <a:moveTo>
                  <a:pt x="2063" y="0"/>
                </a:moveTo>
                <a:lnTo>
                  <a:pt x="0" y="2146"/>
                </a:lnTo>
                <a:lnTo>
                  <a:pt x="2063" y="4321"/>
                </a:lnTo>
                <a:lnTo>
                  <a:pt x="4098" y="2146"/>
                </a:lnTo>
                <a:lnTo>
                  <a:pt x="206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 flipH="1">
            <a:off x="171096" y="4844391"/>
            <a:ext cx="952280" cy="999096"/>
          </a:xfrm>
          <a:custGeom>
            <a:rect b="b" l="l" r="r" t="t"/>
            <a:pathLst>
              <a:path extrusionOk="0" h="17841" w="17005">
                <a:moveTo>
                  <a:pt x="0" y="1"/>
                </a:moveTo>
                <a:lnTo>
                  <a:pt x="0" y="17841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type="title"/>
          </p:nvPr>
        </p:nvSpPr>
        <p:spPr>
          <a:xfrm>
            <a:off x="2521413" y="1901050"/>
            <a:ext cx="5809500" cy="10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53" name="Google Shape;253;p16"/>
          <p:cNvSpPr txBox="1"/>
          <p:nvPr>
            <p:ph hasCustomPrompt="1" idx="2" type="title"/>
          </p:nvPr>
        </p:nvSpPr>
        <p:spPr>
          <a:xfrm>
            <a:off x="813088" y="2056000"/>
            <a:ext cx="1522200" cy="113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54" name="Google Shape;254;p16"/>
          <p:cNvSpPr txBox="1"/>
          <p:nvPr>
            <p:ph idx="1" type="subTitle"/>
          </p:nvPr>
        </p:nvSpPr>
        <p:spPr>
          <a:xfrm>
            <a:off x="2521413" y="2961350"/>
            <a:ext cx="5809500" cy="41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55" name="Google Shape;255;p16"/>
          <p:cNvSpPr/>
          <p:nvPr/>
        </p:nvSpPr>
        <p:spPr>
          <a:xfrm flipH="1">
            <a:off x="7825011" y="3964177"/>
            <a:ext cx="1180402" cy="124042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 flipH="1">
            <a:off x="-8" y="3903077"/>
            <a:ext cx="1178458" cy="1240421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 flipH="1">
            <a:off x="7825011" y="3964177"/>
            <a:ext cx="1180402" cy="124042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 flipH="1">
            <a:off x="369627" y="4301735"/>
            <a:ext cx="580518" cy="611499"/>
          </a:xfrm>
          <a:custGeom>
            <a:rect b="b" l="l" r="r" t="t"/>
            <a:pathLst>
              <a:path extrusionOk="0" h="8809" w="8363">
                <a:moveTo>
                  <a:pt x="4182" y="390"/>
                </a:moveTo>
                <a:cubicBezTo>
                  <a:pt x="6272" y="390"/>
                  <a:pt x="8001" y="2174"/>
                  <a:pt x="8001" y="4404"/>
                </a:cubicBezTo>
                <a:cubicBezTo>
                  <a:pt x="8001" y="6606"/>
                  <a:pt x="6272" y="8418"/>
                  <a:pt x="4182" y="8418"/>
                </a:cubicBezTo>
                <a:cubicBezTo>
                  <a:pt x="2063" y="8418"/>
                  <a:pt x="363" y="6606"/>
                  <a:pt x="363" y="4404"/>
                </a:cubicBezTo>
                <a:cubicBezTo>
                  <a:pt x="363" y="2174"/>
                  <a:pt x="2063" y="390"/>
                  <a:pt x="4182" y="390"/>
                </a:cubicBezTo>
                <a:close/>
                <a:moveTo>
                  <a:pt x="4182" y="0"/>
                </a:moveTo>
                <a:cubicBezTo>
                  <a:pt x="1868" y="0"/>
                  <a:pt x="0" y="1979"/>
                  <a:pt x="0" y="4404"/>
                </a:cubicBezTo>
                <a:cubicBezTo>
                  <a:pt x="0" y="6829"/>
                  <a:pt x="1868" y="8809"/>
                  <a:pt x="4182" y="8809"/>
                </a:cubicBezTo>
                <a:cubicBezTo>
                  <a:pt x="6495" y="8809"/>
                  <a:pt x="8363" y="6829"/>
                  <a:pt x="8363" y="4404"/>
                </a:cubicBezTo>
                <a:cubicBezTo>
                  <a:pt x="8363" y="1979"/>
                  <a:pt x="6495" y="0"/>
                  <a:pt x="4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16"/>
          <p:cNvGrpSpPr/>
          <p:nvPr/>
        </p:nvGrpSpPr>
        <p:grpSpPr>
          <a:xfrm flipH="1">
            <a:off x="6445036" y="4362836"/>
            <a:ext cx="1010410" cy="1063120"/>
            <a:chOff x="2138266" y="3393078"/>
            <a:chExt cx="528734" cy="556316"/>
          </a:xfrm>
        </p:grpSpPr>
        <p:sp>
          <p:nvSpPr>
            <p:cNvPr id="260" name="Google Shape;260;p16"/>
            <p:cNvSpPr/>
            <p:nvPr/>
          </p:nvSpPr>
          <p:spPr>
            <a:xfrm>
              <a:off x="2138266" y="3671215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1" y="1"/>
                  </a:moveTo>
                  <a:cubicBezTo>
                    <a:pt x="1" y="3708"/>
                    <a:pt x="2872" y="6746"/>
                    <a:pt x="6412" y="6746"/>
                  </a:cubicBezTo>
                  <a:cubicBezTo>
                    <a:pt x="9952" y="6746"/>
                    <a:pt x="12823" y="3708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138266" y="3393078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6412" y="1"/>
                  </a:moveTo>
                  <a:cubicBezTo>
                    <a:pt x="2872" y="1"/>
                    <a:pt x="1" y="3011"/>
                    <a:pt x="1" y="6747"/>
                  </a:cubicBezTo>
                  <a:lnTo>
                    <a:pt x="12823" y="6747"/>
                  </a:lnTo>
                  <a:cubicBezTo>
                    <a:pt x="12823" y="3011"/>
                    <a:pt x="9952" y="1"/>
                    <a:pt x="6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16"/>
          <p:cNvSpPr/>
          <p:nvPr/>
        </p:nvSpPr>
        <p:spPr>
          <a:xfrm>
            <a:off x="1230784" y="4547931"/>
            <a:ext cx="1180424" cy="595572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735110" y="-553700"/>
            <a:ext cx="1485335" cy="1559107"/>
          </a:xfrm>
          <a:custGeom>
            <a:rect b="b" l="l" r="r" t="t"/>
            <a:pathLst>
              <a:path extrusionOk="0" h="25340" w="24141">
                <a:moveTo>
                  <a:pt x="12071" y="1"/>
                </a:moveTo>
                <a:cubicBezTo>
                  <a:pt x="5409" y="1"/>
                  <a:pt x="1" y="5687"/>
                  <a:pt x="1" y="12684"/>
                </a:cubicBezTo>
                <a:cubicBezTo>
                  <a:pt x="1" y="19681"/>
                  <a:pt x="5409" y="25339"/>
                  <a:pt x="12071" y="25339"/>
                </a:cubicBezTo>
                <a:cubicBezTo>
                  <a:pt x="18733" y="25339"/>
                  <a:pt x="24141" y="19681"/>
                  <a:pt x="24141" y="12684"/>
                </a:cubicBezTo>
                <a:cubicBezTo>
                  <a:pt x="24141" y="5687"/>
                  <a:pt x="18733" y="1"/>
                  <a:pt x="120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1230776" y="-32317"/>
            <a:ext cx="494004" cy="518000"/>
          </a:xfrm>
          <a:custGeom>
            <a:rect b="b" l="l" r="r" t="t"/>
            <a:pathLst>
              <a:path extrusionOk="0" fill="none" h="8419" w="8029">
                <a:moveTo>
                  <a:pt x="8029" y="4210"/>
                </a:moveTo>
                <a:cubicBezTo>
                  <a:pt x="8029" y="6523"/>
                  <a:pt x="6217" y="8419"/>
                  <a:pt x="4015" y="8419"/>
                </a:cubicBezTo>
                <a:cubicBezTo>
                  <a:pt x="1785" y="8419"/>
                  <a:pt x="1" y="6523"/>
                  <a:pt x="1" y="4210"/>
                </a:cubicBezTo>
                <a:cubicBezTo>
                  <a:pt x="1" y="1868"/>
                  <a:pt x="1785" y="1"/>
                  <a:pt x="4015" y="1"/>
                </a:cubicBezTo>
                <a:cubicBezTo>
                  <a:pt x="6217" y="1"/>
                  <a:pt x="8029" y="1868"/>
                  <a:pt x="8029" y="4210"/>
                </a:cubicBezTo>
                <a:close/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639065" y="538842"/>
            <a:ext cx="600385" cy="595586"/>
          </a:xfrm>
          <a:custGeom>
            <a:rect b="b" l="l" r="r" t="t"/>
            <a:pathLst>
              <a:path extrusionOk="0" h="9680" w="9758">
                <a:moveTo>
                  <a:pt x="7639" y="0"/>
                </a:moveTo>
                <a:lnTo>
                  <a:pt x="1" y="8028"/>
                </a:lnTo>
                <a:cubicBezTo>
                  <a:pt x="1060" y="9129"/>
                  <a:pt x="2440" y="9680"/>
                  <a:pt x="3820" y="9680"/>
                </a:cubicBezTo>
                <a:cubicBezTo>
                  <a:pt x="5199" y="9680"/>
                  <a:pt x="6579" y="9129"/>
                  <a:pt x="7639" y="8028"/>
                </a:cubicBezTo>
                <a:cubicBezTo>
                  <a:pt x="9757" y="5798"/>
                  <a:pt x="9757" y="2202"/>
                  <a:pt x="76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508750" y="437199"/>
            <a:ext cx="600324" cy="595648"/>
          </a:xfrm>
          <a:custGeom>
            <a:rect b="b" l="l" r="r" t="t"/>
            <a:pathLst>
              <a:path extrusionOk="0" h="9681" w="9757">
                <a:moveTo>
                  <a:pt x="5938" y="1"/>
                </a:moveTo>
                <a:cubicBezTo>
                  <a:pt x="4558" y="1"/>
                  <a:pt x="3178" y="551"/>
                  <a:pt x="2119" y="1652"/>
                </a:cubicBezTo>
                <a:cubicBezTo>
                  <a:pt x="0" y="3854"/>
                  <a:pt x="0" y="7450"/>
                  <a:pt x="2119" y="9680"/>
                </a:cubicBezTo>
                <a:lnTo>
                  <a:pt x="9757" y="1652"/>
                </a:lnTo>
                <a:cubicBezTo>
                  <a:pt x="8697" y="551"/>
                  <a:pt x="7317" y="1"/>
                  <a:pt x="59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 flipH="1">
            <a:off x="8607118" y="407458"/>
            <a:ext cx="911472" cy="444029"/>
          </a:xfrm>
          <a:custGeom>
            <a:rect b="b" l="l" r="r" t="t"/>
            <a:pathLst>
              <a:path extrusionOk="0" h="4210" w="8642">
                <a:moveTo>
                  <a:pt x="0" y="1"/>
                </a:moveTo>
                <a:lnTo>
                  <a:pt x="0" y="4210"/>
                </a:lnTo>
                <a:lnTo>
                  <a:pt x="8641" y="4210"/>
                </a:lnTo>
                <a:lnTo>
                  <a:pt x="86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 flipH="1">
            <a:off x="7695750" y="-33512"/>
            <a:ext cx="911472" cy="441076"/>
          </a:xfrm>
          <a:custGeom>
            <a:rect b="b" l="l" r="r" t="t"/>
            <a:pathLst>
              <a:path extrusionOk="0" h="4182" w="8642">
                <a:moveTo>
                  <a:pt x="0" y="0"/>
                </a:moveTo>
                <a:lnTo>
                  <a:pt x="0" y="4182"/>
                </a:lnTo>
                <a:lnTo>
                  <a:pt x="8642" y="4182"/>
                </a:lnTo>
                <a:lnTo>
                  <a:pt x="86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16"/>
          <p:cNvGrpSpPr/>
          <p:nvPr/>
        </p:nvGrpSpPr>
        <p:grpSpPr>
          <a:xfrm flipH="1">
            <a:off x="8091706" y="104714"/>
            <a:ext cx="119557" cy="1007789"/>
            <a:chOff x="8557975" y="3222950"/>
            <a:chExt cx="98498" cy="830276"/>
          </a:xfrm>
        </p:grpSpPr>
        <p:sp>
          <p:nvSpPr>
            <p:cNvPr id="270" name="Google Shape;270;p16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3" name="Google Shape;273;p16"/>
          <p:cNvCxnSpPr/>
          <p:nvPr/>
        </p:nvCxnSpPr>
        <p:spPr>
          <a:xfrm rot="10800000">
            <a:off x="7067089" y="-268510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2_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idx="1" type="subTitle"/>
          </p:nvPr>
        </p:nvSpPr>
        <p:spPr>
          <a:xfrm>
            <a:off x="4486025" y="1475300"/>
            <a:ext cx="3944700" cy="4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76" name="Google Shape;276;p17"/>
          <p:cNvSpPr txBox="1"/>
          <p:nvPr>
            <p:ph idx="2" type="subTitle"/>
          </p:nvPr>
        </p:nvSpPr>
        <p:spPr>
          <a:xfrm>
            <a:off x="4486027" y="1893238"/>
            <a:ext cx="3944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7" name="Google Shape;277;p17"/>
          <p:cNvSpPr txBox="1"/>
          <p:nvPr>
            <p:ph idx="3" type="subTitle"/>
          </p:nvPr>
        </p:nvSpPr>
        <p:spPr>
          <a:xfrm>
            <a:off x="4486025" y="2980900"/>
            <a:ext cx="3944700" cy="4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78" name="Google Shape;278;p17"/>
          <p:cNvSpPr txBox="1"/>
          <p:nvPr>
            <p:ph idx="4" type="subTitle"/>
          </p:nvPr>
        </p:nvSpPr>
        <p:spPr>
          <a:xfrm>
            <a:off x="4486027" y="3398650"/>
            <a:ext cx="3944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9" name="Google Shape;279;p17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0" name="Google Shape;280;p17"/>
          <p:cNvSpPr/>
          <p:nvPr>
            <p:ph idx="5" type="pic"/>
          </p:nvPr>
        </p:nvSpPr>
        <p:spPr>
          <a:xfrm>
            <a:off x="713225" y="1475300"/>
            <a:ext cx="3262800" cy="29709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17"/>
          <p:cNvSpPr/>
          <p:nvPr/>
        </p:nvSpPr>
        <p:spPr>
          <a:xfrm rot="10800000">
            <a:off x="8190300" y="-269607"/>
            <a:ext cx="1522076" cy="800709"/>
          </a:xfrm>
          <a:custGeom>
            <a:rect b="b" l="l" r="r" t="t"/>
            <a:pathLst>
              <a:path extrusionOk="0" h="12685" w="24114">
                <a:moveTo>
                  <a:pt x="1" y="1"/>
                </a:moveTo>
                <a:cubicBezTo>
                  <a:pt x="1" y="6998"/>
                  <a:pt x="5409" y="12684"/>
                  <a:pt x="12043" y="12684"/>
                </a:cubicBezTo>
                <a:cubicBezTo>
                  <a:pt x="18705" y="12684"/>
                  <a:pt x="24113" y="6998"/>
                  <a:pt x="24113" y="1"/>
                </a:cubicBezTo>
                <a:lnTo>
                  <a:pt x="16308" y="1"/>
                </a:lnTo>
                <a:cubicBezTo>
                  <a:pt x="16308" y="2482"/>
                  <a:pt x="14412" y="4489"/>
                  <a:pt x="12043" y="4489"/>
                </a:cubicBezTo>
                <a:cubicBezTo>
                  <a:pt x="9702" y="4489"/>
                  <a:pt x="7806" y="2482"/>
                  <a:pt x="78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 flipH="1" rot="-2371398">
            <a:off x="-15337" y="-19786"/>
            <a:ext cx="1207353" cy="635229"/>
          </a:xfrm>
          <a:custGeom>
            <a:rect b="b" l="l" r="r" t="t"/>
            <a:pathLst>
              <a:path extrusionOk="0" h="6747" w="12824">
                <a:moveTo>
                  <a:pt x="1" y="1"/>
                </a:moveTo>
                <a:cubicBezTo>
                  <a:pt x="1" y="3708"/>
                  <a:pt x="2872" y="6746"/>
                  <a:pt x="6412" y="6746"/>
                </a:cubicBezTo>
                <a:cubicBezTo>
                  <a:pt x="9952" y="6746"/>
                  <a:pt x="12823" y="3708"/>
                  <a:pt x="128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 flipH="1" rot="-2371398">
            <a:off x="-598556" y="-353953"/>
            <a:ext cx="1207353" cy="635229"/>
          </a:xfrm>
          <a:custGeom>
            <a:rect b="b" l="l" r="r" t="t"/>
            <a:pathLst>
              <a:path extrusionOk="0" h="6747" w="12824">
                <a:moveTo>
                  <a:pt x="6412" y="1"/>
                </a:moveTo>
                <a:cubicBezTo>
                  <a:pt x="2872" y="1"/>
                  <a:pt x="1" y="3011"/>
                  <a:pt x="1" y="6747"/>
                </a:cubicBezTo>
                <a:lnTo>
                  <a:pt x="12823" y="6747"/>
                </a:lnTo>
                <a:cubicBezTo>
                  <a:pt x="12823" y="3011"/>
                  <a:pt x="9952" y="1"/>
                  <a:pt x="6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8115974" y="4322837"/>
            <a:ext cx="934467" cy="980452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7588081" y="4634233"/>
            <a:ext cx="1279171" cy="670610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/>
          <p:nvPr>
            <p:ph type="title"/>
          </p:nvPr>
        </p:nvSpPr>
        <p:spPr>
          <a:xfrm>
            <a:off x="1954638" y="1408300"/>
            <a:ext cx="52347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88" name="Google Shape;288;p18"/>
          <p:cNvSpPr txBox="1"/>
          <p:nvPr>
            <p:ph idx="1" type="body"/>
          </p:nvPr>
        </p:nvSpPr>
        <p:spPr>
          <a:xfrm>
            <a:off x="1954638" y="2988400"/>
            <a:ext cx="5234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9" name="Google Shape;289;p18"/>
          <p:cNvSpPr/>
          <p:nvPr/>
        </p:nvSpPr>
        <p:spPr>
          <a:xfrm>
            <a:off x="7735430" y="3754653"/>
            <a:ext cx="1401037" cy="1472282"/>
          </a:xfrm>
          <a:custGeom>
            <a:rect b="b" l="l" r="r" t="t"/>
            <a:pathLst>
              <a:path extrusionOk="0" h="35709" w="33981">
                <a:moveTo>
                  <a:pt x="1" y="1"/>
                </a:moveTo>
                <a:lnTo>
                  <a:pt x="1" y="35709"/>
                </a:lnTo>
                <a:lnTo>
                  <a:pt x="33981" y="35709"/>
                </a:lnTo>
                <a:lnTo>
                  <a:pt x="3398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4570996" y="4490202"/>
            <a:ext cx="1180402" cy="124042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3392609" y="4490202"/>
            <a:ext cx="1178458" cy="1240421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4570996" y="4490202"/>
            <a:ext cx="1180402" cy="124042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3620914" y="4888860"/>
            <a:ext cx="580518" cy="611499"/>
          </a:xfrm>
          <a:custGeom>
            <a:rect b="b" l="l" r="r" t="t"/>
            <a:pathLst>
              <a:path extrusionOk="0" h="8809" w="8363">
                <a:moveTo>
                  <a:pt x="4182" y="390"/>
                </a:moveTo>
                <a:cubicBezTo>
                  <a:pt x="6272" y="390"/>
                  <a:pt x="8001" y="2174"/>
                  <a:pt x="8001" y="4404"/>
                </a:cubicBezTo>
                <a:cubicBezTo>
                  <a:pt x="8001" y="6606"/>
                  <a:pt x="6272" y="8418"/>
                  <a:pt x="4182" y="8418"/>
                </a:cubicBezTo>
                <a:cubicBezTo>
                  <a:pt x="2063" y="8418"/>
                  <a:pt x="363" y="6606"/>
                  <a:pt x="363" y="4404"/>
                </a:cubicBezTo>
                <a:cubicBezTo>
                  <a:pt x="363" y="2174"/>
                  <a:pt x="2063" y="390"/>
                  <a:pt x="4182" y="390"/>
                </a:cubicBezTo>
                <a:close/>
                <a:moveTo>
                  <a:pt x="4182" y="0"/>
                </a:moveTo>
                <a:cubicBezTo>
                  <a:pt x="1868" y="0"/>
                  <a:pt x="0" y="1979"/>
                  <a:pt x="0" y="4404"/>
                </a:cubicBezTo>
                <a:cubicBezTo>
                  <a:pt x="0" y="6829"/>
                  <a:pt x="1868" y="8809"/>
                  <a:pt x="4182" y="8809"/>
                </a:cubicBezTo>
                <a:cubicBezTo>
                  <a:pt x="6495" y="8809"/>
                  <a:pt x="8363" y="6829"/>
                  <a:pt x="8363" y="4404"/>
                </a:cubicBezTo>
                <a:cubicBezTo>
                  <a:pt x="8363" y="1979"/>
                  <a:pt x="6495" y="0"/>
                  <a:pt x="4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18"/>
          <p:cNvGrpSpPr/>
          <p:nvPr/>
        </p:nvGrpSpPr>
        <p:grpSpPr>
          <a:xfrm>
            <a:off x="-311229" y="4129300"/>
            <a:ext cx="1492555" cy="1165845"/>
            <a:chOff x="-311229" y="4129300"/>
            <a:chExt cx="1492555" cy="1165845"/>
          </a:xfrm>
        </p:grpSpPr>
        <p:sp>
          <p:nvSpPr>
            <p:cNvPr id="295" name="Google Shape;295;p18"/>
            <p:cNvSpPr/>
            <p:nvPr/>
          </p:nvSpPr>
          <p:spPr>
            <a:xfrm flipH="1">
              <a:off x="435654" y="4511480"/>
              <a:ext cx="745672" cy="783666"/>
            </a:xfrm>
            <a:custGeom>
              <a:rect b="b" l="l" r="r" t="t"/>
              <a:pathLst>
                <a:path extrusionOk="0" h="17841" w="16977">
                  <a:moveTo>
                    <a:pt x="0" y="1"/>
                  </a:moveTo>
                  <a:lnTo>
                    <a:pt x="16976" y="17841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 flipH="1">
              <a:off x="435640" y="4129300"/>
              <a:ext cx="745672" cy="382205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 flipH="1">
              <a:off x="-311229" y="4511480"/>
              <a:ext cx="746902" cy="783666"/>
            </a:xfrm>
            <a:custGeom>
              <a:rect b="b" l="l" r="r" t="t"/>
              <a:pathLst>
                <a:path extrusionOk="0" h="17841" w="17005">
                  <a:moveTo>
                    <a:pt x="0" y="1"/>
                  </a:moveTo>
                  <a:lnTo>
                    <a:pt x="0" y="17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 flipH="1">
              <a:off x="861741" y="4242139"/>
              <a:ext cx="180038" cy="189800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 flipH="1">
              <a:off x="599735" y="4242139"/>
              <a:ext cx="179994" cy="189800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8"/>
          <p:cNvSpPr/>
          <p:nvPr/>
        </p:nvSpPr>
        <p:spPr>
          <a:xfrm>
            <a:off x="7729699" y="4490196"/>
            <a:ext cx="701116" cy="736739"/>
          </a:xfrm>
          <a:custGeom>
            <a:rect b="b" l="l" r="r" t="t"/>
            <a:pathLst>
              <a:path extrusionOk="0" h="17869" w="17005">
                <a:moveTo>
                  <a:pt x="28" y="1"/>
                </a:moveTo>
                <a:lnTo>
                  <a:pt x="0" y="29"/>
                </a:lnTo>
                <a:lnTo>
                  <a:pt x="0" y="17869"/>
                </a:lnTo>
                <a:lnTo>
                  <a:pt x="17004" y="17869"/>
                </a:lnTo>
                <a:cubicBezTo>
                  <a:pt x="14245" y="14970"/>
                  <a:pt x="11290" y="11876"/>
                  <a:pt x="8642" y="9088"/>
                </a:cubicBezTo>
                <a:cubicBezTo>
                  <a:pt x="8558" y="8977"/>
                  <a:pt x="8474" y="8893"/>
                  <a:pt x="8363" y="8809"/>
                </a:cubicBezTo>
                <a:cubicBezTo>
                  <a:pt x="3791" y="3987"/>
                  <a:pt x="140" y="168"/>
                  <a:pt x="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8429624" y="4236219"/>
            <a:ext cx="471259" cy="495378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6021"/>
                </a:lnTo>
                <a:lnTo>
                  <a:pt x="5715" y="12015"/>
                </a:lnTo>
                <a:lnTo>
                  <a:pt x="11429" y="6021"/>
                </a:lnTo>
                <a:lnTo>
                  <a:pt x="57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8900845" y="4236219"/>
            <a:ext cx="235629" cy="495378"/>
          </a:xfrm>
          <a:custGeom>
            <a:rect b="b" l="l" r="r" t="t"/>
            <a:pathLst>
              <a:path extrusionOk="0" h="12015" w="5715">
                <a:moveTo>
                  <a:pt x="5715" y="0"/>
                </a:moveTo>
                <a:lnTo>
                  <a:pt x="0" y="6021"/>
                </a:lnTo>
                <a:lnTo>
                  <a:pt x="5715" y="12015"/>
                </a:lnTo>
                <a:lnTo>
                  <a:pt x="57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7725082" y="4129309"/>
            <a:ext cx="1049345" cy="1097625"/>
          </a:xfrm>
          <a:custGeom>
            <a:rect b="b" l="l" r="r" t="t"/>
            <a:pathLst>
              <a:path extrusionOk="0" h="26622" w="25451">
                <a:moveTo>
                  <a:pt x="25200" y="1"/>
                </a:moveTo>
                <a:lnTo>
                  <a:pt x="8475" y="17562"/>
                </a:lnTo>
                <a:lnTo>
                  <a:pt x="112" y="26343"/>
                </a:lnTo>
                <a:lnTo>
                  <a:pt x="1" y="26482"/>
                </a:lnTo>
                <a:lnTo>
                  <a:pt x="112" y="26622"/>
                </a:lnTo>
                <a:lnTo>
                  <a:pt x="391" y="26622"/>
                </a:lnTo>
                <a:lnTo>
                  <a:pt x="8754" y="17841"/>
                </a:lnTo>
                <a:lnTo>
                  <a:pt x="25451" y="280"/>
                </a:lnTo>
                <a:lnTo>
                  <a:pt x="252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18"/>
          <p:cNvGrpSpPr/>
          <p:nvPr/>
        </p:nvGrpSpPr>
        <p:grpSpPr>
          <a:xfrm>
            <a:off x="8651064" y="191436"/>
            <a:ext cx="1010410" cy="1063120"/>
            <a:chOff x="2138266" y="3393078"/>
            <a:chExt cx="528734" cy="556316"/>
          </a:xfrm>
        </p:grpSpPr>
        <p:sp>
          <p:nvSpPr>
            <p:cNvPr id="305" name="Google Shape;305;p18"/>
            <p:cNvSpPr/>
            <p:nvPr/>
          </p:nvSpPr>
          <p:spPr>
            <a:xfrm>
              <a:off x="2138266" y="3671215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1" y="1"/>
                  </a:moveTo>
                  <a:cubicBezTo>
                    <a:pt x="1" y="3708"/>
                    <a:pt x="2872" y="6746"/>
                    <a:pt x="6412" y="6746"/>
                  </a:cubicBezTo>
                  <a:cubicBezTo>
                    <a:pt x="9952" y="6746"/>
                    <a:pt x="12823" y="3708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138266" y="3393078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6412" y="1"/>
                  </a:moveTo>
                  <a:cubicBezTo>
                    <a:pt x="2872" y="1"/>
                    <a:pt x="1" y="3011"/>
                    <a:pt x="1" y="6747"/>
                  </a:cubicBezTo>
                  <a:lnTo>
                    <a:pt x="12823" y="6747"/>
                  </a:lnTo>
                  <a:cubicBezTo>
                    <a:pt x="12823" y="3011"/>
                    <a:pt x="9952" y="1"/>
                    <a:pt x="6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18"/>
          <p:cNvSpPr/>
          <p:nvPr/>
        </p:nvSpPr>
        <p:spPr>
          <a:xfrm>
            <a:off x="609914" y="290579"/>
            <a:ext cx="1010293" cy="492170"/>
          </a:xfrm>
          <a:custGeom>
            <a:rect b="b" l="l" r="r" t="t"/>
            <a:pathLst>
              <a:path extrusionOk="0" h="4210" w="8642">
                <a:moveTo>
                  <a:pt x="0" y="1"/>
                </a:moveTo>
                <a:lnTo>
                  <a:pt x="0" y="4210"/>
                </a:lnTo>
                <a:lnTo>
                  <a:pt x="8641" y="4210"/>
                </a:lnTo>
                <a:lnTo>
                  <a:pt x="86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1620085" y="-198200"/>
            <a:ext cx="1010293" cy="488897"/>
          </a:xfrm>
          <a:custGeom>
            <a:rect b="b" l="l" r="r" t="t"/>
            <a:pathLst>
              <a:path extrusionOk="0" h="4182" w="8642">
                <a:moveTo>
                  <a:pt x="0" y="0"/>
                </a:moveTo>
                <a:lnTo>
                  <a:pt x="0" y="4182"/>
                </a:lnTo>
                <a:lnTo>
                  <a:pt x="8642" y="4182"/>
                </a:lnTo>
                <a:lnTo>
                  <a:pt x="86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-400373" y="-198200"/>
            <a:ext cx="1010410" cy="488897"/>
          </a:xfrm>
          <a:custGeom>
            <a:rect b="b" l="l" r="r" t="t"/>
            <a:pathLst>
              <a:path extrusionOk="0" h="4182" w="8643">
                <a:moveTo>
                  <a:pt x="1" y="0"/>
                </a:moveTo>
                <a:lnTo>
                  <a:pt x="1" y="4182"/>
                </a:lnTo>
                <a:lnTo>
                  <a:pt x="8642" y="4182"/>
                </a:lnTo>
                <a:lnTo>
                  <a:pt x="86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18"/>
          <p:cNvGrpSpPr/>
          <p:nvPr/>
        </p:nvGrpSpPr>
        <p:grpSpPr>
          <a:xfrm>
            <a:off x="-521989" y="1703869"/>
            <a:ext cx="1339855" cy="1407979"/>
            <a:chOff x="900492" y="3149450"/>
            <a:chExt cx="994179" cy="1044727"/>
          </a:xfrm>
        </p:grpSpPr>
        <p:sp>
          <p:nvSpPr>
            <p:cNvPr id="311" name="Google Shape;311;p18"/>
            <p:cNvSpPr/>
            <p:nvPr/>
          </p:nvSpPr>
          <p:spPr>
            <a:xfrm>
              <a:off x="900492" y="3149450"/>
              <a:ext cx="994179" cy="1044727"/>
            </a:xfrm>
            <a:custGeom>
              <a:rect b="b" l="l" r="r" t="t"/>
              <a:pathLst>
                <a:path extrusionOk="0" h="25339" w="24113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cubicBezTo>
                    <a:pt x="0" y="19652"/>
                    <a:pt x="5408" y="25339"/>
                    <a:pt x="12070" y="25339"/>
                  </a:cubicBezTo>
                  <a:cubicBezTo>
                    <a:pt x="18704" y="25339"/>
                    <a:pt x="24112" y="19652"/>
                    <a:pt x="24112" y="12656"/>
                  </a:cubicBezTo>
                  <a:cubicBezTo>
                    <a:pt x="24112" y="5659"/>
                    <a:pt x="18704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1224562" y="3489638"/>
              <a:ext cx="346002" cy="363195"/>
            </a:xfrm>
            <a:custGeom>
              <a:rect b="b" l="l" r="r" t="t"/>
              <a:pathLst>
                <a:path extrusionOk="0" h="8809" w="8392">
                  <a:moveTo>
                    <a:pt x="4210" y="391"/>
                  </a:moveTo>
                  <a:cubicBezTo>
                    <a:pt x="6301" y="391"/>
                    <a:pt x="8029" y="2202"/>
                    <a:pt x="8029" y="4405"/>
                  </a:cubicBezTo>
                  <a:cubicBezTo>
                    <a:pt x="8029" y="6607"/>
                    <a:pt x="6301" y="8419"/>
                    <a:pt x="4210" y="8419"/>
                  </a:cubicBezTo>
                  <a:cubicBezTo>
                    <a:pt x="2092" y="8419"/>
                    <a:pt x="391" y="6607"/>
                    <a:pt x="391" y="4405"/>
                  </a:cubicBezTo>
                  <a:cubicBezTo>
                    <a:pt x="391" y="2202"/>
                    <a:pt x="2092" y="391"/>
                    <a:pt x="4210" y="391"/>
                  </a:cubicBezTo>
                  <a:close/>
                  <a:moveTo>
                    <a:pt x="4210" y="0"/>
                  </a:moveTo>
                  <a:cubicBezTo>
                    <a:pt x="1896" y="0"/>
                    <a:pt x="1" y="1979"/>
                    <a:pt x="1" y="4405"/>
                  </a:cubicBezTo>
                  <a:cubicBezTo>
                    <a:pt x="1" y="6830"/>
                    <a:pt x="1896" y="8809"/>
                    <a:pt x="4210" y="8809"/>
                  </a:cubicBezTo>
                  <a:cubicBezTo>
                    <a:pt x="6524" y="8809"/>
                    <a:pt x="8391" y="6830"/>
                    <a:pt x="8391" y="4405"/>
                  </a:cubicBezTo>
                  <a:cubicBezTo>
                    <a:pt x="8391" y="1979"/>
                    <a:pt x="6524" y="0"/>
                    <a:pt x="4210" y="0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/>
          <p:nvPr>
            <p:ph idx="2" type="pic"/>
          </p:nvPr>
        </p:nvSpPr>
        <p:spPr>
          <a:xfrm>
            <a:off x="5307150" y="975388"/>
            <a:ext cx="1615200" cy="29115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19"/>
          <p:cNvSpPr txBox="1"/>
          <p:nvPr>
            <p:ph idx="1" type="subTitle"/>
          </p:nvPr>
        </p:nvSpPr>
        <p:spPr>
          <a:xfrm>
            <a:off x="1078524" y="2221498"/>
            <a:ext cx="36480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16" name="Google Shape;316;p19"/>
          <p:cNvSpPr txBox="1"/>
          <p:nvPr>
            <p:ph type="title"/>
          </p:nvPr>
        </p:nvSpPr>
        <p:spPr>
          <a:xfrm>
            <a:off x="1078539" y="1559750"/>
            <a:ext cx="36480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17" name="Google Shape;317;p19"/>
          <p:cNvSpPr/>
          <p:nvPr/>
        </p:nvSpPr>
        <p:spPr>
          <a:xfrm rot="10800000">
            <a:off x="7336915" y="4410623"/>
            <a:ext cx="1668505" cy="874719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 flipH="1" rot="10800000">
            <a:off x="8564071" y="4735059"/>
            <a:ext cx="960570" cy="1007793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9"/>
          <p:cNvGrpSpPr/>
          <p:nvPr/>
        </p:nvGrpSpPr>
        <p:grpSpPr>
          <a:xfrm flipH="1" rot="10800000">
            <a:off x="8111395" y="3537463"/>
            <a:ext cx="119557" cy="1007789"/>
            <a:chOff x="8557975" y="3222950"/>
            <a:chExt cx="98498" cy="830276"/>
          </a:xfrm>
        </p:grpSpPr>
        <p:sp>
          <p:nvSpPr>
            <p:cNvPr id="320" name="Google Shape;320;p19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9"/>
          <p:cNvSpPr/>
          <p:nvPr/>
        </p:nvSpPr>
        <p:spPr>
          <a:xfrm flipH="1">
            <a:off x="99475" y="-216200"/>
            <a:ext cx="1019173" cy="1069791"/>
          </a:xfrm>
          <a:custGeom>
            <a:rect b="b" l="l" r="r" t="t"/>
            <a:pathLst>
              <a:path extrusionOk="0" h="25340" w="24141">
                <a:moveTo>
                  <a:pt x="12071" y="1"/>
                </a:moveTo>
                <a:cubicBezTo>
                  <a:pt x="5409" y="1"/>
                  <a:pt x="1" y="5687"/>
                  <a:pt x="1" y="12684"/>
                </a:cubicBezTo>
                <a:cubicBezTo>
                  <a:pt x="1" y="19681"/>
                  <a:pt x="5409" y="25339"/>
                  <a:pt x="12071" y="25339"/>
                </a:cubicBezTo>
                <a:cubicBezTo>
                  <a:pt x="18733" y="25339"/>
                  <a:pt x="24141" y="19681"/>
                  <a:pt x="24141" y="12684"/>
                </a:cubicBezTo>
                <a:cubicBezTo>
                  <a:pt x="24141" y="5687"/>
                  <a:pt x="18733" y="1"/>
                  <a:pt x="120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 flipH="1">
            <a:off x="772590" y="533442"/>
            <a:ext cx="411958" cy="408665"/>
          </a:xfrm>
          <a:custGeom>
            <a:rect b="b" l="l" r="r" t="t"/>
            <a:pathLst>
              <a:path extrusionOk="0" h="9680" w="9758">
                <a:moveTo>
                  <a:pt x="7639" y="0"/>
                </a:moveTo>
                <a:lnTo>
                  <a:pt x="1" y="8028"/>
                </a:lnTo>
                <a:cubicBezTo>
                  <a:pt x="1060" y="9129"/>
                  <a:pt x="2440" y="9680"/>
                  <a:pt x="3820" y="9680"/>
                </a:cubicBezTo>
                <a:cubicBezTo>
                  <a:pt x="5199" y="9680"/>
                  <a:pt x="6579" y="9129"/>
                  <a:pt x="7639" y="8028"/>
                </a:cubicBezTo>
                <a:cubicBezTo>
                  <a:pt x="9757" y="5798"/>
                  <a:pt x="9757" y="2202"/>
                  <a:pt x="76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 flipH="1">
            <a:off x="862048" y="463700"/>
            <a:ext cx="411916" cy="408708"/>
          </a:xfrm>
          <a:custGeom>
            <a:rect b="b" l="l" r="r" t="t"/>
            <a:pathLst>
              <a:path extrusionOk="0" h="9681" w="9757">
                <a:moveTo>
                  <a:pt x="5938" y="1"/>
                </a:moveTo>
                <a:cubicBezTo>
                  <a:pt x="4558" y="1"/>
                  <a:pt x="3178" y="551"/>
                  <a:pt x="2119" y="1652"/>
                </a:cubicBezTo>
                <a:cubicBezTo>
                  <a:pt x="0" y="3854"/>
                  <a:pt x="0" y="7450"/>
                  <a:pt x="2119" y="9680"/>
                </a:cubicBezTo>
                <a:lnTo>
                  <a:pt x="9757" y="1652"/>
                </a:lnTo>
                <a:cubicBezTo>
                  <a:pt x="8697" y="551"/>
                  <a:pt x="7317" y="1"/>
                  <a:pt x="59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-70245" y="1079325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19"/>
          <p:cNvGrpSpPr/>
          <p:nvPr/>
        </p:nvGrpSpPr>
        <p:grpSpPr>
          <a:xfrm>
            <a:off x="-311229" y="4129300"/>
            <a:ext cx="1492555" cy="1165845"/>
            <a:chOff x="-311229" y="4129300"/>
            <a:chExt cx="1492555" cy="1165845"/>
          </a:xfrm>
        </p:grpSpPr>
        <p:sp>
          <p:nvSpPr>
            <p:cNvPr id="328" name="Google Shape;328;p19"/>
            <p:cNvSpPr/>
            <p:nvPr/>
          </p:nvSpPr>
          <p:spPr>
            <a:xfrm flipH="1">
              <a:off x="435654" y="4511480"/>
              <a:ext cx="745672" cy="783666"/>
            </a:xfrm>
            <a:custGeom>
              <a:rect b="b" l="l" r="r" t="t"/>
              <a:pathLst>
                <a:path extrusionOk="0" h="17841" w="16977">
                  <a:moveTo>
                    <a:pt x="0" y="1"/>
                  </a:moveTo>
                  <a:lnTo>
                    <a:pt x="16976" y="17841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 flipH="1">
              <a:off x="435640" y="4129300"/>
              <a:ext cx="745672" cy="382205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 flipH="1">
              <a:off x="-311229" y="4511480"/>
              <a:ext cx="746902" cy="783666"/>
            </a:xfrm>
            <a:custGeom>
              <a:rect b="b" l="l" r="r" t="t"/>
              <a:pathLst>
                <a:path extrusionOk="0" h="17841" w="17005">
                  <a:moveTo>
                    <a:pt x="0" y="1"/>
                  </a:moveTo>
                  <a:lnTo>
                    <a:pt x="0" y="17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 flipH="1">
              <a:off x="861741" y="4242139"/>
              <a:ext cx="180038" cy="189800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 flipH="1">
              <a:off x="599735" y="4242139"/>
              <a:ext cx="179994" cy="189800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19"/>
          <p:cNvSpPr/>
          <p:nvPr/>
        </p:nvSpPr>
        <p:spPr>
          <a:xfrm>
            <a:off x="8783318" y="1897150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/>
          <p:nvPr>
            <p:ph idx="2" type="pic"/>
          </p:nvPr>
        </p:nvSpPr>
        <p:spPr>
          <a:xfrm>
            <a:off x="1706825" y="911700"/>
            <a:ext cx="2407500" cy="3320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20"/>
          <p:cNvSpPr txBox="1"/>
          <p:nvPr>
            <p:ph idx="1" type="subTitle"/>
          </p:nvPr>
        </p:nvSpPr>
        <p:spPr>
          <a:xfrm>
            <a:off x="4693625" y="2221495"/>
            <a:ext cx="37371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37" name="Google Shape;337;p20"/>
          <p:cNvSpPr txBox="1"/>
          <p:nvPr>
            <p:ph type="title"/>
          </p:nvPr>
        </p:nvSpPr>
        <p:spPr>
          <a:xfrm>
            <a:off x="4693639" y="1559750"/>
            <a:ext cx="37371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38" name="Google Shape;338;p20"/>
          <p:cNvSpPr/>
          <p:nvPr/>
        </p:nvSpPr>
        <p:spPr>
          <a:xfrm>
            <a:off x="338007" y="4774044"/>
            <a:ext cx="748437" cy="391528"/>
          </a:xfrm>
          <a:custGeom>
            <a:rect b="b" l="l" r="r" t="t"/>
            <a:pathLst>
              <a:path extrusionOk="0" h="5994" w="11458">
                <a:moveTo>
                  <a:pt x="1" y="0"/>
                </a:moveTo>
                <a:lnTo>
                  <a:pt x="5743" y="5994"/>
                </a:lnTo>
                <a:lnTo>
                  <a:pt x="114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-35231" y="4380750"/>
            <a:ext cx="373304" cy="784820"/>
          </a:xfrm>
          <a:custGeom>
            <a:rect b="b" l="l" r="r" t="t"/>
            <a:pathLst>
              <a:path extrusionOk="0" h="12015" w="5715">
                <a:moveTo>
                  <a:pt x="0" y="0"/>
                </a:moveTo>
                <a:lnTo>
                  <a:pt x="0" y="12015"/>
                </a:lnTo>
                <a:lnTo>
                  <a:pt x="5715" y="60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 rot="10800000">
            <a:off x="-22174" y="-70947"/>
            <a:ext cx="998884" cy="1051323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20"/>
          <p:cNvGrpSpPr/>
          <p:nvPr/>
        </p:nvGrpSpPr>
        <p:grpSpPr>
          <a:xfrm rot="10800000">
            <a:off x="378692" y="-839669"/>
            <a:ext cx="1397549" cy="1268529"/>
            <a:chOff x="8001194" y="4040374"/>
            <a:chExt cx="1167056" cy="1113624"/>
          </a:xfrm>
        </p:grpSpPr>
        <p:sp>
          <p:nvSpPr>
            <p:cNvPr id="342" name="Google Shape;342;p20"/>
            <p:cNvSpPr/>
            <p:nvPr/>
          </p:nvSpPr>
          <p:spPr>
            <a:xfrm>
              <a:off x="8209331" y="4202720"/>
              <a:ext cx="958919" cy="951278"/>
            </a:xfrm>
            <a:custGeom>
              <a:rect b="b" l="l" r="r" t="t"/>
              <a:pathLst>
                <a:path extrusionOk="0" h="9680" w="9758">
                  <a:moveTo>
                    <a:pt x="7639" y="0"/>
                  </a:moveTo>
                  <a:lnTo>
                    <a:pt x="1" y="8028"/>
                  </a:lnTo>
                  <a:cubicBezTo>
                    <a:pt x="1060" y="9129"/>
                    <a:pt x="2440" y="9680"/>
                    <a:pt x="3820" y="9680"/>
                  </a:cubicBezTo>
                  <a:cubicBezTo>
                    <a:pt x="5199" y="9680"/>
                    <a:pt x="6579" y="9129"/>
                    <a:pt x="7639" y="8028"/>
                  </a:cubicBezTo>
                  <a:cubicBezTo>
                    <a:pt x="9757" y="5798"/>
                    <a:pt x="9757" y="2202"/>
                    <a:pt x="7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8001194" y="4040374"/>
              <a:ext cx="958820" cy="951376"/>
            </a:xfrm>
            <a:custGeom>
              <a:rect b="b" l="l" r="r" t="t"/>
              <a:pathLst>
                <a:path extrusionOk="0" h="9681" w="9757">
                  <a:moveTo>
                    <a:pt x="5938" y="1"/>
                  </a:moveTo>
                  <a:cubicBezTo>
                    <a:pt x="4558" y="1"/>
                    <a:pt x="3178" y="551"/>
                    <a:pt x="2119" y="1652"/>
                  </a:cubicBezTo>
                  <a:cubicBezTo>
                    <a:pt x="0" y="3854"/>
                    <a:pt x="0" y="7450"/>
                    <a:pt x="2119" y="9680"/>
                  </a:cubicBezTo>
                  <a:lnTo>
                    <a:pt x="9757" y="1652"/>
                  </a:lnTo>
                  <a:cubicBezTo>
                    <a:pt x="8697" y="551"/>
                    <a:pt x="7317" y="1"/>
                    <a:pt x="5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0"/>
          <p:cNvGrpSpPr/>
          <p:nvPr/>
        </p:nvGrpSpPr>
        <p:grpSpPr>
          <a:xfrm rot="10800000">
            <a:off x="664570" y="568492"/>
            <a:ext cx="110584" cy="932151"/>
            <a:chOff x="8557975" y="3222950"/>
            <a:chExt cx="98498" cy="830276"/>
          </a:xfrm>
        </p:grpSpPr>
        <p:sp>
          <p:nvSpPr>
            <p:cNvPr id="345" name="Google Shape;345;p20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20"/>
          <p:cNvGrpSpPr/>
          <p:nvPr/>
        </p:nvGrpSpPr>
        <p:grpSpPr>
          <a:xfrm rot="10800000">
            <a:off x="8177252" y="-11"/>
            <a:ext cx="950712" cy="463680"/>
            <a:chOff x="2009600" y="2647375"/>
            <a:chExt cx="424425" cy="207000"/>
          </a:xfrm>
        </p:grpSpPr>
        <p:sp>
          <p:nvSpPr>
            <p:cNvPr id="349" name="Google Shape;349;p20"/>
            <p:cNvSpPr/>
            <p:nvPr/>
          </p:nvSpPr>
          <p:spPr>
            <a:xfrm>
              <a:off x="2009600" y="2647375"/>
              <a:ext cx="424425" cy="207000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2089025" y="2701050"/>
              <a:ext cx="102475" cy="108025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2238175" y="2701050"/>
              <a:ext cx="102450" cy="108025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0"/>
          <p:cNvGrpSpPr/>
          <p:nvPr/>
        </p:nvGrpSpPr>
        <p:grpSpPr>
          <a:xfrm flipH="1" rot="-5400000">
            <a:off x="7489687" y="-299842"/>
            <a:ext cx="119557" cy="1007789"/>
            <a:chOff x="8557975" y="3222950"/>
            <a:chExt cx="98498" cy="830276"/>
          </a:xfrm>
        </p:grpSpPr>
        <p:sp>
          <p:nvSpPr>
            <p:cNvPr id="353" name="Google Shape;353;p20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45584" y="4920591"/>
            <a:ext cx="950712" cy="999096"/>
          </a:xfrm>
          <a:custGeom>
            <a:rect b="b" l="l" r="r" t="t"/>
            <a:pathLst>
              <a:path extrusionOk="0" h="17841" w="16977">
                <a:moveTo>
                  <a:pt x="0" y="1"/>
                </a:moveTo>
                <a:lnTo>
                  <a:pt x="16976" y="17841"/>
                </a:lnTo>
                <a:lnTo>
                  <a:pt x="1697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7045584" y="4456967"/>
            <a:ext cx="950712" cy="463680"/>
          </a:xfrm>
          <a:custGeom>
            <a:rect b="b" l="l" r="r" t="t"/>
            <a:pathLst>
              <a:path extrusionOk="0" h="8280" w="16977">
                <a:moveTo>
                  <a:pt x="0" y="1"/>
                </a:moveTo>
                <a:lnTo>
                  <a:pt x="0" y="8280"/>
                </a:lnTo>
                <a:lnTo>
                  <a:pt x="16976" y="8280"/>
                </a:lnTo>
                <a:lnTo>
                  <a:pt x="169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8261719" y="3822261"/>
            <a:ext cx="1350328" cy="1418984"/>
          </a:xfrm>
          <a:custGeom>
            <a:rect b="b" l="l" r="r" t="t"/>
            <a:pathLst>
              <a:path extrusionOk="0" h="25339" w="24113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cubicBezTo>
                  <a:pt x="0" y="19652"/>
                  <a:pt x="5408" y="25339"/>
                  <a:pt x="12070" y="25339"/>
                </a:cubicBezTo>
                <a:cubicBezTo>
                  <a:pt x="18704" y="25339"/>
                  <a:pt x="24112" y="19652"/>
                  <a:pt x="24112" y="12656"/>
                </a:cubicBezTo>
                <a:cubicBezTo>
                  <a:pt x="24112" y="5659"/>
                  <a:pt x="18704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7996240" y="4920591"/>
            <a:ext cx="952280" cy="999096"/>
          </a:xfrm>
          <a:custGeom>
            <a:rect b="b" l="l" r="r" t="t"/>
            <a:pathLst>
              <a:path extrusionOk="0" h="17841" w="17005">
                <a:moveTo>
                  <a:pt x="0" y="1"/>
                </a:moveTo>
                <a:lnTo>
                  <a:pt x="0" y="17841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7223496" y="4577199"/>
            <a:ext cx="229544" cy="241976"/>
          </a:xfrm>
          <a:custGeom>
            <a:rect b="b" l="l" r="r" t="t"/>
            <a:pathLst>
              <a:path extrusionOk="0" h="4321" w="4099">
                <a:moveTo>
                  <a:pt x="2036" y="0"/>
                </a:moveTo>
                <a:lnTo>
                  <a:pt x="1" y="2146"/>
                </a:lnTo>
                <a:lnTo>
                  <a:pt x="2036" y="4321"/>
                </a:lnTo>
                <a:lnTo>
                  <a:pt x="4099" y="2146"/>
                </a:lnTo>
                <a:lnTo>
                  <a:pt x="2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7557592" y="4577199"/>
            <a:ext cx="229488" cy="241976"/>
          </a:xfrm>
          <a:custGeom>
            <a:rect b="b" l="l" r="r" t="t"/>
            <a:pathLst>
              <a:path extrusionOk="0" h="4321" w="4098">
                <a:moveTo>
                  <a:pt x="2063" y="0"/>
                </a:moveTo>
                <a:lnTo>
                  <a:pt x="0" y="2146"/>
                </a:lnTo>
                <a:lnTo>
                  <a:pt x="2063" y="4321"/>
                </a:lnTo>
                <a:lnTo>
                  <a:pt x="4098" y="2146"/>
                </a:lnTo>
                <a:lnTo>
                  <a:pt x="206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2179200" y="2009313"/>
            <a:ext cx="4785600" cy="10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2179200" y="876513"/>
            <a:ext cx="14787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2179200" y="3069613"/>
            <a:ext cx="4785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 flipH="1" rot="10800000">
            <a:off x="-679894" y="-336932"/>
            <a:ext cx="1522076" cy="800709"/>
          </a:xfrm>
          <a:custGeom>
            <a:rect b="b" l="l" r="r" t="t"/>
            <a:pathLst>
              <a:path extrusionOk="0" h="12685" w="24114">
                <a:moveTo>
                  <a:pt x="1" y="1"/>
                </a:moveTo>
                <a:cubicBezTo>
                  <a:pt x="1" y="6998"/>
                  <a:pt x="5409" y="12684"/>
                  <a:pt x="12043" y="12684"/>
                </a:cubicBezTo>
                <a:cubicBezTo>
                  <a:pt x="18705" y="12684"/>
                  <a:pt x="24113" y="6998"/>
                  <a:pt x="24113" y="1"/>
                </a:cubicBezTo>
                <a:lnTo>
                  <a:pt x="16308" y="1"/>
                </a:lnTo>
                <a:cubicBezTo>
                  <a:pt x="16308" y="2482"/>
                  <a:pt x="14412" y="4489"/>
                  <a:pt x="12043" y="4489"/>
                </a:cubicBezTo>
                <a:cubicBezTo>
                  <a:pt x="9702" y="4489"/>
                  <a:pt x="7806" y="2482"/>
                  <a:pt x="78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-629375" y="2115977"/>
            <a:ext cx="1195615" cy="1258359"/>
            <a:chOff x="-9326" y="1861425"/>
            <a:chExt cx="713246" cy="750677"/>
          </a:xfrm>
        </p:grpSpPr>
        <p:sp>
          <p:nvSpPr>
            <p:cNvPr id="33" name="Google Shape;33;p3"/>
            <p:cNvSpPr/>
            <p:nvPr/>
          </p:nvSpPr>
          <p:spPr>
            <a:xfrm>
              <a:off x="-9326" y="1861425"/>
              <a:ext cx="713246" cy="750677"/>
            </a:xfrm>
            <a:custGeom>
              <a:rect b="b" l="l" r="r" t="t"/>
              <a:pathLst>
                <a:path extrusionOk="0" h="17869" w="16977">
                  <a:moveTo>
                    <a:pt x="16976" y="1"/>
                  </a:moveTo>
                  <a:lnTo>
                    <a:pt x="0" y="17869"/>
                  </a:lnTo>
                  <a:lnTo>
                    <a:pt x="16976" y="17869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9326" y="1861425"/>
              <a:ext cx="713246" cy="750677"/>
            </a:xfrm>
            <a:custGeom>
              <a:rect b="b" l="l" r="r" t="t"/>
              <a:pathLst>
                <a:path extrusionOk="0" h="17869" w="16977">
                  <a:moveTo>
                    <a:pt x="0" y="1"/>
                  </a:moveTo>
                  <a:lnTo>
                    <a:pt x="0" y="17869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71629" y="2052352"/>
              <a:ext cx="351351" cy="370066"/>
            </a:xfrm>
            <a:custGeom>
              <a:rect b="b" l="l" r="r" t="t"/>
              <a:pathLst>
                <a:path extrusionOk="0" h="8809" w="8363">
                  <a:moveTo>
                    <a:pt x="4182" y="390"/>
                  </a:moveTo>
                  <a:cubicBezTo>
                    <a:pt x="6272" y="390"/>
                    <a:pt x="8001" y="2174"/>
                    <a:pt x="8001" y="4404"/>
                  </a:cubicBezTo>
                  <a:cubicBezTo>
                    <a:pt x="8001" y="6606"/>
                    <a:pt x="6272" y="8418"/>
                    <a:pt x="4182" y="8418"/>
                  </a:cubicBezTo>
                  <a:cubicBezTo>
                    <a:pt x="2063" y="8418"/>
                    <a:pt x="363" y="6606"/>
                    <a:pt x="363" y="4404"/>
                  </a:cubicBezTo>
                  <a:cubicBezTo>
                    <a:pt x="363" y="2174"/>
                    <a:pt x="2063" y="390"/>
                    <a:pt x="4182" y="390"/>
                  </a:cubicBezTo>
                  <a:close/>
                  <a:moveTo>
                    <a:pt x="4182" y="0"/>
                  </a:moveTo>
                  <a:cubicBezTo>
                    <a:pt x="1868" y="0"/>
                    <a:pt x="0" y="1979"/>
                    <a:pt x="0" y="4404"/>
                  </a:cubicBezTo>
                  <a:cubicBezTo>
                    <a:pt x="0" y="6829"/>
                    <a:pt x="1868" y="8809"/>
                    <a:pt x="4182" y="8809"/>
                  </a:cubicBezTo>
                  <a:cubicBezTo>
                    <a:pt x="6495" y="8809"/>
                    <a:pt x="8363" y="6829"/>
                    <a:pt x="8363" y="4404"/>
                  </a:cubicBezTo>
                  <a:cubicBezTo>
                    <a:pt x="8363" y="1979"/>
                    <a:pt x="6495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3"/>
          <p:cNvSpPr/>
          <p:nvPr/>
        </p:nvSpPr>
        <p:spPr>
          <a:xfrm flipH="1">
            <a:off x="-17960" y="4255512"/>
            <a:ext cx="934467" cy="980452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165229" y="4566908"/>
            <a:ext cx="1279171" cy="670610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 flipH="1" rot="-2371398">
            <a:off x="6628088" y="4856676"/>
            <a:ext cx="1207353" cy="635229"/>
          </a:xfrm>
          <a:custGeom>
            <a:rect b="b" l="l" r="r" t="t"/>
            <a:pathLst>
              <a:path extrusionOk="0" h="6747" w="12824">
                <a:moveTo>
                  <a:pt x="1" y="1"/>
                </a:moveTo>
                <a:cubicBezTo>
                  <a:pt x="1" y="3708"/>
                  <a:pt x="2872" y="6746"/>
                  <a:pt x="6412" y="6746"/>
                </a:cubicBezTo>
                <a:cubicBezTo>
                  <a:pt x="9952" y="6746"/>
                  <a:pt x="12823" y="3708"/>
                  <a:pt x="128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flipH="1" rot="-2371398">
            <a:off x="6044869" y="4522510"/>
            <a:ext cx="1207353" cy="635229"/>
          </a:xfrm>
          <a:custGeom>
            <a:rect b="b" l="l" r="r" t="t"/>
            <a:pathLst>
              <a:path extrusionOk="0" h="6747" w="12824">
                <a:moveTo>
                  <a:pt x="6412" y="1"/>
                </a:moveTo>
                <a:cubicBezTo>
                  <a:pt x="2872" y="1"/>
                  <a:pt x="1" y="3011"/>
                  <a:pt x="1" y="6747"/>
                </a:cubicBezTo>
                <a:lnTo>
                  <a:pt x="12823" y="6747"/>
                </a:lnTo>
                <a:cubicBezTo>
                  <a:pt x="12823" y="3011"/>
                  <a:pt x="9952" y="1"/>
                  <a:pt x="6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flipH="1" rot="10800000">
            <a:off x="8295005" y="304968"/>
            <a:ext cx="1240934" cy="1304222"/>
          </a:xfrm>
          <a:custGeom>
            <a:rect b="b" l="l" r="r" t="t"/>
            <a:pathLst>
              <a:path extrusionOk="0" h="17841" w="16977">
                <a:moveTo>
                  <a:pt x="0" y="1"/>
                </a:moveTo>
                <a:lnTo>
                  <a:pt x="16976" y="17841"/>
                </a:lnTo>
                <a:lnTo>
                  <a:pt x="169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flipH="1" rot="10800000">
            <a:off x="8436175" y="343045"/>
            <a:ext cx="720546" cy="758405"/>
          </a:xfrm>
          <a:custGeom>
            <a:rect b="b" l="l" r="r" t="t"/>
            <a:pathLst>
              <a:path extrusionOk="0" h="17869" w="16977">
                <a:moveTo>
                  <a:pt x="0" y="1"/>
                </a:moveTo>
                <a:lnTo>
                  <a:pt x="0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2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>
            <p:ph idx="1" type="subTitle"/>
          </p:nvPr>
        </p:nvSpPr>
        <p:spPr>
          <a:xfrm>
            <a:off x="693509" y="2291000"/>
            <a:ext cx="40200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64" name="Google Shape;364;p21"/>
          <p:cNvSpPr txBox="1"/>
          <p:nvPr>
            <p:ph type="title"/>
          </p:nvPr>
        </p:nvSpPr>
        <p:spPr>
          <a:xfrm>
            <a:off x="693475" y="1583175"/>
            <a:ext cx="40200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65" name="Google Shape;365;p21"/>
          <p:cNvSpPr/>
          <p:nvPr>
            <p:ph idx="2" type="pic"/>
          </p:nvPr>
        </p:nvSpPr>
        <p:spPr>
          <a:xfrm>
            <a:off x="5104025" y="1397550"/>
            <a:ext cx="3220500" cy="19824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21"/>
          <p:cNvSpPr/>
          <p:nvPr/>
        </p:nvSpPr>
        <p:spPr>
          <a:xfrm flipH="1">
            <a:off x="1439333" y="4074290"/>
            <a:ext cx="843911" cy="885012"/>
          </a:xfrm>
          <a:custGeom>
            <a:rect b="b" l="l" r="r" t="t"/>
            <a:pathLst>
              <a:path extrusionOk="0" h="14384" w="13716">
                <a:moveTo>
                  <a:pt x="1" y="0"/>
                </a:moveTo>
                <a:lnTo>
                  <a:pt x="13715" y="14384"/>
                </a:lnTo>
                <a:lnTo>
                  <a:pt x="137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 flipH="1">
            <a:off x="1439334" y="4074298"/>
            <a:ext cx="1017111" cy="1068548"/>
          </a:xfrm>
          <a:custGeom>
            <a:rect b="b" l="l" r="r" t="t"/>
            <a:pathLst>
              <a:path extrusionOk="0" fill="none" h="17367" w="16531">
                <a:moveTo>
                  <a:pt x="16530" y="0"/>
                </a:moveTo>
                <a:lnTo>
                  <a:pt x="0" y="17367"/>
                </a:ln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 flipH="1">
            <a:off x="6295545" y="4639900"/>
            <a:ext cx="201538" cy="211125"/>
          </a:xfrm>
          <a:custGeom>
            <a:rect b="b" l="l" r="r" t="t"/>
            <a:pathLst>
              <a:path extrusionOk="0" h="4294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8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 flipH="1">
            <a:off x="6000886" y="4639900"/>
            <a:ext cx="201538" cy="211125"/>
          </a:xfrm>
          <a:custGeom>
            <a:rect b="b" l="l" r="r" t="t"/>
            <a:pathLst>
              <a:path extrusionOk="0" h="4294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9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 flipH="1">
            <a:off x="6944069" y="4266311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 flipH="1">
            <a:off x="7780106" y="4266311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 flipH="1">
            <a:off x="7950024" y="4521242"/>
            <a:ext cx="1186953" cy="622264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 flipH="1">
            <a:off x="8118621" y="4696670"/>
            <a:ext cx="851139" cy="446834"/>
          </a:xfrm>
          <a:custGeom>
            <a:rect b="b" l="l" r="r" t="t"/>
            <a:pathLst>
              <a:path extrusionOk="0" fill="none" h="9088" w="17311">
                <a:moveTo>
                  <a:pt x="17311" y="9088"/>
                </a:moveTo>
                <a:cubicBezTo>
                  <a:pt x="17311" y="4070"/>
                  <a:pt x="13436" y="0"/>
                  <a:pt x="8669" y="0"/>
                </a:cubicBezTo>
                <a:cubicBezTo>
                  <a:pt x="3875" y="0"/>
                  <a:pt x="0" y="4070"/>
                  <a:pt x="0" y="9088"/>
                </a:cubicBez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 flipH="1">
            <a:off x="6370339" y="4547926"/>
            <a:ext cx="1135713" cy="595579"/>
          </a:xfrm>
          <a:custGeom>
            <a:rect b="b" l="l" r="r" t="t"/>
            <a:pathLst>
              <a:path extrusionOk="0" h="5994" w="11430">
                <a:moveTo>
                  <a:pt x="5715" y="0"/>
                </a:moveTo>
                <a:lnTo>
                  <a:pt x="1" y="5994"/>
                </a:lnTo>
                <a:lnTo>
                  <a:pt x="11430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 flipH="1">
            <a:off x="253246" y="4443681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1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 flipH="1">
            <a:off x="931308" y="4062681"/>
            <a:ext cx="339057" cy="712820"/>
          </a:xfrm>
          <a:custGeom>
            <a:rect b="b" l="l" r="r" t="t"/>
            <a:pathLst>
              <a:path extrusionOk="0" h="12015" w="5715">
                <a:moveTo>
                  <a:pt x="0" y="1"/>
                </a:moveTo>
                <a:lnTo>
                  <a:pt x="0" y="12015"/>
                </a:lnTo>
                <a:lnTo>
                  <a:pt x="5714" y="599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21"/>
          <p:cNvCxnSpPr/>
          <p:nvPr/>
        </p:nvCxnSpPr>
        <p:spPr>
          <a:xfrm>
            <a:off x="101600" y="4344528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21"/>
          <p:cNvSpPr/>
          <p:nvPr/>
        </p:nvSpPr>
        <p:spPr>
          <a:xfrm>
            <a:off x="-29626" y="-234174"/>
            <a:ext cx="911113" cy="959029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146883" y="74043"/>
            <a:ext cx="448821" cy="472779"/>
          </a:xfrm>
          <a:custGeom>
            <a:rect b="b" l="l" r="r" t="t"/>
            <a:pathLst>
              <a:path extrusionOk="0" h="8809" w="8363">
                <a:moveTo>
                  <a:pt x="4182" y="390"/>
                </a:moveTo>
                <a:cubicBezTo>
                  <a:pt x="6272" y="390"/>
                  <a:pt x="8001" y="2174"/>
                  <a:pt x="8001" y="4404"/>
                </a:cubicBezTo>
                <a:cubicBezTo>
                  <a:pt x="8001" y="6606"/>
                  <a:pt x="6272" y="8418"/>
                  <a:pt x="4182" y="8418"/>
                </a:cubicBezTo>
                <a:cubicBezTo>
                  <a:pt x="2063" y="8418"/>
                  <a:pt x="363" y="6606"/>
                  <a:pt x="363" y="4404"/>
                </a:cubicBezTo>
                <a:cubicBezTo>
                  <a:pt x="363" y="2174"/>
                  <a:pt x="2063" y="390"/>
                  <a:pt x="4182" y="390"/>
                </a:cubicBezTo>
                <a:close/>
                <a:moveTo>
                  <a:pt x="4182" y="0"/>
                </a:moveTo>
                <a:cubicBezTo>
                  <a:pt x="1868" y="0"/>
                  <a:pt x="0" y="1979"/>
                  <a:pt x="0" y="4404"/>
                </a:cubicBezTo>
                <a:cubicBezTo>
                  <a:pt x="0" y="6829"/>
                  <a:pt x="1868" y="8809"/>
                  <a:pt x="4182" y="8809"/>
                </a:cubicBezTo>
                <a:cubicBezTo>
                  <a:pt x="6495" y="8809"/>
                  <a:pt x="8363" y="6829"/>
                  <a:pt x="8363" y="4404"/>
                </a:cubicBezTo>
                <a:cubicBezTo>
                  <a:pt x="8363" y="1979"/>
                  <a:pt x="6495" y="0"/>
                  <a:pt x="4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21"/>
          <p:cNvGrpSpPr/>
          <p:nvPr/>
        </p:nvGrpSpPr>
        <p:grpSpPr>
          <a:xfrm flipH="1" rot="5400000">
            <a:off x="1488674" y="-193457"/>
            <a:ext cx="119557" cy="1007789"/>
            <a:chOff x="8557975" y="3222950"/>
            <a:chExt cx="98498" cy="830276"/>
          </a:xfrm>
        </p:grpSpPr>
        <p:sp>
          <p:nvSpPr>
            <p:cNvPr id="381" name="Google Shape;381;p21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21"/>
          <p:cNvSpPr/>
          <p:nvPr/>
        </p:nvSpPr>
        <p:spPr>
          <a:xfrm rot="-8100000">
            <a:off x="7849178" y="-152384"/>
            <a:ext cx="836113" cy="877218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 rot="10800000">
            <a:off x="6750632" y="-128155"/>
            <a:ext cx="1135713" cy="595579"/>
          </a:xfrm>
          <a:custGeom>
            <a:rect b="b" l="l" r="r" t="t"/>
            <a:pathLst>
              <a:path extrusionOk="0" h="5994" w="11430">
                <a:moveTo>
                  <a:pt x="5715" y="0"/>
                </a:moveTo>
                <a:lnTo>
                  <a:pt x="1" y="5994"/>
                </a:lnTo>
                <a:lnTo>
                  <a:pt x="11430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 flipH="1">
            <a:off x="253246" y="3729250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/>
          <p:nvPr>
            <p:ph type="title"/>
          </p:nvPr>
        </p:nvSpPr>
        <p:spPr>
          <a:xfrm>
            <a:off x="2223561" y="3494085"/>
            <a:ext cx="4798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9" name="Google Shape;389;p22"/>
          <p:cNvSpPr txBox="1"/>
          <p:nvPr>
            <p:ph idx="1" type="subTitle"/>
          </p:nvPr>
        </p:nvSpPr>
        <p:spPr>
          <a:xfrm>
            <a:off x="1825200" y="1215700"/>
            <a:ext cx="54936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390" name="Google Shape;390;p22"/>
          <p:cNvSpPr/>
          <p:nvPr/>
        </p:nvSpPr>
        <p:spPr>
          <a:xfrm flipH="1">
            <a:off x="1601286" y="-700923"/>
            <a:ext cx="1180402" cy="124042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 flipH="1">
            <a:off x="2781617" y="-700923"/>
            <a:ext cx="1178458" cy="1240421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 flipH="1">
            <a:off x="1601286" y="-700923"/>
            <a:ext cx="1180402" cy="124042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 flipH="1">
            <a:off x="3151252" y="-302265"/>
            <a:ext cx="580518" cy="611499"/>
          </a:xfrm>
          <a:custGeom>
            <a:rect b="b" l="l" r="r" t="t"/>
            <a:pathLst>
              <a:path extrusionOk="0" h="8809" w="8363">
                <a:moveTo>
                  <a:pt x="4182" y="390"/>
                </a:moveTo>
                <a:cubicBezTo>
                  <a:pt x="6272" y="390"/>
                  <a:pt x="8001" y="2174"/>
                  <a:pt x="8001" y="4404"/>
                </a:cubicBezTo>
                <a:cubicBezTo>
                  <a:pt x="8001" y="6606"/>
                  <a:pt x="6272" y="8418"/>
                  <a:pt x="4182" y="8418"/>
                </a:cubicBezTo>
                <a:cubicBezTo>
                  <a:pt x="2063" y="8418"/>
                  <a:pt x="363" y="6606"/>
                  <a:pt x="363" y="4404"/>
                </a:cubicBezTo>
                <a:cubicBezTo>
                  <a:pt x="363" y="2174"/>
                  <a:pt x="2063" y="390"/>
                  <a:pt x="4182" y="390"/>
                </a:cubicBezTo>
                <a:close/>
                <a:moveTo>
                  <a:pt x="4182" y="0"/>
                </a:moveTo>
                <a:cubicBezTo>
                  <a:pt x="1868" y="0"/>
                  <a:pt x="0" y="1979"/>
                  <a:pt x="0" y="4404"/>
                </a:cubicBezTo>
                <a:cubicBezTo>
                  <a:pt x="0" y="6829"/>
                  <a:pt x="1868" y="8809"/>
                  <a:pt x="4182" y="8809"/>
                </a:cubicBezTo>
                <a:cubicBezTo>
                  <a:pt x="6495" y="8809"/>
                  <a:pt x="8363" y="6829"/>
                  <a:pt x="8363" y="4404"/>
                </a:cubicBezTo>
                <a:cubicBezTo>
                  <a:pt x="8363" y="1979"/>
                  <a:pt x="6495" y="0"/>
                  <a:pt x="4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22"/>
          <p:cNvGrpSpPr/>
          <p:nvPr/>
        </p:nvGrpSpPr>
        <p:grpSpPr>
          <a:xfrm flipH="1">
            <a:off x="221311" y="-302264"/>
            <a:ext cx="1010410" cy="1063120"/>
            <a:chOff x="2138266" y="3393078"/>
            <a:chExt cx="528734" cy="556316"/>
          </a:xfrm>
        </p:grpSpPr>
        <p:sp>
          <p:nvSpPr>
            <p:cNvPr id="395" name="Google Shape;395;p22"/>
            <p:cNvSpPr/>
            <p:nvPr/>
          </p:nvSpPr>
          <p:spPr>
            <a:xfrm>
              <a:off x="2138266" y="3671215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1" y="1"/>
                  </a:moveTo>
                  <a:cubicBezTo>
                    <a:pt x="1" y="3708"/>
                    <a:pt x="2872" y="6746"/>
                    <a:pt x="6412" y="6746"/>
                  </a:cubicBezTo>
                  <a:cubicBezTo>
                    <a:pt x="9952" y="6746"/>
                    <a:pt x="12823" y="3708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2138266" y="3393078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6412" y="1"/>
                  </a:moveTo>
                  <a:cubicBezTo>
                    <a:pt x="2872" y="1"/>
                    <a:pt x="1" y="3011"/>
                    <a:pt x="1" y="6747"/>
                  </a:cubicBezTo>
                  <a:lnTo>
                    <a:pt x="12823" y="6747"/>
                  </a:lnTo>
                  <a:cubicBezTo>
                    <a:pt x="12823" y="3011"/>
                    <a:pt x="9952" y="1"/>
                    <a:pt x="6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22"/>
          <p:cNvSpPr/>
          <p:nvPr/>
        </p:nvSpPr>
        <p:spPr>
          <a:xfrm flipH="1">
            <a:off x="7366877" y="290579"/>
            <a:ext cx="1010293" cy="492170"/>
          </a:xfrm>
          <a:custGeom>
            <a:rect b="b" l="l" r="r" t="t"/>
            <a:pathLst>
              <a:path extrusionOk="0" h="4210" w="8642">
                <a:moveTo>
                  <a:pt x="0" y="1"/>
                </a:moveTo>
                <a:lnTo>
                  <a:pt x="0" y="4210"/>
                </a:lnTo>
                <a:lnTo>
                  <a:pt x="8641" y="4210"/>
                </a:lnTo>
                <a:lnTo>
                  <a:pt x="86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 flipH="1">
            <a:off x="6356706" y="-198200"/>
            <a:ext cx="1010293" cy="488897"/>
          </a:xfrm>
          <a:custGeom>
            <a:rect b="b" l="l" r="r" t="t"/>
            <a:pathLst>
              <a:path extrusionOk="0" h="4182" w="8642">
                <a:moveTo>
                  <a:pt x="0" y="0"/>
                </a:moveTo>
                <a:lnTo>
                  <a:pt x="0" y="4182"/>
                </a:lnTo>
                <a:lnTo>
                  <a:pt x="8642" y="4182"/>
                </a:lnTo>
                <a:lnTo>
                  <a:pt x="86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 flipH="1">
            <a:off x="8377048" y="-198200"/>
            <a:ext cx="1010410" cy="488897"/>
          </a:xfrm>
          <a:custGeom>
            <a:rect b="b" l="l" r="r" t="t"/>
            <a:pathLst>
              <a:path extrusionOk="0" h="4182" w="8643">
                <a:moveTo>
                  <a:pt x="1" y="0"/>
                </a:moveTo>
                <a:lnTo>
                  <a:pt x="1" y="4182"/>
                </a:lnTo>
                <a:lnTo>
                  <a:pt x="8642" y="4182"/>
                </a:lnTo>
                <a:lnTo>
                  <a:pt x="86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 rot="10800000">
            <a:off x="240642" y="4360803"/>
            <a:ext cx="1401037" cy="1472282"/>
          </a:xfrm>
          <a:custGeom>
            <a:rect b="b" l="l" r="r" t="t"/>
            <a:pathLst>
              <a:path extrusionOk="0" h="35709" w="33981">
                <a:moveTo>
                  <a:pt x="1" y="1"/>
                </a:moveTo>
                <a:lnTo>
                  <a:pt x="1" y="35709"/>
                </a:lnTo>
                <a:lnTo>
                  <a:pt x="33981" y="35709"/>
                </a:lnTo>
                <a:lnTo>
                  <a:pt x="3398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22"/>
          <p:cNvGrpSpPr/>
          <p:nvPr/>
        </p:nvGrpSpPr>
        <p:grpSpPr>
          <a:xfrm flipH="1">
            <a:off x="6747318" y="4532819"/>
            <a:ext cx="1339855" cy="1407979"/>
            <a:chOff x="900492" y="3149450"/>
            <a:chExt cx="994179" cy="1044727"/>
          </a:xfrm>
        </p:grpSpPr>
        <p:sp>
          <p:nvSpPr>
            <p:cNvPr id="402" name="Google Shape;402;p22"/>
            <p:cNvSpPr/>
            <p:nvPr/>
          </p:nvSpPr>
          <p:spPr>
            <a:xfrm>
              <a:off x="900492" y="3149450"/>
              <a:ext cx="994179" cy="1044727"/>
            </a:xfrm>
            <a:custGeom>
              <a:rect b="b" l="l" r="r" t="t"/>
              <a:pathLst>
                <a:path extrusionOk="0" h="25339" w="24113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cubicBezTo>
                    <a:pt x="0" y="19652"/>
                    <a:pt x="5408" y="25339"/>
                    <a:pt x="12070" y="25339"/>
                  </a:cubicBezTo>
                  <a:cubicBezTo>
                    <a:pt x="18704" y="25339"/>
                    <a:pt x="24112" y="19652"/>
                    <a:pt x="24112" y="12656"/>
                  </a:cubicBezTo>
                  <a:cubicBezTo>
                    <a:pt x="24112" y="5659"/>
                    <a:pt x="18704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224562" y="3489638"/>
              <a:ext cx="346002" cy="363195"/>
            </a:xfrm>
            <a:custGeom>
              <a:rect b="b" l="l" r="r" t="t"/>
              <a:pathLst>
                <a:path extrusionOk="0" h="8809" w="8392">
                  <a:moveTo>
                    <a:pt x="4210" y="391"/>
                  </a:moveTo>
                  <a:cubicBezTo>
                    <a:pt x="6301" y="391"/>
                    <a:pt x="8029" y="2202"/>
                    <a:pt x="8029" y="4405"/>
                  </a:cubicBezTo>
                  <a:cubicBezTo>
                    <a:pt x="8029" y="6607"/>
                    <a:pt x="6301" y="8419"/>
                    <a:pt x="4210" y="8419"/>
                  </a:cubicBezTo>
                  <a:cubicBezTo>
                    <a:pt x="2092" y="8419"/>
                    <a:pt x="391" y="6607"/>
                    <a:pt x="391" y="4405"/>
                  </a:cubicBezTo>
                  <a:cubicBezTo>
                    <a:pt x="391" y="2202"/>
                    <a:pt x="2092" y="391"/>
                    <a:pt x="4210" y="391"/>
                  </a:cubicBezTo>
                  <a:close/>
                  <a:moveTo>
                    <a:pt x="4210" y="0"/>
                  </a:moveTo>
                  <a:cubicBezTo>
                    <a:pt x="1896" y="0"/>
                    <a:pt x="1" y="1979"/>
                    <a:pt x="1" y="4405"/>
                  </a:cubicBezTo>
                  <a:cubicBezTo>
                    <a:pt x="1" y="6830"/>
                    <a:pt x="1896" y="8809"/>
                    <a:pt x="4210" y="8809"/>
                  </a:cubicBezTo>
                  <a:cubicBezTo>
                    <a:pt x="6524" y="8809"/>
                    <a:pt x="8391" y="6830"/>
                    <a:pt x="8391" y="4405"/>
                  </a:cubicBezTo>
                  <a:cubicBezTo>
                    <a:pt x="8391" y="1979"/>
                    <a:pt x="6524" y="0"/>
                    <a:pt x="4210" y="0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2"/>
          <p:cNvGrpSpPr/>
          <p:nvPr/>
        </p:nvGrpSpPr>
        <p:grpSpPr>
          <a:xfrm flipH="1">
            <a:off x="7805758" y="4129300"/>
            <a:ext cx="1492555" cy="1165845"/>
            <a:chOff x="-311229" y="4129300"/>
            <a:chExt cx="1492555" cy="1165845"/>
          </a:xfrm>
        </p:grpSpPr>
        <p:sp>
          <p:nvSpPr>
            <p:cNvPr id="405" name="Google Shape;405;p22"/>
            <p:cNvSpPr/>
            <p:nvPr/>
          </p:nvSpPr>
          <p:spPr>
            <a:xfrm flipH="1">
              <a:off x="435654" y="4511480"/>
              <a:ext cx="745672" cy="783666"/>
            </a:xfrm>
            <a:custGeom>
              <a:rect b="b" l="l" r="r" t="t"/>
              <a:pathLst>
                <a:path extrusionOk="0" h="17841" w="16977">
                  <a:moveTo>
                    <a:pt x="0" y="1"/>
                  </a:moveTo>
                  <a:lnTo>
                    <a:pt x="16976" y="17841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 flipH="1">
              <a:off x="435640" y="4129300"/>
              <a:ext cx="745672" cy="382205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 flipH="1">
              <a:off x="-311229" y="4511480"/>
              <a:ext cx="746902" cy="783666"/>
            </a:xfrm>
            <a:custGeom>
              <a:rect b="b" l="l" r="r" t="t"/>
              <a:pathLst>
                <a:path extrusionOk="0" h="17841" w="17005">
                  <a:moveTo>
                    <a:pt x="0" y="1"/>
                  </a:moveTo>
                  <a:lnTo>
                    <a:pt x="0" y="17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 flipH="1">
              <a:off x="861741" y="4242139"/>
              <a:ext cx="180038" cy="189800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 flipH="1">
              <a:off x="599735" y="4242139"/>
              <a:ext cx="179994" cy="189800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22"/>
          <p:cNvSpPr/>
          <p:nvPr/>
        </p:nvSpPr>
        <p:spPr>
          <a:xfrm rot="10800000">
            <a:off x="946293" y="4360803"/>
            <a:ext cx="701116" cy="736739"/>
          </a:xfrm>
          <a:custGeom>
            <a:rect b="b" l="l" r="r" t="t"/>
            <a:pathLst>
              <a:path extrusionOk="0" h="17869" w="17005">
                <a:moveTo>
                  <a:pt x="28" y="1"/>
                </a:moveTo>
                <a:lnTo>
                  <a:pt x="0" y="29"/>
                </a:lnTo>
                <a:lnTo>
                  <a:pt x="0" y="17869"/>
                </a:lnTo>
                <a:lnTo>
                  <a:pt x="17004" y="17869"/>
                </a:lnTo>
                <a:cubicBezTo>
                  <a:pt x="14245" y="14970"/>
                  <a:pt x="11290" y="11876"/>
                  <a:pt x="8642" y="9088"/>
                </a:cubicBezTo>
                <a:cubicBezTo>
                  <a:pt x="8558" y="8977"/>
                  <a:pt x="8474" y="8893"/>
                  <a:pt x="8363" y="8809"/>
                </a:cubicBezTo>
                <a:cubicBezTo>
                  <a:pt x="3791" y="3987"/>
                  <a:pt x="140" y="168"/>
                  <a:pt x="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 rot="10800000">
            <a:off x="476226" y="4856140"/>
            <a:ext cx="471259" cy="495378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6021"/>
                </a:lnTo>
                <a:lnTo>
                  <a:pt x="5715" y="12015"/>
                </a:lnTo>
                <a:lnTo>
                  <a:pt x="11429" y="6021"/>
                </a:lnTo>
                <a:lnTo>
                  <a:pt x="57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 rot="10800000">
            <a:off x="240635" y="4856140"/>
            <a:ext cx="235629" cy="495378"/>
          </a:xfrm>
          <a:custGeom>
            <a:rect b="b" l="l" r="r" t="t"/>
            <a:pathLst>
              <a:path extrusionOk="0" h="12015" w="5715">
                <a:moveTo>
                  <a:pt x="5715" y="0"/>
                </a:moveTo>
                <a:lnTo>
                  <a:pt x="0" y="6021"/>
                </a:lnTo>
                <a:lnTo>
                  <a:pt x="5715" y="12015"/>
                </a:lnTo>
                <a:lnTo>
                  <a:pt x="57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 rot="10800000">
            <a:off x="602683" y="4360803"/>
            <a:ext cx="1049345" cy="1097625"/>
          </a:xfrm>
          <a:custGeom>
            <a:rect b="b" l="l" r="r" t="t"/>
            <a:pathLst>
              <a:path extrusionOk="0" h="26622" w="25451">
                <a:moveTo>
                  <a:pt x="25200" y="1"/>
                </a:moveTo>
                <a:lnTo>
                  <a:pt x="8475" y="17562"/>
                </a:lnTo>
                <a:lnTo>
                  <a:pt x="112" y="26343"/>
                </a:lnTo>
                <a:lnTo>
                  <a:pt x="1" y="26482"/>
                </a:lnTo>
                <a:lnTo>
                  <a:pt x="112" y="26622"/>
                </a:lnTo>
                <a:lnTo>
                  <a:pt x="391" y="26622"/>
                </a:lnTo>
                <a:lnTo>
                  <a:pt x="8754" y="17841"/>
                </a:lnTo>
                <a:lnTo>
                  <a:pt x="25451" y="280"/>
                </a:lnTo>
                <a:lnTo>
                  <a:pt x="252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16" name="Google Shape;416;p23"/>
          <p:cNvSpPr/>
          <p:nvPr/>
        </p:nvSpPr>
        <p:spPr>
          <a:xfrm rot="-5400000">
            <a:off x="-652437" y="42675"/>
            <a:ext cx="1180402" cy="124042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 rot="-5400000">
            <a:off x="-651465" y="1222034"/>
            <a:ext cx="1178458" cy="1240421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 rot="-5400000">
            <a:off x="-652437" y="42675"/>
            <a:ext cx="1180402" cy="124042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/>
          <p:nvPr/>
        </p:nvSpPr>
        <p:spPr>
          <a:xfrm rot="-5400000">
            <a:off x="-268299" y="1607160"/>
            <a:ext cx="580518" cy="611499"/>
          </a:xfrm>
          <a:custGeom>
            <a:rect b="b" l="l" r="r" t="t"/>
            <a:pathLst>
              <a:path extrusionOk="0" h="8809" w="8363">
                <a:moveTo>
                  <a:pt x="4182" y="390"/>
                </a:moveTo>
                <a:cubicBezTo>
                  <a:pt x="6272" y="390"/>
                  <a:pt x="8001" y="2174"/>
                  <a:pt x="8001" y="4404"/>
                </a:cubicBezTo>
                <a:cubicBezTo>
                  <a:pt x="8001" y="6606"/>
                  <a:pt x="6272" y="8418"/>
                  <a:pt x="4182" y="8418"/>
                </a:cubicBezTo>
                <a:cubicBezTo>
                  <a:pt x="2063" y="8418"/>
                  <a:pt x="363" y="6606"/>
                  <a:pt x="363" y="4404"/>
                </a:cubicBezTo>
                <a:cubicBezTo>
                  <a:pt x="363" y="2174"/>
                  <a:pt x="2063" y="390"/>
                  <a:pt x="4182" y="390"/>
                </a:cubicBezTo>
                <a:close/>
                <a:moveTo>
                  <a:pt x="4182" y="0"/>
                </a:moveTo>
                <a:cubicBezTo>
                  <a:pt x="1868" y="0"/>
                  <a:pt x="0" y="1979"/>
                  <a:pt x="0" y="4404"/>
                </a:cubicBezTo>
                <a:cubicBezTo>
                  <a:pt x="0" y="6829"/>
                  <a:pt x="1868" y="8809"/>
                  <a:pt x="4182" y="8809"/>
                </a:cubicBezTo>
                <a:cubicBezTo>
                  <a:pt x="6495" y="8809"/>
                  <a:pt x="8363" y="6829"/>
                  <a:pt x="8363" y="4404"/>
                </a:cubicBezTo>
                <a:cubicBezTo>
                  <a:pt x="8363" y="1979"/>
                  <a:pt x="6495" y="0"/>
                  <a:pt x="4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23"/>
          <p:cNvGrpSpPr/>
          <p:nvPr/>
        </p:nvGrpSpPr>
        <p:grpSpPr>
          <a:xfrm flipH="1" rot="-5400000">
            <a:off x="-108907" y="4471484"/>
            <a:ext cx="1010410" cy="1063120"/>
            <a:chOff x="2138266" y="3393078"/>
            <a:chExt cx="528734" cy="556316"/>
          </a:xfrm>
        </p:grpSpPr>
        <p:sp>
          <p:nvSpPr>
            <p:cNvPr id="421" name="Google Shape;421;p23"/>
            <p:cNvSpPr/>
            <p:nvPr/>
          </p:nvSpPr>
          <p:spPr>
            <a:xfrm>
              <a:off x="2138266" y="3671215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1" y="1"/>
                  </a:moveTo>
                  <a:cubicBezTo>
                    <a:pt x="1" y="3708"/>
                    <a:pt x="2872" y="6746"/>
                    <a:pt x="6412" y="6746"/>
                  </a:cubicBezTo>
                  <a:cubicBezTo>
                    <a:pt x="9952" y="6746"/>
                    <a:pt x="12823" y="3708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2138266" y="3393078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6412" y="1"/>
                  </a:moveTo>
                  <a:cubicBezTo>
                    <a:pt x="2872" y="1"/>
                    <a:pt x="1" y="3011"/>
                    <a:pt x="1" y="6747"/>
                  </a:cubicBezTo>
                  <a:lnTo>
                    <a:pt x="12823" y="6747"/>
                  </a:lnTo>
                  <a:cubicBezTo>
                    <a:pt x="12823" y="3011"/>
                    <a:pt x="9952" y="1"/>
                    <a:pt x="6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23"/>
          <p:cNvSpPr/>
          <p:nvPr/>
        </p:nvSpPr>
        <p:spPr>
          <a:xfrm rot="-5400000">
            <a:off x="8324922" y="423119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3"/>
          <p:cNvSpPr/>
          <p:nvPr/>
        </p:nvSpPr>
        <p:spPr>
          <a:xfrm rot="-5400000">
            <a:off x="8324922" y="1259156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 rot="-5400000">
            <a:off x="8276957" y="1731970"/>
            <a:ext cx="1186953" cy="622264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 rot="-5400000">
            <a:off x="8532577" y="1820375"/>
            <a:ext cx="851139" cy="446834"/>
          </a:xfrm>
          <a:custGeom>
            <a:rect b="b" l="l" r="r" t="t"/>
            <a:pathLst>
              <a:path extrusionOk="0" fill="none" h="9088" w="17311">
                <a:moveTo>
                  <a:pt x="17311" y="9088"/>
                </a:moveTo>
                <a:cubicBezTo>
                  <a:pt x="17311" y="4070"/>
                  <a:pt x="13436" y="0"/>
                  <a:pt x="8669" y="0"/>
                </a:cubicBezTo>
                <a:cubicBezTo>
                  <a:pt x="3875" y="0"/>
                  <a:pt x="0" y="4070"/>
                  <a:pt x="0" y="9088"/>
                </a:cubicBez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 rot="-5400000">
            <a:off x="8315918" y="140008"/>
            <a:ext cx="1135713" cy="595579"/>
          </a:xfrm>
          <a:custGeom>
            <a:rect b="b" l="l" r="r" t="t"/>
            <a:pathLst>
              <a:path extrusionOk="0" h="5994" w="11430">
                <a:moveTo>
                  <a:pt x="5715" y="0"/>
                </a:moveTo>
                <a:lnTo>
                  <a:pt x="1" y="5994"/>
                </a:lnTo>
                <a:lnTo>
                  <a:pt x="11430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30" name="Google Shape;430;p24"/>
          <p:cNvSpPr/>
          <p:nvPr/>
        </p:nvSpPr>
        <p:spPr>
          <a:xfrm flipH="1">
            <a:off x="-204635" y="-12"/>
            <a:ext cx="1102613" cy="580022"/>
          </a:xfrm>
          <a:custGeom>
            <a:rect b="b" l="l" r="r" t="t"/>
            <a:pathLst>
              <a:path extrusionOk="0" h="12685" w="24114">
                <a:moveTo>
                  <a:pt x="1" y="1"/>
                </a:moveTo>
                <a:cubicBezTo>
                  <a:pt x="1" y="6998"/>
                  <a:pt x="5409" y="12684"/>
                  <a:pt x="12043" y="12684"/>
                </a:cubicBezTo>
                <a:cubicBezTo>
                  <a:pt x="18705" y="12684"/>
                  <a:pt x="24113" y="6998"/>
                  <a:pt x="24113" y="1"/>
                </a:cubicBezTo>
                <a:lnTo>
                  <a:pt x="16308" y="1"/>
                </a:lnTo>
                <a:cubicBezTo>
                  <a:pt x="16308" y="2482"/>
                  <a:pt x="14412" y="4489"/>
                  <a:pt x="12043" y="4489"/>
                </a:cubicBezTo>
                <a:cubicBezTo>
                  <a:pt x="9702" y="4489"/>
                  <a:pt x="7806" y="2482"/>
                  <a:pt x="78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 flipH="1">
            <a:off x="-225027" y="983990"/>
            <a:ext cx="777554" cy="377323"/>
          </a:xfrm>
          <a:custGeom>
            <a:rect b="b" l="l" r="r" t="t"/>
            <a:pathLst>
              <a:path extrusionOk="0" h="8252" w="17005">
                <a:moveTo>
                  <a:pt x="0" y="1"/>
                </a:moveTo>
                <a:lnTo>
                  <a:pt x="0" y="8252"/>
                </a:lnTo>
                <a:lnTo>
                  <a:pt x="17004" y="8252"/>
                </a:lnTo>
                <a:lnTo>
                  <a:pt x="170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 flipH="1">
            <a:off x="3970" y="4346975"/>
            <a:ext cx="847742" cy="889418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 flipH="1">
            <a:off x="3960" y="4937603"/>
            <a:ext cx="569814" cy="298816"/>
          </a:xfrm>
          <a:custGeom>
            <a:rect b="b" l="l" r="r" t="t"/>
            <a:pathLst>
              <a:path extrusionOk="0" h="5994" w="11430">
                <a:moveTo>
                  <a:pt x="5715" y="0"/>
                </a:moveTo>
                <a:lnTo>
                  <a:pt x="1" y="5994"/>
                </a:lnTo>
                <a:lnTo>
                  <a:pt x="11430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24"/>
          <p:cNvGrpSpPr/>
          <p:nvPr/>
        </p:nvGrpSpPr>
        <p:grpSpPr>
          <a:xfrm flipH="1" rot="-5400000">
            <a:off x="8302297" y="4116619"/>
            <a:ext cx="1347357" cy="706394"/>
            <a:chOff x="3871300" y="4769459"/>
            <a:chExt cx="717289" cy="376041"/>
          </a:xfrm>
        </p:grpSpPr>
        <p:sp>
          <p:nvSpPr>
            <p:cNvPr id="435" name="Google Shape;435;p24"/>
            <p:cNvSpPr/>
            <p:nvPr/>
          </p:nvSpPr>
          <p:spPr>
            <a:xfrm>
              <a:off x="3871300" y="4769459"/>
              <a:ext cx="717289" cy="376041"/>
            </a:xfrm>
            <a:custGeom>
              <a:rect b="b" l="l" r="r" t="t"/>
              <a:pathLst>
                <a:path extrusionOk="0" h="12656" w="24141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lnTo>
                    <a:pt x="7805" y="12656"/>
                  </a:lnTo>
                  <a:cubicBezTo>
                    <a:pt x="7805" y="10202"/>
                    <a:pt x="9729" y="8195"/>
                    <a:pt x="12070" y="8195"/>
                  </a:cubicBezTo>
                  <a:cubicBezTo>
                    <a:pt x="14412" y="8195"/>
                    <a:pt x="16335" y="10202"/>
                    <a:pt x="16335" y="12656"/>
                  </a:cubicBezTo>
                  <a:lnTo>
                    <a:pt x="24140" y="12656"/>
                  </a:lnTo>
                  <a:cubicBezTo>
                    <a:pt x="24140" y="5659"/>
                    <a:pt x="18733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972352" y="4875473"/>
              <a:ext cx="514353" cy="270027"/>
            </a:xfrm>
            <a:custGeom>
              <a:rect b="b" l="l" r="r" t="t"/>
              <a:pathLst>
                <a:path extrusionOk="0" fill="none" h="9088" w="17311">
                  <a:moveTo>
                    <a:pt x="17311" y="9088"/>
                  </a:moveTo>
                  <a:cubicBezTo>
                    <a:pt x="17311" y="4070"/>
                    <a:pt x="13436" y="0"/>
                    <a:pt x="8669" y="0"/>
                  </a:cubicBezTo>
                  <a:cubicBezTo>
                    <a:pt x="3875" y="0"/>
                    <a:pt x="0" y="4070"/>
                    <a:pt x="0" y="9088"/>
                  </a:cubicBezTo>
                </a:path>
              </a:pathLst>
            </a:custGeom>
            <a:noFill/>
            <a:ln cap="flat" cmpd="sng" w="11850">
              <a:solidFill>
                <a:srgbClr val="FFFFFF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4"/>
          <p:cNvGrpSpPr/>
          <p:nvPr/>
        </p:nvGrpSpPr>
        <p:grpSpPr>
          <a:xfrm flipH="1" rot="-5400000">
            <a:off x="8210674" y="220113"/>
            <a:ext cx="1902936" cy="1462720"/>
            <a:chOff x="2009600" y="2647375"/>
            <a:chExt cx="849525" cy="653000"/>
          </a:xfrm>
        </p:grpSpPr>
        <p:sp>
          <p:nvSpPr>
            <p:cNvPr id="438" name="Google Shape;438;p24"/>
            <p:cNvSpPr/>
            <p:nvPr/>
          </p:nvSpPr>
          <p:spPr>
            <a:xfrm>
              <a:off x="2009600" y="2854350"/>
              <a:ext cx="424425" cy="446025"/>
            </a:xfrm>
            <a:custGeom>
              <a:rect b="b" l="l" r="r" t="t"/>
              <a:pathLst>
                <a:path extrusionOk="0" h="17841" w="16977">
                  <a:moveTo>
                    <a:pt x="0" y="1"/>
                  </a:moveTo>
                  <a:lnTo>
                    <a:pt x="16976" y="17841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2009600" y="2647375"/>
              <a:ext cx="424425" cy="207000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2434000" y="2854350"/>
              <a:ext cx="425125" cy="446025"/>
            </a:xfrm>
            <a:custGeom>
              <a:rect b="b" l="l" r="r" t="t"/>
              <a:pathLst>
                <a:path extrusionOk="0" h="17841" w="17005">
                  <a:moveTo>
                    <a:pt x="0" y="1"/>
                  </a:moveTo>
                  <a:lnTo>
                    <a:pt x="0" y="17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2089025" y="2701050"/>
              <a:ext cx="102475" cy="108025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2238175" y="2701050"/>
              <a:ext cx="102450" cy="108025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4"/>
          <p:cNvGrpSpPr/>
          <p:nvPr/>
        </p:nvGrpSpPr>
        <p:grpSpPr>
          <a:xfrm rot="10800000">
            <a:off x="8630620" y="1074610"/>
            <a:ext cx="119557" cy="1007789"/>
            <a:chOff x="8557975" y="3222950"/>
            <a:chExt cx="98498" cy="830276"/>
          </a:xfrm>
        </p:grpSpPr>
        <p:sp>
          <p:nvSpPr>
            <p:cNvPr id="444" name="Google Shape;444;p24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ONLY_3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49" name="Google Shape;449;p25"/>
          <p:cNvSpPr txBox="1"/>
          <p:nvPr>
            <p:ph idx="1" type="subTitle"/>
          </p:nvPr>
        </p:nvSpPr>
        <p:spPr>
          <a:xfrm>
            <a:off x="4706825" y="3391979"/>
            <a:ext cx="25383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450" name="Google Shape;450;p25"/>
          <p:cNvSpPr txBox="1"/>
          <p:nvPr>
            <p:ph idx="2" type="subTitle"/>
          </p:nvPr>
        </p:nvSpPr>
        <p:spPr>
          <a:xfrm>
            <a:off x="4706826" y="3777563"/>
            <a:ext cx="25383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1" name="Google Shape;451;p25"/>
          <p:cNvSpPr txBox="1"/>
          <p:nvPr>
            <p:ph idx="3" type="subTitle"/>
          </p:nvPr>
        </p:nvSpPr>
        <p:spPr>
          <a:xfrm>
            <a:off x="1909650" y="3391950"/>
            <a:ext cx="25383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452" name="Google Shape;452;p25"/>
          <p:cNvSpPr txBox="1"/>
          <p:nvPr>
            <p:ph idx="4" type="subTitle"/>
          </p:nvPr>
        </p:nvSpPr>
        <p:spPr>
          <a:xfrm>
            <a:off x="1909651" y="3777575"/>
            <a:ext cx="25383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3" name="Google Shape;453;p25"/>
          <p:cNvSpPr/>
          <p:nvPr>
            <p:ph idx="5" type="pic"/>
          </p:nvPr>
        </p:nvSpPr>
        <p:spPr>
          <a:xfrm>
            <a:off x="2494500" y="1423338"/>
            <a:ext cx="1368600" cy="16437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25"/>
          <p:cNvSpPr/>
          <p:nvPr>
            <p:ph idx="6" type="pic"/>
          </p:nvPr>
        </p:nvSpPr>
        <p:spPr>
          <a:xfrm>
            <a:off x="5291675" y="1423350"/>
            <a:ext cx="1368600" cy="1643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55" name="Google Shape;455;p25"/>
          <p:cNvGrpSpPr/>
          <p:nvPr/>
        </p:nvGrpSpPr>
        <p:grpSpPr>
          <a:xfrm flipH="1" rot="5400000">
            <a:off x="191210" y="4618328"/>
            <a:ext cx="1087340" cy="1063120"/>
            <a:chOff x="2138266" y="3393078"/>
            <a:chExt cx="528734" cy="556316"/>
          </a:xfrm>
        </p:grpSpPr>
        <p:sp>
          <p:nvSpPr>
            <p:cNvPr id="456" name="Google Shape;456;p25"/>
            <p:cNvSpPr/>
            <p:nvPr/>
          </p:nvSpPr>
          <p:spPr>
            <a:xfrm>
              <a:off x="2138266" y="3671215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1" y="1"/>
                  </a:moveTo>
                  <a:cubicBezTo>
                    <a:pt x="1" y="3708"/>
                    <a:pt x="2872" y="6746"/>
                    <a:pt x="6412" y="6746"/>
                  </a:cubicBezTo>
                  <a:cubicBezTo>
                    <a:pt x="9952" y="6746"/>
                    <a:pt x="12823" y="3708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2138266" y="3393078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6412" y="1"/>
                  </a:moveTo>
                  <a:cubicBezTo>
                    <a:pt x="2872" y="1"/>
                    <a:pt x="1" y="3011"/>
                    <a:pt x="1" y="6747"/>
                  </a:cubicBezTo>
                  <a:lnTo>
                    <a:pt x="12823" y="6747"/>
                  </a:lnTo>
                  <a:cubicBezTo>
                    <a:pt x="12823" y="3011"/>
                    <a:pt x="9952" y="1"/>
                    <a:pt x="6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8" name="Google Shape;458;p25"/>
          <p:cNvCxnSpPr/>
          <p:nvPr/>
        </p:nvCxnSpPr>
        <p:spPr>
          <a:xfrm rot="10800000">
            <a:off x="101564" y="4234631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25"/>
          <p:cNvSpPr/>
          <p:nvPr/>
        </p:nvSpPr>
        <p:spPr>
          <a:xfrm rot="5400000">
            <a:off x="126281" y="4325108"/>
            <a:ext cx="381027" cy="200036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25"/>
          <p:cNvGrpSpPr/>
          <p:nvPr/>
        </p:nvGrpSpPr>
        <p:grpSpPr>
          <a:xfrm>
            <a:off x="8713649" y="745596"/>
            <a:ext cx="119557" cy="1007789"/>
            <a:chOff x="8557975" y="3222950"/>
            <a:chExt cx="98498" cy="830276"/>
          </a:xfrm>
        </p:grpSpPr>
        <p:sp>
          <p:nvSpPr>
            <p:cNvPr id="461" name="Google Shape;461;p25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5"/>
          <p:cNvSpPr/>
          <p:nvPr/>
        </p:nvSpPr>
        <p:spPr>
          <a:xfrm flipH="1" rot="10800000">
            <a:off x="488302" y="-273489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25"/>
          <p:cNvGrpSpPr/>
          <p:nvPr/>
        </p:nvGrpSpPr>
        <p:grpSpPr>
          <a:xfrm>
            <a:off x="-32475" y="-8112"/>
            <a:ext cx="1186953" cy="622264"/>
            <a:chOff x="-32475" y="-8112"/>
            <a:chExt cx="1186953" cy="622264"/>
          </a:xfrm>
        </p:grpSpPr>
        <p:sp>
          <p:nvSpPr>
            <p:cNvPr id="466" name="Google Shape;466;p25"/>
            <p:cNvSpPr/>
            <p:nvPr/>
          </p:nvSpPr>
          <p:spPr>
            <a:xfrm flipH="1" rot="10800000">
              <a:off x="-32475" y="-8112"/>
              <a:ext cx="1186953" cy="622264"/>
            </a:xfrm>
            <a:custGeom>
              <a:rect b="b" l="l" r="r" t="t"/>
              <a:pathLst>
                <a:path extrusionOk="0" h="12656" w="24141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lnTo>
                    <a:pt x="7805" y="12656"/>
                  </a:lnTo>
                  <a:cubicBezTo>
                    <a:pt x="7805" y="10202"/>
                    <a:pt x="9729" y="8195"/>
                    <a:pt x="12070" y="8195"/>
                  </a:cubicBezTo>
                  <a:cubicBezTo>
                    <a:pt x="14412" y="8195"/>
                    <a:pt x="16335" y="10202"/>
                    <a:pt x="16335" y="12656"/>
                  </a:cubicBezTo>
                  <a:lnTo>
                    <a:pt x="24140" y="12656"/>
                  </a:lnTo>
                  <a:cubicBezTo>
                    <a:pt x="24140" y="5659"/>
                    <a:pt x="18733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flipH="1" rot="10800000">
              <a:off x="134742" y="-8110"/>
              <a:ext cx="851139" cy="446834"/>
            </a:xfrm>
            <a:custGeom>
              <a:rect b="b" l="l" r="r" t="t"/>
              <a:pathLst>
                <a:path extrusionOk="0" fill="none" h="9088" w="17311">
                  <a:moveTo>
                    <a:pt x="17311" y="9088"/>
                  </a:moveTo>
                  <a:cubicBezTo>
                    <a:pt x="17311" y="4070"/>
                    <a:pt x="13436" y="0"/>
                    <a:pt x="8669" y="0"/>
                  </a:cubicBezTo>
                  <a:cubicBezTo>
                    <a:pt x="3875" y="0"/>
                    <a:pt x="0" y="4070"/>
                    <a:pt x="0" y="9088"/>
                  </a:cubicBezTo>
                </a:path>
              </a:pathLst>
            </a:custGeom>
            <a:noFill/>
            <a:ln cap="flat" cmpd="sng" w="11850">
              <a:solidFill>
                <a:schemeClr val="dk2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5"/>
          <p:cNvGrpSpPr/>
          <p:nvPr/>
        </p:nvGrpSpPr>
        <p:grpSpPr>
          <a:xfrm flipH="1" rot="-5400000">
            <a:off x="-243509" y="941896"/>
            <a:ext cx="950712" cy="463680"/>
            <a:chOff x="2009600" y="2647375"/>
            <a:chExt cx="424425" cy="207000"/>
          </a:xfrm>
        </p:grpSpPr>
        <p:sp>
          <p:nvSpPr>
            <p:cNvPr id="469" name="Google Shape;469;p25"/>
            <p:cNvSpPr/>
            <p:nvPr/>
          </p:nvSpPr>
          <p:spPr>
            <a:xfrm>
              <a:off x="2009600" y="2647375"/>
              <a:ext cx="424425" cy="207000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2089025" y="2701050"/>
              <a:ext cx="102475" cy="108025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2238175" y="2701050"/>
              <a:ext cx="102450" cy="108025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25"/>
          <p:cNvSpPr/>
          <p:nvPr/>
        </p:nvSpPr>
        <p:spPr>
          <a:xfrm>
            <a:off x="8234560" y="4234625"/>
            <a:ext cx="1485335" cy="1559107"/>
          </a:xfrm>
          <a:custGeom>
            <a:rect b="b" l="l" r="r" t="t"/>
            <a:pathLst>
              <a:path extrusionOk="0" h="25340" w="24141">
                <a:moveTo>
                  <a:pt x="12071" y="1"/>
                </a:moveTo>
                <a:cubicBezTo>
                  <a:pt x="5409" y="1"/>
                  <a:pt x="1" y="5687"/>
                  <a:pt x="1" y="12684"/>
                </a:cubicBezTo>
                <a:cubicBezTo>
                  <a:pt x="1" y="19681"/>
                  <a:pt x="5409" y="25339"/>
                  <a:pt x="12071" y="25339"/>
                </a:cubicBezTo>
                <a:cubicBezTo>
                  <a:pt x="18733" y="25339"/>
                  <a:pt x="24141" y="19681"/>
                  <a:pt x="24141" y="12684"/>
                </a:cubicBezTo>
                <a:cubicBezTo>
                  <a:pt x="24141" y="5687"/>
                  <a:pt x="18733" y="1"/>
                  <a:pt x="120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75" name="Google Shape;475;p26"/>
          <p:cNvGrpSpPr/>
          <p:nvPr/>
        </p:nvGrpSpPr>
        <p:grpSpPr>
          <a:xfrm flipH="1">
            <a:off x="-297182" y="1140109"/>
            <a:ext cx="1010410" cy="1063120"/>
            <a:chOff x="2138266" y="3393078"/>
            <a:chExt cx="528734" cy="556316"/>
          </a:xfrm>
        </p:grpSpPr>
        <p:sp>
          <p:nvSpPr>
            <p:cNvPr id="476" name="Google Shape;476;p26"/>
            <p:cNvSpPr/>
            <p:nvPr/>
          </p:nvSpPr>
          <p:spPr>
            <a:xfrm>
              <a:off x="2138266" y="3671215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1" y="1"/>
                  </a:moveTo>
                  <a:cubicBezTo>
                    <a:pt x="1" y="3708"/>
                    <a:pt x="2872" y="6746"/>
                    <a:pt x="6412" y="6746"/>
                  </a:cubicBezTo>
                  <a:cubicBezTo>
                    <a:pt x="9952" y="6746"/>
                    <a:pt x="12823" y="3708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2138266" y="3393078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6412" y="1"/>
                  </a:moveTo>
                  <a:cubicBezTo>
                    <a:pt x="2872" y="1"/>
                    <a:pt x="1" y="3011"/>
                    <a:pt x="1" y="6747"/>
                  </a:cubicBezTo>
                  <a:lnTo>
                    <a:pt x="12823" y="6747"/>
                  </a:lnTo>
                  <a:cubicBezTo>
                    <a:pt x="12823" y="3011"/>
                    <a:pt x="9952" y="1"/>
                    <a:pt x="6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6"/>
          <p:cNvGrpSpPr/>
          <p:nvPr/>
        </p:nvGrpSpPr>
        <p:grpSpPr>
          <a:xfrm rot="10800000">
            <a:off x="148241" y="1889250"/>
            <a:ext cx="119557" cy="1007789"/>
            <a:chOff x="8557975" y="3222950"/>
            <a:chExt cx="98498" cy="830276"/>
          </a:xfrm>
        </p:grpSpPr>
        <p:sp>
          <p:nvSpPr>
            <p:cNvPr id="479" name="Google Shape;479;p26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6"/>
          <p:cNvSpPr/>
          <p:nvPr/>
        </p:nvSpPr>
        <p:spPr>
          <a:xfrm flipH="1" rot="10800000">
            <a:off x="-16813" y="3991157"/>
            <a:ext cx="528223" cy="1110576"/>
          </a:xfrm>
          <a:custGeom>
            <a:rect b="b" l="l" r="r" t="t"/>
            <a:pathLst>
              <a:path extrusionOk="0" h="12015" w="5715">
                <a:moveTo>
                  <a:pt x="0" y="1"/>
                </a:moveTo>
                <a:lnTo>
                  <a:pt x="0" y="12015"/>
                </a:lnTo>
                <a:lnTo>
                  <a:pt x="5714" y="599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"/>
          <p:cNvSpPr/>
          <p:nvPr/>
        </p:nvSpPr>
        <p:spPr>
          <a:xfrm flipH="1" rot="5400000">
            <a:off x="-149476" y="4325608"/>
            <a:ext cx="528223" cy="1110576"/>
          </a:xfrm>
          <a:custGeom>
            <a:rect b="b" l="l" r="r" t="t"/>
            <a:pathLst>
              <a:path extrusionOk="0" h="12015" w="5715">
                <a:moveTo>
                  <a:pt x="0" y="1"/>
                </a:moveTo>
                <a:lnTo>
                  <a:pt x="0" y="12015"/>
                </a:lnTo>
                <a:lnTo>
                  <a:pt x="5714" y="5994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6"/>
          <p:cNvSpPr/>
          <p:nvPr/>
        </p:nvSpPr>
        <p:spPr>
          <a:xfrm rot="-5400000">
            <a:off x="8324922" y="423119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6"/>
          <p:cNvSpPr/>
          <p:nvPr/>
        </p:nvSpPr>
        <p:spPr>
          <a:xfrm rot="-5400000">
            <a:off x="8315918" y="140008"/>
            <a:ext cx="1135713" cy="595579"/>
          </a:xfrm>
          <a:custGeom>
            <a:rect b="b" l="l" r="r" t="t"/>
            <a:pathLst>
              <a:path extrusionOk="0" h="5994" w="11430">
                <a:moveTo>
                  <a:pt x="5715" y="0"/>
                </a:moveTo>
                <a:lnTo>
                  <a:pt x="1" y="5994"/>
                </a:lnTo>
                <a:lnTo>
                  <a:pt x="11430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26"/>
          <p:cNvGrpSpPr/>
          <p:nvPr/>
        </p:nvGrpSpPr>
        <p:grpSpPr>
          <a:xfrm flipH="1" rot="-5400000">
            <a:off x="8342461" y="3233089"/>
            <a:ext cx="950712" cy="463680"/>
            <a:chOff x="2009600" y="2647375"/>
            <a:chExt cx="424425" cy="207000"/>
          </a:xfrm>
        </p:grpSpPr>
        <p:sp>
          <p:nvSpPr>
            <p:cNvPr id="487" name="Google Shape;487;p26"/>
            <p:cNvSpPr/>
            <p:nvPr/>
          </p:nvSpPr>
          <p:spPr>
            <a:xfrm>
              <a:off x="2009600" y="2647375"/>
              <a:ext cx="424425" cy="207000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2089025" y="2701050"/>
              <a:ext cx="102475" cy="108025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2238175" y="2701050"/>
              <a:ext cx="102450" cy="108025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26"/>
          <p:cNvGrpSpPr/>
          <p:nvPr/>
        </p:nvGrpSpPr>
        <p:grpSpPr>
          <a:xfrm rot="10800000">
            <a:off x="8785815" y="4064177"/>
            <a:ext cx="119557" cy="1007789"/>
            <a:chOff x="8557975" y="3222950"/>
            <a:chExt cx="98498" cy="830276"/>
          </a:xfrm>
        </p:grpSpPr>
        <p:sp>
          <p:nvSpPr>
            <p:cNvPr id="491" name="Google Shape;491;p26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26"/>
          <p:cNvSpPr/>
          <p:nvPr/>
        </p:nvSpPr>
        <p:spPr>
          <a:xfrm rot="10800000">
            <a:off x="7399023" y="4804638"/>
            <a:ext cx="1186953" cy="622264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97" name="Google Shape;497;p27"/>
          <p:cNvSpPr/>
          <p:nvPr/>
        </p:nvSpPr>
        <p:spPr>
          <a:xfrm>
            <a:off x="-88445" y="4450381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1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27"/>
          <p:cNvCxnSpPr/>
          <p:nvPr/>
        </p:nvCxnSpPr>
        <p:spPr>
          <a:xfrm rot="10800000">
            <a:off x="741314" y="4351228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7"/>
          <p:cNvSpPr/>
          <p:nvPr/>
        </p:nvSpPr>
        <p:spPr>
          <a:xfrm rot="10800000">
            <a:off x="-28686" y="-246266"/>
            <a:ext cx="747582" cy="785566"/>
          </a:xfrm>
          <a:custGeom>
            <a:rect b="b" l="l" r="r" t="t"/>
            <a:pathLst>
              <a:path extrusionOk="0" h="17869" w="17005">
                <a:moveTo>
                  <a:pt x="17004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27"/>
          <p:cNvGrpSpPr/>
          <p:nvPr/>
        </p:nvGrpSpPr>
        <p:grpSpPr>
          <a:xfrm rot="10800000">
            <a:off x="179221" y="-85211"/>
            <a:ext cx="1191633" cy="624718"/>
            <a:chOff x="3871300" y="4769459"/>
            <a:chExt cx="717289" cy="376041"/>
          </a:xfrm>
        </p:grpSpPr>
        <p:sp>
          <p:nvSpPr>
            <p:cNvPr id="501" name="Google Shape;501;p27"/>
            <p:cNvSpPr/>
            <p:nvPr/>
          </p:nvSpPr>
          <p:spPr>
            <a:xfrm>
              <a:off x="3871300" y="4769459"/>
              <a:ext cx="717289" cy="376041"/>
            </a:xfrm>
            <a:custGeom>
              <a:rect b="b" l="l" r="r" t="t"/>
              <a:pathLst>
                <a:path extrusionOk="0" h="12656" w="24141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lnTo>
                    <a:pt x="7805" y="12656"/>
                  </a:lnTo>
                  <a:cubicBezTo>
                    <a:pt x="7805" y="10202"/>
                    <a:pt x="9729" y="8195"/>
                    <a:pt x="12070" y="8195"/>
                  </a:cubicBezTo>
                  <a:cubicBezTo>
                    <a:pt x="14412" y="8195"/>
                    <a:pt x="16335" y="10202"/>
                    <a:pt x="16335" y="12656"/>
                  </a:cubicBezTo>
                  <a:lnTo>
                    <a:pt x="24140" y="12656"/>
                  </a:lnTo>
                  <a:cubicBezTo>
                    <a:pt x="24140" y="5659"/>
                    <a:pt x="18733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972352" y="4875473"/>
              <a:ext cx="514353" cy="270027"/>
            </a:xfrm>
            <a:custGeom>
              <a:rect b="b" l="l" r="r" t="t"/>
              <a:pathLst>
                <a:path extrusionOk="0" fill="none" h="9088" w="17311">
                  <a:moveTo>
                    <a:pt x="17311" y="9088"/>
                  </a:moveTo>
                  <a:cubicBezTo>
                    <a:pt x="17311" y="4070"/>
                    <a:pt x="13436" y="0"/>
                    <a:pt x="8669" y="0"/>
                  </a:cubicBezTo>
                  <a:cubicBezTo>
                    <a:pt x="3875" y="0"/>
                    <a:pt x="0" y="4070"/>
                    <a:pt x="0" y="9088"/>
                  </a:cubicBezTo>
                </a:path>
              </a:pathLst>
            </a:custGeom>
            <a:noFill/>
            <a:ln cap="flat" cmpd="sng" w="11850">
              <a:solidFill>
                <a:srgbClr val="FFFFFF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27"/>
          <p:cNvSpPr/>
          <p:nvPr/>
        </p:nvSpPr>
        <p:spPr>
          <a:xfrm>
            <a:off x="8300083" y="4546490"/>
            <a:ext cx="843911" cy="885012"/>
          </a:xfrm>
          <a:custGeom>
            <a:rect b="b" l="l" r="r" t="t"/>
            <a:pathLst>
              <a:path extrusionOk="0" h="14384" w="13716">
                <a:moveTo>
                  <a:pt x="1" y="0"/>
                </a:moveTo>
                <a:lnTo>
                  <a:pt x="13715" y="14384"/>
                </a:lnTo>
                <a:lnTo>
                  <a:pt x="137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8126881" y="4546498"/>
            <a:ext cx="1017111" cy="1068548"/>
          </a:xfrm>
          <a:custGeom>
            <a:rect b="b" l="l" r="r" t="t"/>
            <a:pathLst>
              <a:path extrusionOk="0" fill="none" h="17367" w="16531">
                <a:moveTo>
                  <a:pt x="16530" y="0"/>
                </a:moveTo>
                <a:lnTo>
                  <a:pt x="0" y="17367"/>
                </a:ln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27"/>
          <p:cNvGrpSpPr/>
          <p:nvPr/>
        </p:nvGrpSpPr>
        <p:grpSpPr>
          <a:xfrm rot="10800000">
            <a:off x="8787520" y="181860"/>
            <a:ext cx="119557" cy="1007789"/>
            <a:chOff x="8557975" y="3222950"/>
            <a:chExt cx="98498" cy="830276"/>
          </a:xfrm>
        </p:grpSpPr>
        <p:sp>
          <p:nvSpPr>
            <p:cNvPr id="506" name="Google Shape;506;p27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27"/>
          <p:cNvSpPr/>
          <p:nvPr/>
        </p:nvSpPr>
        <p:spPr>
          <a:xfrm>
            <a:off x="-88445" y="3735950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7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2" name="Google Shape;512;p28"/>
          <p:cNvGrpSpPr/>
          <p:nvPr/>
        </p:nvGrpSpPr>
        <p:grpSpPr>
          <a:xfrm rot="5400000">
            <a:off x="169560" y="-535727"/>
            <a:ext cx="1087340" cy="1063120"/>
            <a:chOff x="2138266" y="3393078"/>
            <a:chExt cx="528734" cy="556316"/>
          </a:xfrm>
        </p:grpSpPr>
        <p:sp>
          <p:nvSpPr>
            <p:cNvPr id="513" name="Google Shape;513;p28"/>
            <p:cNvSpPr/>
            <p:nvPr/>
          </p:nvSpPr>
          <p:spPr>
            <a:xfrm>
              <a:off x="2138266" y="3671215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1" y="1"/>
                  </a:moveTo>
                  <a:cubicBezTo>
                    <a:pt x="1" y="3708"/>
                    <a:pt x="2872" y="6746"/>
                    <a:pt x="6412" y="6746"/>
                  </a:cubicBezTo>
                  <a:cubicBezTo>
                    <a:pt x="9952" y="6746"/>
                    <a:pt x="12823" y="3708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138266" y="3393078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6412" y="1"/>
                  </a:moveTo>
                  <a:cubicBezTo>
                    <a:pt x="2872" y="1"/>
                    <a:pt x="1" y="3011"/>
                    <a:pt x="1" y="6747"/>
                  </a:cubicBezTo>
                  <a:lnTo>
                    <a:pt x="12823" y="6747"/>
                  </a:lnTo>
                  <a:cubicBezTo>
                    <a:pt x="12823" y="3011"/>
                    <a:pt x="9952" y="1"/>
                    <a:pt x="6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5" name="Google Shape;515;p28"/>
          <p:cNvCxnSpPr/>
          <p:nvPr/>
        </p:nvCxnSpPr>
        <p:spPr>
          <a:xfrm>
            <a:off x="79914" y="-10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28"/>
          <p:cNvSpPr/>
          <p:nvPr/>
        </p:nvSpPr>
        <p:spPr>
          <a:xfrm flipH="1" rot="5400000">
            <a:off x="104631" y="620576"/>
            <a:ext cx="381027" cy="200036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 rot="-5400000">
            <a:off x="-424091" y="4326450"/>
            <a:ext cx="1226137" cy="645001"/>
          </a:xfrm>
          <a:custGeom>
            <a:rect b="b" l="l" r="r" t="t"/>
            <a:pathLst>
              <a:path extrusionOk="0" h="12685" w="24114">
                <a:moveTo>
                  <a:pt x="1" y="1"/>
                </a:moveTo>
                <a:cubicBezTo>
                  <a:pt x="1" y="6998"/>
                  <a:pt x="5409" y="12684"/>
                  <a:pt x="12043" y="12684"/>
                </a:cubicBezTo>
                <a:cubicBezTo>
                  <a:pt x="18705" y="12684"/>
                  <a:pt x="24113" y="6998"/>
                  <a:pt x="24113" y="1"/>
                </a:cubicBezTo>
                <a:lnTo>
                  <a:pt x="16308" y="1"/>
                </a:lnTo>
                <a:cubicBezTo>
                  <a:pt x="16308" y="2482"/>
                  <a:pt x="14412" y="4489"/>
                  <a:pt x="12043" y="4489"/>
                </a:cubicBezTo>
                <a:cubicBezTo>
                  <a:pt x="9702" y="4489"/>
                  <a:pt x="7806" y="2482"/>
                  <a:pt x="78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28"/>
          <p:cNvGrpSpPr/>
          <p:nvPr/>
        </p:nvGrpSpPr>
        <p:grpSpPr>
          <a:xfrm>
            <a:off x="576577" y="4816349"/>
            <a:ext cx="563584" cy="241976"/>
            <a:chOff x="2089025" y="2701050"/>
            <a:chExt cx="251600" cy="108025"/>
          </a:xfrm>
        </p:grpSpPr>
        <p:sp>
          <p:nvSpPr>
            <p:cNvPr id="519" name="Google Shape;519;p28"/>
            <p:cNvSpPr/>
            <p:nvPr/>
          </p:nvSpPr>
          <p:spPr>
            <a:xfrm>
              <a:off x="2089025" y="2701050"/>
              <a:ext cx="102475" cy="108025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238175" y="2701050"/>
              <a:ext cx="102450" cy="108025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8"/>
          <p:cNvSpPr/>
          <p:nvPr/>
        </p:nvSpPr>
        <p:spPr>
          <a:xfrm>
            <a:off x="7799569" y="-710344"/>
            <a:ext cx="1178458" cy="1240421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"/>
          <p:cNvSpPr/>
          <p:nvPr/>
        </p:nvSpPr>
        <p:spPr>
          <a:xfrm>
            <a:off x="8027875" y="-311686"/>
            <a:ext cx="580518" cy="611499"/>
          </a:xfrm>
          <a:custGeom>
            <a:rect b="b" l="l" r="r" t="t"/>
            <a:pathLst>
              <a:path extrusionOk="0" h="8809" w="8363">
                <a:moveTo>
                  <a:pt x="4182" y="390"/>
                </a:moveTo>
                <a:cubicBezTo>
                  <a:pt x="6272" y="390"/>
                  <a:pt x="8001" y="2174"/>
                  <a:pt x="8001" y="4404"/>
                </a:cubicBezTo>
                <a:cubicBezTo>
                  <a:pt x="8001" y="6606"/>
                  <a:pt x="6272" y="8418"/>
                  <a:pt x="4182" y="8418"/>
                </a:cubicBezTo>
                <a:cubicBezTo>
                  <a:pt x="2063" y="8418"/>
                  <a:pt x="363" y="6606"/>
                  <a:pt x="363" y="4404"/>
                </a:cubicBezTo>
                <a:cubicBezTo>
                  <a:pt x="363" y="2174"/>
                  <a:pt x="2063" y="390"/>
                  <a:pt x="4182" y="390"/>
                </a:cubicBezTo>
                <a:close/>
                <a:moveTo>
                  <a:pt x="4182" y="0"/>
                </a:moveTo>
                <a:cubicBezTo>
                  <a:pt x="1868" y="0"/>
                  <a:pt x="0" y="1979"/>
                  <a:pt x="0" y="4404"/>
                </a:cubicBezTo>
                <a:cubicBezTo>
                  <a:pt x="0" y="6829"/>
                  <a:pt x="1868" y="8809"/>
                  <a:pt x="4182" y="8809"/>
                </a:cubicBezTo>
                <a:cubicBezTo>
                  <a:pt x="6495" y="8809"/>
                  <a:pt x="8363" y="6829"/>
                  <a:pt x="8363" y="4404"/>
                </a:cubicBezTo>
                <a:cubicBezTo>
                  <a:pt x="8363" y="1979"/>
                  <a:pt x="6495" y="0"/>
                  <a:pt x="4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28"/>
          <p:cNvGrpSpPr/>
          <p:nvPr/>
        </p:nvGrpSpPr>
        <p:grpSpPr>
          <a:xfrm rot="10800000">
            <a:off x="8727456" y="4035865"/>
            <a:ext cx="1017112" cy="1068556"/>
            <a:chOff x="52331" y="5215"/>
            <a:chExt cx="1017112" cy="1068556"/>
          </a:xfrm>
        </p:grpSpPr>
        <p:sp>
          <p:nvSpPr>
            <p:cNvPr id="524" name="Google Shape;524;p28"/>
            <p:cNvSpPr/>
            <p:nvPr/>
          </p:nvSpPr>
          <p:spPr>
            <a:xfrm>
              <a:off x="225533" y="5215"/>
              <a:ext cx="843911" cy="885012"/>
            </a:xfrm>
            <a:custGeom>
              <a:rect b="b" l="l" r="r" t="t"/>
              <a:pathLst>
                <a:path extrusionOk="0" h="14384" w="13716">
                  <a:moveTo>
                    <a:pt x="1" y="0"/>
                  </a:moveTo>
                  <a:lnTo>
                    <a:pt x="13715" y="14384"/>
                  </a:lnTo>
                  <a:lnTo>
                    <a:pt x="13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52331" y="5223"/>
              <a:ext cx="1017111" cy="1068548"/>
            </a:xfrm>
            <a:custGeom>
              <a:rect b="b" l="l" r="r" t="t"/>
              <a:pathLst>
                <a:path extrusionOk="0" fill="none" h="17367" w="16531">
                  <a:moveTo>
                    <a:pt x="16530" y="0"/>
                  </a:moveTo>
                  <a:lnTo>
                    <a:pt x="0" y="17367"/>
                  </a:lnTo>
                </a:path>
              </a:pathLst>
            </a:custGeom>
            <a:noFill/>
            <a:ln cap="flat" cmpd="sng" w="11850">
              <a:solidFill>
                <a:schemeClr val="dk2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8"/>
          <p:cNvGrpSpPr/>
          <p:nvPr/>
        </p:nvGrpSpPr>
        <p:grpSpPr>
          <a:xfrm rot="10800000">
            <a:off x="8858466" y="694913"/>
            <a:ext cx="119557" cy="1007789"/>
            <a:chOff x="8557975" y="3222950"/>
            <a:chExt cx="98498" cy="830276"/>
          </a:xfrm>
        </p:grpSpPr>
        <p:sp>
          <p:nvSpPr>
            <p:cNvPr id="527" name="Google Shape;527;p28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9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32" name="Google Shape;532;p29"/>
          <p:cNvSpPr/>
          <p:nvPr/>
        </p:nvSpPr>
        <p:spPr>
          <a:xfrm rot="10800000">
            <a:off x="1318939" y="-338414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9"/>
          <p:cNvSpPr/>
          <p:nvPr/>
        </p:nvSpPr>
        <p:spPr>
          <a:xfrm flipH="1" rot="10800000">
            <a:off x="482902" y="-338414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"/>
          <p:cNvSpPr/>
          <p:nvPr/>
        </p:nvSpPr>
        <p:spPr>
          <a:xfrm flipH="1" rot="10800000">
            <a:off x="-37875" y="-73037"/>
            <a:ext cx="1186953" cy="622264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"/>
          <p:cNvSpPr/>
          <p:nvPr/>
        </p:nvSpPr>
        <p:spPr>
          <a:xfrm flipH="1" rot="10800000">
            <a:off x="129342" y="-73035"/>
            <a:ext cx="851139" cy="446834"/>
          </a:xfrm>
          <a:custGeom>
            <a:rect b="b" l="l" r="r" t="t"/>
            <a:pathLst>
              <a:path extrusionOk="0" fill="none" h="9088" w="17311">
                <a:moveTo>
                  <a:pt x="17311" y="9088"/>
                </a:moveTo>
                <a:cubicBezTo>
                  <a:pt x="17311" y="4070"/>
                  <a:pt x="13436" y="0"/>
                  <a:pt x="8669" y="0"/>
                </a:cubicBezTo>
                <a:cubicBezTo>
                  <a:pt x="3875" y="0"/>
                  <a:pt x="0" y="4070"/>
                  <a:pt x="0" y="9088"/>
                </a:cubicBez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9"/>
          <p:cNvSpPr/>
          <p:nvPr/>
        </p:nvSpPr>
        <p:spPr>
          <a:xfrm flipH="1" rot="10800000">
            <a:off x="1879800" y="-56810"/>
            <a:ext cx="1135713" cy="595579"/>
          </a:xfrm>
          <a:custGeom>
            <a:rect b="b" l="l" r="r" t="t"/>
            <a:pathLst>
              <a:path extrusionOk="0" h="5994" w="11430">
                <a:moveTo>
                  <a:pt x="5715" y="0"/>
                </a:moveTo>
                <a:lnTo>
                  <a:pt x="1" y="5994"/>
                </a:lnTo>
                <a:lnTo>
                  <a:pt x="11430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29"/>
          <p:cNvGrpSpPr/>
          <p:nvPr/>
        </p:nvGrpSpPr>
        <p:grpSpPr>
          <a:xfrm flipH="1" rot="5400000">
            <a:off x="8370999" y="-262907"/>
            <a:ext cx="119557" cy="1007789"/>
            <a:chOff x="8557975" y="3222950"/>
            <a:chExt cx="98498" cy="830276"/>
          </a:xfrm>
        </p:grpSpPr>
        <p:sp>
          <p:nvSpPr>
            <p:cNvPr id="538" name="Google Shape;538;p29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29"/>
          <p:cNvSpPr/>
          <p:nvPr/>
        </p:nvSpPr>
        <p:spPr>
          <a:xfrm rot="10800000">
            <a:off x="8770696" y="4469188"/>
            <a:ext cx="373304" cy="784820"/>
          </a:xfrm>
          <a:custGeom>
            <a:rect b="b" l="l" r="r" t="t"/>
            <a:pathLst>
              <a:path extrusionOk="0" h="12015" w="5715">
                <a:moveTo>
                  <a:pt x="0" y="0"/>
                </a:moveTo>
                <a:lnTo>
                  <a:pt x="0" y="12015"/>
                </a:lnTo>
                <a:lnTo>
                  <a:pt x="5715" y="60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794076" y="4755549"/>
            <a:ext cx="739442" cy="387951"/>
          </a:xfrm>
          <a:custGeom>
            <a:rect b="b" l="l" r="r" t="t"/>
            <a:pathLst>
              <a:path extrusionOk="0" h="4461" w="8503">
                <a:moveTo>
                  <a:pt x="4266" y="0"/>
                </a:moveTo>
                <a:cubicBezTo>
                  <a:pt x="1896" y="0"/>
                  <a:pt x="1" y="1979"/>
                  <a:pt x="1" y="4460"/>
                </a:cubicBezTo>
                <a:lnTo>
                  <a:pt x="8503" y="4460"/>
                </a:lnTo>
                <a:cubicBezTo>
                  <a:pt x="8503" y="1979"/>
                  <a:pt x="6607" y="0"/>
                  <a:pt x="4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29"/>
          <p:cNvCxnSpPr/>
          <p:nvPr/>
        </p:nvCxnSpPr>
        <p:spPr>
          <a:xfrm rot="10800000">
            <a:off x="1641864" y="4541378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29"/>
          <p:cNvSpPr/>
          <p:nvPr/>
        </p:nvSpPr>
        <p:spPr>
          <a:xfrm>
            <a:off x="-90720" y="4404275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_ONLY_8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0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47" name="Google Shape;547;p30"/>
          <p:cNvSpPr txBox="1"/>
          <p:nvPr>
            <p:ph idx="1" type="body"/>
          </p:nvPr>
        </p:nvSpPr>
        <p:spPr>
          <a:xfrm>
            <a:off x="720025" y="1459075"/>
            <a:ext cx="66564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48" name="Google Shape;548;p30"/>
          <p:cNvGrpSpPr/>
          <p:nvPr/>
        </p:nvGrpSpPr>
        <p:grpSpPr>
          <a:xfrm>
            <a:off x="7334261" y="4420019"/>
            <a:ext cx="1339855" cy="1407979"/>
            <a:chOff x="900492" y="3149450"/>
            <a:chExt cx="994179" cy="1044727"/>
          </a:xfrm>
        </p:grpSpPr>
        <p:sp>
          <p:nvSpPr>
            <p:cNvPr id="549" name="Google Shape;549;p30"/>
            <p:cNvSpPr/>
            <p:nvPr/>
          </p:nvSpPr>
          <p:spPr>
            <a:xfrm>
              <a:off x="900492" y="3149450"/>
              <a:ext cx="994179" cy="1044727"/>
            </a:xfrm>
            <a:custGeom>
              <a:rect b="b" l="l" r="r" t="t"/>
              <a:pathLst>
                <a:path extrusionOk="0" h="25339" w="24113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cubicBezTo>
                    <a:pt x="0" y="19652"/>
                    <a:pt x="5408" y="25339"/>
                    <a:pt x="12070" y="25339"/>
                  </a:cubicBezTo>
                  <a:cubicBezTo>
                    <a:pt x="18704" y="25339"/>
                    <a:pt x="24112" y="19652"/>
                    <a:pt x="24112" y="12656"/>
                  </a:cubicBezTo>
                  <a:cubicBezTo>
                    <a:pt x="24112" y="5659"/>
                    <a:pt x="18704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224562" y="3489638"/>
              <a:ext cx="346002" cy="363195"/>
            </a:xfrm>
            <a:custGeom>
              <a:rect b="b" l="l" r="r" t="t"/>
              <a:pathLst>
                <a:path extrusionOk="0" h="8809" w="8392">
                  <a:moveTo>
                    <a:pt x="4210" y="391"/>
                  </a:moveTo>
                  <a:cubicBezTo>
                    <a:pt x="6301" y="391"/>
                    <a:pt x="8029" y="2202"/>
                    <a:pt x="8029" y="4405"/>
                  </a:cubicBezTo>
                  <a:cubicBezTo>
                    <a:pt x="8029" y="6607"/>
                    <a:pt x="6301" y="8419"/>
                    <a:pt x="4210" y="8419"/>
                  </a:cubicBezTo>
                  <a:cubicBezTo>
                    <a:pt x="2092" y="8419"/>
                    <a:pt x="391" y="6607"/>
                    <a:pt x="391" y="4405"/>
                  </a:cubicBezTo>
                  <a:cubicBezTo>
                    <a:pt x="391" y="2202"/>
                    <a:pt x="2092" y="391"/>
                    <a:pt x="4210" y="391"/>
                  </a:cubicBezTo>
                  <a:close/>
                  <a:moveTo>
                    <a:pt x="4210" y="0"/>
                  </a:moveTo>
                  <a:cubicBezTo>
                    <a:pt x="1896" y="0"/>
                    <a:pt x="1" y="1979"/>
                    <a:pt x="1" y="4405"/>
                  </a:cubicBezTo>
                  <a:cubicBezTo>
                    <a:pt x="1" y="6830"/>
                    <a:pt x="1896" y="8809"/>
                    <a:pt x="4210" y="8809"/>
                  </a:cubicBezTo>
                  <a:cubicBezTo>
                    <a:pt x="6524" y="8809"/>
                    <a:pt x="8391" y="6830"/>
                    <a:pt x="8391" y="4405"/>
                  </a:cubicBezTo>
                  <a:cubicBezTo>
                    <a:pt x="8391" y="1979"/>
                    <a:pt x="6524" y="0"/>
                    <a:pt x="4210" y="0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0"/>
          <p:cNvSpPr/>
          <p:nvPr/>
        </p:nvSpPr>
        <p:spPr>
          <a:xfrm>
            <a:off x="546198" y="4660872"/>
            <a:ext cx="994537" cy="482618"/>
          </a:xfrm>
          <a:custGeom>
            <a:rect b="b" l="l" r="r" t="t"/>
            <a:pathLst>
              <a:path extrusionOk="0" h="8252" w="17005">
                <a:moveTo>
                  <a:pt x="0" y="1"/>
                </a:moveTo>
                <a:lnTo>
                  <a:pt x="0" y="8252"/>
                </a:lnTo>
                <a:lnTo>
                  <a:pt x="17004" y="8252"/>
                </a:lnTo>
                <a:lnTo>
                  <a:pt x="170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0"/>
          <p:cNvSpPr/>
          <p:nvPr/>
        </p:nvSpPr>
        <p:spPr>
          <a:xfrm>
            <a:off x="0" y="4085372"/>
            <a:ext cx="549467" cy="575551"/>
          </a:xfrm>
          <a:custGeom>
            <a:rect b="b" l="l" r="r" t="t"/>
            <a:pathLst>
              <a:path extrusionOk="0" h="9841" w="9395">
                <a:moveTo>
                  <a:pt x="9395" y="1"/>
                </a:moveTo>
                <a:lnTo>
                  <a:pt x="1" y="9841"/>
                </a:lnTo>
                <a:lnTo>
                  <a:pt x="9395" y="9841"/>
                </a:lnTo>
                <a:lnTo>
                  <a:pt x="93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0"/>
          <p:cNvSpPr/>
          <p:nvPr/>
        </p:nvSpPr>
        <p:spPr>
          <a:xfrm rot="5400000">
            <a:off x="8070081" y="360693"/>
            <a:ext cx="1522076" cy="800709"/>
          </a:xfrm>
          <a:custGeom>
            <a:rect b="b" l="l" r="r" t="t"/>
            <a:pathLst>
              <a:path extrusionOk="0" h="12685" w="24114">
                <a:moveTo>
                  <a:pt x="1" y="1"/>
                </a:moveTo>
                <a:cubicBezTo>
                  <a:pt x="1" y="6998"/>
                  <a:pt x="5409" y="12684"/>
                  <a:pt x="12043" y="12684"/>
                </a:cubicBezTo>
                <a:cubicBezTo>
                  <a:pt x="18705" y="12684"/>
                  <a:pt x="24113" y="6998"/>
                  <a:pt x="24113" y="1"/>
                </a:cubicBezTo>
                <a:lnTo>
                  <a:pt x="16308" y="1"/>
                </a:lnTo>
                <a:cubicBezTo>
                  <a:pt x="16308" y="2482"/>
                  <a:pt x="14412" y="4489"/>
                  <a:pt x="12043" y="4489"/>
                </a:cubicBezTo>
                <a:cubicBezTo>
                  <a:pt x="9702" y="4489"/>
                  <a:pt x="7806" y="2482"/>
                  <a:pt x="78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 flipH="1" rot="10800000">
            <a:off x="8587180" y="1166893"/>
            <a:ext cx="1240934" cy="1304222"/>
          </a:xfrm>
          <a:custGeom>
            <a:rect b="b" l="l" r="r" t="t"/>
            <a:pathLst>
              <a:path extrusionOk="0" h="17841" w="16977">
                <a:moveTo>
                  <a:pt x="0" y="1"/>
                </a:moveTo>
                <a:lnTo>
                  <a:pt x="16976" y="17841"/>
                </a:lnTo>
                <a:lnTo>
                  <a:pt x="169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 flipH="1" rot="10800000">
            <a:off x="8728350" y="1204970"/>
            <a:ext cx="720546" cy="758405"/>
          </a:xfrm>
          <a:custGeom>
            <a:rect b="b" l="l" r="r" t="t"/>
            <a:pathLst>
              <a:path extrusionOk="0" h="17869" w="16977">
                <a:moveTo>
                  <a:pt x="0" y="1"/>
                </a:moveTo>
                <a:lnTo>
                  <a:pt x="0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04150" y="539500"/>
            <a:ext cx="55524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04150" y="1459075"/>
            <a:ext cx="55524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hivo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5" name="Google Shape;45;p4"/>
          <p:cNvSpPr/>
          <p:nvPr/>
        </p:nvSpPr>
        <p:spPr>
          <a:xfrm>
            <a:off x="7611072" y="4494198"/>
            <a:ext cx="641429" cy="674063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6970725" y="4494198"/>
            <a:ext cx="640372" cy="674063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6970725" y="4494198"/>
            <a:ext cx="640372" cy="674063"/>
          </a:xfrm>
          <a:custGeom>
            <a:rect b="b" l="l" r="r" t="t"/>
            <a:pathLst>
              <a:path extrusionOk="0" h="17869" w="16977">
                <a:moveTo>
                  <a:pt x="0" y="1"/>
                </a:moveTo>
                <a:lnTo>
                  <a:pt x="0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7611072" y="4494198"/>
            <a:ext cx="641429" cy="674063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7133181" y="4665087"/>
            <a:ext cx="315452" cy="332298"/>
          </a:xfrm>
          <a:custGeom>
            <a:rect b="b" l="l" r="r" t="t"/>
            <a:pathLst>
              <a:path extrusionOk="0" h="8809" w="8363">
                <a:moveTo>
                  <a:pt x="4182" y="390"/>
                </a:moveTo>
                <a:cubicBezTo>
                  <a:pt x="6272" y="390"/>
                  <a:pt x="8001" y="2174"/>
                  <a:pt x="8001" y="4404"/>
                </a:cubicBezTo>
                <a:cubicBezTo>
                  <a:pt x="8001" y="6606"/>
                  <a:pt x="6272" y="8418"/>
                  <a:pt x="4182" y="8418"/>
                </a:cubicBezTo>
                <a:cubicBezTo>
                  <a:pt x="2063" y="8418"/>
                  <a:pt x="363" y="6606"/>
                  <a:pt x="363" y="4404"/>
                </a:cubicBezTo>
                <a:cubicBezTo>
                  <a:pt x="363" y="2174"/>
                  <a:pt x="2063" y="390"/>
                  <a:pt x="4182" y="390"/>
                </a:cubicBezTo>
                <a:close/>
                <a:moveTo>
                  <a:pt x="4182" y="0"/>
                </a:moveTo>
                <a:cubicBezTo>
                  <a:pt x="1868" y="0"/>
                  <a:pt x="0" y="1979"/>
                  <a:pt x="0" y="4404"/>
                </a:cubicBezTo>
                <a:cubicBezTo>
                  <a:pt x="0" y="6829"/>
                  <a:pt x="1868" y="8809"/>
                  <a:pt x="4182" y="8809"/>
                </a:cubicBezTo>
                <a:cubicBezTo>
                  <a:pt x="6495" y="8809"/>
                  <a:pt x="8363" y="6829"/>
                  <a:pt x="8363" y="4404"/>
                </a:cubicBezTo>
                <a:cubicBezTo>
                  <a:pt x="8363" y="1979"/>
                  <a:pt x="6495" y="0"/>
                  <a:pt x="4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8251418" y="4494198"/>
            <a:ext cx="641429" cy="674063"/>
          </a:xfrm>
          <a:custGeom>
            <a:rect b="b" l="l" r="r" t="t"/>
            <a:pathLst>
              <a:path extrusionOk="0" h="17869" w="17005">
                <a:moveTo>
                  <a:pt x="28" y="1"/>
                </a:moveTo>
                <a:lnTo>
                  <a:pt x="0" y="29"/>
                </a:lnTo>
                <a:lnTo>
                  <a:pt x="0" y="17869"/>
                </a:lnTo>
                <a:lnTo>
                  <a:pt x="17004" y="17869"/>
                </a:lnTo>
                <a:cubicBezTo>
                  <a:pt x="14245" y="14970"/>
                  <a:pt x="11290" y="11876"/>
                  <a:pt x="8642" y="9088"/>
                </a:cubicBezTo>
                <a:cubicBezTo>
                  <a:pt x="8558" y="8977"/>
                  <a:pt x="8474" y="8893"/>
                  <a:pt x="8363" y="8809"/>
                </a:cubicBezTo>
                <a:cubicBezTo>
                  <a:pt x="3791" y="3987"/>
                  <a:pt x="140" y="168"/>
                  <a:pt x="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8247194" y="4164024"/>
            <a:ext cx="960012" cy="1004248"/>
          </a:xfrm>
          <a:custGeom>
            <a:rect b="b" l="l" r="r" t="t"/>
            <a:pathLst>
              <a:path extrusionOk="0" h="26622" w="25451">
                <a:moveTo>
                  <a:pt x="25200" y="1"/>
                </a:moveTo>
                <a:lnTo>
                  <a:pt x="8475" y="17562"/>
                </a:lnTo>
                <a:lnTo>
                  <a:pt x="112" y="26343"/>
                </a:lnTo>
                <a:lnTo>
                  <a:pt x="1" y="26482"/>
                </a:lnTo>
                <a:lnTo>
                  <a:pt x="112" y="26622"/>
                </a:lnTo>
                <a:lnTo>
                  <a:pt x="391" y="26622"/>
                </a:lnTo>
                <a:lnTo>
                  <a:pt x="8754" y="17841"/>
                </a:lnTo>
                <a:lnTo>
                  <a:pt x="25451" y="280"/>
                </a:lnTo>
                <a:lnTo>
                  <a:pt x="252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 flipH="1" rot="10800000">
            <a:off x="8224124" y="-1"/>
            <a:ext cx="919885" cy="966579"/>
          </a:xfrm>
          <a:custGeom>
            <a:rect b="b" l="l" r="r" t="t"/>
            <a:pathLst>
              <a:path extrusionOk="0" h="17869" w="17005">
                <a:moveTo>
                  <a:pt x="17004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1069088" y="-580231"/>
            <a:ext cx="1069111" cy="1119732"/>
          </a:xfrm>
          <a:custGeom>
            <a:rect b="b" l="l" r="r" t="t"/>
            <a:pathLst>
              <a:path extrusionOk="0" h="4293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8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 flipH="1">
            <a:off x="0" y="-580224"/>
            <a:ext cx="1069111" cy="1119732"/>
          </a:xfrm>
          <a:custGeom>
            <a:rect b="b" l="l" r="r" t="t"/>
            <a:pathLst>
              <a:path extrusionOk="0" h="4293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9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8700312" y="3218264"/>
            <a:ext cx="119557" cy="1007789"/>
            <a:chOff x="8557975" y="3222950"/>
            <a:chExt cx="98498" cy="830276"/>
          </a:xfrm>
        </p:grpSpPr>
        <p:sp>
          <p:nvSpPr>
            <p:cNvPr id="56" name="Google Shape;56;p4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4"/>
          <p:cNvSpPr/>
          <p:nvPr/>
        </p:nvSpPr>
        <p:spPr>
          <a:xfrm rot="-5400000">
            <a:off x="-155671" y="3803774"/>
            <a:ext cx="674248" cy="70855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 rot="-5400000">
            <a:off x="-155116" y="4477436"/>
            <a:ext cx="673138" cy="708551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-155671" y="3803774"/>
            <a:ext cx="674248" cy="70855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"/>
          <p:cNvSpPr txBox="1"/>
          <p:nvPr>
            <p:ph idx="1" type="body"/>
          </p:nvPr>
        </p:nvSpPr>
        <p:spPr>
          <a:xfrm>
            <a:off x="720025" y="1254600"/>
            <a:ext cx="77175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8" name="Google Shape;558;p31"/>
          <p:cNvSpPr txBox="1"/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59" name="Google Shape;559;p31"/>
          <p:cNvGrpSpPr/>
          <p:nvPr/>
        </p:nvGrpSpPr>
        <p:grpSpPr>
          <a:xfrm flipH="1" rot="-5400000">
            <a:off x="7836229" y="-546552"/>
            <a:ext cx="1087340" cy="1063120"/>
            <a:chOff x="2138266" y="3393078"/>
            <a:chExt cx="528734" cy="556316"/>
          </a:xfrm>
        </p:grpSpPr>
        <p:sp>
          <p:nvSpPr>
            <p:cNvPr id="560" name="Google Shape;560;p31"/>
            <p:cNvSpPr/>
            <p:nvPr/>
          </p:nvSpPr>
          <p:spPr>
            <a:xfrm>
              <a:off x="2138266" y="3671215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1" y="1"/>
                  </a:moveTo>
                  <a:cubicBezTo>
                    <a:pt x="1" y="3708"/>
                    <a:pt x="2872" y="6746"/>
                    <a:pt x="6412" y="6746"/>
                  </a:cubicBezTo>
                  <a:cubicBezTo>
                    <a:pt x="9952" y="6746"/>
                    <a:pt x="12823" y="3708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138266" y="3393078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6412" y="1"/>
                  </a:moveTo>
                  <a:cubicBezTo>
                    <a:pt x="2872" y="1"/>
                    <a:pt x="1" y="3011"/>
                    <a:pt x="1" y="6747"/>
                  </a:cubicBezTo>
                  <a:lnTo>
                    <a:pt x="12823" y="6747"/>
                  </a:lnTo>
                  <a:cubicBezTo>
                    <a:pt x="12823" y="3011"/>
                    <a:pt x="9952" y="1"/>
                    <a:pt x="6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2" name="Google Shape;562;p31"/>
          <p:cNvCxnSpPr/>
          <p:nvPr/>
        </p:nvCxnSpPr>
        <p:spPr>
          <a:xfrm>
            <a:off x="9013216" y="-10835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31"/>
          <p:cNvSpPr/>
          <p:nvPr/>
        </p:nvSpPr>
        <p:spPr>
          <a:xfrm rot="-5400000">
            <a:off x="8607472" y="609751"/>
            <a:ext cx="381027" cy="200036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2"/>
          <p:cNvSpPr txBox="1"/>
          <p:nvPr>
            <p:ph idx="1" type="body"/>
          </p:nvPr>
        </p:nvSpPr>
        <p:spPr>
          <a:xfrm>
            <a:off x="4569700" y="1459075"/>
            <a:ext cx="3857700" cy="25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66" name="Google Shape;566;p32"/>
          <p:cNvSpPr txBox="1"/>
          <p:nvPr>
            <p:ph idx="2" type="body"/>
          </p:nvPr>
        </p:nvSpPr>
        <p:spPr>
          <a:xfrm>
            <a:off x="716600" y="1459075"/>
            <a:ext cx="3857700" cy="25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67" name="Google Shape;567;p32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68" name="Google Shape;568;p32"/>
          <p:cNvSpPr/>
          <p:nvPr/>
        </p:nvSpPr>
        <p:spPr>
          <a:xfrm flipH="1" rot="-5400000">
            <a:off x="-391164" y="4227703"/>
            <a:ext cx="919885" cy="966579"/>
          </a:xfrm>
          <a:custGeom>
            <a:rect b="b" l="l" r="r" t="t"/>
            <a:pathLst>
              <a:path extrusionOk="0" h="17869" w="17005">
                <a:moveTo>
                  <a:pt x="17004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9" name="Google Shape;569;p32"/>
          <p:cNvCxnSpPr/>
          <p:nvPr/>
        </p:nvCxnSpPr>
        <p:spPr>
          <a:xfrm>
            <a:off x="236814" y="3240577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2"/>
          <p:cNvSpPr/>
          <p:nvPr/>
        </p:nvSpPr>
        <p:spPr>
          <a:xfrm flipH="1" rot="5400000">
            <a:off x="261531" y="3861164"/>
            <a:ext cx="381027" cy="200036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2"/>
          <p:cNvSpPr/>
          <p:nvPr/>
        </p:nvSpPr>
        <p:spPr>
          <a:xfrm flipH="1" rot="10800000">
            <a:off x="7978698" y="4430398"/>
            <a:ext cx="1668505" cy="874719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32"/>
          <p:cNvGrpSpPr/>
          <p:nvPr/>
        </p:nvGrpSpPr>
        <p:grpSpPr>
          <a:xfrm rot="10800000">
            <a:off x="8753166" y="3551738"/>
            <a:ext cx="119557" cy="1007789"/>
            <a:chOff x="8557975" y="3222950"/>
            <a:chExt cx="98498" cy="830276"/>
          </a:xfrm>
        </p:grpSpPr>
        <p:sp>
          <p:nvSpPr>
            <p:cNvPr id="573" name="Google Shape;573;p32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32"/>
          <p:cNvSpPr/>
          <p:nvPr/>
        </p:nvSpPr>
        <p:spPr>
          <a:xfrm rot="10800000">
            <a:off x="7459477" y="4754834"/>
            <a:ext cx="960570" cy="1007793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/>
          <p:nvPr/>
        </p:nvSpPr>
        <p:spPr>
          <a:xfrm rot="10800000">
            <a:off x="264043" y="-32414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"/>
          <p:cNvSpPr/>
          <p:nvPr/>
        </p:nvSpPr>
        <p:spPr>
          <a:xfrm rot="5400000">
            <a:off x="7279480" y="-604489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2"/>
          <p:cNvSpPr/>
          <p:nvPr/>
        </p:nvSpPr>
        <p:spPr>
          <a:xfrm rot="10800000">
            <a:off x="8136123" y="-88912"/>
            <a:ext cx="1186953" cy="622264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2"/>
          <p:cNvSpPr/>
          <p:nvPr/>
        </p:nvSpPr>
        <p:spPr>
          <a:xfrm rot="10800000">
            <a:off x="8304720" y="-88910"/>
            <a:ext cx="851139" cy="446834"/>
          </a:xfrm>
          <a:custGeom>
            <a:rect b="b" l="l" r="r" t="t"/>
            <a:pathLst>
              <a:path extrusionOk="0" fill="none" h="9088" w="17311">
                <a:moveTo>
                  <a:pt x="17311" y="9088"/>
                </a:moveTo>
                <a:cubicBezTo>
                  <a:pt x="17311" y="4070"/>
                  <a:pt x="13436" y="0"/>
                  <a:pt x="8669" y="0"/>
                </a:cubicBezTo>
                <a:cubicBezTo>
                  <a:pt x="3875" y="0"/>
                  <a:pt x="0" y="4070"/>
                  <a:pt x="0" y="9088"/>
                </a:cubicBez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"/>
          <p:cNvSpPr/>
          <p:nvPr/>
        </p:nvSpPr>
        <p:spPr>
          <a:xfrm rot="10800000">
            <a:off x="-309687" y="-32410"/>
            <a:ext cx="1135713" cy="595579"/>
          </a:xfrm>
          <a:custGeom>
            <a:rect b="b" l="l" r="r" t="t"/>
            <a:pathLst>
              <a:path extrusionOk="0" h="5994" w="11430">
                <a:moveTo>
                  <a:pt x="5715" y="0"/>
                </a:moveTo>
                <a:lnTo>
                  <a:pt x="1" y="5994"/>
                </a:lnTo>
                <a:lnTo>
                  <a:pt x="11430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32"/>
          <p:cNvGrpSpPr/>
          <p:nvPr/>
        </p:nvGrpSpPr>
        <p:grpSpPr>
          <a:xfrm rot="5400000">
            <a:off x="5551103" y="4363863"/>
            <a:ext cx="119557" cy="1007789"/>
            <a:chOff x="8557975" y="3222950"/>
            <a:chExt cx="98498" cy="830276"/>
          </a:xfrm>
        </p:grpSpPr>
        <p:sp>
          <p:nvSpPr>
            <p:cNvPr id="583" name="Google Shape;583;p32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3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3"/>
          <p:cNvSpPr txBox="1"/>
          <p:nvPr>
            <p:ph idx="1" type="body"/>
          </p:nvPr>
        </p:nvSpPr>
        <p:spPr>
          <a:xfrm>
            <a:off x="4748375" y="1244800"/>
            <a:ext cx="36756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88" name="Google Shape;588;p33"/>
          <p:cNvSpPr txBox="1"/>
          <p:nvPr>
            <p:ph idx="2" type="body"/>
          </p:nvPr>
        </p:nvSpPr>
        <p:spPr>
          <a:xfrm>
            <a:off x="720025" y="1244801"/>
            <a:ext cx="36756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89" name="Google Shape;589;p33"/>
          <p:cNvSpPr txBox="1"/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90" name="Google Shape;590;p33"/>
          <p:cNvSpPr/>
          <p:nvPr/>
        </p:nvSpPr>
        <p:spPr>
          <a:xfrm>
            <a:off x="8172176" y="4092170"/>
            <a:ext cx="998884" cy="1051323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33"/>
          <p:cNvGrpSpPr/>
          <p:nvPr/>
        </p:nvGrpSpPr>
        <p:grpSpPr>
          <a:xfrm>
            <a:off x="8373733" y="3571903"/>
            <a:ext cx="110584" cy="932151"/>
            <a:chOff x="8557975" y="3222950"/>
            <a:chExt cx="98498" cy="830276"/>
          </a:xfrm>
        </p:grpSpPr>
        <p:sp>
          <p:nvSpPr>
            <p:cNvPr id="592" name="Google Shape;592;p33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33"/>
          <p:cNvSpPr/>
          <p:nvPr/>
        </p:nvSpPr>
        <p:spPr>
          <a:xfrm rot="10800000">
            <a:off x="8022319" y="0"/>
            <a:ext cx="748437" cy="391528"/>
          </a:xfrm>
          <a:custGeom>
            <a:rect b="b" l="l" r="r" t="t"/>
            <a:pathLst>
              <a:path extrusionOk="0" h="5994" w="11458">
                <a:moveTo>
                  <a:pt x="1" y="0"/>
                </a:moveTo>
                <a:lnTo>
                  <a:pt x="5743" y="5994"/>
                </a:lnTo>
                <a:lnTo>
                  <a:pt x="114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3"/>
          <p:cNvSpPr/>
          <p:nvPr/>
        </p:nvSpPr>
        <p:spPr>
          <a:xfrm rot="10800000">
            <a:off x="8770690" y="3"/>
            <a:ext cx="373304" cy="784820"/>
          </a:xfrm>
          <a:custGeom>
            <a:rect b="b" l="l" r="r" t="t"/>
            <a:pathLst>
              <a:path extrusionOk="0" h="12015" w="5715">
                <a:moveTo>
                  <a:pt x="0" y="0"/>
                </a:moveTo>
                <a:lnTo>
                  <a:pt x="0" y="12015"/>
                </a:lnTo>
                <a:lnTo>
                  <a:pt x="5715" y="60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3"/>
          <p:cNvGrpSpPr/>
          <p:nvPr/>
        </p:nvGrpSpPr>
        <p:grpSpPr>
          <a:xfrm>
            <a:off x="7013925" y="-230737"/>
            <a:ext cx="1186953" cy="622264"/>
            <a:chOff x="-32475" y="-8112"/>
            <a:chExt cx="1186953" cy="622264"/>
          </a:xfrm>
        </p:grpSpPr>
        <p:sp>
          <p:nvSpPr>
            <p:cNvPr id="598" name="Google Shape;598;p33"/>
            <p:cNvSpPr/>
            <p:nvPr/>
          </p:nvSpPr>
          <p:spPr>
            <a:xfrm flipH="1" rot="10800000">
              <a:off x="-32475" y="-8112"/>
              <a:ext cx="1186953" cy="622264"/>
            </a:xfrm>
            <a:custGeom>
              <a:rect b="b" l="l" r="r" t="t"/>
              <a:pathLst>
                <a:path extrusionOk="0" h="12656" w="24141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lnTo>
                    <a:pt x="7805" y="12656"/>
                  </a:lnTo>
                  <a:cubicBezTo>
                    <a:pt x="7805" y="10202"/>
                    <a:pt x="9729" y="8195"/>
                    <a:pt x="12070" y="8195"/>
                  </a:cubicBezTo>
                  <a:cubicBezTo>
                    <a:pt x="14412" y="8195"/>
                    <a:pt x="16335" y="10202"/>
                    <a:pt x="16335" y="12656"/>
                  </a:cubicBezTo>
                  <a:lnTo>
                    <a:pt x="24140" y="12656"/>
                  </a:lnTo>
                  <a:cubicBezTo>
                    <a:pt x="24140" y="5659"/>
                    <a:pt x="18733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 flipH="1" rot="10800000">
              <a:off x="134742" y="-8110"/>
              <a:ext cx="851139" cy="446834"/>
            </a:xfrm>
            <a:custGeom>
              <a:rect b="b" l="l" r="r" t="t"/>
              <a:pathLst>
                <a:path extrusionOk="0" fill="none" h="9088" w="17311">
                  <a:moveTo>
                    <a:pt x="17311" y="9088"/>
                  </a:moveTo>
                  <a:cubicBezTo>
                    <a:pt x="17311" y="4070"/>
                    <a:pt x="13436" y="0"/>
                    <a:pt x="8669" y="0"/>
                  </a:cubicBezTo>
                  <a:cubicBezTo>
                    <a:pt x="3875" y="0"/>
                    <a:pt x="0" y="4070"/>
                    <a:pt x="0" y="9088"/>
                  </a:cubicBezTo>
                </a:path>
              </a:pathLst>
            </a:custGeom>
            <a:noFill/>
            <a:ln cap="flat" cmpd="sng" w="11850">
              <a:solidFill>
                <a:schemeClr val="dk2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33"/>
          <p:cNvGrpSpPr/>
          <p:nvPr/>
        </p:nvGrpSpPr>
        <p:grpSpPr>
          <a:xfrm flipH="1" rot="-5400000">
            <a:off x="-178762" y="4370914"/>
            <a:ext cx="1010410" cy="1063120"/>
            <a:chOff x="2138266" y="3393078"/>
            <a:chExt cx="528734" cy="556316"/>
          </a:xfrm>
        </p:grpSpPr>
        <p:sp>
          <p:nvSpPr>
            <p:cNvPr id="601" name="Google Shape;601;p33"/>
            <p:cNvSpPr/>
            <p:nvPr/>
          </p:nvSpPr>
          <p:spPr>
            <a:xfrm>
              <a:off x="2138266" y="3671215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1" y="1"/>
                  </a:moveTo>
                  <a:cubicBezTo>
                    <a:pt x="1" y="3708"/>
                    <a:pt x="2872" y="6746"/>
                    <a:pt x="6412" y="6746"/>
                  </a:cubicBezTo>
                  <a:cubicBezTo>
                    <a:pt x="9952" y="6746"/>
                    <a:pt x="12823" y="3708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2138266" y="3393078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6412" y="1"/>
                  </a:moveTo>
                  <a:cubicBezTo>
                    <a:pt x="2872" y="1"/>
                    <a:pt x="1" y="3011"/>
                    <a:pt x="1" y="6747"/>
                  </a:cubicBezTo>
                  <a:lnTo>
                    <a:pt x="12823" y="6747"/>
                  </a:lnTo>
                  <a:cubicBezTo>
                    <a:pt x="12823" y="3011"/>
                    <a:pt x="9952" y="1"/>
                    <a:pt x="6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3"/>
          <p:cNvGrpSpPr/>
          <p:nvPr/>
        </p:nvGrpSpPr>
        <p:grpSpPr>
          <a:xfrm rot="5400000">
            <a:off x="988139" y="4398583"/>
            <a:ext cx="119557" cy="1007789"/>
            <a:chOff x="8557975" y="3222950"/>
            <a:chExt cx="98498" cy="830276"/>
          </a:xfrm>
        </p:grpSpPr>
        <p:sp>
          <p:nvSpPr>
            <p:cNvPr id="604" name="Google Shape;604;p33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4"/>
          <p:cNvSpPr txBox="1"/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09" name="Google Shape;609;p34"/>
          <p:cNvSpPr txBox="1"/>
          <p:nvPr>
            <p:ph hasCustomPrompt="1" idx="2" type="title"/>
          </p:nvPr>
        </p:nvSpPr>
        <p:spPr>
          <a:xfrm>
            <a:off x="3969000" y="2750025"/>
            <a:ext cx="1206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10" name="Google Shape;610;p34"/>
          <p:cNvSpPr txBox="1"/>
          <p:nvPr>
            <p:ph hasCustomPrompt="1" idx="3" type="title"/>
          </p:nvPr>
        </p:nvSpPr>
        <p:spPr>
          <a:xfrm>
            <a:off x="1353275" y="2750025"/>
            <a:ext cx="1206000" cy="71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11" name="Google Shape;611;p34"/>
          <p:cNvSpPr txBox="1"/>
          <p:nvPr>
            <p:ph idx="1" type="subTitle"/>
          </p:nvPr>
        </p:nvSpPr>
        <p:spPr>
          <a:xfrm>
            <a:off x="827225" y="3600077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12" name="Google Shape;612;p34"/>
          <p:cNvSpPr txBox="1"/>
          <p:nvPr>
            <p:ph idx="4" type="subTitle"/>
          </p:nvPr>
        </p:nvSpPr>
        <p:spPr>
          <a:xfrm>
            <a:off x="827225" y="3915325"/>
            <a:ext cx="225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13" name="Google Shape;613;p34"/>
          <p:cNvSpPr txBox="1"/>
          <p:nvPr>
            <p:ph idx="5" type="subTitle"/>
          </p:nvPr>
        </p:nvSpPr>
        <p:spPr>
          <a:xfrm>
            <a:off x="3442950" y="3600077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14" name="Google Shape;614;p34"/>
          <p:cNvSpPr txBox="1"/>
          <p:nvPr>
            <p:ph idx="6" type="subTitle"/>
          </p:nvPr>
        </p:nvSpPr>
        <p:spPr>
          <a:xfrm>
            <a:off x="3442950" y="3915325"/>
            <a:ext cx="225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15" name="Google Shape;615;p34"/>
          <p:cNvSpPr txBox="1"/>
          <p:nvPr>
            <p:ph idx="7" type="subTitle"/>
          </p:nvPr>
        </p:nvSpPr>
        <p:spPr>
          <a:xfrm>
            <a:off x="6058675" y="3600077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16" name="Google Shape;616;p34"/>
          <p:cNvSpPr txBox="1"/>
          <p:nvPr>
            <p:ph idx="8" type="subTitle"/>
          </p:nvPr>
        </p:nvSpPr>
        <p:spPr>
          <a:xfrm>
            <a:off x="6058675" y="3915325"/>
            <a:ext cx="225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17" name="Google Shape;617;p34"/>
          <p:cNvSpPr txBox="1"/>
          <p:nvPr>
            <p:ph hasCustomPrompt="1" idx="9" type="title"/>
          </p:nvPr>
        </p:nvSpPr>
        <p:spPr>
          <a:xfrm>
            <a:off x="6584725" y="2750025"/>
            <a:ext cx="1206000" cy="71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18" name="Google Shape;618;p34"/>
          <p:cNvSpPr/>
          <p:nvPr/>
        </p:nvSpPr>
        <p:spPr>
          <a:xfrm flipH="1" rot="-5400000">
            <a:off x="38684" y="4366314"/>
            <a:ext cx="877755" cy="920504"/>
          </a:xfrm>
          <a:custGeom>
            <a:rect b="b" l="l" r="r" t="t"/>
            <a:pathLst>
              <a:path extrusionOk="0" h="14384" w="13716">
                <a:moveTo>
                  <a:pt x="1" y="0"/>
                </a:moveTo>
                <a:lnTo>
                  <a:pt x="13715" y="14384"/>
                </a:lnTo>
                <a:lnTo>
                  <a:pt x="13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4"/>
          <p:cNvSpPr/>
          <p:nvPr/>
        </p:nvSpPr>
        <p:spPr>
          <a:xfrm flipH="1" rot="-5400000">
            <a:off x="-195807" y="4586368"/>
            <a:ext cx="877755" cy="922144"/>
          </a:xfrm>
          <a:custGeom>
            <a:rect b="b" l="l" r="r" t="t"/>
            <a:pathLst>
              <a:path extrusionOk="0" fill="none" h="17367" w="16531">
                <a:moveTo>
                  <a:pt x="16530" y="0"/>
                </a:moveTo>
                <a:lnTo>
                  <a:pt x="0" y="17367"/>
                </a:lnTo>
              </a:path>
            </a:pathLst>
          </a:custGeom>
          <a:noFill/>
          <a:ln cap="flat" cmpd="sng" w="11850">
            <a:solidFill>
              <a:srgbClr val="FFFFFF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4"/>
          <p:cNvSpPr/>
          <p:nvPr/>
        </p:nvSpPr>
        <p:spPr>
          <a:xfrm flipH="1" rot="-5400000">
            <a:off x="-369991" y="3585642"/>
            <a:ext cx="1226137" cy="645001"/>
          </a:xfrm>
          <a:custGeom>
            <a:rect b="b" l="l" r="r" t="t"/>
            <a:pathLst>
              <a:path extrusionOk="0" h="12685" w="24114">
                <a:moveTo>
                  <a:pt x="1" y="1"/>
                </a:moveTo>
                <a:cubicBezTo>
                  <a:pt x="1" y="6998"/>
                  <a:pt x="5409" y="12684"/>
                  <a:pt x="12043" y="12684"/>
                </a:cubicBezTo>
                <a:cubicBezTo>
                  <a:pt x="18705" y="12684"/>
                  <a:pt x="24113" y="6998"/>
                  <a:pt x="24113" y="1"/>
                </a:cubicBezTo>
                <a:lnTo>
                  <a:pt x="16308" y="1"/>
                </a:lnTo>
                <a:cubicBezTo>
                  <a:pt x="16308" y="2482"/>
                  <a:pt x="14412" y="4489"/>
                  <a:pt x="12043" y="4489"/>
                </a:cubicBezTo>
                <a:cubicBezTo>
                  <a:pt x="9702" y="4489"/>
                  <a:pt x="7806" y="2482"/>
                  <a:pt x="78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4"/>
          <p:cNvGrpSpPr/>
          <p:nvPr/>
        </p:nvGrpSpPr>
        <p:grpSpPr>
          <a:xfrm flipH="1" rot="-5400000">
            <a:off x="-243509" y="243521"/>
            <a:ext cx="950712" cy="463680"/>
            <a:chOff x="2009600" y="2647375"/>
            <a:chExt cx="424425" cy="207000"/>
          </a:xfrm>
        </p:grpSpPr>
        <p:sp>
          <p:nvSpPr>
            <p:cNvPr id="622" name="Google Shape;622;p34"/>
            <p:cNvSpPr/>
            <p:nvPr/>
          </p:nvSpPr>
          <p:spPr>
            <a:xfrm>
              <a:off x="2009600" y="2647375"/>
              <a:ext cx="424425" cy="207000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2089025" y="2701050"/>
              <a:ext cx="102475" cy="108025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2238175" y="2701050"/>
              <a:ext cx="102450" cy="108025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4"/>
          <p:cNvSpPr/>
          <p:nvPr/>
        </p:nvSpPr>
        <p:spPr>
          <a:xfrm rot="10800000">
            <a:off x="8022325" y="-21665"/>
            <a:ext cx="748437" cy="391528"/>
          </a:xfrm>
          <a:custGeom>
            <a:rect b="b" l="l" r="r" t="t"/>
            <a:pathLst>
              <a:path extrusionOk="0" h="5994" w="11458">
                <a:moveTo>
                  <a:pt x="1" y="0"/>
                </a:moveTo>
                <a:lnTo>
                  <a:pt x="5743" y="5994"/>
                </a:lnTo>
                <a:lnTo>
                  <a:pt x="114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4"/>
          <p:cNvSpPr/>
          <p:nvPr/>
        </p:nvSpPr>
        <p:spPr>
          <a:xfrm rot="10800000">
            <a:off x="8770696" y="-21662"/>
            <a:ext cx="373304" cy="784820"/>
          </a:xfrm>
          <a:custGeom>
            <a:rect b="b" l="l" r="r" t="t"/>
            <a:pathLst>
              <a:path extrusionOk="0" h="12015" w="5715">
                <a:moveTo>
                  <a:pt x="0" y="0"/>
                </a:moveTo>
                <a:lnTo>
                  <a:pt x="0" y="12015"/>
                </a:lnTo>
                <a:lnTo>
                  <a:pt x="5715" y="60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 rot="10800000">
            <a:off x="7912094" y="4761215"/>
            <a:ext cx="1668505" cy="874719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34"/>
          <p:cNvGrpSpPr/>
          <p:nvPr/>
        </p:nvGrpSpPr>
        <p:grpSpPr>
          <a:xfrm flipH="1" rot="10800000">
            <a:off x="8686574" y="3882555"/>
            <a:ext cx="119557" cy="1007789"/>
            <a:chOff x="8557975" y="3222950"/>
            <a:chExt cx="98498" cy="830276"/>
          </a:xfrm>
        </p:grpSpPr>
        <p:sp>
          <p:nvSpPr>
            <p:cNvPr id="629" name="Google Shape;629;p34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_1_1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5"/>
          <p:cNvSpPr txBox="1"/>
          <p:nvPr>
            <p:ph idx="1" type="subTitle"/>
          </p:nvPr>
        </p:nvSpPr>
        <p:spPr>
          <a:xfrm>
            <a:off x="712025" y="1965875"/>
            <a:ext cx="2373300" cy="4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34" name="Google Shape;634;p35"/>
          <p:cNvSpPr txBox="1"/>
          <p:nvPr>
            <p:ph idx="2" type="subTitle"/>
          </p:nvPr>
        </p:nvSpPr>
        <p:spPr>
          <a:xfrm>
            <a:off x="712025" y="2455104"/>
            <a:ext cx="23733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35" name="Google Shape;635;p35"/>
          <p:cNvSpPr txBox="1"/>
          <p:nvPr>
            <p:ph idx="3" type="subTitle"/>
          </p:nvPr>
        </p:nvSpPr>
        <p:spPr>
          <a:xfrm>
            <a:off x="3385350" y="1965875"/>
            <a:ext cx="2373300" cy="4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36" name="Google Shape;636;p35"/>
          <p:cNvSpPr txBox="1"/>
          <p:nvPr>
            <p:ph idx="4" type="subTitle"/>
          </p:nvPr>
        </p:nvSpPr>
        <p:spPr>
          <a:xfrm>
            <a:off x="3385350" y="2455104"/>
            <a:ext cx="23733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37" name="Google Shape;637;p35"/>
          <p:cNvSpPr txBox="1"/>
          <p:nvPr>
            <p:ph idx="5" type="subTitle"/>
          </p:nvPr>
        </p:nvSpPr>
        <p:spPr>
          <a:xfrm>
            <a:off x="6058675" y="1965875"/>
            <a:ext cx="2373300" cy="4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38" name="Google Shape;638;p35"/>
          <p:cNvSpPr txBox="1"/>
          <p:nvPr>
            <p:ph idx="6" type="subTitle"/>
          </p:nvPr>
        </p:nvSpPr>
        <p:spPr>
          <a:xfrm>
            <a:off x="6058675" y="2455104"/>
            <a:ext cx="23733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39" name="Google Shape;639;p35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640" name="Google Shape;640;p35"/>
          <p:cNvGrpSpPr/>
          <p:nvPr/>
        </p:nvGrpSpPr>
        <p:grpSpPr>
          <a:xfrm>
            <a:off x="712022" y="4490819"/>
            <a:ext cx="1347357" cy="706394"/>
            <a:chOff x="3871300" y="4769459"/>
            <a:chExt cx="717289" cy="376041"/>
          </a:xfrm>
        </p:grpSpPr>
        <p:sp>
          <p:nvSpPr>
            <p:cNvPr id="641" name="Google Shape;641;p35"/>
            <p:cNvSpPr/>
            <p:nvPr/>
          </p:nvSpPr>
          <p:spPr>
            <a:xfrm>
              <a:off x="3871300" y="4769459"/>
              <a:ext cx="717289" cy="376041"/>
            </a:xfrm>
            <a:custGeom>
              <a:rect b="b" l="l" r="r" t="t"/>
              <a:pathLst>
                <a:path extrusionOk="0" h="12656" w="24141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lnTo>
                    <a:pt x="7805" y="12656"/>
                  </a:lnTo>
                  <a:cubicBezTo>
                    <a:pt x="7805" y="10202"/>
                    <a:pt x="9729" y="8195"/>
                    <a:pt x="12070" y="8195"/>
                  </a:cubicBezTo>
                  <a:cubicBezTo>
                    <a:pt x="14412" y="8195"/>
                    <a:pt x="16335" y="10202"/>
                    <a:pt x="16335" y="12656"/>
                  </a:cubicBezTo>
                  <a:lnTo>
                    <a:pt x="24140" y="12656"/>
                  </a:lnTo>
                  <a:cubicBezTo>
                    <a:pt x="24140" y="5659"/>
                    <a:pt x="18733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972352" y="4875473"/>
              <a:ext cx="514353" cy="270027"/>
            </a:xfrm>
            <a:custGeom>
              <a:rect b="b" l="l" r="r" t="t"/>
              <a:pathLst>
                <a:path extrusionOk="0" fill="none" h="9088" w="17311">
                  <a:moveTo>
                    <a:pt x="17311" y="9088"/>
                  </a:moveTo>
                  <a:cubicBezTo>
                    <a:pt x="17311" y="4070"/>
                    <a:pt x="13436" y="0"/>
                    <a:pt x="8669" y="0"/>
                  </a:cubicBezTo>
                  <a:cubicBezTo>
                    <a:pt x="3875" y="0"/>
                    <a:pt x="0" y="4070"/>
                    <a:pt x="0" y="9088"/>
                  </a:cubicBezTo>
                </a:path>
              </a:pathLst>
            </a:custGeom>
            <a:noFill/>
            <a:ln cap="flat" cmpd="sng" w="11850">
              <a:solidFill>
                <a:srgbClr val="FFFFFF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35"/>
          <p:cNvSpPr/>
          <p:nvPr/>
        </p:nvSpPr>
        <p:spPr>
          <a:xfrm>
            <a:off x="0" y="4085372"/>
            <a:ext cx="549467" cy="575551"/>
          </a:xfrm>
          <a:custGeom>
            <a:rect b="b" l="l" r="r" t="t"/>
            <a:pathLst>
              <a:path extrusionOk="0" h="9841" w="9395">
                <a:moveTo>
                  <a:pt x="9395" y="1"/>
                </a:moveTo>
                <a:lnTo>
                  <a:pt x="1" y="9841"/>
                </a:lnTo>
                <a:lnTo>
                  <a:pt x="9395" y="9841"/>
                </a:lnTo>
                <a:lnTo>
                  <a:pt x="93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35"/>
          <p:cNvGrpSpPr/>
          <p:nvPr/>
        </p:nvGrpSpPr>
        <p:grpSpPr>
          <a:xfrm>
            <a:off x="151487" y="3077589"/>
            <a:ext cx="119557" cy="1007789"/>
            <a:chOff x="8557975" y="3222950"/>
            <a:chExt cx="98498" cy="830276"/>
          </a:xfrm>
        </p:grpSpPr>
        <p:sp>
          <p:nvSpPr>
            <p:cNvPr id="645" name="Google Shape;645;p35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35"/>
          <p:cNvSpPr/>
          <p:nvPr/>
        </p:nvSpPr>
        <p:spPr>
          <a:xfrm>
            <a:off x="-17432" y="264748"/>
            <a:ext cx="641429" cy="674063"/>
          </a:xfrm>
          <a:custGeom>
            <a:rect b="b" l="l" r="r" t="t"/>
            <a:pathLst>
              <a:path extrusionOk="0" h="17869" w="17005">
                <a:moveTo>
                  <a:pt x="28" y="1"/>
                </a:moveTo>
                <a:lnTo>
                  <a:pt x="0" y="29"/>
                </a:lnTo>
                <a:lnTo>
                  <a:pt x="0" y="17869"/>
                </a:lnTo>
                <a:lnTo>
                  <a:pt x="17004" y="17869"/>
                </a:lnTo>
                <a:cubicBezTo>
                  <a:pt x="14245" y="14970"/>
                  <a:pt x="11290" y="11876"/>
                  <a:pt x="8642" y="9088"/>
                </a:cubicBezTo>
                <a:cubicBezTo>
                  <a:pt x="8558" y="8977"/>
                  <a:pt x="8474" y="8893"/>
                  <a:pt x="8363" y="8809"/>
                </a:cubicBezTo>
                <a:cubicBezTo>
                  <a:pt x="3791" y="3987"/>
                  <a:pt x="140" y="168"/>
                  <a:pt x="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5"/>
          <p:cNvSpPr/>
          <p:nvPr/>
        </p:nvSpPr>
        <p:spPr>
          <a:xfrm>
            <a:off x="-21656" y="-65426"/>
            <a:ext cx="960012" cy="1004248"/>
          </a:xfrm>
          <a:custGeom>
            <a:rect b="b" l="l" r="r" t="t"/>
            <a:pathLst>
              <a:path extrusionOk="0" h="26622" w="25451">
                <a:moveTo>
                  <a:pt x="25200" y="1"/>
                </a:moveTo>
                <a:lnTo>
                  <a:pt x="8475" y="17562"/>
                </a:lnTo>
                <a:lnTo>
                  <a:pt x="112" y="26343"/>
                </a:lnTo>
                <a:lnTo>
                  <a:pt x="1" y="26482"/>
                </a:lnTo>
                <a:lnTo>
                  <a:pt x="112" y="26622"/>
                </a:lnTo>
                <a:lnTo>
                  <a:pt x="391" y="26622"/>
                </a:lnTo>
                <a:lnTo>
                  <a:pt x="8754" y="17841"/>
                </a:lnTo>
                <a:lnTo>
                  <a:pt x="25451" y="280"/>
                </a:lnTo>
                <a:lnTo>
                  <a:pt x="252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35"/>
          <p:cNvGrpSpPr/>
          <p:nvPr/>
        </p:nvGrpSpPr>
        <p:grpSpPr>
          <a:xfrm flipH="1">
            <a:off x="7451803" y="4461867"/>
            <a:ext cx="1902936" cy="1462720"/>
            <a:chOff x="2009600" y="2647375"/>
            <a:chExt cx="849525" cy="653000"/>
          </a:xfrm>
        </p:grpSpPr>
        <p:sp>
          <p:nvSpPr>
            <p:cNvPr id="651" name="Google Shape;651;p35"/>
            <p:cNvSpPr/>
            <p:nvPr/>
          </p:nvSpPr>
          <p:spPr>
            <a:xfrm>
              <a:off x="2009600" y="2854350"/>
              <a:ext cx="424425" cy="446025"/>
            </a:xfrm>
            <a:custGeom>
              <a:rect b="b" l="l" r="r" t="t"/>
              <a:pathLst>
                <a:path extrusionOk="0" h="17841" w="16977">
                  <a:moveTo>
                    <a:pt x="0" y="1"/>
                  </a:moveTo>
                  <a:lnTo>
                    <a:pt x="16976" y="17841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2009600" y="2647375"/>
              <a:ext cx="424425" cy="207000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2434000" y="2854350"/>
              <a:ext cx="425125" cy="446025"/>
            </a:xfrm>
            <a:custGeom>
              <a:rect b="b" l="l" r="r" t="t"/>
              <a:pathLst>
                <a:path extrusionOk="0" h="17841" w="17005">
                  <a:moveTo>
                    <a:pt x="0" y="1"/>
                  </a:moveTo>
                  <a:lnTo>
                    <a:pt x="0" y="17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089025" y="2701050"/>
              <a:ext cx="102475" cy="108025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238175" y="2701050"/>
              <a:ext cx="102450" cy="108025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5"/>
          <p:cNvGrpSpPr/>
          <p:nvPr/>
        </p:nvGrpSpPr>
        <p:grpSpPr>
          <a:xfrm rot="-5400000">
            <a:off x="7716462" y="4217589"/>
            <a:ext cx="119557" cy="1007789"/>
            <a:chOff x="8557975" y="3222950"/>
            <a:chExt cx="98498" cy="830276"/>
          </a:xfrm>
        </p:grpSpPr>
        <p:sp>
          <p:nvSpPr>
            <p:cNvPr id="657" name="Google Shape;657;p35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5"/>
          <p:cNvGrpSpPr/>
          <p:nvPr/>
        </p:nvGrpSpPr>
        <p:grpSpPr>
          <a:xfrm flipH="1" rot="-5400000">
            <a:off x="8161597" y="859969"/>
            <a:ext cx="1347357" cy="706394"/>
            <a:chOff x="3871300" y="4769459"/>
            <a:chExt cx="717289" cy="376041"/>
          </a:xfrm>
        </p:grpSpPr>
        <p:sp>
          <p:nvSpPr>
            <p:cNvPr id="661" name="Google Shape;661;p35"/>
            <p:cNvSpPr/>
            <p:nvPr/>
          </p:nvSpPr>
          <p:spPr>
            <a:xfrm>
              <a:off x="3871300" y="4769459"/>
              <a:ext cx="717289" cy="376041"/>
            </a:xfrm>
            <a:custGeom>
              <a:rect b="b" l="l" r="r" t="t"/>
              <a:pathLst>
                <a:path extrusionOk="0" h="12656" w="24141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lnTo>
                    <a:pt x="7805" y="12656"/>
                  </a:lnTo>
                  <a:cubicBezTo>
                    <a:pt x="7805" y="10202"/>
                    <a:pt x="9729" y="8195"/>
                    <a:pt x="12070" y="8195"/>
                  </a:cubicBezTo>
                  <a:cubicBezTo>
                    <a:pt x="14412" y="8195"/>
                    <a:pt x="16335" y="10202"/>
                    <a:pt x="16335" y="12656"/>
                  </a:cubicBezTo>
                  <a:lnTo>
                    <a:pt x="24140" y="12656"/>
                  </a:lnTo>
                  <a:cubicBezTo>
                    <a:pt x="24140" y="5659"/>
                    <a:pt x="18733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3972352" y="4875473"/>
              <a:ext cx="514353" cy="270027"/>
            </a:xfrm>
            <a:custGeom>
              <a:rect b="b" l="l" r="r" t="t"/>
              <a:pathLst>
                <a:path extrusionOk="0" fill="none" h="9088" w="17311">
                  <a:moveTo>
                    <a:pt x="17311" y="9088"/>
                  </a:moveTo>
                  <a:cubicBezTo>
                    <a:pt x="17311" y="4070"/>
                    <a:pt x="13436" y="0"/>
                    <a:pt x="8669" y="0"/>
                  </a:cubicBezTo>
                  <a:cubicBezTo>
                    <a:pt x="3875" y="0"/>
                    <a:pt x="0" y="4070"/>
                    <a:pt x="0" y="9088"/>
                  </a:cubicBezTo>
                </a:path>
              </a:pathLst>
            </a:custGeom>
            <a:noFill/>
            <a:ln cap="flat" cmpd="sng" w="11850">
              <a:solidFill>
                <a:srgbClr val="FFFFFF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6"/>
          <p:cNvSpPr txBox="1"/>
          <p:nvPr>
            <p:ph hasCustomPrompt="1" type="title"/>
          </p:nvPr>
        </p:nvSpPr>
        <p:spPr>
          <a:xfrm>
            <a:off x="4027937" y="3306138"/>
            <a:ext cx="4085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5" name="Google Shape;665;p36"/>
          <p:cNvSpPr txBox="1"/>
          <p:nvPr>
            <p:ph hasCustomPrompt="1" idx="2" type="title"/>
          </p:nvPr>
        </p:nvSpPr>
        <p:spPr>
          <a:xfrm>
            <a:off x="1003387" y="647088"/>
            <a:ext cx="4085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6" name="Google Shape;666;p36"/>
          <p:cNvSpPr txBox="1"/>
          <p:nvPr>
            <p:ph hasCustomPrompt="1" idx="3" type="title"/>
          </p:nvPr>
        </p:nvSpPr>
        <p:spPr>
          <a:xfrm>
            <a:off x="2515662" y="1976650"/>
            <a:ext cx="4085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7" name="Google Shape;667;p36"/>
          <p:cNvSpPr txBox="1"/>
          <p:nvPr>
            <p:ph idx="1" type="subTitle"/>
          </p:nvPr>
        </p:nvSpPr>
        <p:spPr>
          <a:xfrm>
            <a:off x="4027925" y="4076547"/>
            <a:ext cx="4085400" cy="38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8" name="Google Shape;668;p36"/>
          <p:cNvSpPr txBox="1"/>
          <p:nvPr>
            <p:ph idx="4" type="subTitle"/>
          </p:nvPr>
        </p:nvSpPr>
        <p:spPr>
          <a:xfrm>
            <a:off x="2515775" y="2747050"/>
            <a:ext cx="4085400" cy="38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9" name="Google Shape;669;p36"/>
          <p:cNvSpPr txBox="1"/>
          <p:nvPr>
            <p:ph idx="5" type="subTitle"/>
          </p:nvPr>
        </p:nvSpPr>
        <p:spPr>
          <a:xfrm>
            <a:off x="1003625" y="1417546"/>
            <a:ext cx="4085400" cy="38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0" name="Google Shape;670;p36"/>
          <p:cNvSpPr/>
          <p:nvPr/>
        </p:nvSpPr>
        <p:spPr>
          <a:xfrm>
            <a:off x="7504135" y="138900"/>
            <a:ext cx="1485335" cy="1559107"/>
          </a:xfrm>
          <a:custGeom>
            <a:rect b="b" l="l" r="r" t="t"/>
            <a:pathLst>
              <a:path extrusionOk="0" h="25340" w="24141">
                <a:moveTo>
                  <a:pt x="12071" y="1"/>
                </a:moveTo>
                <a:cubicBezTo>
                  <a:pt x="5409" y="1"/>
                  <a:pt x="1" y="5687"/>
                  <a:pt x="1" y="12684"/>
                </a:cubicBezTo>
                <a:cubicBezTo>
                  <a:pt x="1" y="19681"/>
                  <a:pt x="5409" y="25339"/>
                  <a:pt x="12071" y="25339"/>
                </a:cubicBezTo>
                <a:cubicBezTo>
                  <a:pt x="18733" y="25339"/>
                  <a:pt x="24141" y="19681"/>
                  <a:pt x="24141" y="12684"/>
                </a:cubicBezTo>
                <a:cubicBezTo>
                  <a:pt x="24141" y="5687"/>
                  <a:pt x="18733" y="1"/>
                  <a:pt x="120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6"/>
          <p:cNvSpPr/>
          <p:nvPr/>
        </p:nvSpPr>
        <p:spPr>
          <a:xfrm>
            <a:off x="7999801" y="660283"/>
            <a:ext cx="494004" cy="518000"/>
          </a:xfrm>
          <a:custGeom>
            <a:rect b="b" l="l" r="r" t="t"/>
            <a:pathLst>
              <a:path extrusionOk="0" fill="none" h="8419" w="8029">
                <a:moveTo>
                  <a:pt x="8029" y="4210"/>
                </a:moveTo>
                <a:cubicBezTo>
                  <a:pt x="8029" y="6523"/>
                  <a:pt x="6217" y="8419"/>
                  <a:pt x="4015" y="8419"/>
                </a:cubicBezTo>
                <a:cubicBezTo>
                  <a:pt x="1785" y="8419"/>
                  <a:pt x="1" y="6523"/>
                  <a:pt x="1" y="4210"/>
                </a:cubicBezTo>
                <a:cubicBezTo>
                  <a:pt x="1" y="1868"/>
                  <a:pt x="1785" y="1"/>
                  <a:pt x="4015" y="1"/>
                </a:cubicBezTo>
                <a:cubicBezTo>
                  <a:pt x="6217" y="1"/>
                  <a:pt x="8029" y="1868"/>
                  <a:pt x="8029" y="421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6"/>
          <p:cNvSpPr/>
          <p:nvPr/>
        </p:nvSpPr>
        <p:spPr>
          <a:xfrm flipH="1">
            <a:off x="8239880" y="-958948"/>
            <a:ext cx="1775794" cy="1869008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6"/>
          <p:cNvSpPr/>
          <p:nvPr/>
        </p:nvSpPr>
        <p:spPr>
          <a:xfrm>
            <a:off x="-342745" y="884525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6"/>
          <p:cNvSpPr/>
          <p:nvPr/>
        </p:nvSpPr>
        <p:spPr>
          <a:xfrm>
            <a:off x="8788718" y="3964000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36"/>
          <p:cNvGrpSpPr/>
          <p:nvPr/>
        </p:nvGrpSpPr>
        <p:grpSpPr>
          <a:xfrm>
            <a:off x="-147810" y="3724525"/>
            <a:ext cx="2588023" cy="1702287"/>
            <a:chOff x="2009600" y="2540425"/>
            <a:chExt cx="1155367" cy="759950"/>
          </a:xfrm>
        </p:grpSpPr>
        <p:sp>
          <p:nvSpPr>
            <p:cNvPr id="676" name="Google Shape;676;p36"/>
            <p:cNvSpPr/>
            <p:nvPr/>
          </p:nvSpPr>
          <p:spPr>
            <a:xfrm>
              <a:off x="2009600" y="2854350"/>
              <a:ext cx="424425" cy="446025"/>
            </a:xfrm>
            <a:custGeom>
              <a:rect b="b" l="l" r="r" t="t"/>
              <a:pathLst>
                <a:path extrusionOk="0" h="17841" w="16977">
                  <a:moveTo>
                    <a:pt x="0" y="1"/>
                  </a:moveTo>
                  <a:lnTo>
                    <a:pt x="16976" y="17841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009600" y="2647375"/>
              <a:ext cx="424425" cy="207000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2542852" y="2540425"/>
              <a:ext cx="622115" cy="633475"/>
            </a:xfrm>
            <a:custGeom>
              <a:rect b="b" l="l" r="r" t="t"/>
              <a:pathLst>
                <a:path extrusionOk="0" h="25339" w="24113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cubicBezTo>
                    <a:pt x="0" y="19652"/>
                    <a:pt x="5408" y="25339"/>
                    <a:pt x="12070" y="25339"/>
                  </a:cubicBezTo>
                  <a:cubicBezTo>
                    <a:pt x="18704" y="25339"/>
                    <a:pt x="24112" y="19652"/>
                    <a:pt x="24112" y="12656"/>
                  </a:cubicBezTo>
                  <a:cubicBezTo>
                    <a:pt x="24112" y="5659"/>
                    <a:pt x="18704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434000" y="2854350"/>
              <a:ext cx="425125" cy="446025"/>
            </a:xfrm>
            <a:custGeom>
              <a:rect b="b" l="l" r="r" t="t"/>
              <a:pathLst>
                <a:path extrusionOk="0" h="17841" w="17005">
                  <a:moveTo>
                    <a:pt x="0" y="1"/>
                  </a:moveTo>
                  <a:lnTo>
                    <a:pt x="0" y="17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745638" y="2746703"/>
              <a:ext cx="216514" cy="220225"/>
            </a:xfrm>
            <a:custGeom>
              <a:rect b="b" l="l" r="r" t="t"/>
              <a:pathLst>
                <a:path extrusionOk="0" h="8809" w="8392">
                  <a:moveTo>
                    <a:pt x="4210" y="391"/>
                  </a:moveTo>
                  <a:cubicBezTo>
                    <a:pt x="6301" y="391"/>
                    <a:pt x="8029" y="2202"/>
                    <a:pt x="8029" y="4405"/>
                  </a:cubicBezTo>
                  <a:cubicBezTo>
                    <a:pt x="8029" y="6607"/>
                    <a:pt x="6301" y="8419"/>
                    <a:pt x="4210" y="8419"/>
                  </a:cubicBezTo>
                  <a:cubicBezTo>
                    <a:pt x="2092" y="8419"/>
                    <a:pt x="391" y="6607"/>
                    <a:pt x="391" y="4405"/>
                  </a:cubicBezTo>
                  <a:cubicBezTo>
                    <a:pt x="391" y="2202"/>
                    <a:pt x="2092" y="391"/>
                    <a:pt x="4210" y="391"/>
                  </a:cubicBezTo>
                  <a:close/>
                  <a:moveTo>
                    <a:pt x="4210" y="0"/>
                  </a:moveTo>
                  <a:cubicBezTo>
                    <a:pt x="1896" y="0"/>
                    <a:pt x="1" y="1979"/>
                    <a:pt x="1" y="4405"/>
                  </a:cubicBezTo>
                  <a:cubicBezTo>
                    <a:pt x="1" y="6830"/>
                    <a:pt x="1896" y="8809"/>
                    <a:pt x="4210" y="8809"/>
                  </a:cubicBezTo>
                  <a:cubicBezTo>
                    <a:pt x="6524" y="8809"/>
                    <a:pt x="8391" y="6830"/>
                    <a:pt x="8391" y="4405"/>
                  </a:cubicBezTo>
                  <a:cubicBezTo>
                    <a:pt x="8391" y="1979"/>
                    <a:pt x="6524" y="0"/>
                    <a:pt x="4210" y="0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2089025" y="2701050"/>
              <a:ext cx="102475" cy="108025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238175" y="2701050"/>
              <a:ext cx="102450" cy="108025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7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5" name="Google Shape;685;p37"/>
          <p:cNvSpPr txBox="1"/>
          <p:nvPr>
            <p:ph idx="1" type="subTitle"/>
          </p:nvPr>
        </p:nvSpPr>
        <p:spPr>
          <a:xfrm>
            <a:off x="1706885" y="1567413"/>
            <a:ext cx="25044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86" name="Google Shape;686;p37"/>
          <p:cNvSpPr txBox="1"/>
          <p:nvPr>
            <p:ph idx="2" type="subTitle"/>
          </p:nvPr>
        </p:nvSpPr>
        <p:spPr>
          <a:xfrm>
            <a:off x="1706874" y="1952813"/>
            <a:ext cx="2504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87" name="Google Shape;687;p37"/>
          <p:cNvSpPr txBox="1"/>
          <p:nvPr>
            <p:ph idx="3" type="subTitle"/>
          </p:nvPr>
        </p:nvSpPr>
        <p:spPr>
          <a:xfrm>
            <a:off x="1706885" y="3052463"/>
            <a:ext cx="25044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88" name="Google Shape;688;p37"/>
          <p:cNvSpPr txBox="1"/>
          <p:nvPr>
            <p:ph idx="4" type="subTitle"/>
          </p:nvPr>
        </p:nvSpPr>
        <p:spPr>
          <a:xfrm>
            <a:off x="1706874" y="3437863"/>
            <a:ext cx="2504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89" name="Google Shape;689;p37"/>
          <p:cNvSpPr txBox="1"/>
          <p:nvPr>
            <p:ph idx="5" type="subTitle"/>
          </p:nvPr>
        </p:nvSpPr>
        <p:spPr>
          <a:xfrm>
            <a:off x="4932676" y="1567425"/>
            <a:ext cx="25044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90" name="Google Shape;690;p37"/>
          <p:cNvSpPr txBox="1"/>
          <p:nvPr>
            <p:ph idx="6" type="subTitle"/>
          </p:nvPr>
        </p:nvSpPr>
        <p:spPr>
          <a:xfrm>
            <a:off x="4932400" y="1952796"/>
            <a:ext cx="2504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91" name="Google Shape;691;p37"/>
          <p:cNvSpPr txBox="1"/>
          <p:nvPr>
            <p:ph idx="7" type="subTitle"/>
          </p:nvPr>
        </p:nvSpPr>
        <p:spPr>
          <a:xfrm>
            <a:off x="4932411" y="3053547"/>
            <a:ext cx="25044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92" name="Google Shape;692;p37"/>
          <p:cNvSpPr txBox="1"/>
          <p:nvPr>
            <p:ph idx="8" type="subTitle"/>
          </p:nvPr>
        </p:nvSpPr>
        <p:spPr>
          <a:xfrm>
            <a:off x="4932400" y="3437850"/>
            <a:ext cx="2504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693" name="Google Shape;693;p37"/>
          <p:cNvGrpSpPr/>
          <p:nvPr/>
        </p:nvGrpSpPr>
        <p:grpSpPr>
          <a:xfrm rot="3389722">
            <a:off x="-292940" y="3806487"/>
            <a:ext cx="1010428" cy="1063140"/>
            <a:chOff x="2138266" y="3393078"/>
            <a:chExt cx="528734" cy="556316"/>
          </a:xfrm>
        </p:grpSpPr>
        <p:sp>
          <p:nvSpPr>
            <p:cNvPr id="694" name="Google Shape;694;p37"/>
            <p:cNvSpPr/>
            <p:nvPr/>
          </p:nvSpPr>
          <p:spPr>
            <a:xfrm>
              <a:off x="2138266" y="3671215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1" y="1"/>
                  </a:moveTo>
                  <a:cubicBezTo>
                    <a:pt x="1" y="3708"/>
                    <a:pt x="2872" y="6746"/>
                    <a:pt x="6412" y="6746"/>
                  </a:cubicBezTo>
                  <a:cubicBezTo>
                    <a:pt x="9952" y="6746"/>
                    <a:pt x="12823" y="3708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138266" y="3393078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6412" y="1"/>
                  </a:moveTo>
                  <a:cubicBezTo>
                    <a:pt x="2872" y="1"/>
                    <a:pt x="1" y="3011"/>
                    <a:pt x="1" y="6747"/>
                  </a:cubicBezTo>
                  <a:lnTo>
                    <a:pt x="12823" y="6747"/>
                  </a:lnTo>
                  <a:cubicBezTo>
                    <a:pt x="12823" y="3011"/>
                    <a:pt x="9952" y="1"/>
                    <a:pt x="6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447776" y="4755549"/>
            <a:ext cx="739442" cy="387951"/>
          </a:xfrm>
          <a:custGeom>
            <a:rect b="b" l="l" r="r" t="t"/>
            <a:pathLst>
              <a:path extrusionOk="0" h="4461" w="8503">
                <a:moveTo>
                  <a:pt x="4266" y="0"/>
                </a:moveTo>
                <a:cubicBezTo>
                  <a:pt x="1896" y="0"/>
                  <a:pt x="1" y="1979"/>
                  <a:pt x="1" y="4460"/>
                </a:cubicBezTo>
                <a:lnTo>
                  <a:pt x="8503" y="4460"/>
                </a:lnTo>
                <a:cubicBezTo>
                  <a:pt x="8503" y="1979"/>
                  <a:pt x="6607" y="0"/>
                  <a:pt x="4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7"/>
          <p:cNvSpPr/>
          <p:nvPr/>
        </p:nvSpPr>
        <p:spPr>
          <a:xfrm flipH="1" rot="10800000">
            <a:off x="8368861" y="4608574"/>
            <a:ext cx="919885" cy="966579"/>
          </a:xfrm>
          <a:custGeom>
            <a:rect b="b" l="l" r="r" t="t"/>
            <a:pathLst>
              <a:path extrusionOk="0" h="17869" w="17005">
                <a:moveTo>
                  <a:pt x="17004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37"/>
          <p:cNvGrpSpPr/>
          <p:nvPr/>
        </p:nvGrpSpPr>
        <p:grpSpPr>
          <a:xfrm>
            <a:off x="8513599" y="3373790"/>
            <a:ext cx="1301778" cy="1336937"/>
            <a:chOff x="900492" y="3149450"/>
            <a:chExt cx="994179" cy="1044727"/>
          </a:xfrm>
        </p:grpSpPr>
        <p:sp>
          <p:nvSpPr>
            <p:cNvPr id="699" name="Google Shape;699;p37"/>
            <p:cNvSpPr/>
            <p:nvPr/>
          </p:nvSpPr>
          <p:spPr>
            <a:xfrm>
              <a:off x="900492" y="3149450"/>
              <a:ext cx="994179" cy="1044727"/>
            </a:xfrm>
            <a:custGeom>
              <a:rect b="b" l="l" r="r" t="t"/>
              <a:pathLst>
                <a:path extrusionOk="0" h="25339" w="24113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cubicBezTo>
                    <a:pt x="0" y="19652"/>
                    <a:pt x="5408" y="25339"/>
                    <a:pt x="12070" y="25339"/>
                  </a:cubicBezTo>
                  <a:cubicBezTo>
                    <a:pt x="18704" y="25339"/>
                    <a:pt x="24112" y="19652"/>
                    <a:pt x="24112" y="12656"/>
                  </a:cubicBezTo>
                  <a:cubicBezTo>
                    <a:pt x="24112" y="5659"/>
                    <a:pt x="18704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1224562" y="3489638"/>
              <a:ext cx="346002" cy="363195"/>
            </a:xfrm>
            <a:custGeom>
              <a:rect b="b" l="l" r="r" t="t"/>
              <a:pathLst>
                <a:path extrusionOk="0" h="8809" w="8392">
                  <a:moveTo>
                    <a:pt x="4210" y="391"/>
                  </a:moveTo>
                  <a:cubicBezTo>
                    <a:pt x="6301" y="391"/>
                    <a:pt x="8029" y="2202"/>
                    <a:pt x="8029" y="4405"/>
                  </a:cubicBezTo>
                  <a:cubicBezTo>
                    <a:pt x="8029" y="6607"/>
                    <a:pt x="6301" y="8419"/>
                    <a:pt x="4210" y="8419"/>
                  </a:cubicBezTo>
                  <a:cubicBezTo>
                    <a:pt x="2092" y="8419"/>
                    <a:pt x="391" y="6607"/>
                    <a:pt x="391" y="4405"/>
                  </a:cubicBezTo>
                  <a:cubicBezTo>
                    <a:pt x="391" y="2202"/>
                    <a:pt x="2092" y="391"/>
                    <a:pt x="4210" y="391"/>
                  </a:cubicBezTo>
                  <a:close/>
                  <a:moveTo>
                    <a:pt x="4210" y="0"/>
                  </a:moveTo>
                  <a:cubicBezTo>
                    <a:pt x="1896" y="0"/>
                    <a:pt x="1" y="1979"/>
                    <a:pt x="1" y="4405"/>
                  </a:cubicBezTo>
                  <a:cubicBezTo>
                    <a:pt x="1" y="6830"/>
                    <a:pt x="1896" y="8809"/>
                    <a:pt x="4210" y="8809"/>
                  </a:cubicBezTo>
                  <a:cubicBezTo>
                    <a:pt x="6524" y="8809"/>
                    <a:pt x="8391" y="6830"/>
                    <a:pt x="8391" y="4405"/>
                  </a:cubicBezTo>
                  <a:cubicBezTo>
                    <a:pt x="8391" y="1979"/>
                    <a:pt x="6524" y="0"/>
                    <a:pt x="4210" y="0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1" name="Google Shape;701;p37"/>
          <p:cNvCxnSpPr/>
          <p:nvPr/>
        </p:nvCxnSpPr>
        <p:spPr>
          <a:xfrm rot="10800000">
            <a:off x="1295564" y="4541378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37"/>
          <p:cNvSpPr/>
          <p:nvPr/>
        </p:nvSpPr>
        <p:spPr>
          <a:xfrm rot="10800000">
            <a:off x="-86615" y="-79372"/>
            <a:ext cx="1352011" cy="1416194"/>
          </a:xfrm>
          <a:custGeom>
            <a:rect b="b" l="l" r="r" t="t"/>
            <a:pathLst>
              <a:path extrusionOk="0" h="9841" w="9395">
                <a:moveTo>
                  <a:pt x="9395" y="1"/>
                </a:moveTo>
                <a:lnTo>
                  <a:pt x="1" y="9841"/>
                </a:lnTo>
                <a:lnTo>
                  <a:pt x="9395" y="9841"/>
                </a:lnTo>
                <a:lnTo>
                  <a:pt x="93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3" name="Google Shape;703;p37"/>
          <p:cNvGrpSpPr/>
          <p:nvPr/>
        </p:nvGrpSpPr>
        <p:grpSpPr>
          <a:xfrm rot="10800000">
            <a:off x="229698" y="229184"/>
            <a:ext cx="119557" cy="1007789"/>
            <a:chOff x="8557975" y="3222950"/>
            <a:chExt cx="98498" cy="830276"/>
          </a:xfrm>
        </p:grpSpPr>
        <p:sp>
          <p:nvSpPr>
            <p:cNvPr id="704" name="Google Shape;704;p37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7" name="Google Shape;707;p37"/>
          <p:cNvCxnSpPr/>
          <p:nvPr/>
        </p:nvCxnSpPr>
        <p:spPr>
          <a:xfrm rot="10800000">
            <a:off x="7813939" y="4468278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37"/>
          <p:cNvSpPr/>
          <p:nvPr/>
        </p:nvSpPr>
        <p:spPr>
          <a:xfrm flipH="1">
            <a:off x="7888480" y="4608579"/>
            <a:ext cx="381027" cy="200036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7"/>
          <p:cNvSpPr/>
          <p:nvPr/>
        </p:nvSpPr>
        <p:spPr>
          <a:xfrm flipH="1" rot="5400000">
            <a:off x="8527848" y="587651"/>
            <a:ext cx="601907" cy="630395"/>
          </a:xfrm>
          <a:custGeom>
            <a:rect b="b" l="l" r="r" t="t"/>
            <a:pathLst>
              <a:path extrusionOk="0" h="4293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8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7"/>
          <p:cNvSpPr/>
          <p:nvPr/>
        </p:nvSpPr>
        <p:spPr>
          <a:xfrm flipH="1" rot="5400000">
            <a:off x="8527844" y="-14243"/>
            <a:ext cx="601907" cy="630395"/>
          </a:xfrm>
          <a:custGeom>
            <a:rect b="b" l="l" r="r" t="t"/>
            <a:pathLst>
              <a:path extrusionOk="0" h="4293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9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4_2_1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8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13" name="Google Shape;713;p38"/>
          <p:cNvSpPr/>
          <p:nvPr/>
        </p:nvSpPr>
        <p:spPr>
          <a:xfrm flipH="1">
            <a:off x="-22174" y="4100198"/>
            <a:ext cx="998884" cy="1051323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38"/>
          <p:cNvGrpSpPr/>
          <p:nvPr/>
        </p:nvGrpSpPr>
        <p:grpSpPr>
          <a:xfrm flipH="1">
            <a:off x="378692" y="4651714"/>
            <a:ext cx="1397549" cy="1268529"/>
            <a:chOff x="8001194" y="4040374"/>
            <a:chExt cx="1167056" cy="1113624"/>
          </a:xfrm>
        </p:grpSpPr>
        <p:sp>
          <p:nvSpPr>
            <p:cNvPr id="715" name="Google Shape;715;p38"/>
            <p:cNvSpPr/>
            <p:nvPr/>
          </p:nvSpPr>
          <p:spPr>
            <a:xfrm>
              <a:off x="8209331" y="4202720"/>
              <a:ext cx="958919" cy="951278"/>
            </a:xfrm>
            <a:custGeom>
              <a:rect b="b" l="l" r="r" t="t"/>
              <a:pathLst>
                <a:path extrusionOk="0" h="9680" w="9758">
                  <a:moveTo>
                    <a:pt x="7639" y="0"/>
                  </a:moveTo>
                  <a:lnTo>
                    <a:pt x="1" y="8028"/>
                  </a:lnTo>
                  <a:cubicBezTo>
                    <a:pt x="1060" y="9129"/>
                    <a:pt x="2440" y="9680"/>
                    <a:pt x="3820" y="9680"/>
                  </a:cubicBezTo>
                  <a:cubicBezTo>
                    <a:pt x="5199" y="9680"/>
                    <a:pt x="6579" y="9129"/>
                    <a:pt x="7639" y="8028"/>
                  </a:cubicBezTo>
                  <a:cubicBezTo>
                    <a:pt x="9757" y="5798"/>
                    <a:pt x="9757" y="2202"/>
                    <a:pt x="7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8001194" y="4040374"/>
              <a:ext cx="958820" cy="951376"/>
            </a:xfrm>
            <a:custGeom>
              <a:rect b="b" l="l" r="r" t="t"/>
              <a:pathLst>
                <a:path extrusionOk="0" h="9681" w="9757">
                  <a:moveTo>
                    <a:pt x="5938" y="1"/>
                  </a:moveTo>
                  <a:cubicBezTo>
                    <a:pt x="4558" y="1"/>
                    <a:pt x="3178" y="551"/>
                    <a:pt x="2119" y="1652"/>
                  </a:cubicBezTo>
                  <a:cubicBezTo>
                    <a:pt x="0" y="3854"/>
                    <a:pt x="0" y="7450"/>
                    <a:pt x="2119" y="9680"/>
                  </a:cubicBezTo>
                  <a:lnTo>
                    <a:pt x="9757" y="1652"/>
                  </a:lnTo>
                  <a:cubicBezTo>
                    <a:pt x="8697" y="551"/>
                    <a:pt x="7317" y="1"/>
                    <a:pt x="5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 flipH="1">
            <a:off x="664570" y="3579931"/>
            <a:ext cx="110584" cy="932151"/>
            <a:chOff x="8557975" y="3222950"/>
            <a:chExt cx="98498" cy="830276"/>
          </a:xfrm>
        </p:grpSpPr>
        <p:sp>
          <p:nvSpPr>
            <p:cNvPr id="718" name="Google Shape;718;p38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 flipH="1">
            <a:off x="8193277" y="4679829"/>
            <a:ext cx="950712" cy="463680"/>
            <a:chOff x="2009600" y="2647375"/>
            <a:chExt cx="424425" cy="207000"/>
          </a:xfrm>
        </p:grpSpPr>
        <p:sp>
          <p:nvSpPr>
            <p:cNvPr id="722" name="Google Shape;722;p38"/>
            <p:cNvSpPr/>
            <p:nvPr/>
          </p:nvSpPr>
          <p:spPr>
            <a:xfrm>
              <a:off x="2009600" y="2647375"/>
              <a:ext cx="424425" cy="207000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2089025" y="2701050"/>
              <a:ext cx="102475" cy="108025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2238175" y="2701050"/>
              <a:ext cx="102450" cy="108025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 rot="-5400000">
            <a:off x="7505712" y="4435551"/>
            <a:ext cx="119557" cy="1007789"/>
            <a:chOff x="8557975" y="3222950"/>
            <a:chExt cx="98498" cy="830276"/>
          </a:xfrm>
        </p:grpSpPr>
        <p:sp>
          <p:nvSpPr>
            <p:cNvPr id="726" name="Google Shape;726;p38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38"/>
          <p:cNvSpPr/>
          <p:nvPr/>
        </p:nvSpPr>
        <p:spPr>
          <a:xfrm>
            <a:off x="-22163" y="7"/>
            <a:ext cx="528223" cy="1110576"/>
          </a:xfrm>
          <a:custGeom>
            <a:rect b="b" l="l" r="r" t="t"/>
            <a:pathLst>
              <a:path extrusionOk="0" h="12015" w="5715">
                <a:moveTo>
                  <a:pt x="0" y="1"/>
                </a:moveTo>
                <a:lnTo>
                  <a:pt x="0" y="12015"/>
                </a:lnTo>
                <a:lnTo>
                  <a:pt x="5714" y="599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8"/>
          <p:cNvSpPr/>
          <p:nvPr/>
        </p:nvSpPr>
        <p:spPr>
          <a:xfrm rot="5400000">
            <a:off x="-154826" y="-334444"/>
            <a:ext cx="528223" cy="1110576"/>
          </a:xfrm>
          <a:custGeom>
            <a:rect b="b" l="l" r="r" t="t"/>
            <a:pathLst>
              <a:path extrusionOk="0" h="12015" w="5715">
                <a:moveTo>
                  <a:pt x="0" y="1"/>
                </a:moveTo>
                <a:lnTo>
                  <a:pt x="0" y="12015"/>
                </a:lnTo>
                <a:lnTo>
                  <a:pt x="5714" y="5994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8"/>
          <p:cNvSpPr/>
          <p:nvPr/>
        </p:nvSpPr>
        <p:spPr>
          <a:xfrm>
            <a:off x="8468166" y="-429200"/>
            <a:ext cx="1019173" cy="1069791"/>
          </a:xfrm>
          <a:custGeom>
            <a:rect b="b" l="l" r="r" t="t"/>
            <a:pathLst>
              <a:path extrusionOk="0" h="25340" w="24141">
                <a:moveTo>
                  <a:pt x="12071" y="1"/>
                </a:moveTo>
                <a:cubicBezTo>
                  <a:pt x="5409" y="1"/>
                  <a:pt x="1" y="5687"/>
                  <a:pt x="1" y="12684"/>
                </a:cubicBezTo>
                <a:cubicBezTo>
                  <a:pt x="1" y="19681"/>
                  <a:pt x="5409" y="25339"/>
                  <a:pt x="12071" y="25339"/>
                </a:cubicBezTo>
                <a:cubicBezTo>
                  <a:pt x="18733" y="25339"/>
                  <a:pt x="24141" y="19681"/>
                  <a:pt x="24141" y="12684"/>
                </a:cubicBezTo>
                <a:cubicBezTo>
                  <a:pt x="24141" y="5687"/>
                  <a:pt x="18733" y="1"/>
                  <a:pt x="120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8"/>
          <p:cNvSpPr/>
          <p:nvPr/>
        </p:nvSpPr>
        <p:spPr>
          <a:xfrm>
            <a:off x="8402265" y="320442"/>
            <a:ext cx="411958" cy="408665"/>
          </a:xfrm>
          <a:custGeom>
            <a:rect b="b" l="l" r="r" t="t"/>
            <a:pathLst>
              <a:path extrusionOk="0" h="9680" w="9758">
                <a:moveTo>
                  <a:pt x="7639" y="0"/>
                </a:moveTo>
                <a:lnTo>
                  <a:pt x="1" y="8028"/>
                </a:lnTo>
                <a:cubicBezTo>
                  <a:pt x="1060" y="9129"/>
                  <a:pt x="2440" y="9680"/>
                  <a:pt x="3820" y="9680"/>
                </a:cubicBezTo>
                <a:cubicBezTo>
                  <a:pt x="5199" y="9680"/>
                  <a:pt x="6579" y="9129"/>
                  <a:pt x="7639" y="8028"/>
                </a:cubicBezTo>
                <a:cubicBezTo>
                  <a:pt x="9757" y="5798"/>
                  <a:pt x="9757" y="2202"/>
                  <a:pt x="7639" y="0"/>
                </a:cubicBezTo>
                <a:close/>
              </a:path>
            </a:pathLst>
          </a:custGeom>
          <a:solidFill>
            <a:srgbClr val="FFF9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8"/>
          <p:cNvSpPr/>
          <p:nvPr/>
        </p:nvSpPr>
        <p:spPr>
          <a:xfrm>
            <a:off x="8312850" y="250700"/>
            <a:ext cx="411916" cy="408708"/>
          </a:xfrm>
          <a:custGeom>
            <a:rect b="b" l="l" r="r" t="t"/>
            <a:pathLst>
              <a:path extrusionOk="0" h="9681" w="9757">
                <a:moveTo>
                  <a:pt x="5938" y="1"/>
                </a:moveTo>
                <a:cubicBezTo>
                  <a:pt x="4558" y="1"/>
                  <a:pt x="3178" y="551"/>
                  <a:pt x="2119" y="1652"/>
                </a:cubicBezTo>
                <a:cubicBezTo>
                  <a:pt x="0" y="3854"/>
                  <a:pt x="0" y="7450"/>
                  <a:pt x="2119" y="9680"/>
                </a:cubicBezTo>
                <a:lnTo>
                  <a:pt x="9757" y="1652"/>
                </a:lnTo>
                <a:cubicBezTo>
                  <a:pt x="8697" y="551"/>
                  <a:pt x="7317" y="1"/>
                  <a:pt x="59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3_1_4_2_1_1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9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36" name="Google Shape;736;p39"/>
          <p:cNvSpPr txBox="1"/>
          <p:nvPr>
            <p:ph idx="1" type="subTitle"/>
          </p:nvPr>
        </p:nvSpPr>
        <p:spPr>
          <a:xfrm>
            <a:off x="2001589" y="18153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37" name="Google Shape;737;p39"/>
          <p:cNvSpPr txBox="1"/>
          <p:nvPr>
            <p:ph idx="2" type="subTitle"/>
          </p:nvPr>
        </p:nvSpPr>
        <p:spPr>
          <a:xfrm>
            <a:off x="2001588" y="2119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8" name="Google Shape;738;p39"/>
          <p:cNvSpPr txBox="1"/>
          <p:nvPr>
            <p:ph idx="3" type="subTitle"/>
          </p:nvPr>
        </p:nvSpPr>
        <p:spPr>
          <a:xfrm>
            <a:off x="3485376" y="33004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39" name="Google Shape;739;p39"/>
          <p:cNvSpPr txBox="1"/>
          <p:nvPr>
            <p:ph idx="4" type="subTitle"/>
          </p:nvPr>
        </p:nvSpPr>
        <p:spPr>
          <a:xfrm>
            <a:off x="4971087" y="18153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40" name="Google Shape;740;p39"/>
          <p:cNvSpPr txBox="1"/>
          <p:nvPr>
            <p:ph idx="5" type="subTitle"/>
          </p:nvPr>
        </p:nvSpPr>
        <p:spPr>
          <a:xfrm>
            <a:off x="4971087" y="2119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41" name="Google Shape;741;p39"/>
          <p:cNvSpPr txBox="1"/>
          <p:nvPr>
            <p:ph idx="6" type="subTitle"/>
          </p:nvPr>
        </p:nvSpPr>
        <p:spPr>
          <a:xfrm>
            <a:off x="714164" y="33004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42" name="Google Shape;742;p39"/>
          <p:cNvSpPr txBox="1"/>
          <p:nvPr>
            <p:ph idx="7" type="subTitle"/>
          </p:nvPr>
        </p:nvSpPr>
        <p:spPr>
          <a:xfrm>
            <a:off x="3485375" y="36063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43" name="Google Shape;743;p39"/>
          <p:cNvSpPr txBox="1"/>
          <p:nvPr>
            <p:ph idx="8" type="subTitle"/>
          </p:nvPr>
        </p:nvSpPr>
        <p:spPr>
          <a:xfrm>
            <a:off x="6256587" y="33003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44" name="Google Shape;744;p39"/>
          <p:cNvSpPr txBox="1"/>
          <p:nvPr>
            <p:ph idx="9" type="subTitle"/>
          </p:nvPr>
        </p:nvSpPr>
        <p:spPr>
          <a:xfrm>
            <a:off x="6256587" y="36045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45" name="Google Shape;745;p39"/>
          <p:cNvSpPr txBox="1"/>
          <p:nvPr>
            <p:ph idx="13" type="subTitle"/>
          </p:nvPr>
        </p:nvSpPr>
        <p:spPr>
          <a:xfrm>
            <a:off x="714163" y="36063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46" name="Google Shape;746;p39"/>
          <p:cNvSpPr/>
          <p:nvPr/>
        </p:nvSpPr>
        <p:spPr>
          <a:xfrm rot="10800000">
            <a:off x="1460586" y="4851828"/>
            <a:ext cx="1180402" cy="124042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9"/>
          <p:cNvSpPr/>
          <p:nvPr/>
        </p:nvSpPr>
        <p:spPr>
          <a:xfrm rot="10800000">
            <a:off x="2640917" y="4851828"/>
            <a:ext cx="1178458" cy="1240421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9"/>
          <p:cNvSpPr/>
          <p:nvPr/>
        </p:nvSpPr>
        <p:spPr>
          <a:xfrm rot="10800000">
            <a:off x="1460586" y="4851828"/>
            <a:ext cx="1180402" cy="1240421"/>
          </a:xfrm>
          <a:custGeom>
            <a:rect b="b" l="l" r="r" t="t"/>
            <a:pathLst>
              <a:path extrusionOk="0" h="17869" w="17005">
                <a:moveTo>
                  <a:pt x="0" y="1"/>
                </a:move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9"/>
          <p:cNvSpPr/>
          <p:nvPr/>
        </p:nvSpPr>
        <p:spPr>
          <a:xfrm rot="10800000">
            <a:off x="3010552" y="5082093"/>
            <a:ext cx="580518" cy="611499"/>
          </a:xfrm>
          <a:custGeom>
            <a:rect b="b" l="l" r="r" t="t"/>
            <a:pathLst>
              <a:path extrusionOk="0" h="8809" w="8363">
                <a:moveTo>
                  <a:pt x="4182" y="390"/>
                </a:moveTo>
                <a:cubicBezTo>
                  <a:pt x="6272" y="390"/>
                  <a:pt x="8001" y="2174"/>
                  <a:pt x="8001" y="4404"/>
                </a:cubicBezTo>
                <a:cubicBezTo>
                  <a:pt x="8001" y="6606"/>
                  <a:pt x="6272" y="8418"/>
                  <a:pt x="4182" y="8418"/>
                </a:cubicBezTo>
                <a:cubicBezTo>
                  <a:pt x="2063" y="8418"/>
                  <a:pt x="363" y="6606"/>
                  <a:pt x="363" y="4404"/>
                </a:cubicBezTo>
                <a:cubicBezTo>
                  <a:pt x="363" y="2174"/>
                  <a:pt x="2063" y="390"/>
                  <a:pt x="4182" y="390"/>
                </a:cubicBezTo>
                <a:close/>
                <a:moveTo>
                  <a:pt x="4182" y="0"/>
                </a:moveTo>
                <a:cubicBezTo>
                  <a:pt x="1868" y="0"/>
                  <a:pt x="0" y="1979"/>
                  <a:pt x="0" y="4404"/>
                </a:cubicBezTo>
                <a:cubicBezTo>
                  <a:pt x="0" y="6829"/>
                  <a:pt x="1868" y="8809"/>
                  <a:pt x="4182" y="8809"/>
                </a:cubicBezTo>
                <a:cubicBezTo>
                  <a:pt x="6495" y="8809"/>
                  <a:pt x="8363" y="6829"/>
                  <a:pt x="8363" y="4404"/>
                </a:cubicBezTo>
                <a:cubicBezTo>
                  <a:pt x="8363" y="1979"/>
                  <a:pt x="6495" y="0"/>
                  <a:pt x="4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39"/>
          <p:cNvGrpSpPr/>
          <p:nvPr/>
        </p:nvGrpSpPr>
        <p:grpSpPr>
          <a:xfrm rot="10800000">
            <a:off x="80611" y="4630470"/>
            <a:ext cx="1010410" cy="1063120"/>
            <a:chOff x="2138266" y="3393078"/>
            <a:chExt cx="528734" cy="556316"/>
          </a:xfrm>
        </p:grpSpPr>
        <p:sp>
          <p:nvSpPr>
            <p:cNvPr id="751" name="Google Shape;751;p39"/>
            <p:cNvSpPr/>
            <p:nvPr/>
          </p:nvSpPr>
          <p:spPr>
            <a:xfrm>
              <a:off x="2138266" y="3671215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1" y="1"/>
                  </a:moveTo>
                  <a:cubicBezTo>
                    <a:pt x="1" y="3708"/>
                    <a:pt x="2872" y="6746"/>
                    <a:pt x="6412" y="6746"/>
                  </a:cubicBezTo>
                  <a:cubicBezTo>
                    <a:pt x="9952" y="6746"/>
                    <a:pt x="12823" y="3708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2138266" y="3393078"/>
              <a:ext cx="528734" cy="278179"/>
            </a:xfrm>
            <a:custGeom>
              <a:rect b="b" l="l" r="r" t="t"/>
              <a:pathLst>
                <a:path extrusionOk="0" h="6747" w="12824">
                  <a:moveTo>
                    <a:pt x="6412" y="1"/>
                  </a:moveTo>
                  <a:cubicBezTo>
                    <a:pt x="2872" y="1"/>
                    <a:pt x="1" y="3011"/>
                    <a:pt x="1" y="6747"/>
                  </a:cubicBezTo>
                  <a:lnTo>
                    <a:pt x="12823" y="6747"/>
                  </a:lnTo>
                  <a:cubicBezTo>
                    <a:pt x="12823" y="3011"/>
                    <a:pt x="9952" y="1"/>
                    <a:pt x="6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39"/>
          <p:cNvSpPr/>
          <p:nvPr/>
        </p:nvSpPr>
        <p:spPr>
          <a:xfrm rot="10800000">
            <a:off x="7226177" y="4608577"/>
            <a:ext cx="1010293" cy="492170"/>
          </a:xfrm>
          <a:custGeom>
            <a:rect b="b" l="l" r="r" t="t"/>
            <a:pathLst>
              <a:path extrusionOk="0" h="4210" w="8642">
                <a:moveTo>
                  <a:pt x="0" y="1"/>
                </a:moveTo>
                <a:lnTo>
                  <a:pt x="0" y="4210"/>
                </a:lnTo>
                <a:lnTo>
                  <a:pt x="8641" y="4210"/>
                </a:lnTo>
                <a:lnTo>
                  <a:pt x="86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9"/>
          <p:cNvSpPr/>
          <p:nvPr/>
        </p:nvSpPr>
        <p:spPr>
          <a:xfrm rot="10800000">
            <a:off x="6713881" y="4917592"/>
            <a:ext cx="1010293" cy="488897"/>
          </a:xfrm>
          <a:custGeom>
            <a:rect b="b" l="l" r="r" t="t"/>
            <a:pathLst>
              <a:path extrusionOk="0" h="4182" w="8642">
                <a:moveTo>
                  <a:pt x="0" y="0"/>
                </a:moveTo>
                <a:lnTo>
                  <a:pt x="0" y="4182"/>
                </a:lnTo>
                <a:lnTo>
                  <a:pt x="8642" y="4182"/>
                </a:lnTo>
                <a:lnTo>
                  <a:pt x="86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9"/>
          <p:cNvSpPr/>
          <p:nvPr/>
        </p:nvSpPr>
        <p:spPr>
          <a:xfrm rot="10800000">
            <a:off x="8734223" y="4917592"/>
            <a:ext cx="1010410" cy="488897"/>
          </a:xfrm>
          <a:custGeom>
            <a:rect b="b" l="l" r="r" t="t"/>
            <a:pathLst>
              <a:path extrusionOk="0" h="4182" w="8643">
                <a:moveTo>
                  <a:pt x="1" y="0"/>
                </a:moveTo>
                <a:lnTo>
                  <a:pt x="1" y="4182"/>
                </a:lnTo>
                <a:lnTo>
                  <a:pt x="8642" y="4182"/>
                </a:lnTo>
                <a:lnTo>
                  <a:pt x="86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9"/>
          <p:cNvSpPr/>
          <p:nvPr/>
        </p:nvSpPr>
        <p:spPr>
          <a:xfrm rot="-5400000">
            <a:off x="27859" y="-21375"/>
            <a:ext cx="877755" cy="920504"/>
          </a:xfrm>
          <a:custGeom>
            <a:rect b="b" l="l" r="r" t="t"/>
            <a:pathLst>
              <a:path extrusionOk="0" h="14384" w="13716">
                <a:moveTo>
                  <a:pt x="1" y="0"/>
                </a:moveTo>
                <a:lnTo>
                  <a:pt x="13715" y="14384"/>
                </a:lnTo>
                <a:lnTo>
                  <a:pt x="13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9"/>
          <p:cNvSpPr/>
          <p:nvPr/>
        </p:nvSpPr>
        <p:spPr>
          <a:xfrm rot="-5400000">
            <a:off x="22193" y="-22195"/>
            <a:ext cx="877755" cy="922144"/>
          </a:xfrm>
          <a:custGeom>
            <a:rect b="b" l="l" r="r" t="t"/>
            <a:pathLst>
              <a:path extrusionOk="0" fill="none" h="17367" w="16531">
                <a:moveTo>
                  <a:pt x="16530" y="0"/>
                </a:moveTo>
                <a:lnTo>
                  <a:pt x="0" y="17367"/>
                </a:lnTo>
              </a:path>
            </a:pathLst>
          </a:custGeom>
          <a:noFill/>
          <a:ln cap="flat" cmpd="sng" w="11850">
            <a:solidFill>
              <a:srgbClr val="FFFFFF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9"/>
          <p:cNvSpPr/>
          <p:nvPr/>
        </p:nvSpPr>
        <p:spPr>
          <a:xfrm rot="-5400000">
            <a:off x="-380816" y="1034800"/>
            <a:ext cx="1226137" cy="645001"/>
          </a:xfrm>
          <a:custGeom>
            <a:rect b="b" l="l" r="r" t="t"/>
            <a:pathLst>
              <a:path extrusionOk="0" h="12685" w="24114">
                <a:moveTo>
                  <a:pt x="1" y="1"/>
                </a:moveTo>
                <a:cubicBezTo>
                  <a:pt x="1" y="6998"/>
                  <a:pt x="5409" y="12684"/>
                  <a:pt x="12043" y="12684"/>
                </a:cubicBezTo>
                <a:cubicBezTo>
                  <a:pt x="18705" y="12684"/>
                  <a:pt x="24113" y="6998"/>
                  <a:pt x="24113" y="1"/>
                </a:cubicBezTo>
                <a:lnTo>
                  <a:pt x="16308" y="1"/>
                </a:lnTo>
                <a:cubicBezTo>
                  <a:pt x="16308" y="2482"/>
                  <a:pt x="14412" y="4489"/>
                  <a:pt x="12043" y="4489"/>
                </a:cubicBezTo>
                <a:cubicBezTo>
                  <a:pt x="9702" y="4489"/>
                  <a:pt x="7806" y="2482"/>
                  <a:pt x="78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9"/>
          <p:cNvSpPr/>
          <p:nvPr/>
        </p:nvSpPr>
        <p:spPr>
          <a:xfrm rot="10800000">
            <a:off x="8429792" y="788928"/>
            <a:ext cx="1401037" cy="1472282"/>
          </a:xfrm>
          <a:custGeom>
            <a:rect b="b" l="l" r="r" t="t"/>
            <a:pathLst>
              <a:path extrusionOk="0" h="35709" w="33981">
                <a:moveTo>
                  <a:pt x="1" y="1"/>
                </a:moveTo>
                <a:lnTo>
                  <a:pt x="1" y="35709"/>
                </a:lnTo>
                <a:lnTo>
                  <a:pt x="33981" y="35709"/>
                </a:lnTo>
                <a:lnTo>
                  <a:pt x="3398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9"/>
          <p:cNvSpPr/>
          <p:nvPr/>
        </p:nvSpPr>
        <p:spPr>
          <a:xfrm rot="10800000">
            <a:off x="9135443" y="788928"/>
            <a:ext cx="701116" cy="736739"/>
          </a:xfrm>
          <a:custGeom>
            <a:rect b="b" l="l" r="r" t="t"/>
            <a:pathLst>
              <a:path extrusionOk="0" h="17869" w="17005">
                <a:moveTo>
                  <a:pt x="28" y="1"/>
                </a:moveTo>
                <a:lnTo>
                  <a:pt x="0" y="29"/>
                </a:lnTo>
                <a:lnTo>
                  <a:pt x="0" y="17869"/>
                </a:lnTo>
                <a:lnTo>
                  <a:pt x="17004" y="17869"/>
                </a:lnTo>
                <a:cubicBezTo>
                  <a:pt x="14245" y="14970"/>
                  <a:pt x="11290" y="11876"/>
                  <a:pt x="8642" y="9088"/>
                </a:cubicBezTo>
                <a:cubicBezTo>
                  <a:pt x="8558" y="8977"/>
                  <a:pt x="8474" y="8893"/>
                  <a:pt x="8363" y="8809"/>
                </a:cubicBezTo>
                <a:cubicBezTo>
                  <a:pt x="3791" y="3987"/>
                  <a:pt x="140" y="168"/>
                  <a:pt x="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9"/>
          <p:cNvSpPr/>
          <p:nvPr/>
        </p:nvSpPr>
        <p:spPr>
          <a:xfrm rot="10800000">
            <a:off x="8665376" y="1284265"/>
            <a:ext cx="471259" cy="495378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6021"/>
                </a:lnTo>
                <a:lnTo>
                  <a:pt x="5715" y="12015"/>
                </a:lnTo>
                <a:lnTo>
                  <a:pt x="11429" y="6021"/>
                </a:lnTo>
                <a:lnTo>
                  <a:pt x="57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9"/>
          <p:cNvSpPr/>
          <p:nvPr/>
        </p:nvSpPr>
        <p:spPr>
          <a:xfrm rot="10800000">
            <a:off x="8791833" y="788928"/>
            <a:ext cx="1049345" cy="1097625"/>
          </a:xfrm>
          <a:custGeom>
            <a:rect b="b" l="l" r="r" t="t"/>
            <a:pathLst>
              <a:path extrusionOk="0" h="26622" w="25451">
                <a:moveTo>
                  <a:pt x="25200" y="1"/>
                </a:moveTo>
                <a:lnTo>
                  <a:pt x="8475" y="17562"/>
                </a:lnTo>
                <a:lnTo>
                  <a:pt x="112" y="26343"/>
                </a:lnTo>
                <a:lnTo>
                  <a:pt x="1" y="26482"/>
                </a:lnTo>
                <a:lnTo>
                  <a:pt x="112" y="26622"/>
                </a:lnTo>
                <a:lnTo>
                  <a:pt x="391" y="26622"/>
                </a:lnTo>
                <a:lnTo>
                  <a:pt x="8754" y="17841"/>
                </a:lnTo>
                <a:lnTo>
                  <a:pt x="25451" y="280"/>
                </a:lnTo>
                <a:lnTo>
                  <a:pt x="252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0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5" name="Google Shape;765;p40"/>
          <p:cNvSpPr txBox="1"/>
          <p:nvPr>
            <p:ph idx="1" type="subTitle"/>
          </p:nvPr>
        </p:nvSpPr>
        <p:spPr>
          <a:xfrm>
            <a:off x="3352175" y="3107261"/>
            <a:ext cx="2439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66" name="Google Shape;766;p40"/>
          <p:cNvSpPr txBox="1"/>
          <p:nvPr>
            <p:ph idx="2" type="subTitle"/>
          </p:nvPr>
        </p:nvSpPr>
        <p:spPr>
          <a:xfrm>
            <a:off x="3352175" y="3422499"/>
            <a:ext cx="24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67" name="Google Shape;767;p40"/>
          <p:cNvSpPr txBox="1"/>
          <p:nvPr>
            <p:ph idx="3" type="subTitle"/>
          </p:nvPr>
        </p:nvSpPr>
        <p:spPr>
          <a:xfrm>
            <a:off x="3352175" y="1678650"/>
            <a:ext cx="2439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68" name="Google Shape;768;p40"/>
          <p:cNvSpPr txBox="1"/>
          <p:nvPr>
            <p:ph idx="4" type="subTitle"/>
          </p:nvPr>
        </p:nvSpPr>
        <p:spPr>
          <a:xfrm>
            <a:off x="3352175" y="1993877"/>
            <a:ext cx="24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69" name="Google Shape;769;p40"/>
          <p:cNvSpPr txBox="1"/>
          <p:nvPr>
            <p:ph idx="5" type="subTitle"/>
          </p:nvPr>
        </p:nvSpPr>
        <p:spPr>
          <a:xfrm>
            <a:off x="5991150" y="1678660"/>
            <a:ext cx="2439600" cy="37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70" name="Google Shape;770;p40"/>
          <p:cNvSpPr txBox="1"/>
          <p:nvPr>
            <p:ph idx="6" type="subTitle"/>
          </p:nvPr>
        </p:nvSpPr>
        <p:spPr>
          <a:xfrm>
            <a:off x="5991150" y="1993888"/>
            <a:ext cx="24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1" name="Google Shape;771;p40"/>
          <p:cNvSpPr txBox="1"/>
          <p:nvPr>
            <p:ph idx="7" type="subTitle"/>
          </p:nvPr>
        </p:nvSpPr>
        <p:spPr>
          <a:xfrm>
            <a:off x="713200" y="1678650"/>
            <a:ext cx="2439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72" name="Google Shape;772;p40"/>
          <p:cNvSpPr txBox="1"/>
          <p:nvPr>
            <p:ph idx="8" type="subTitle"/>
          </p:nvPr>
        </p:nvSpPr>
        <p:spPr>
          <a:xfrm>
            <a:off x="713200" y="1993877"/>
            <a:ext cx="24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3" name="Google Shape;773;p40"/>
          <p:cNvSpPr txBox="1"/>
          <p:nvPr>
            <p:ph idx="9" type="subTitle"/>
          </p:nvPr>
        </p:nvSpPr>
        <p:spPr>
          <a:xfrm>
            <a:off x="713200" y="3107261"/>
            <a:ext cx="2439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74" name="Google Shape;774;p40"/>
          <p:cNvSpPr txBox="1"/>
          <p:nvPr>
            <p:ph idx="13" type="subTitle"/>
          </p:nvPr>
        </p:nvSpPr>
        <p:spPr>
          <a:xfrm>
            <a:off x="713200" y="3422499"/>
            <a:ext cx="24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5" name="Google Shape;775;p40"/>
          <p:cNvSpPr txBox="1"/>
          <p:nvPr>
            <p:ph idx="14" type="subTitle"/>
          </p:nvPr>
        </p:nvSpPr>
        <p:spPr>
          <a:xfrm>
            <a:off x="5991150" y="3107250"/>
            <a:ext cx="2439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76" name="Google Shape;776;p40"/>
          <p:cNvSpPr txBox="1"/>
          <p:nvPr>
            <p:ph idx="15" type="subTitle"/>
          </p:nvPr>
        </p:nvSpPr>
        <p:spPr>
          <a:xfrm>
            <a:off x="5991150" y="3422475"/>
            <a:ext cx="24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7" name="Google Shape;777;p40"/>
          <p:cNvSpPr/>
          <p:nvPr/>
        </p:nvSpPr>
        <p:spPr>
          <a:xfrm>
            <a:off x="-931495" y="3758600"/>
            <a:ext cx="1513514" cy="1590479"/>
          </a:xfrm>
          <a:custGeom>
            <a:rect b="b" l="l" r="r" t="t"/>
            <a:pathLst>
              <a:path extrusionOk="0" h="35709" w="33981">
                <a:moveTo>
                  <a:pt x="1" y="1"/>
                </a:moveTo>
                <a:lnTo>
                  <a:pt x="1" y="35709"/>
                </a:lnTo>
                <a:lnTo>
                  <a:pt x="33981" y="35709"/>
                </a:lnTo>
                <a:lnTo>
                  <a:pt x="339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0"/>
          <p:cNvSpPr/>
          <p:nvPr/>
        </p:nvSpPr>
        <p:spPr>
          <a:xfrm>
            <a:off x="582052" y="4278824"/>
            <a:ext cx="880604" cy="925391"/>
          </a:xfrm>
          <a:custGeom>
            <a:rect b="b" l="l" r="r" t="t"/>
            <a:pathLst>
              <a:path extrusionOk="0" h="17869" w="17005">
                <a:moveTo>
                  <a:pt x="28" y="1"/>
                </a:moveTo>
                <a:lnTo>
                  <a:pt x="0" y="29"/>
                </a:lnTo>
                <a:lnTo>
                  <a:pt x="0" y="17869"/>
                </a:lnTo>
                <a:lnTo>
                  <a:pt x="17004" y="17869"/>
                </a:lnTo>
                <a:cubicBezTo>
                  <a:pt x="14245" y="14970"/>
                  <a:pt x="11290" y="11876"/>
                  <a:pt x="8642" y="9088"/>
                </a:cubicBezTo>
                <a:cubicBezTo>
                  <a:pt x="8558" y="8977"/>
                  <a:pt x="8474" y="8893"/>
                  <a:pt x="8363" y="8809"/>
                </a:cubicBezTo>
                <a:cubicBezTo>
                  <a:pt x="3791" y="3987"/>
                  <a:pt x="140" y="168"/>
                  <a:pt x="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0"/>
          <p:cNvSpPr/>
          <p:nvPr/>
        </p:nvSpPr>
        <p:spPr>
          <a:xfrm>
            <a:off x="-181560" y="4278834"/>
            <a:ext cx="509092" cy="535148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6021"/>
                </a:lnTo>
                <a:lnTo>
                  <a:pt x="5715" y="12015"/>
                </a:lnTo>
                <a:lnTo>
                  <a:pt x="11429" y="6021"/>
                </a:lnTo>
                <a:lnTo>
                  <a:pt x="57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0"/>
          <p:cNvSpPr/>
          <p:nvPr/>
        </p:nvSpPr>
        <p:spPr>
          <a:xfrm>
            <a:off x="327499" y="4278834"/>
            <a:ext cx="254546" cy="535148"/>
          </a:xfrm>
          <a:custGeom>
            <a:rect b="b" l="l" r="r" t="t"/>
            <a:pathLst>
              <a:path extrusionOk="0" h="12015" w="5715">
                <a:moveTo>
                  <a:pt x="5715" y="0"/>
                </a:moveTo>
                <a:lnTo>
                  <a:pt x="0" y="6021"/>
                </a:lnTo>
                <a:lnTo>
                  <a:pt x="5715" y="12015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0"/>
          <p:cNvSpPr/>
          <p:nvPr/>
        </p:nvSpPr>
        <p:spPr>
          <a:xfrm>
            <a:off x="-942675" y="4163340"/>
            <a:ext cx="1133588" cy="1185744"/>
          </a:xfrm>
          <a:custGeom>
            <a:rect b="b" l="l" r="r" t="t"/>
            <a:pathLst>
              <a:path extrusionOk="0" h="26622" w="25451">
                <a:moveTo>
                  <a:pt x="25200" y="1"/>
                </a:moveTo>
                <a:lnTo>
                  <a:pt x="8475" y="17562"/>
                </a:lnTo>
                <a:lnTo>
                  <a:pt x="112" y="26343"/>
                </a:lnTo>
                <a:lnTo>
                  <a:pt x="1" y="26482"/>
                </a:lnTo>
                <a:lnTo>
                  <a:pt x="112" y="26622"/>
                </a:lnTo>
                <a:lnTo>
                  <a:pt x="391" y="26622"/>
                </a:lnTo>
                <a:lnTo>
                  <a:pt x="8754" y="17841"/>
                </a:lnTo>
                <a:lnTo>
                  <a:pt x="25451" y="280"/>
                </a:lnTo>
                <a:lnTo>
                  <a:pt x="252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40"/>
          <p:cNvGrpSpPr/>
          <p:nvPr/>
        </p:nvGrpSpPr>
        <p:grpSpPr>
          <a:xfrm rot="-5400000">
            <a:off x="8267371" y="256875"/>
            <a:ext cx="1492555" cy="1165845"/>
            <a:chOff x="-311229" y="4129300"/>
            <a:chExt cx="1492555" cy="1165845"/>
          </a:xfrm>
        </p:grpSpPr>
        <p:sp>
          <p:nvSpPr>
            <p:cNvPr id="783" name="Google Shape;783;p40"/>
            <p:cNvSpPr/>
            <p:nvPr/>
          </p:nvSpPr>
          <p:spPr>
            <a:xfrm flipH="1">
              <a:off x="435654" y="4511480"/>
              <a:ext cx="745672" cy="783666"/>
            </a:xfrm>
            <a:custGeom>
              <a:rect b="b" l="l" r="r" t="t"/>
              <a:pathLst>
                <a:path extrusionOk="0" h="17841" w="16977">
                  <a:moveTo>
                    <a:pt x="0" y="1"/>
                  </a:moveTo>
                  <a:lnTo>
                    <a:pt x="16976" y="17841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 flipH="1">
              <a:off x="435640" y="4129300"/>
              <a:ext cx="745672" cy="382205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 flipH="1">
              <a:off x="-311229" y="4511480"/>
              <a:ext cx="746902" cy="783666"/>
            </a:xfrm>
            <a:custGeom>
              <a:rect b="b" l="l" r="r" t="t"/>
              <a:pathLst>
                <a:path extrusionOk="0" h="17841" w="17005">
                  <a:moveTo>
                    <a:pt x="0" y="1"/>
                  </a:moveTo>
                  <a:lnTo>
                    <a:pt x="0" y="17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 flipH="1">
              <a:off x="861741" y="4242139"/>
              <a:ext cx="180038" cy="189800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 flipH="1">
              <a:off x="599735" y="4242139"/>
              <a:ext cx="179994" cy="189800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40"/>
          <p:cNvGrpSpPr/>
          <p:nvPr/>
        </p:nvGrpSpPr>
        <p:grpSpPr>
          <a:xfrm>
            <a:off x="255049" y="166639"/>
            <a:ext cx="119557" cy="1007789"/>
            <a:chOff x="8557975" y="3222950"/>
            <a:chExt cx="98498" cy="830276"/>
          </a:xfrm>
        </p:grpSpPr>
        <p:sp>
          <p:nvSpPr>
            <p:cNvPr id="789" name="Google Shape;789;p40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92" name="Google Shape;792;p40"/>
          <p:cNvCxnSpPr/>
          <p:nvPr/>
        </p:nvCxnSpPr>
        <p:spPr>
          <a:xfrm rot="10800000">
            <a:off x="8430764" y="4422353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40"/>
          <p:cNvSpPr/>
          <p:nvPr/>
        </p:nvSpPr>
        <p:spPr>
          <a:xfrm flipH="1">
            <a:off x="8505305" y="4562654"/>
            <a:ext cx="381027" cy="200036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idx="1" type="subTitle"/>
          </p:nvPr>
        </p:nvSpPr>
        <p:spPr>
          <a:xfrm>
            <a:off x="1065975" y="2224250"/>
            <a:ext cx="31248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4" name="Google Shape;64;p5"/>
          <p:cNvSpPr txBox="1"/>
          <p:nvPr>
            <p:ph idx="2" type="subTitle"/>
          </p:nvPr>
        </p:nvSpPr>
        <p:spPr>
          <a:xfrm>
            <a:off x="4953225" y="2224259"/>
            <a:ext cx="31248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1065975" y="1805350"/>
            <a:ext cx="3124800" cy="41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3" type="title"/>
          </p:nvPr>
        </p:nvSpPr>
        <p:spPr>
          <a:xfrm>
            <a:off x="4953226" y="1805350"/>
            <a:ext cx="3124800" cy="41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4" type="title"/>
          </p:nvPr>
        </p:nvSpPr>
        <p:spPr>
          <a:xfrm>
            <a:off x="713225" y="539500"/>
            <a:ext cx="77175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87541" y="3985200"/>
            <a:ext cx="1019173" cy="1069791"/>
          </a:xfrm>
          <a:custGeom>
            <a:rect b="b" l="l" r="r" t="t"/>
            <a:pathLst>
              <a:path extrusionOk="0" h="25340" w="24141">
                <a:moveTo>
                  <a:pt x="12071" y="1"/>
                </a:moveTo>
                <a:cubicBezTo>
                  <a:pt x="5409" y="1"/>
                  <a:pt x="1" y="5687"/>
                  <a:pt x="1" y="12684"/>
                </a:cubicBezTo>
                <a:cubicBezTo>
                  <a:pt x="1" y="19681"/>
                  <a:pt x="5409" y="25339"/>
                  <a:pt x="12071" y="25339"/>
                </a:cubicBezTo>
                <a:cubicBezTo>
                  <a:pt x="18733" y="25339"/>
                  <a:pt x="24141" y="19681"/>
                  <a:pt x="24141" y="12684"/>
                </a:cubicBezTo>
                <a:cubicBezTo>
                  <a:pt x="24141" y="5687"/>
                  <a:pt x="18733" y="1"/>
                  <a:pt x="120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27641" y="4342944"/>
            <a:ext cx="338964" cy="355429"/>
          </a:xfrm>
          <a:custGeom>
            <a:rect b="b" l="l" r="r" t="t"/>
            <a:pathLst>
              <a:path extrusionOk="0" fill="none" h="8419" w="8029">
                <a:moveTo>
                  <a:pt x="8029" y="4210"/>
                </a:moveTo>
                <a:cubicBezTo>
                  <a:pt x="8029" y="6523"/>
                  <a:pt x="6217" y="8419"/>
                  <a:pt x="4015" y="8419"/>
                </a:cubicBezTo>
                <a:cubicBezTo>
                  <a:pt x="1785" y="8419"/>
                  <a:pt x="1" y="6523"/>
                  <a:pt x="1" y="4210"/>
                </a:cubicBezTo>
                <a:cubicBezTo>
                  <a:pt x="1" y="1868"/>
                  <a:pt x="1785" y="1"/>
                  <a:pt x="4015" y="1"/>
                </a:cubicBezTo>
                <a:cubicBezTo>
                  <a:pt x="6217" y="1"/>
                  <a:pt x="8029" y="1868"/>
                  <a:pt x="8029" y="4210"/>
                </a:cubicBezTo>
                <a:close/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1640" y="4734842"/>
            <a:ext cx="411958" cy="408665"/>
          </a:xfrm>
          <a:custGeom>
            <a:rect b="b" l="l" r="r" t="t"/>
            <a:pathLst>
              <a:path extrusionOk="0" h="9680" w="9758">
                <a:moveTo>
                  <a:pt x="7639" y="0"/>
                </a:moveTo>
                <a:lnTo>
                  <a:pt x="1" y="8028"/>
                </a:lnTo>
                <a:cubicBezTo>
                  <a:pt x="1060" y="9129"/>
                  <a:pt x="2440" y="9680"/>
                  <a:pt x="3820" y="9680"/>
                </a:cubicBezTo>
                <a:cubicBezTo>
                  <a:pt x="5199" y="9680"/>
                  <a:pt x="6579" y="9129"/>
                  <a:pt x="7639" y="8028"/>
                </a:cubicBezTo>
                <a:cubicBezTo>
                  <a:pt x="9757" y="5798"/>
                  <a:pt x="9757" y="2202"/>
                  <a:pt x="76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-67775" y="4665100"/>
            <a:ext cx="411916" cy="408708"/>
          </a:xfrm>
          <a:custGeom>
            <a:rect b="b" l="l" r="r" t="t"/>
            <a:pathLst>
              <a:path extrusionOk="0" h="9681" w="9757">
                <a:moveTo>
                  <a:pt x="5938" y="1"/>
                </a:moveTo>
                <a:cubicBezTo>
                  <a:pt x="4558" y="1"/>
                  <a:pt x="3178" y="551"/>
                  <a:pt x="2119" y="1652"/>
                </a:cubicBezTo>
                <a:cubicBezTo>
                  <a:pt x="0" y="3854"/>
                  <a:pt x="0" y="7450"/>
                  <a:pt x="2119" y="9680"/>
                </a:cubicBezTo>
                <a:lnTo>
                  <a:pt x="9757" y="1652"/>
                </a:lnTo>
                <a:cubicBezTo>
                  <a:pt x="8697" y="551"/>
                  <a:pt x="7317" y="1"/>
                  <a:pt x="59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8317964" y="4346975"/>
            <a:ext cx="847742" cy="889418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7470241" y="4346975"/>
            <a:ext cx="847742" cy="889418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6942184" y="4605471"/>
            <a:ext cx="1203489" cy="630933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111738" y="4783353"/>
            <a:ext cx="862997" cy="453060"/>
          </a:xfrm>
          <a:custGeom>
            <a:rect b="b" l="l" r="r" t="t"/>
            <a:pathLst>
              <a:path extrusionOk="0" fill="none" h="9088" w="17311">
                <a:moveTo>
                  <a:pt x="17311" y="9088"/>
                </a:moveTo>
                <a:cubicBezTo>
                  <a:pt x="17311" y="4070"/>
                  <a:pt x="13436" y="0"/>
                  <a:pt x="8669" y="0"/>
                </a:cubicBezTo>
                <a:cubicBezTo>
                  <a:pt x="3875" y="0"/>
                  <a:pt x="0" y="4070"/>
                  <a:pt x="0" y="9088"/>
                </a:cubicBezTo>
              </a:path>
            </a:pathLst>
          </a:custGeom>
          <a:noFill/>
          <a:ln cap="flat" cmpd="sng" w="11850">
            <a:solidFill>
              <a:srgbClr val="FFFFFF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595902" y="4937603"/>
            <a:ext cx="569814" cy="298816"/>
          </a:xfrm>
          <a:custGeom>
            <a:rect b="b" l="l" r="r" t="t"/>
            <a:pathLst>
              <a:path extrusionOk="0" h="5994" w="11430">
                <a:moveTo>
                  <a:pt x="5715" y="0"/>
                </a:moveTo>
                <a:lnTo>
                  <a:pt x="1" y="5994"/>
                </a:lnTo>
                <a:lnTo>
                  <a:pt x="11430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71698" y="-12"/>
            <a:ext cx="1102613" cy="580022"/>
          </a:xfrm>
          <a:custGeom>
            <a:rect b="b" l="l" r="r" t="t"/>
            <a:pathLst>
              <a:path extrusionOk="0" h="12685" w="24114">
                <a:moveTo>
                  <a:pt x="1" y="1"/>
                </a:moveTo>
                <a:cubicBezTo>
                  <a:pt x="1" y="6998"/>
                  <a:pt x="5409" y="12684"/>
                  <a:pt x="12043" y="12684"/>
                </a:cubicBezTo>
                <a:cubicBezTo>
                  <a:pt x="18705" y="12684"/>
                  <a:pt x="24113" y="6998"/>
                  <a:pt x="24113" y="1"/>
                </a:cubicBezTo>
                <a:lnTo>
                  <a:pt x="16308" y="1"/>
                </a:lnTo>
                <a:cubicBezTo>
                  <a:pt x="16308" y="2482"/>
                  <a:pt x="14412" y="4489"/>
                  <a:pt x="12043" y="4489"/>
                </a:cubicBezTo>
                <a:cubicBezTo>
                  <a:pt x="9702" y="4489"/>
                  <a:pt x="7806" y="2482"/>
                  <a:pt x="78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17149" y="983990"/>
            <a:ext cx="777554" cy="377323"/>
          </a:xfrm>
          <a:custGeom>
            <a:rect b="b" l="l" r="r" t="t"/>
            <a:pathLst>
              <a:path extrusionOk="0" h="8252" w="17005">
                <a:moveTo>
                  <a:pt x="0" y="1"/>
                </a:moveTo>
                <a:lnTo>
                  <a:pt x="0" y="8252"/>
                </a:lnTo>
                <a:lnTo>
                  <a:pt x="17004" y="8252"/>
                </a:lnTo>
                <a:lnTo>
                  <a:pt x="170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 flipH="1">
            <a:off x="-19103" y="-12320"/>
            <a:ext cx="848129" cy="889435"/>
          </a:xfrm>
          <a:custGeom>
            <a:rect b="b" l="l" r="r" t="t"/>
            <a:pathLst>
              <a:path extrusionOk="0" h="14384" w="13716">
                <a:moveTo>
                  <a:pt x="1" y="0"/>
                </a:moveTo>
                <a:lnTo>
                  <a:pt x="13715" y="14384"/>
                </a:lnTo>
                <a:lnTo>
                  <a:pt x="13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 flipH="1">
            <a:off x="1082305" y="349604"/>
            <a:ext cx="381027" cy="200036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/>
          <p:cNvSpPr txBox="1"/>
          <p:nvPr>
            <p:ph type="title"/>
          </p:nvPr>
        </p:nvSpPr>
        <p:spPr>
          <a:xfrm>
            <a:off x="2985450" y="693750"/>
            <a:ext cx="46134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96" name="Google Shape;796;p41"/>
          <p:cNvSpPr txBox="1"/>
          <p:nvPr>
            <p:ph idx="1" type="subTitle"/>
          </p:nvPr>
        </p:nvSpPr>
        <p:spPr>
          <a:xfrm>
            <a:off x="3038750" y="1788747"/>
            <a:ext cx="3849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97" name="Google Shape;797;p41"/>
          <p:cNvSpPr txBox="1"/>
          <p:nvPr/>
        </p:nvSpPr>
        <p:spPr>
          <a:xfrm>
            <a:off x="3038750" y="3583600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798" name="Google Shape;798;p41"/>
          <p:cNvGrpSpPr/>
          <p:nvPr/>
        </p:nvGrpSpPr>
        <p:grpSpPr>
          <a:xfrm flipH="1">
            <a:off x="-497557" y="2135919"/>
            <a:ext cx="1339855" cy="1407979"/>
            <a:chOff x="900492" y="3149450"/>
            <a:chExt cx="994179" cy="1044727"/>
          </a:xfrm>
        </p:grpSpPr>
        <p:sp>
          <p:nvSpPr>
            <p:cNvPr id="799" name="Google Shape;799;p41"/>
            <p:cNvSpPr/>
            <p:nvPr/>
          </p:nvSpPr>
          <p:spPr>
            <a:xfrm>
              <a:off x="900492" y="3149450"/>
              <a:ext cx="994179" cy="1044727"/>
            </a:xfrm>
            <a:custGeom>
              <a:rect b="b" l="l" r="r" t="t"/>
              <a:pathLst>
                <a:path extrusionOk="0" h="25339" w="24113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cubicBezTo>
                    <a:pt x="0" y="19652"/>
                    <a:pt x="5408" y="25339"/>
                    <a:pt x="12070" y="25339"/>
                  </a:cubicBezTo>
                  <a:cubicBezTo>
                    <a:pt x="18704" y="25339"/>
                    <a:pt x="24112" y="19652"/>
                    <a:pt x="24112" y="12656"/>
                  </a:cubicBezTo>
                  <a:cubicBezTo>
                    <a:pt x="24112" y="5659"/>
                    <a:pt x="18704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224562" y="3489638"/>
              <a:ext cx="346002" cy="363195"/>
            </a:xfrm>
            <a:custGeom>
              <a:rect b="b" l="l" r="r" t="t"/>
              <a:pathLst>
                <a:path extrusionOk="0" h="8809" w="8392">
                  <a:moveTo>
                    <a:pt x="4210" y="391"/>
                  </a:moveTo>
                  <a:cubicBezTo>
                    <a:pt x="6301" y="391"/>
                    <a:pt x="8029" y="2202"/>
                    <a:pt x="8029" y="4405"/>
                  </a:cubicBezTo>
                  <a:cubicBezTo>
                    <a:pt x="8029" y="6607"/>
                    <a:pt x="6301" y="8419"/>
                    <a:pt x="4210" y="8419"/>
                  </a:cubicBezTo>
                  <a:cubicBezTo>
                    <a:pt x="2092" y="8419"/>
                    <a:pt x="391" y="6607"/>
                    <a:pt x="391" y="4405"/>
                  </a:cubicBezTo>
                  <a:cubicBezTo>
                    <a:pt x="391" y="2202"/>
                    <a:pt x="2092" y="391"/>
                    <a:pt x="4210" y="391"/>
                  </a:cubicBezTo>
                  <a:close/>
                  <a:moveTo>
                    <a:pt x="4210" y="0"/>
                  </a:moveTo>
                  <a:cubicBezTo>
                    <a:pt x="1896" y="0"/>
                    <a:pt x="1" y="1979"/>
                    <a:pt x="1" y="4405"/>
                  </a:cubicBezTo>
                  <a:cubicBezTo>
                    <a:pt x="1" y="6830"/>
                    <a:pt x="1896" y="8809"/>
                    <a:pt x="4210" y="8809"/>
                  </a:cubicBezTo>
                  <a:cubicBezTo>
                    <a:pt x="6524" y="8809"/>
                    <a:pt x="8391" y="6830"/>
                    <a:pt x="8391" y="4405"/>
                  </a:cubicBezTo>
                  <a:cubicBezTo>
                    <a:pt x="8391" y="1979"/>
                    <a:pt x="6524" y="0"/>
                    <a:pt x="4210" y="0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41"/>
          <p:cNvGrpSpPr/>
          <p:nvPr/>
        </p:nvGrpSpPr>
        <p:grpSpPr>
          <a:xfrm flipH="1">
            <a:off x="560883" y="1732400"/>
            <a:ext cx="1492555" cy="1165845"/>
            <a:chOff x="-311229" y="4129300"/>
            <a:chExt cx="1492555" cy="1165845"/>
          </a:xfrm>
        </p:grpSpPr>
        <p:sp>
          <p:nvSpPr>
            <p:cNvPr id="802" name="Google Shape;802;p41"/>
            <p:cNvSpPr/>
            <p:nvPr/>
          </p:nvSpPr>
          <p:spPr>
            <a:xfrm flipH="1">
              <a:off x="435654" y="4511480"/>
              <a:ext cx="745672" cy="783666"/>
            </a:xfrm>
            <a:custGeom>
              <a:rect b="b" l="l" r="r" t="t"/>
              <a:pathLst>
                <a:path extrusionOk="0" h="17841" w="16977">
                  <a:moveTo>
                    <a:pt x="0" y="1"/>
                  </a:moveTo>
                  <a:lnTo>
                    <a:pt x="16976" y="17841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 flipH="1">
              <a:off x="435640" y="4129300"/>
              <a:ext cx="745672" cy="382205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 flipH="1">
              <a:off x="-311229" y="4511480"/>
              <a:ext cx="746902" cy="783666"/>
            </a:xfrm>
            <a:custGeom>
              <a:rect b="b" l="l" r="r" t="t"/>
              <a:pathLst>
                <a:path extrusionOk="0" h="17841" w="17005">
                  <a:moveTo>
                    <a:pt x="0" y="1"/>
                  </a:moveTo>
                  <a:lnTo>
                    <a:pt x="0" y="17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 flipH="1">
              <a:off x="861741" y="4242139"/>
              <a:ext cx="180038" cy="189800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 flipH="1">
              <a:off x="599735" y="4242139"/>
              <a:ext cx="179994" cy="189800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41"/>
          <p:cNvSpPr/>
          <p:nvPr/>
        </p:nvSpPr>
        <p:spPr>
          <a:xfrm rot="10800000">
            <a:off x="7542" y="3671228"/>
            <a:ext cx="1401037" cy="1472282"/>
          </a:xfrm>
          <a:custGeom>
            <a:rect b="b" l="l" r="r" t="t"/>
            <a:pathLst>
              <a:path extrusionOk="0" h="35709" w="33981">
                <a:moveTo>
                  <a:pt x="1" y="1"/>
                </a:moveTo>
                <a:lnTo>
                  <a:pt x="1" y="35709"/>
                </a:lnTo>
                <a:lnTo>
                  <a:pt x="33981" y="35709"/>
                </a:lnTo>
                <a:lnTo>
                  <a:pt x="3398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1"/>
          <p:cNvSpPr/>
          <p:nvPr/>
        </p:nvSpPr>
        <p:spPr>
          <a:xfrm rot="10800000">
            <a:off x="713193" y="3671228"/>
            <a:ext cx="701116" cy="736739"/>
          </a:xfrm>
          <a:custGeom>
            <a:rect b="b" l="l" r="r" t="t"/>
            <a:pathLst>
              <a:path extrusionOk="0" h="17869" w="17005">
                <a:moveTo>
                  <a:pt x="28" y="1"/>
                </a:moveTo>
                <a:lnTo>
                  <a:pt x="0" y="29"/>
                </a:lnTo>
                <a:lnTo>
                  <a:pt x="0" y="17869"/>
                </a:lnTo>
                <a:lnTo>
                  <a:pt x="17004" y="17869"/>
                </a:lnTo>
                <a:cubicBezTo>
                  <a:pt x="14245" y="14970"/>
                  <a:pt x="11290" y="11876"/>
                  <a:pt x="8642" y="9088"/>
                </a:cubicBezTo>
                <a:cubicBezTo>
                  <a:pt x="8558" y="8977"/>
                  <a:pt x="8474" y="8893"/>
                  <a:pt x="8363" y="8809"/>
                </a:cubicBezTo>
                <a:cubicBezTo>
                  <a:pt x="3791" y="3987"/>
                  <a:pt x="140" y="168"/>
                  <a:pt x="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1"/>
          <p:cNvSpPr/>
          <p:nvPr/>
        </p:nvSpPr>
        <p:spPr>
          <a:xfrm rot="10800000">
            <a:off x="243126" y="4166565"/>
            <a:ext cx="471259" cy="495378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6021"/>
                </a:lnTo>
                <a:lnTo>
                  <a:pt x="5715" y="12015"/>
                </a:lnTo>
                <a:lnTo>
                  <a:pt x="11429" y="6021"/>
                </a:lnTo>
                <a:lnTo>
                  <a:pt x="57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1"/>
          <p:cNvSpPr/>
          <p:nvPr/>
        </p:nvSpPr>
        <p:spPr>
          <a:xfrm rot="10800000">
            <a:off x="7535" y="4166565"/>
            <a:ext cx="235629" cy="495378"/>
          </a:xfrm>
          <a:custGeom>
            <a:rect b="b" l="l" r="r" t="t"/>
            <a:pathLst>
              <a:path extrusionOk="0" h="12015" w="5715">
                <a:moveTo>
                  <a:pt x="5715" y="0"/>
                </a:moveTo>
                <a:lnTo>
                  <a:pt x="0" y="6021"/>
                </a:lnTo>
                <a:lnTo>
                  <a:pt x="5715" y="12015"/>
                </a:lnTo>
                <a:lnTo>
                  <a:pt x="57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1"/>
          <p:cNvSpPr/>
          <p:nvPr/>
        </p:nvSpPr>
        <p:spPr>
          <a:xfrm rot="10800000">
            <a:off x="369583" y="3671228"/>
            <a:ext cx="1049345" cy="1097625"/>
          </a:xfrm>
          <a:custGeom>
            <a:rect b="b" l="l" r="r" t="t"/>
            <a:pathLst>
              <a:path extrusionOk="0" h="26622" w="25451">
                <a:moveTo>
                  <a:pt x="25200" y="1"/>
                </a:moveTo>
                <a:lnTo>
                  <a:pt x="8475" y="17562"/>
                </a:lnTo>
                <a:lnTo>
                  <a:pt x="112" y="26343"/>
                </a:lnTo>
                <a:lnTo>
                  <a:pt x="1" y="26482"/>
                </a:lnTo>
                <a:lnTo>
                  <a:pt x="112" y="26622"/>
                </a:lnTo>
                <a:lnTo>
                  <a:pt x="391" y="26622"/>
                </a:lnTo>
                <a:lnTo>
                  <a:pt x="8754" y="17841"/>
                </a:lnTo>
                <a:lnTo>
                  <a:pt x="25451" y="280"/>
                </a:lnTo>
                <a:lnTo>
                  <a:pt x="252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41"/>
          <p:cNvGrpSpPr/>
          <p:nvPr/>
        </p:nvGrpSpPr>
        <p:grpSpPr>
          <a:xfrm flipH="1" rot="10800000">
            <a:off x="209170" y="150388"/>
            <a:ext cx="119557" cy="1007789"/>
            <a:chOff x="8557975" y="3222950"/>
            <a:chExt cx="98498" cy="830276"/>
          </a:xfrm>
        </p:grpSpPr>
        <p:sp>
          <p:nvSpPr>
            <p:cNvPr id="813" name="Google Shape;813;p41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6" name="Google Shape;816;p41"/>
          <p:cNvSpPr/>
          <p:nvPr/>
        </p:nvSpPr>
        <p:spPr>
          <a:xfrm flipH="1" rot="10800000">
            <a:off x="1363077" y="-279652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1"/>
          <p:cNvSpPr/>
          <p:nvPr/>
        </p:nvSpPr>
        <p:spPr>
          <a:xfrm flipH="1" rot="10800000">
            <a:off x="842300" y="-14274"/>
            <a:ext cx="1186953" cy="622264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1"/>
          <p:cNvSpPr/>
          <p:nvPr/>
        </p:nvSpPr>
        <p:spPr>
          <a:xfrm flipH="1" rot="10800000">
            <a:off x="1009517" y="-14273"/>
            <a:ext cx="851139" cy="446834"/>
          </a:xfrm>
          <a:custGeom>
            <a:rect b="b" l="l" r="r" t="t"/>
            <a:pathLst>
              <a:path extrusionOk="0" fill="none" h="9088" w="17311">
                <a:moveTo>
                  <a:pt x="17311" y="9088"/>
                </a:moveTo>
                <a:cubicBezTo>
                  <a:pt x="17311" y="4070"/>
                  <a:pt x="13436" y="0"/>
                  <a:pt x="8669" y="0"/>
                </a:cubicBezTo>
                <a:cubicBezTo>
                  <a:pt x="3875" y="0"/>
                  <a:pt x="0" y="4070"/>
                  <a:pt x="0" y="9088"/>
                </a:cubicBez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1"/>
          <p:cNvSpPr/>
          <p:nvPr/>
        </p:nvSpPr>
        <p:spPr>
          <a:xfrm>
            <a:off x="8232899" y="4215276"/>
            <a:ext cx="911113" cy="959029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1"/>
          <p:cNvSpPr/>
          <p:nvPr/>
        </p:nvSpPr>
        <p:spPr>
          <a:xfrm>
            <a:off x="8464033" y="4458393"/>
            <a:ext cx="448821" cy="472779"/>
          </a:xfrm>
          <a:custGeom>
            <a:rect b="b" l="l" r="r" t="t"/>
            <a:pathLst>
              <a:path extrusionOk="0" h="8809" w="8363">
                <a:moveTo>
                  <a:pt x="4182" y="390"/>
                </a:moveTo>
                <a:cubicBezTo>
                  <a:pt x="6272" y="390"/>
                  <a:pt x="8001" y="2174"/>
                  <a:pt x="8001" y="4404"/>
                </a:cubicBezTo>
                <a:cubicBezTo>
                  <a:pt x="8001" y="6606"/>
                  <a:pt x="6272" y="8418"/>
                  <a:pt x="4182" y="8418"/>
                </a:cubicBezTo>
                <a:cubicBezTo>
                  <a:pt x="2063" y="8418"/>
                  <a:pt x="363" y="6606"/>
                  <a:pt x="363" y="4404"/>
                </a:cubicBezTo>
                <a:cubicBezTo>
                  <a:pt x="363" y="2174"/>
                  <a:pt x="2063" y="390"/>
                  <a:pt x="4182" y="390"/>
                </a:cubicBezTo>
                <a:close/>
                <a:moveTo>
                  <a:pt x="4182" y="0"/>
                </a:moveTo>
                <a:cubicBezTo>
                  <a:pt x="1868" y="0"/>
                  <a:pt x="0" y="1979"/>
                  <a:pt x="0" y="4404"/>
                </a:cubicBezTo>
                <a:cubicBezTo>
                  <a:pt x="0" y="6829"/>
                  <a:pt x="1868" y="8809"/>
                  <a:pt x="4182" y="8809"/>
                </a:cubicBezTo>
                <a:cubicBezTo>
                  <a:pt x="6495" y="8809"/>
                  <a:pt x="8363" y="6829"/>
                  <a:pt x="8363" y="4404"/>
                </a:cubicBezTo>
                <a:cubicBezTo>
                  <a:pt x="8363" y="1979"/>
                  <a:pt x="6495" y="0"/>
                  <a:pt x="4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1" name="Google Shape;821;p41"/>
          <p:cNvCxnSpPr/>
          <p:nvPr/>
        </p:nvCxnSpPr>
        <p:spPr>
          <a:xfrm>
            <a:off x="8618648" y="-76154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41"/>
          <p:cNvSpPr/>
          <p:nvPr/>
        </p:nvSpPr>
        <p:spPr>
          <a:xfrm>
            <a:off x="8163079" y="64147"/>
            <a:ext cx="381027" cy="200036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3" name="Google Shape;823;p41"/>
          <p:cNvGrpSpPr/>
          <p:nvPr/>
        </p:nvGrpSpPr>
        <p:grpSpPr>
          <a:xfrm flipH="1" rot="5400000">
            <a:off x="8573830" y="819864"/>
            <a:ext cx="442045" cy="189800"/>
            <a:chOff x="599735" y="4242139"/>
            <a:chExt cx="442045" cy="189800"/>
          </a:xfrm>
        </p:grpSpPr>
        <p:sp>
          <p:nvSpPr>
            <p:cNvPr id="824" name="Google Shape;824;p41"/>
            <p:cNvSpPr/>
            <p:nvPr/>
          </p:nvSpPr>
          <p:spPr>
            <a:xfrm flipH="1">
              <a:off x="861741" y="4242139"/>
              <a:ext cx="180038" cy="189800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 flipH="1">
              <a:off x="599735" y="4242139"/>
              <a:ext cx="179994" cy="189800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41"/>
          <p:cNvSpPr/>
          <p:nvPr/>
        </p:nvSpPr>
        <p:spPr>
          <a:xfrm rot="5400000">
            <a:off x="8519302" y="2850352"/>
            <a:ext cx="1010293" cy="492170"/>
          </a:xfrm>
          <a:custGeom>
            <a:rect b="b" l="l" r="r" t="t"/>
            <a:pathLst>
              <a:path extrusionOk="0" h="4210" w="8642">
                <a:moveTo>
                  <a:pt x="0" y="1"/>
                </a:moveTo>
                <a:lnTo>
                  <a:pt x="0" y="4210"/>
                </a:lnTo>
                <a:lnTo>
                  <a:pt x="8641" y="4210"/>
                </a:lnTo>
                <a:lnTo>
                  <a:pt x="86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1"/>
          <p:cNvSpPr/>
          <p:nvPr/>
        </p:nvSpPr>
        <p:spPr>
          <a:xfrm rot="5400000">
            <a:off x="8244277" y="2115202"/>
            <a:ext cx="1010293" cy="492170"/>
          </a:xfrm>
          <a:custGeom>
            <a:rect b="b" l="l" r="r" t="t"/>
            <a:pathLst>
              <a:path extrusionOk="0" h="4210" w="8642">
                <a:moveTo>
                  <a:pt x="0" y="1"/>
                </a:moveTo>
                <a:lnTo>
                  <a:pt x="0" y="4210"/>
                </a:lnTo>
                <a:lnTo>
                  <a:pt x="8641" y="4210"/>
                </a:lnTo>
                <a:lnTo>
                  <a:pt x="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42"/>
          <p:cNvGrpSpPr/>
          <p:nvPr/>
        </p:nvGrpSpPr>
        <p:grpSpPr>
          <a:xfrm>
            <a:off x="-152829" y="3922367"/>
            <a:ext cx="1902936" cy="1462720"/>
            <a:chOff x="2009600" y="2647375"/>
            <a:chExt cx="849525" cy="653000"/>
          </a:xfrm>
        </p:grpSpPr>
        <p:sp>
          <p:nvSpPr>
            <p:cNvPr id="830" name="Google Shape;830;p42"/>
            <p:cNvSpPr/>
            <p:nvPr/>
          </p:nvSpPr>
          <p:spPr>
            <a:xfrm>
              <a:off x="2009600" y="2854350"/>
              <a:ext cx="424425" cy="446025"/>
            </a:xfrm>
            <a:custGeom>
              <a:rect b="b" l="l" r="r" t="t"/>
              <a:pathLst>
                <a:path extrusionOk="0" h="17841" w="16977">
                  <a:moveTo>
                    <a:pt x="0" y="1"/>
                  </a:moveTo>
                  <a:lnTo>
                    <a:pt x="16976" y="17841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2009600" y="2647375"/>
              <a:ext cx="424425" cy="207000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2434000" y="2854350"/>
              <a:ext cx="425125" cy="446025"/>
            </a:xfrm>
            <a:custGeom>
              <a:rect b="b" l="l" r="r" t="t"/>
              <a:pathLst>
                <a:path extrusionOk="0" h="17841" w="17005">
                  <a:moveTo>
                    <a:pt x="0" y="1"/>
                  </a:moveTo>
                  <a:lnTo>
                    <a:pt x="0" y="17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2089025" y="2701050"/>
              <a:ext cx="102475" cy="108025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2238175" y="2701050"/>
              <a:ext cx="102450" cy="108025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42"/>
          <p:cNvGrpSpPr/>
          <p:nvPr/>
        </p:nvGrpSpPr>
        <p:grpSpPr>
          <a:xfrm flipH="1" rot="5400000">
            <a:off x="1365891" y="3678089"/>
            <a:ext cx="119557" cy="1007789"/>
            <a:chOff x="8557975" y="3222950"/>
            <a:chExt cx="98498" cy="830276"/>
          </a:xfrm>
        </p:grpSpPr>
        <p:sp>
          <p:nvSpPr>
            <p:cNvPr id="836" name="Google Shape;836;p42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2"/>
          <p:cNvGrpSpPr/>
          <p:nvPr/>
        </p:nvGrpSpPr>
        <p:grpSpPr>
          <a:xfrm rot="5400000">
            <a:off x="-382793" y="320469"/>
            <a:ext cx="1347357" cy="706394"/>
            <a:chOff x="3871300" y="4769459"/>
            <a:chExt cx="717289" cy="376041"/>
          </a:xfrm>
        </p:grpSpPr>
        <p:sp>
          <p:nvSpPr>
            <p:cNvPr id="840" name="Google Shape;840;p42"/>
            <p:cNvSpPr/>
            <p:nvPr/>
          </p:nvSpPr>
          <p:spPr>
            <a:xfrm>
              <a:off x="3871300" y="4769459"/>
              <a:ext cx="717289" cy="376041"/>
            </a:xfrm>
            <a:custGeom>
              <a:rect b="b" l="l" r="r" t="t"/>
              <a:pathLst>
                <a:path extrusionOk="0" h="12656" w="24141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lnTo>
                    <a:pt x="7805" y="12656"/>
                  </a:lnTo>
                  <a:cubicBezTo>
                    <a:pt x="7805" y="10202"/>
                    <a:pt x="9729" y="8195"/>
                    <a:pt x="12070" y="8195"/>
                  </a:cubicBezTo>
                  <a:cubicBezTo>
                    <a:pt x="14412" y="8195"/>
                    <a:pt x="16335" y="10202"/>
                    <a:pt x="16335" y="12656"/>
                  </a:cubicBezTo>
                  <a:lnTo>
                    <a:pt x="24140" y="12656"/>
                  </a:lnTo>
                  <a:cubicBezTo>
                    <a:pt x="24140" y="5659"/>
                    <a:pt x="18733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972352" y="4875473"/>
              <a:ext cx="514353" cy="270027"/>
            </a:xfrm>
            <a:custGeom>
              <a:rect b="b" l="l" r="r" t="t"/>
              <a:pathLst>
                <a:path extrusionOk="0" fill="none" h="9088" w="17311">
                  <a:moveTo>
                    <a:pt x="17311" y="9088"/>
                  </a:moveTo>
                  <a:cubicBezTo>
                    <a:pt x="17311" y="4070"/>
                    <a:pt x="13436" y="0"/>
                    <a:pt x="8669" y="0"/>
                  </a:cubicBezTo>
                  <a:cubicBezTo>
                    <a:pt x="3875" y="0"/>
                    <a:pt x="0" y="4070"/>
                    <a:pt x="0" y="9088"/>
                  </a:cubicBezTo>
                </a:path>
              </a:pathLst>
            </a:custGeom>
            <a:noFill/>
            <a:ln cap="flat" cmpd="sng" w="11850">
              <a:solidFill>
                <a:srgbClr val="FFFFFF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42"/>
          <p:cNvGrpSpPr/>
          <p:nvPr/>
        </p:nvGrpSpPr>
        <p:grpSpPr>
          <a:xfrm>
            <a:off x="7205322" y="4608569"/>
            <a:ext cx="1347357" cy="706394"/>
            <a:chOff x="3871300" y="4769459"/>
            <a:chExt cx="717289" cy="376041"/>
          </a:xfrm>
        </p:grpSpPr>
        <p:sp>
          <p:nvSpPr>
            <p:cNvPr id="843" name="Google Shape;843;p42"/>
            <p:cNvSpPr/>
            <p:nvPr/>
          </p:nvSpPr>
          <p:spPr>
            <a:xfrm>
              <a:off x="3871300" y="4769459"/>
              <a:ext cx="717289" cy="376041"/>
            </a:xfrm>
            <a:custGeom>
              <a:rect b="b" l="l" r="r" t="t"/>
              <a:pathLst>
                <a:path extrusionOk="0" h="12656" w="24141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lnTo>
                    <a:pt x="7805" y="12656"/>
                  </a:lnTo>
                  <a:cubicBezTo>
                    <a:pt x="7805" y="10202"/>
                    <a:pt x="9729" y="8195"/>
                    <a:pt x="12070" y="8195"/>
                  </a:cubicBezTo>
                  <a:cubicBezTo>
                    <a:pt x="14412" y="8195"/>
                    <a:pt x="16335" y="10202"/>
                    <a:pt x="16335" y="12656"/>
                  </a:cubicBezTo>
                  <a:lnTo>
                    <a:pt x="24140" y="12656"/>
                  </a:lnTo>
                  <a:cubicBezTo>
                    <a:pt x="24140" y="5659"/>
                    <a:pt x="18733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972352" y="4875473"/>
              <a:ext cx="514353" cy="270027"/>
            </a:xfrm>
            <a:custGeom>
              <a:rect b="b" l="l" r="r" t="t"/>
              <a:pathLst>
                <a:path extrusionOk="0" fill="none" h="9088" w="17311">
                  <a:moveTo>
                    <a:pt x="17311" y="9088"/>
                  </a:moveTo>
                  <a:cubicBezTo>
                    <a:pt x="17311" y="4070"/>
                    <a:pt x="13436" y="0"/>
                    <a:pt x="8669" y="0"/>
                  </a:cubicBezTo>
                  <a:cubicBezTo>
                    <a:pt x="3875" y="0"/>
                    <a:pt x="0" y="4070"/>
                    <a:pt x="0" y="9088"/>
                  </a:cubicBezTo>
                </a:path>
              </a:pathLst>
            </a:custGeom>
            <a:noFill/>
            <a:ln cap="flat" cmpd="sng" w="11850">
              <a:solidFill>
                <a:srgbClr val="FFFFFF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42"/>
          <p:cNvSpPr/>
          <p:nvPr/>
        </p:nvSpPr>
        <p:spPr>
          <a:xfrm>
            <a:off x="8452425" y="4091222"/>
            <a:ext cx="549467" cy="575551"/>
          </a:xfrm>
          <a:custGeom>
            <a:rect b="b" l="l" r="r" t="t"/>
            <a:pathLst>
              <a:path extrusionOk="0" h="9841" w="9395">
                <a:moveTo>
                  <a:pt x="9395" y="1"/>
                </a:moveTo>
                <a:lnTo>
                  <a:pt x="1" y="9841"/>
                </a:lnTo>
                <a:lnTo>
                  <a:pt x="9395" y="9841"/>
                </a:lnTo>
                <a:lnTo>
                  <a:pt x="93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42"/>
          <p:cNvGrpSpPr/>
          <p:nvPr/>
        </p:nvGrpSpPr>
        <p:grpSpPr>
          <a:xfrm>
            <a:off x="8603912" y="3083439"/>
            <a:ext cx="119557" cy="1007789"/>
            <a:chOff x="8557975" y="3222950"/>
            <a:chExt cx="98498" cy="830276"/>
          </a:xfrm>
        </p:grpSpPr>
        <p:sp>
          <p:nvSpPr>
            <p:cNvPr id="847" name="Google Shape;847;p42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42"/>
          <p:cNvSpPr/>
          <p:nvPr/>
        </p:nvSpPr>
        <p:spPr>
          <a:xfrm>
            <a:off x="8434993" y="270598"/>
            <a:ext cx="641429" cy="674063"/>
          </a:xfrm>
          <a:custGeom>
            <a:rect b="b" l="l" r="r" t="t"/>
            <a:pathLst>
              <a:path extrusionOk="0" h="17869" w="17005">
                <a:moveTo>
                  <a:pt x="28" y="1"/>
                </a:moveTo>
                <a:lnTo>
                  <a:pt x="0" y="29"/>
                </a:lnTo>
                <a:lnTo>
                  <a:pt x="0" y="17869"/>
                </a:lnTo>
                <a:lnTo>
                  <a:pt x="17004" y="17869"/>
                </a:lnTo>
                <a:cubicBezTo>
                  <a:pt x="14245" y="14970"/>
                  <a:pt x="11290" y="11876"/>
                  <a:pt x="8642" y="9088"/>
                </a:cubicBezTo>
                <a:cubicBezTo>
                  <a:pt x="8558" y="8977"/>
                  <a:pt x="8474" y="8893"/>
                  <a:pt x="8363" y="8809"/>
                </a:cubicBezTo>
                <a:cubicBezTo>
                  <a:pt x="3791" y="3987"/>
                  <a:pt x="140" y="168"/>
                  <a:pt x="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2"/>
          <p:cNvSpPr/>
          <p:nvPr/>
        </p:nvSpPr>
        <p:spPr>
          <a:xfrm>
            <a:off x="8430769" y="-59576"/>
            <a:ext cx="960012" cy="1004248"/>
          </a:xfrm>
          <a:custGeom>
            <a:rect b="b" l="l" r="r" t="t"/>
            <a:pathLst>
              <a:path extrusionOk="0" h="26622" w="25451">
                <a:moveTo>
                  <a:pt x="25200" y="1"/>
                </a:moveTo>
                <a:lnTo>
                  <a:pt x="8475" y="17562"/>
                </a:lnTo>
                <a:lnTo>
                  <a:pt x="112" y="26343"/>
                </a:lnTo>
                <a:lnTo>
                  <a:pt x="1" y="26482"/>
                </a:lnTo>
                <a:lnTo>
                  <a:pt x="112" y="26622"/>
                </a:lnTo>
                <a:lnTo>
                  <a:pt x="391" y="26622"/>
                </a:lnTo>
                <a:lnTo>
                  <a:pt x="8754" y="17841"/>
                </a:lnTo>
                <a:lnTo>
                  <a:pt x="25451" y="280"/>
                </a:lnTo>
                <a:lnTo>
                  <a:pt x="252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/>
          <p:nvPr/>
        </p:nvSpPr>
        <p:spPr>
          <a:xfrm rot="10800000">
            <a:off x="8009126" y="-179172"/>
            <a:ext cx="998884" cy="1051323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4" name="Google Shape;854;p43"/>
          <p:cNvGrpSpPr/>
          <p:nvPr/>
        </p:nvGrpSpPr>
        <p:grpSpPr>
          <a:xfrm rot="10800000">
            <a:off x="8409992" y="-947894"/>
            <a:ext cx="1397549" cy="1268529"/>
            <a:chOff x="8001194" y="4040374"/>
            <a:chExt cx="1167056" cy="1113624"/>
          </a:xfrm>
        </p:grpSpPr>
        <p:sp>
          <p:nvSpPr>
            <p:cNvPr id="855" name="Google Shape;855;p43"/>
            <p:cNvSpPr/>
            <p:nvPr/>
          </p:nvSpPr>
          <p:spPr>
            <a:xfrm>
              <a:off x="8209331" y="4202720"/>
              <a:ext cx="958919" cy="951278"/>
            </a:xfrm>
            <a:custGeom>
              <a:rect b="b" l="l" r="r" t="t"/>
              <a:pathLst>
                <a:path extrusionOk="0" h="9680" w="9758">
                  <a:moveTo>
                    <a:pt x="7639" y="0"/>
                  </a:moveTo>
                  <a:lnTo>
                    <a:pt x="1" y="8028"/>
                  </a:lnTo>
                  <a:cubicBezTo>
                    <a:pt x="1060" y="9129"/>
                    <a:pt x="2440" y="9680"/>
                    <a:pt x="3820" y="9680"/>
                  </a:cubicBezTo>
                  <a:cubicBezTo>
                    <a:pt x="5199" y="9680"/>
                    <a:pt x="6579" y="9129"/>
                    <a:pt x="7639" y="8028"/>
                  </a:cubicBezTo>
                  <a:cubicBezTo>
                    <a:pt x="9757" y="5798"/>
                    <a:pt x="9757" y="2202"/>
                    <a:pt x="7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8001194" y="4040374"/>
              <a:ext cx="958820" cy="951376"/>
            </a:xfrm>
            <a:custGeom>
              <a:rect b="b" l="l" r="r" t="t"/>
              <a:pathLst>
                <a:path extrusionOk="0" h="9681" w="9757">
                  <a:moveTo>
                    <a:pt x="5938" y="1"/>
                  </a:moveTo>
                  <a:cubicBezTo>
                    <a:pt x="4558" y="1"/>
                    <a:pt x="3178" y="551"/>
                    <a:pt x="2119" y="1652"/>
                  </a:cubicBezTo>
                  <a:cubicBezTo>
                    <a:pt x="0" y="3854"/>
                    <a:pt x="0" y="7450"/>
                    <a:pt x="2119" y="9680"/>
                  </a:cubicBezTo>
                  <a:lnTo>
                    <a:pt x="9757" y="1652"/>
                  </a:lnTo>
                  <a:cubicBezTo>
                    <a:pt x="8697" y="551"/>
                    <a:pt x="7317" y="1"/>
                    <a:pt x="5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3"/>
          <p:cNvGrpSpPr/>
          <p:nvPr/>
        </p:nvGrpSpPr>
        <p:grpSpPr>
          <a:xfrm rot="10800000">
            <a:off x="8695870" y="460267"/>
            <a:ext cx="110584" cy="932151"/>
            <a:chOff x="8557975" y="3222950"/>
            <a:chExt cx="98498" cy="830276"/>
          </a:xfrm>
        </p:grpSpPr>
        <p:sp>
          <p:nvSpPr>
            <p:cNvPr id="858" name="Google Shape;858;p43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43"/>
          <p:cNvSpPr/>
          <p:nvPr/>
        </p:nvSpPr>
        <p:spPr>
          <a:xfrm flipH="1" rot="-5400000">
            <a:off x="21384" y="4244364"/>
            <a:ext cx="877755" cy="920504"/>
          </a:xfrm>
          <a:custGeom>
            <a:rect b="b" l="l" r="r" t="t"/>
            <a:pathLst>
              <a:path extrusionOk="0" h="14384" w="13716">
                <a:moveTo>
                  <a:pt x="1" y="0"/>
                </a:moveTo>
                <a:lnTo>
                  <a:pt x="13715" y="14384"/>
                </a:lnTo>
                <a:lnTo>
                  <a:pt x="13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3"/>
          <p:cNvSpPr/>
          <p:nvPr/>
        </p:nvSpPr>
        <p:spPr>
          <a:xfrm flipH="1" rot="-5400000">
            <a:off x="-254957" y="4499793"/>
            <a:ext cx="877755" cy="922144"/>
          </a:xfrm>
          <a:custGeom>
            <a:rect b="b" l="l" r="r" t="t"/>
            <a:pathLst>
              <a:path extrusionOk="0" fill="none" h="17367" w="16531">
                <a:moveTo>
                  <a:pt x="16530" y="0"/>
                </a:moveTo>
                <a:lnTo>
                  <a:pt x="0" y="17367"/>
                </a:lnTo>
              </a:path>
            </a:pathLst>
          </a:custGeom>
          <a:noFill/>
          <a:ln cap="flat" cmpd="sng" w="11850">
            <a:solidFill>
              <a:srgbClr val="FFFFFF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3"/>
          <p:cNvSpPr/>
          <p:nvPr/>
        </p:nvSpPr>
        <p:spPr>
          <a:xfrm flipH="1" rot="-5400000">
            <a:off x="-290566" y="3260917"/>
            <a:ext cx="1226137" cy="645001"/>
          </a:xfrm>
          <a:custGeom>
            <a:rect b="b" l="l" r="r" t="t"/>
            <a:pathLst>
              <a:path extrusionOk="0" h="12685" w="24114">
                <a:moveTo>
                  <a:pt x="1" y="1"/>
                </a:moveTo>
                <a:cubicBezTo>
                  <a:pt x="1" y="6998"/>
                  <a:pt x="5409" y="12684"/>
                  <a:pt x="12043" y="12684"/>
                </a:cubicBezTo>
                <a:cubicBezTo>
                  <a:pt x="18705" y="12684"/>
                  <a:pt x="24113" y="6998"/>
                  <a:pt x="24113" y="1"/>
                </a:cubicBezTo>
                <a:lnTo>
                  <a:pt x="16308" y="1"/>
                </a:lnTo>
                <a:cubicBezTo>
                  <a:pt x="16308" y="2482"/>
                  <a:pt x="14412" y="4489"/>
                  <a:pt x="12043" y="4489"/>
                </a:cubicBezTo>
                <a:cubicBezTo>
                  <a:pt x="9702" y="4489"/>
                  <a:pt x="7806" y="2482"/>
                  <a:pt x="78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3"/>
          <p:cNvSpPr/>
          <p:nvPr/>
        </p:nvSpPr>
        <p:spPr>
          <a:xfrm>
            <a:off x="-342745" y="884525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713225" y="539500"/>
            <a:ext cx="77175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3" name="Google Shape;83;p6"/>
          <p:cNvSpPr/>
          <p:nvPr/>
        </p:nvSpPr>
        <p:spPr>
          <a:xfrm>
            <a:off x="7429225" y="-580231"/>
            <a:ext cx="1069111" cy="1119732"/>
          </a:xfrm>
          <a:custGeom>
            <a:rect b="b" l="l" r="r" t="t"/>
            <a:pathLst>
              <a:path extrusionOk="0" h="4293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8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>
            <a:off x="8498313" y="-580224"/>
            <a:ext cx="1069111" cy="1119732"/>
          </a:xfrm>
          <a:custGeom>
            <a:rect b="b" l="l" r="r" t="t"/>
            <a:pathLst>
              <a:path extrusionOk="0" h="4293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9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6"/>
          <p:cNvGrpSpPr/>
          <p:nvPr/>
        </p:nvGrpSpPr>
        <p:grpSpPr>
          <a:xfrm>
            <a:off x="8423969" y="4431569"/>
            <a:ext cx="864954" cy="910346"/>
            <a:chOff x="-9326" y="1861425"/>
            <a:chExt cx="713246" cy="750677"/>
          </a:xfrm>
        </p:grpSpPr>
        <p:sp>
          <p:nvSpPr>
            <p:cNvPr id="86" name="Google Shape;86;p6"/>
            <p:cNvSpPr/>
            <p:nvPr/>
          </p:nvSpPr>
          <p:spPr>
            <a:xfrm>
              <a:off x="-9326" y="1861425"/>
              <a:ext cx="713246" cy="750677"/>
            </a:xfrm>
            <a:custGeom>
              <a:rect b="b" l="l" r="r" t="t"/>
              <a:pathLst>
                <a:path extrusionOk="0" h="17869" w="16977">
                  <a:moveTo>
                    <a:pt x="16976" y="1"/>
                  </a:moveTo>
                  <a:lnTo>
                    <a:pt x="0" y="17869"/>
                  </a:lnTo>
                  <a:lnTo>
                    <a:pt x="16976" y="17869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-9326" y="1861425"/>
              <a:ext cx="713246" cy="750677"/>
            </a:xfrm>
            <a:custGeom>
              <a:rect b="b" l="l" r="r" t="t"/>
              <a:pathLst>
                <a:path extrusionOk="0" h="17869" w="16977">
                  <a:moveTo>
                    <a:pt x="0" y="1"/>
                  </a:moveTo>
                  <a:lnTo>
                    <a:pt x="0" y="17869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71629" y="2052352"/>
              <a:ext cx="351351" cy="370066"/>
            </a:xfrm>
            <a:custGeom>
              <a:rect b="b" l="l" r="r" t="t"/>
              <a:pathLst>
                <a:path extrusionOk="0" h="8809" w="8363">
                  <a:moveTo>
                    <a:pt x="4182" y="390"/>
                  </a:moveTo>
                  <a:cubicBezTo>
                    <a:pt x="6272" y="390"/>
                    <a:pt x="8001" y="2174"/>
                    <a:pt x="8001" y="4404"/>
                  </a:cubicBezTo>
                  <a:cubicBezTo>
                    <a:pt x="8001" y="6606"/>
                    <a:pt x="6272" y="8418"/>
                    <a:pt x="4182" y="8418"/>
                  </a:cubicBezTo>
                  <a:cubicBezTo>
                    <a:pt x="2063" y="8418"/>
                    <a:pt x="363" y="6606"/>
                    <a:pt x="363" y="4404"/>
                  </a:cubicBezTo>
                  <a:cubicBezTo>
                    <a:pt x="363" y="2174"/>
                    <a:pt x="2063" y="390"/>
                    <a:pt x="4182" y="390"/>
                  </a:cubicBezTo>
                  <a:close/>
                  <a:moveTo>
                    <a:pt x="4182" y="0"/>
                  </a:moveTo>
                  <a:cubicBezTo>
                    <a:pt x="1868" y="0"/>
                    <a:pt x="0" y="1979"/>
                    <a:pt x="0" y="4404"/>
                  </a:cubicBezTo>
                  <a:cubicBezTo>
                    <a:pt x="0" y="6829"/>
                    <a:pt x="1868" y="8809"/>
                    <a:pt x="4182" y="8809"/>
                  </a:cubicBezTo>
                  <a:cubicBezTo>
                    <a:pt x="6495" y="8809"/>
                    <a:pt x="8363" y="6829"/>
                    <a:pt x="8363" y="4404"/>
                  </a:cubicBezTo>
                  <a:cubicBezTo>
                    <a:pt x="8363" y="1979"/>
                    <a:pt x="6495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6"/>
          <p:cNvSpPr/>
          <p:nvPr/>
        </p:nvSpPr>
        <p:spPr>
          <a:xfrm>
            <a:off x="6271350" y="4816996"/>
            <a:ext cx="1000569" cy="524926"/>
          </a:xfrm>
          <a:custGeom>
            <a:rect b="b" l="l" r="r" t="t"/>
            <a:pathLst>
              <a:path extrusionOk="0" h="4461" w="8503">
                <a:moveTo>
                  <a:pt x="4266" y="0"/>
                </a:moveTo>
                <a:cubicBezTo>
                  <a:pt x="1896" y="0"/>
                  <a:pt x="1" y="1979"/>
                  <a:pt x="1" y="4460"/>
                </a:cubicBezTo>
                <a:lnTo>
                  <a:pt x="8503" y="4460"/>
                </a:lnTo>
                <a:cubicBezTo>
                  <a:pt x="8503" y="1979"/>
                  <a:pt x="6607" y="0"/>
                  <a:pt x="42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135280" y="4526960"/>
            <a:ext cx="588657" cy="616528"/>
          </a:xfrm>
          <a:custGeom>
            <a:rect b="b" l="l" r="r" t="t"/>
            <a:pathLst>
              <a:path extrusionOk="0" h="4293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8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 rot="10800000">
            <a:off x="-157008" y="4126760"/>
            <a:ext cx="970832" cy="1016944"/>
          </a:xfrm>
          <a:custGeom>
            <a:rect b="b" l="l" r="r" t="t"/>
            <a:pathLst>
              <a:path extrusionOk="0" h="9841" w="9395">
                <a:moveTo>
                  <a:pt x="9395" y="1"/>
                </a:moveTo>
                <a:lnTo>
                  <a:pt x="1" y="9841"/>
                </a:lnTo>
                <a:lnTo>
                  <a:pt x="9395" y="9841"/>
                </a:lnTo>
                <a:lnTo>
                  <a:pt x="9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6"/>
          <p:cNvGrpSpPr/>
          <p:nvPr/>
        </p:nvGrpSpPr>
        <p:grpSpPr>
          <a:xfrm>
            <a:off x="135287" y="3034289"/>
            <a:ext cx="119557" cy="1007789"/>
            <a:chOff x="8557975" y="3222950"/>
            <a:chExt cx="98498" cy="830276"/>
          </a:xfrm>
        </p:grpSpPr>
        <p:sp>
          <p:nvSpPr>
            <p:cNvPr id="93" name="Google Shape;93;p6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idx="1" type="subTitle"/>
          </p:nvPr>
        </p:nvSpPr>
        <p:spPr>
          <a:xfrm>
            <a:off x="4697275" y="2896300"/>
            <a:ext cx="3733500" cy="120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8" name="Google Shape;98;p7"/>
          <p:cNvSpPr txBox="1"/>
          <p:nvPr>
            <p:ph type="title"/>
          </p:nvPr>
        </p:nvSpPr>
        <p:spPr>
          <a:xfrm>
            <a:off x="4697275" y="950400"/>
            <a:ext cx="37335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9" name="Google Shape;99;p7"/>
          <p:cNvSpPr/>
          <p:nvPr>
            <p:ph idx="2" type="pic"/>
          </p:nvPr>
        </p:nvSpPr>
        <p:spPr>
          <a:xfrm>
            <a:off x="713225" y="950400"/>
            <a:ext cx="3541500" cy="324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7"/>
          <p:cNvSpPr/>
          <p:nvPr/>
        </p:nvSpPr>
        <p:spPr>
          <a:xfrm flipH="1">
            <a:off x="7466176" y="4379974"/>
            <a:ext cx="919885" cy="966579"/>
          </a:xfrm>
          <a:custGeom>
            <a:rect b="b" l="l" r="r" t="t"/>
            <a:pathLst>
              <a:path extrusionOk="0" h="17869" w="17005">
                <a:moveTo>
                  <a:pt x="17004" y="1"/>
                </a:moveTo>
                <a:lnTo>
                  <a:pt x="0" y="17869"/>
                </a:lnTo>
                <a:lnTo>
                  <a:pt x="17004" y="17869"/>
                </a:lnTo>
                <a:lnTo>
                  <a:pt x="17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flipH="1">
            <a:off x="-400924" y="3328648"/>
            <a:ext cx="998884" cy="1051323"/>
          </a:xfrm>
          <a:custGeom>
            <a:rect b="b" l="l" r="r" t="t"/>
            <a:pathLst>
              <a:path extrusionOk="0" h="17869" w="16977">
                <a:moveTo>
                  <a:pt x="16976" y="1"/>
                </a:moveTo>
                <a:lnTo>
                  <a:pt x="0" y="17869"/>
                </a:lnTo>
                <a:lnTo>
                  <a:pt x="16976" y="17869"/>
                </a:lnTo>
                <a:lnTo>
                  <a:pt x="169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7"/>
          <p:cNvGrpSpPr/>
          <p:nvPr/>
        </p:nvGrpSpPr>
        <p:grpSpPr>
          <a:xfrm flipH="1">
            <a:off x="-346224" y="32483"/>
            <a:ext cx="1092835" cy="1147113"/>
            <a:chOff x="9657926" y="1850574"/>
            <a:chExt cx="713246" cy="748670"/>
          </a:xfrm>
        </p:grpSpPr>
        <p:sp>
          <p:nvSpPr>
            <p:cNvPr id="103" name="Google Shape;103;p7"/>
            <p:cNvSpPr/>
            <p:nvPr/>
          </p:nvSpPr>
          <p:spPr>
            <a:xfrm>
              <a:off x="9657926" y="1850574"/>
              <a:ext cx="713246" cy="748670"/>
            </a:xfrm>
            <a:custGeom>
              <a:rect b="b" l="l" r="r" t="t"/>
              <a:pathLst>
                <a:path extrusionOk="0" h="25340" w="24141">
                  <a:moveTo>
                    <a:pt x="12071" y="1"/>
                  </a:moveTo>
                  <a:cubicBezTo>
                    <a:pt x="5409" y="1"/>
                    <a:pt x="1" y="5687"/>
                    <a:pt x="1" y="12684"/>
                  </a:cubicBezTo>
                  <a:cubicBezTo>
                    <a:pt x="1" y="19681"/>
                    <a:pt x="5409" y="25339"/>
                    <a:pt x="12071" y="25339"/>
                  </a:cubicBezTo>
                  <a:cubicBezTo>
                    <a:pt x="18733" y="25339"/>
                    <a:pt x="24141" y="19681"/>
                    <a:pt x="24141" y="12684"/>
                  </a:cubicBezTo>
                  <a:cubicBezTo>
                    <a:pt x="24141" y="5687"/>
                    <a:pt x="18733" y="1"/>
                    <a:pt x="12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9895938" y="2100935"/>
              <a:ext cx="237217" cy="248739"/>
            </a:xfrm>
            <a:custGeom>
              <a:rect b="b" l="l" r="r" t="t"/>
              <a:pathLst>
                <a:path extrusionOk="0" fill="none" h="8419" w="8029">
                  <a:moveTo>
                    <a:pt x="8029" y="4210"/>
                  </a:moveTo>
                  <a:cubicBezTo>
                    <a:pt x="8029" y="6523"/>
                    <a:pt x="6217" y="8419"/>
                    <a:pt x="4015" y="8419"/>
                  </a:cubicBezTo>
                  <a:cubicBezTo>
                    <a:pt x="1785" y="8419"/>
                    <a:pt x="1" y="6523"/>
                    <a:pt x="1" y="4210"/>
                  </a:cubicBezTo>
                  <a:cubicBezTo>
                    <a:pt x="1" y="1868"/>
                    <a:pt x="1785" y="1"/>
                    <a:pt x="4015" y="1"/>
                  </a:cubicBezTo>
                  <a:cubicBezTo>
                    <a:pt x="6217" y="1"/>
                    <a:pt x="8029" y="1868"/>
                    <a:pt x="8029" y="4210"/>
                  </a:cubicBezTo>
                  <a:close/>
                </a:path>
              </a:pathLst>
            </a:custGeom>
            <a:noFill/>
            <a:ln cap="flat" cmpd="sng" w="11850">
              <a:solidFill>
                <a:srgbClr val="FFFFFF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7"/>
          <p:cNvGrpSpPr/>
          <p:nvPr/>
        </p:nvGrpSpPr>
        <p:grpSpPr>
          <a:xfrm flipH="1">
            <a:off x="285820" y="2808381"/>
            <a:ext cx="110584" cy="932151"/>
            <a:chOff x="8557975" y="3222950"/>
            <a:chExt cx="98498" cy="830276"/>
          </a:xfrm>
        </p:grpSpPr>
        <p:sp>
          <p:nvSpPr>
            <p:cNvPr id="106" name="Google Shape;106;p7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7"/>
          <p:cNvGrpSpPr/>
          <p:nvPr/>
        </p:nvGrpSpPr>
        <p:grpSpPr>
          <a:xfrm flipH="1">
            <a:off x="7721826" y="4379986"/>
            <a:ext cx="1466283" cy="768704"/>
            <a:chOff x="3871300" y="4769459"/>
            <a:chExt cx="717289" cy="376041"/>
          </a:xfrm>
        </p:grpSpPr>
        <p:sp>
          <p:nvSpPr>
            <p:cNvPr id="110" name="Google Shape;110;p7"/>
            <p:cNvSpPr/>
            <p:nvPr/>
          </p:nvSpPr>
          <p:spPr>
            <a:xfrm>
              <a:off x="3871300" y="4769459"/>
              <a:ext cx="717289" cy="376041"/>
            </a:xfrm>
            <a:custGeom>
              <a:rect b="b" l="l" r="r" t="t"/>
              <a:pathLst>
                <a:path extrusionOk="0" h="12656" w="24141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lnTo>
                    <a:pt x="7805" y="12656"/>
                  </a:lnTo>
                  <a:cubicBezTo>
                    <a:pt x="7805" y="10202"/>
                    <a:pt x="9729" y="8195"/>
                    <a:pt x="12070" y="8195"/>
                  </a:cubicBezTo>
                  <a:cubicBezTo>
                    <a:pt x="14412" y="8195"/>
                    <a:pt x="16335" y="10202"/>
                    <a:pt x="16335" y="12656"/>
                  </a:cubicBezTo>
                  <a:lnTo>
                    <a:pt x="24140" y="12656"/>
                  </a:lnTo>
                  <a:cubicBezTo>
                    <a:pt x="24140" y="5659"/>
                    <a:pt x="18733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3972352" y="4875473"/>
              <a:ext cx="514353" cy="270027"/>
            </a:xfrm>
            <a:custGeom>
              <a:rect b="b" l="l" r="r" t="t"/>
              <a:pathLst>
                <a:path extrusionOk="0" fill="none" h="9088" w="17311">
                  <a:moveTo>
                    <a:pt x="17311" y="9088"/>
                  </a:moveTo>
                  <a:cubicBezTo>
                    <a:pt x="17311" y="4070"/>
                    <a:pt x="13436" y="0"/>
                    <a:pt x="8669" y="0"/>
                  </a:cubicBezTo>
                  <a:cubicBezTo>
                    <a:pt x="3875" y="0"/>
                    <a:pt x="0" y="4070"/>
                    <a:pt x="0" y="9088"/>
                  </a:cubicBezTo>
                </a:path>
              </a:pathLst>
            </a:custGeom>
            <a:noFill/>
            <a:ln cap="flat" cmpd="sng" w="11850">
              <a:solidFill>
                <a:srgbClr val="FFFFFF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7"/>
          <p:cNvSpPr/>
          <p:nvPr/>
        </p:nvSpPr>
        <p:spPr>
          <a:xfrm flipH="1">
            <a:off x="8649287" y="-258631"/>
            <a:ext cx="528223" cy="1110576"/>
          </a:xfrm>
          <a:custGeom>
            <a:rect b="b" l="l" r="r" t="t"/>
            <a:pathLst>
              <a:path extrusionOk="0" h="12015" w="5715">
                <a:moveTo>
                  <a:pt x="0" y="1"/>
                </a:moveTo>
                <a:lnTo>
                  <a:pt x="0" y="12015"/>
                </a:lnTo>
                <a:lnTo>
                  <a:pt x="5714" y="599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2079650" y="1282950"/>
            <a:ext cx="4885800" cy="23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5" name="Google Shape;115;p8"/>
          <p:cNvSpPr/>
          <p:nvPr/>
        </p:nvSpPr>
        <p:spPr>
          <a:xfrm>
            <a:off x="8203585" y="-596975"/>
            <a:ext cx="1485335" cy="1559107"/>
          </a:xfrm>
          <a:custGeom>
            <a:rect b="b" l="l" r="r" t="t"/>
            <a:pathLst>
              <a:path extrusionOk="0" h="25340" w="24141">
                <a:moveTo>
                  <a:pt x="12071" y="1"/>
                </a:moveTo>
                <a:cubicBezTo>
                  <a:pt x="5409" y="1"/>
                  <a:pt x="1" y="5687"/>
                  <a:pt x="1" y="12684"/>
                </a:cubicBezTo>
                <a:cubicBezTo>
                  <a:pt x="1" y="19681"/>
                  <a:pt x="5409" y="25339"/>
                  <a:pt x="12071" y="25339"/>
                </a:cubicBezTo>
                <a:cubicBezTo>
                  <a:pt x="18733" y="25339"/>
                  <a:pt x="24141" y="19681"/>
                  <a:pt x="24141" y="12684"/>
                </a:cubicBezTo>
                <a:cubicBezTo>
                  <a:pt x="24141" y="5687"/>
                  <a:pt x="18733" y="1"/>
                  <a:pt x="120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8699251" y="-75592"/>
            <a:ext cx="494004" cy="518000"/>
          </a:xfrm>
          <a:custGeom>
            <a:rect b="b" l="l" r="r" t="t"/>
            <a:pathLst>
              <a:path extrusionOk="0" fill="none" h="8419" w="8029">
                <a:moveTo>
                  <a:pt x="8029" y="4210"/>
                </a:moveTo>
                <a:cubicBezTo>
                  <a:pt x="8029" y="6523"/>
                  <a:pt x="6217" y="8419"/>
                  <a:pt x="4015" y="8419"/>
                </a:cubicBezTo>
                <a:cubicBezTo>
                  <a:pt x="1785" y="8419"/>
                  <a:pt x="1" y="6523"/>
                  <a:pt x="1" y="4210"/>
                </a:cubicBezTo>
                <a:cubicBezTo>
                  <a:pt x="1" y="1868"/>
                  <a:pt x="1785" y="1"/>
                  <a:pt x="4015" y="1"/>
                </a:cubicBezTo>
                <a:cubicBezTo>
                  <a:pt x="6217" y="1"/>
                  <a:pt x="8029" y="1868"/>
                  <a:pt x="8029" y="4210"/>
                </a:cubicBezTo>
                <a:close/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8107540" y="495567"/>
            <a:ext cx="600385" cy="595586"/>
          </a:xfrm>
          <a:custGeom>
            <a:rect b="b" l="l" r="r" t="t"/>
            <a:pathLst>
              <a:path extrusionOk="0" h="9680" w="9758">
                <a:moveTo>
                  <a:pt x="7639" y="0"/>
                </a:moveTo>
                <a:lnTo>
                  <a:pt x="1" y="8028"/>
                </a:lnTo>
                <a:cubicBezTo>
                  <a:pt x="1060" y="9129"/>
                  <a:pt x="2440" y="9680"/>
                  <a:pt x="3820" y="9680"/>
                </a:cubicBezTo>
                <a:cubicBezTo>
                  <a:pt x="5199" y="9680"/>
                  <a:pt x="6579" y="9129"/>
                  <a:pt x="7639" y="8028"/>
                </a:cubicBezTo>
                <a:cubicBezTo>
                  <a:pt x="9757" y="5798"/>
                  <a:pt x="9757" y="2202"/>
                  <a:pt x="76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7977225" y="393924"/>
            <a:ext cx="600324" cy="595648"/>
          </a:xfrm>
          <a:custGeom>
            <a:rect b="b" l="l" r="r" t="t"/>
            <a:pathLst>
              <a:path extrusionOk="0" h="9681" w="9757">
                <a:moveTo>
                  <a:pt x="5938" y="1"/>
                </a:moveTo>
                <a:cubicBezTo>
                  <a:pt x="4558" y="1"/>
                  <a:pt x="3178" y="551"/>
                  <a:pt x="2119" y="1652"/>
                </a:cubicBezTo>
                <a:cubicBezTo>
                  <a:pt x="0" y="3854"/>
                  <a:pt x="0" y="7450"/>
                  <a:pt x="2119" y="9680"/>
                </a:cubicBezTo>
                <a:lnTo>
                  <a:pt x="9757" y="1652"/>
                </a:lnTo>
                <a:cubicBezTo>
                  <a:pt x="8697" y="551"/>
                  <a:pt x="7317" y="1"/>
                  <a:pt x="59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7598083" y="140360"/>
            <a:ext cx="379132" cy="199041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6804583" y="4074290"/>
            <a:ext cx="843911" cy="885012"/>
          </a:xfrm>
          <a:custGeom>
            <a:rect b="b" l="l" r="r" t="t"/>
            <a:pathLst>
              <a:path extrusionOk="0" h="14384" w="13716">
                <a:moveTo>
                  <a:pt x="1" y="0"/>
                </a:moveTo>
                <a:lnTo>
                  <a:pt x="13715" y="14384"/>
                </a:lnTo>
                <a:lnTo>
                  <a:pt x="137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6631381" y="4074298"/>
            <a:ext cx="1017111" cy="1068548"/>
          </a:xfrm>
          <a:custGeom>
            <a:rect b="b" l="l" r="r" t="t"/>
            <a:pathLst>
              <a:path extrusionOk="0" fill="none" h="17367" w="16531">
                <a:moveTo>
                  <a:pt x="16530" y="0"/>
                </a:moveTo>
                <a:lnTo>
                  <a:pt x="0" y="17367"/>
                </a:ln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412728" y="3849950"/>
            <a:ext cx="201538" cy="211125"/>
          </a:xfrm>
          <a:custGeom>
            <a:rect b="b" l="l" r="r" t="t"/>
            <a:pathLst>
              <a:path extrusionOk="0" h="4294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9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07664" y="4266311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471627" y="4266311"/>
            <a:ext cx="836093" cy="877197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-49150" y="4521242"/>
            <a:ext cx="1186953" cy="622264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118067" y="4696670"/>
            <a:ext cx="851139" cy="446834"/>
          </a:xfrm>
          <a:custGeom>
            <a:rect b="b" l="l" r="r" t="t"/>
            <a:pathLst>
              <a:path extrusionOk="0" fill="none" h="9088" w="17311">
                <a:moveTo>
                  <a:pt x="17311" y="9088"/>
                </a:moveTo>
                <a:cubicBezTo>
                  <a:pt x="17311" y="4070"/>
                  <a:pt x="13436" y="0"/>
                  <a:pt x="8669" y="0"/>
                </a:cubicBezTo>
                <a:cubicBezTo>
                  <a:pt x="3875" y="0"/>
                  <a:pt x="0" y="4070"/>
                  <a:pt x="0" y="9088"/>
                </a:cubicBez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1581775" y="4547926"/>
            <a:ext cx="1135713" cy="595579"/>
          </a:xfrm>
          <a:custGeom>
            <a:rect b="b" l="l" r="r" t="t"/>
            <a:pathLst>
              <a:path extrusionOk="0" h="5994" w="11430">
                <a:moveTo>
                  <a:pt x="5715" y="0"/>
                </a:moveTo>
                <a:lnTo>
                  <a:pt x="1" y="5994"/>
                </a:lnTo>
                <a:lnTo>
                  <a:pt x="11430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flipH="1">
            <a:off x="911368" y="440971"/>
            <a:ext cx="911472" cy="444029"/>
          </a:xfrm>
          <a:custGeom>
            <a:rect b="b" l="l" r="r" t="t"/>
            <a:pathLst>
              <a:path extrusionOk="0" h="4210" w="8642">
                <a:moveTo>
                  <a:pt x="0" y="1"/>
                </a:moveTo>
                <a:lnTo>
                  <a:pt x="0" y="4210"/>
                </a:lnTo>
                <a:lnTo>
                  <a:pt x="8641" y="4210"/>
                </a:lnTo>
                <a:lnTo>
                  <a:pt x="86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 flipH="1">
            <a:off x="0" y="0"/>
            <a:ext cx="911472" cy="441076"/>
          </a:xfrm>
          <a:custGeom>
            <a:rect b="b" l="l" r="r" t="t"/>
            <a:pathLst>
              <a:path extrusionOk="0" h="4182" w="8642">
                <a:moveTo>
                  <a:pt x="0" y="0"/>
                </a:moveTo>
                <a:lnTo>
                  <a:pt x="0" y="4182"/>
                </a:lnTo>
                <a:lnTo>
                  <a:pt x="8642" y="4182"/>
                </a:lnTo>
                <a:lnTo>
                  <a:pt x="86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 flipH="1">
            <a:off x="1822735" y="0"/>
            <a:ext cx="911577" cy="441076"/>
          </a:xfrm>
          <a:custGeom>
            <a:rect b="b" l="l" r="r" t="t"/>
            <a:pathLst>
              <a:path extrusionOk="0" h="4182" w="8643">
                <a:moveTo>
                  <a:pt x="1" y="0"/>
                </a:moveTo>
                <a:lnTo>
                  <a:pt x="1" y="4182"/>
                </a:lnTo>
                <a:lnTo>
                  <a:pt x="8642" y="4182"/>
                </a:lnTo>
                <a:lnTo>
                  <a:pt x="86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8"/>
          <p:cNvGrpSpPr/>
          <p:nvPr/>
        </p:nvGrpSpPr>
        <p:grpSpPr>
          <a:xfrm flipH="1">
            <a:off x="395956" y="138226"/>
            <a:ext cx="119557" cy="1007789"/>
            <a:chOff x="8557975" y="3222950"/>
            <a:chExt cx="98498" cy="830276"/>
          </a:xfrm>
        </p:grpSpPr>
        <p:sp>
          <p:nvSpPr>
            <p:cNvPr id="132" name="Google Shape;132;p8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8"/>
          <p:cNvSpPr/>
          <p:nvPr/>
        </p:nvSpPr>
        <p:spPr>
          <a:xfrm>
            <a:off x="8156468" y="4062681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1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7817463" y="4062681"/>
            <a:ext cx="339057" cy="712820"/>
          </a:xfrm>
          <a:custGeom>
            <a:rect b="b" l="l" r="r" t="t"/>
            <a:pathLst>
              <a:path extrusionOk="0" h="12015" w="5715">
                <a:moveTo>
                  <a:pt x="0" y="1"/>
                </a:moveTo>
                <a:lnTo>
                  <a:pt x="0" y="12015"/>
                </a:lnTo>
                <a:lnTo>
                  <a:pt x="5714" y="599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8156468" y="3348250"/>
            <a:ext cx="678113" cy="712820"/>
          </a:xfrm>
          <a:custGeom>
            <a:rect b="b" l="l" r="r" t="t"/>
            <a:pathLst>
              <a:path extrusionOk="0" h="12015" w="11430">
                <a:moveTo>
                  <a:pt x="5715" y="0"/>
                </a:moveTo>
                <a:lnTo>
                  <a:pt x="0" y="5994"/>
                </a:lnTo>
                <a:lnTo>
                  <a:pt x="5715" y="12015"/>
                </a:lnTo>
                <a:lnTo>
                  <a:pt x="11429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8"/>
          <p:cNvCxnSpPr/>
          <p:nvPr/>
        </p:nvCxnSpPr>
        <p:spPr>
          <a:xfrm rot="10800000">
            <a:off x="8986227" y="3963528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8"/>
          <p:cNvSpPr/>
          <p:nvPr/>
        </p:nvSpPr>
        <p:spPr>
          <a:xfrm>
            <a:off x="118070" y="3849950"/>
            <a:ext cx="201538" cy="211125"/>
          </a:xfrm>
          <a:custGeom>
            <a:rect b="b" l="l" r="r" t="t"/>
            <a:pathLst>
              <a:path extrusionOk="0" h="4294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8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2563488" y="1261150"/>
            <a:ext cx="40170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9"/>
          <p:cNvSpPr txBox="1"/>
          <p:nvPr>
            <p:ph idx="1" type="subTitle"/>
          </p:nvPr>
        </p:nvSpPr>
        <p:spPr>
          <a:xfrm>
            <a:off x="2563488" y="2174300"/>
            <a:ext cx="40170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9"/>
          <p:cNvSpPr/>
          <p:nvPr/>
        </p:nvSpPr>
        <p:spPr>
          <a:xfrm flipH="1">
            <a:off x="-221831" y="-32477"/>
            <a:ext cx="1668505" cy="874719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52649" y="713114"/>
            <a:ext cx="119557" cy="1007789"/>
            <a:chOff x="8557975" y="3222950"/>
            <a:chExt cx="98498" cy="830276"/>
          </a:xfrm>
        </p:grpSpPr>
        <p:sp>
          <p:nvSpPr>
            <p:cNvPr id="145" name="Google Shape;145;p9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373238" y="4751969"/>
            <a:ext cx="748437" cy="391528"/>
          </a:xfrm>
          <a:custGeom>
            <a:rect b="b" l="l" r="r" t="t"/>
            <a:pathLst>
              <a:path extrusionOk="0" h="5994" w="11458">
                <a:moveTo>
                  <a:pt x="1" y="0"/>
                </a:moveTo>
                <a:lnTo>
                  <a:pt x="5743" y="5994"/>
                </a:lnTo>
                <a:lnTo>
                  <a:pt x="114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0" y="4358675"/>
            <a:ext cx="373304" cy="784820"/>
          </a:xfrm>
          <a:custGeom>
            <a:rect b="b" l="l" r="r" t="t"/>
            <a:pathLst>
              <a:path extrusionOk="0" h="12015" w="5715">
                <a:moveTo>
                  <a:pt x="0" y="0"/>
                </a:moveTo>
                <a:lnTo>
                  <a:pt x="0" y="12015"/>
                </a:lnTo>
                <a:lnTo>
                  <a:pt x="5715" y="60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8215775" y="295075"/>
            <a:ext cx="960570" cy="1007793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530687" y="964295"/>
            <a:ext cx="645652" cy="338586"/>
          </a:xfrm>
          <a:custGeom>
            <a:rect b="b" l="l" r="r" t="t"/>
            <a:pathLst>
              <a:path extrusionOk="0" h="5994" w="11430">
                <a:moveTo>
                  <a:pt x="5715" y="0"/>
                </a:moveTo>
                <a:lnTo>
                  <a:pt x="1" y="5994"/>
                </a:lnTo>
                <a:lnTo>
                  <a:pt x="11430" y="5994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9"/>
          <p:cNvCxnSpPr/>
          <p:nvPr/>
        </p:nvCxnSpPr>
        <p:spPr>
          <a:xfrm rot="10800000">
            <a:off x="8405164" y="-160472"/>
            <a:ext cx="0" cy="9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3" name="Google Shape;153;p9"/>
          <p:cNvGrpSpPr/>
          <p:nvPr/>
        </p:nvGrpSpPr>
        <p:grpSpPr>
          <a:xfrm>
            <a:off x="7069990" y="3800186"/>
            <a:ext cx="2577288" cy="1707776"/>
            <a:chOff x="2009600" y="2537975"/>
            <a:chExt cx="1150575" cy="762400"/>
          </a:xfrm>
        </p:grpSpPr>
        <p:sp>
          <p:nvSpPr>
            <p:cNvPr id="154" name="Google Shape;154;p9"/>
            <p:cNvSpPr/>
            <p:nvPr/>
          </p:nvSpPr>
          <p:spPr>
            <a:xfrm>
              <a:off x="2009600" y="2854350"/>
              <a:ext cx="424425" cy="446025"/>
            </a:xfrm>
            <a:custGeom>
              <a:rect b="b" l="l" r="r" t="t"/>
              <a:pathLst>
                <a:path extrusionOk="0" h="17841" w="16977">
                  <a:moveTo>
                    <a:pt x="0" y="1"/>
                  </a:moveTo>
                  <a:lnTo>
                    <a:pt x="16976" y="17841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009600" y="2647375"/>
              <a:ext cx="424425" cy="207000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2557350" y="2537975"/>
              <a:ext cx="602825" cy="633475"/>
            </a:xfrm>
            <a:custGeom>
              <a:rect b="b" l="l" r="r" t="t"/>
              <a:pathLst>
                <a:path extrusionOk="0" h="25339" w="24113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cubicBezTo>
                    <a:pt x="0" y="19652"/>
                    <a:pt x="5408" y="25339"/>
                    <a:pt x="12070" y="25339"/>
                  </a:cubicBezTo>
                  <a:cubicBezTo>
                    <a:pt x="18704" y="25339"/>
                    <a:pt x="24112" y="19652"/>
                    <a:pt x="24112" y="12656"/>
                  </a:cubicBezTo>
                  <a:cubicBezTo>
                    <a:pt x="24112" y="5659"/>
                    <a:pt x="18704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434000" y="2854350"/>
              <a:ext cx="425125" cy="446025"/>
            </a:xfrm>
            <a:custGeom>
              <a:rect b="b" l="l" r="r" t="t"/>
              <a:pathLst>
                <a:path extrusionOk="0" h="17841" w="17005">
                  <a:moveTo>
                    <a:pt x="0" y="1"/>
                  </a:moveTo>
                  <a:lnTo>
                    <a:pt x="0" y="17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753850" y="2744250"/>
              <a:ext cx="209800" cy="220225"/>
            </a:xfrm>
            <a:custGeom>
              <a:rect b="b" l="l" r="r" t="t"/>
              <a:pathLst>
                <a:path extrusionOk="0" h="8809" w="8392">
                  <a:moveTo>
                    <a:pt x="4210" y="391"/>
                  </a:moveTo>
                  <a:cubicBezTo>
                    <a:pt x="6301" y="391"/>
                    <a:pt x="8029" y="2202"/>
                    <a:pt x="8029" y="4405"/>
                  </a:cubicBezTo>
                  <a:cubicBezTo>
                    <a:pt x="8029" y="6607"/>
                    <a:pt x="6301" y="8419"/>
                    <a:pt x="4210" y="8419"/>
                  </a:cubicBezTo>
                  <a:cubicBezTo>
                    <a:pt x="2092" y="8419"/>
                    <a:pt x="391" y="6607"/>
                    <a:pt x="391" y="4405"/>
                  </a:cubicBezTo>
                  <a:cubicBezTo>
                    <a:pt x="391" y="2202"/>
                    <a:pt x="2092" y="391"/>
                    <a:pt x="4210" y="391"/>
                  </a:cubicBezTo>
                  <a:close/>
                  <a:moveTo>
                    <a:pt x="4210" y="0"/>
                  </a:moveTo>
                  <a:cubicBezTo>
                    <a:pt x="1896" y="0"/>
                    <a:pt x="1" y="1979"/>
                    <a:pt x="1" y="4405"/>
                  </a:cubicBezTo>
                  <a:cubicBezTo>
                    <a:pt x="1" y="6830"/>
                    <a:pt x="1896" y="8809"/>
                    <a:pt x="4210" y="8809"/>
                  </a:cubicBezTo>
                  <a:cubicBezTo>
                    <a:pt x="6524" y="8809"/>
                    <a:pt x="8391" y="6830"/>
                    <a:pt x="8391" y="4405"/>
                  </a:cubicBezTo>
                  <a:cubicBezTo>
                    <a:pt x="8391" y="1979"/>
                    <a:pt x="6524" y="0"/>
                    <a:pt x="4210" y="0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2089025" y="2701050"/>
              <a:ext cx="102475" cy="108025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2238175" y="2701050"/>
              <a:ext cx="102450" cy="108025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>
            <p:ph idx="2" type="pic"/>
          </p:nvPr>
        </p:nvSpPr>
        <p:spPr>
          <a:xfrm>
            <a:off x="-39700" y="-43300"/>
            <a:ext cx="9308400" cy="52389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713250" y="4012725"/>
            <a:ext cx="7717500" cy="595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rchivo Black"/>
                <a:ea typeface="Archivo Black"/>
                <a:cs typeface="Archivo Black"/>
                <a:sym typeface="Archivo Black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4"/>
          <p:cNvSpPr txBox="1"/>
          <p:nvPr>
            <p:ph type="ctrTitle"/>
          </p:nvPr>
        </p:nvSpPr>
        <p:spPr>
          <a:xfrm rot="-186">
            <a:off x="713225" y="1080694"/>
            <a:ext cx="5533200" cy="23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Hardware Resource Management System</a:t>
            </a:r>
            <a:endParaRPr/>
          </a:p>
        </p:txBody>
      </p:sp>
      <p:sp>
        <p:nvSpPr>
          <p:cNvPr id="870" name="Google Shape;870;p44"/>
          <p:cNvSpPr txBox="1"/>
          <p:nvPr>
            <p:ph idx="1" type="subTitle"/>
          </p:nvPr>
        </p:nvSpPr>
        <p:spPr>
          <a:xfrm>
            <a:off x="713225" y="3641225"/>
            <a:ext cx="38364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Aaditya Sharma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 Dubey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Shreyansh Verma</a:t>
            </a:r>
            <a:endParaRPr/>
          </a:p>
        </p:txBody>
      </p:sp>
      <p:grpSp>
        <p:nvGrpSpPr>
          <p:cNvPr id="871" name="Google Shape;871;p44"/>
          <p:cNvGrpSpPr/>
          <p:nvPr/>
        </p:nvGrpSpPr>
        <p:grpSpPr>
          <a:xfrm>
            <a:off x="7276071" y="2372350"/>
            <a:ext cx="1492555" cy="1165845"/>
            <a:chOff x="-311229" y="4129300"/>
            <a:chExt cx="1492555" cy="1165845"/>
          </a:xfrm>
        </p:grpSpPr>
        <p:sp>
          <p:nvSpPr>
            <p:cNvPr id="872" name="Google Shape;872;p44"/>
            <p:cNvSpPr/>
            <p:nvPr/>
          </p:nvSpPr>
          <p:spPr>
            <a:xfrm flipH="1">
              <a:off x="435654" y="4511480"/>
              <a:ext cx="745672" cy="783666"/>
            </a:xfrm>
            <a:custGeom>
              <a:rect b="b" l="l" r="r" t="t"/>
              <a:pathLst>
                <a:path extrusionOk="0" h="17841" w="16977">
                  <a:moveTo>
                    <a:pt x="0" y="1"/>
                  </a:moveTo>
                  <a:lnTo>
                    <a:pt x="16976" y="17841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4"/>
            <p:cNvSpPr/>
            <p:nvPr/>
          </p:nvSpPr>
          <p:spPr>
            <a:xfrm flipH="1">
              <a:off x="435640" y="4129300"/>
              <a:ext cx="745672" cy="382205"/>
            </a:xfrm>
            <a:custGeom>
              <a:rect b="b" l="l" r="r" t="t"/>
              <a:pathLst>
                <a:path extrusionOk="0" h="8280" w="16977">
                  <a:moveTo>
                    <a:pt x="0" y="1"/>
                  </a:moveTo>
                  <a:lnTo>
                    <a:pt x="0" y="8280"/>
                  </a:lnTo>
                  <a:lnTo>
                    <a:pt x="16976" y="8280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4"/>
            <p:cNvSpPr/>
            <p:nvPr/>
          </p:nvSpPr>
          <p:spPr>
            <a:xfrm flipH="1">
              <a:off x="-311229" y="4511480"/>
              <a:ext cx="746902" cy="783666"/>
            </a:xfrm>
            <a:custGeom>
              <a:rect b="b" l="l" r="r" t="t"/>
              <a:pathLst>
                <a:path extrusionOk="0" h="17841" w="17005">
                  <a:moveTo>
                    <a:pt x="0" y="1"/>
                  </a:moveTo>
                  <a:lnTo>
                    <a:pt x="0" y="17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4"/>
            <p:cNvSpPr/>
            <p:nvPr/>
          </p:nvSpPr>
          <p:spPr>
            <a:xfrm flipH="1">
              <a:off x="861741" y="4242139"/>
              <a:ext cx="180038" cy="189800"/>
            </a:xfrm>
            <a:custGeom>
              <a:rect b="b" l="l" r="r" t="t"/>
              <a:pathLst>
                <a:path extrusionOk="0" h="4321" w="4099">
                  <a:moveTo>
                    <a:pt x="2036" y="0"/>
                  </a:moveTo>
                  <a:lnTo>
                    <a:pt x="1" y="2146"/>
                  </a:lnTo>
                  <a:lnTo>
                    <a:pt x="2036" y="4321"/>
                  </a:lnTo>
                  <a:lnTo>
                    <a:pt x="4099" y="2146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4"/>
            <p:cNvSpPr/>
            <p:nvPr/>
          </p:nvSpPr>
          <p:spPr>
            <a:xfrm flipH="1">
              <a:off x="599735" y="4242139"/>
              <a:ext cx="179994" cy="189800"/>
            </a:xfrm>
            <a:custGeom>
              <a:rect b="b" l="l" r="r" t="t"/>
              <a:pathLst>
                <a:path extrusionOk="0" h="4321" w="4098">
                  <a:moveTo>
                    <a:pt x="2063" y="0"/>
                  </a:moveTo>
                  <a:lnTo>
                    <a:pt x="0" y="2146"/>
                  </a:lnTo>
                  <a:lnTo>
                    <a:pt x="2063" y="4321"/>
                  </a:lnTo>
                  <a:lnTo>
                    <a:pt x="4098" y="2146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44"/>
          <p:cNvSpPr/>
          <p:nvPr/>
        </p:nvSpPr>
        <p:spPr>
          <a:xfrm flipH="1">
            <a:off x="7831845" y="1721544"/>
            <a:ext cx="936778" cy="491833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3"/>
          <p:cNvSpPr/>
          <p:nvPr/>
        </p:nvSpPr>
        <p:spPr>
          <a:xfrm>
            <a:off x="8308134" y="-522462"/>
            <a:ext cx="960570" cy="1007793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53"/>
          <p:cNvGrpSpPr/>
          <p:nvPr/>
        </p:nvGrpSpPr>
        <p:grpSpPr>
          <a:xfrm>
            <a:off x="8959483" y="215214"/>
            <a:ext cx="119557" cy="1007789"/>
            <a:chOff x="8557975" y="3222950"/>
            <a:chExt cx="98498" cy="830276"/>
          </a:xfrm>
        </p:grpSpPr>
        <p:sp>
          <p:nvSpPr>
            <p:cNvPr id="982" name="Google Shape;982;p53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5" name="Google Shape;9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0" y="370875"/>
            <a:ext cx="8998101" cy="47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4"/>
          <p:cNvSpPr/>
          <p:nvPr/>
        </p:nvSpPr>
        <p:spPr>
          <a:xfrm>
            <a:off x="8308134" y="-522462"/>
            <a:ext cx="960570" cy="1007793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1" name="Google Shape;991;p54"/>
          <p:cNvGrpSpPr/>
          <p:nvPr/>
        </p:nvGrpSpPr>
        <p:grpSpPr>
          <a:xfrm>
            <a:off x="8959483" y="215214"/>
            <a:ext cx="119557" cy="1007789"/>
            <a:chOff x="8557975" y="3222950"/>
            <a:chExt cx="98498" cy="830276"/>
          </a:xfrm>
        </p:grpSpPr>
        <p:sp>
          <p:nvSpPr>
            <p:cNvPr id="992" name="Google Shape;992;p54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4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5" name="Google Shape;9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50" y="330106"/>
            <a:ext cx="8183796" cy="435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5"/>
          <p:cNvSpPr txBox="1"/>
          <p:nvPr>
            <p:ph type="title"/>
          </p:nvPr>
        </p:nvSpPr>
        <p:spPr>
          <a:xfrm>
            <a:off x="1519050" y="2209425"/>
            <a:ext cx="6105900" cy="10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&amp; Progress</a:t>
            </a:r>
            <a:endParaRPr/>
          </a:p>
        </p:txBody>
      </p:sp>
      <p:sp>
        <p:nvSpPr>
          <p:cNvPr id="1001" name="Google Shape;1001;p55"/>
          <p:cNvSpPr txBox="1"/>
          <p:nvPr>
            <p:ph idx="2" type="title"/>
          </p:nvPr>
        </p:nvSpPr>
        <p:spPr>
          <a:xfrm>
            <a:off x="3864450" y="1076625"/>
            <a:ext cx="1415100" cy="11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02" name="Google Shape;1002;p55"/>
          <p:cNvSpPr/>
          <p:nvPr/>
        </p:nvSpPr>
        <p:spPr>
          <a:xfrm>
            <a:off x="386526" y="43458"/>
            <a:ext cx="494004" cy="518000"/>
          </a:xfrm>
          <a:custGeom>
            <a:rect b="b" l="l" r="r" t="t"/>
            <a:pathLst>
              <a:path extrusionOk="0" fill="none" h="8419" w="8029">
                <a:moveTo>
                  <a:pt x="8029" y="4210"/>
                </a:moveTo>
                <a:cubicBezTo>
                  <a:pt x="8029" y="6523"/>
                  <a:pt x="6217" y="8419"/>
                  <a:pt x="4015" y="8419"/>
                </a:cubicBezTo>
                <a:cubicBezTo>
                  <a:pt x="1785" y="8419"/>
                  <a:pt x="1" y="6523"/>
                  <a:pt x="1" y="4210"/>
                </a:cubicBezTo>
                <a:cubicBezTo>
                  <a:pt x="1" y="1868"/>
                  <a:pt x="1785" y="1"/>
                  <a:pt x="4015" y="1"/>
                </a:cubicBezTo>
                <a:cubicBezTo>
                  <a:pt x="6217" y="1"/>
                  <a:pt x="8029" y="1868"/>
                  <a:pt x="8029" y="4210"/>
                </a:cubicBezTo>
                <a:close/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55"/>
          <p:cNvSpPr/>
          <p:nvPr/>
        </p:nvSpPr>
        <p:spPr>
          <a:xfrm>
            <a:off x="1144608" y="1209710"/>
            <a:ext cx="379132" cy="199041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55"/>
          <p:cNvSpPr/>
          <p:nvPr/>
        </p:nvSpPr>
        <p:spPr>
          <a:xfrm>
            <a:off x="1775758" y="849590"/>
            <a:ext cx="843911" cy="885012"/>
          </a:xfrm>
          <a:custGeom>
            <a:rect b="b" l="l" r="r" t="t"/>
            <a:pathLst>
              <a:path extrusionOk="0" h="14384" w="13716">
                <a:moveTo>
                  <a:pt x="1" y="0"/>
                </a:moveTo>
                <a:lnTo>
                  <a:pt x="13715" y="14384"/>
                </a:lnTo>
                <a:lnTo>
                  <a:pt x="137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55"/>
          <p:cNvSpPr/>
          <p:nvPr/>
        </p:nvSpPr>
        <p:spPr>
          <a:xfrm>
            <a:off x="1684881" y="762098"/>
            <a:ext cx="1017111" cy="1068548"/>
          </a:xfrm>
          <a:custGeom>
            <a:rect b="b" l="l" r="r" t="t"/>
            <a:pathLst>
              <a:path extrusionOk="0" fill="none" h="17367" w="16531">
                <a:moveTo>
                  <a:pt x="16530" y="0"/>
                </a:moveTo>
                <a:lnTo>
                  <a:pt x="0" y="17367"/>
                </a:ln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55"/>
          <p:cNvSpPr/>
          <p:nvPr/>
        </p:nvSpPr>
        <p:spPr>
          <a:xfrm>
            <a:off x="7989420" y="3815400"/>
            <a:ext cx="201538" cy="211125"/>
          </a:xfrm>
          <a:custGeom>
            <a:rect b="b" l="l" r="r" t="t"/>
            <a:pathLst>
              <a:path extrusionOk="0" h="4294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8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55"/>
          <p:cNvSpPr/>
          <p:nvPr/>
        </p:nvSpPr>
        <p:spPr>
          <a:xfrm>
            <a:off x="8284078" y="3815400"/>
            <a:ext cx="201538" cy="211125"/>
          </a:xfrm>
          <a:custGeom>
            <a:rect b="b" l="l" r="r" t="t"/>
            <a:pathLst>
              <a:path extrusionOk="0" h="4294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9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6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</a:t>
            </a:r>
            <a:endParaRPr/>
          </a:p>
        </p:txBody>
      </p:sp>
      <p:graphicFrame>
        <p:nvGraphicFramePr>
          <p:cNvPr id="1013" name="Google Shape;1013;p56"/>
          <p:cNvGraphicFramePr/>
          <p:nvPr/>
        </p:nvGraphicFramePr>
        <p:xfrm>
          <a:off x="713225" y="145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{B75CD5F8-8B68-4D75-A7BC-C5257CC92BB0}</a:tableStyleId>
              </a:tblPr>
              <a:tblGrid>
                <a:gridCol w="827125"/>
                <a:gridCol w="1956975"/>
                <a:gridCol w="4155225"/>
                <a:gridCol w="778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01</a:t>
                      </a:r>
                      <a:endParaRPr sz="1800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Phase-1</a:t>
                      </a:r>
                      <a:endParaRPr sz="1800">
                        <a:solidFill>
                          <a:schemeClr val="dk2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Web Interface Listing Down All hardware Resources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√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02</a:t>
                      </a:r>
                      <a:endParaRPr sz="1800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Phase-2 </a:t>
                      </a:r>
                      <a:endParaRPr sz="1800">
                        <a:solidFill>
                          <a:schemeClr val="dk2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Functionality that will enable the admin to monitor the usage of different resources. This will enable us to figure out which of the resources are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being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overused or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underused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Ongoing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03</a:t>
                      </a:r>
                      <a:endParaRPr sz="1800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Phase-3</a:t>
                      </a:r>
                      <a:endParaRPr sz="1800">
                        <a:solidFill>
                          <a:schemeClr val="dk2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Creation of API to allocate/deallocate resources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 be started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7"/>
          <p:cNvSpPr txBox="1"/>
          <p:nvPr>
            <p:ph type="title"/>
          </p:nvPr>
        </p:nvSpPr>
        <p:spPr>
          <a:xfrm>
            <a:off x="2079650" y="1282950"/>
            <a:ext cx="4885800" cy="23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/>
          <p:nvPr>
            <p:ph idx="15" type="title"/>
          </p:nvPr>
        </p:nvSpPr>
        <p:spPr>
          <a:xfrm>
            <a:off x="713250" y="539500"/>
            <a:ext cx="77175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C2C2C"/>
                </a:solidFill>
              </a:rPr>
              <a:t>Table of contents</a:t>
            </a:r>
            <a:endParaRPr sz="3000">
              <a:solidFill>
                <a:srgbClr val="2C2C2C"/>
              </a:solidFill>
            </a:endParaRPr>
          </a:p>
        </p:txBody>
      </p:sp>
      <p:sp>
        <p:nvSpPr>
          <p:cNvPr id="883" name="Google Shape;883;p45"/>
          <p:cNvSpPr txBox="1"/>
          <p:nvPr>
            <p:ph idx="1" type="subTitle"/>
          </p:nvPr>
        </p:nvSpPr>
        <p:spPr>
          <a:xfrm flipH="1">
            <a:off x="1583724" y="1570325"/>
            <a:ext cx="2402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84" name="Google Shape;884;p45"/>
          <p:cNvSpPr txBox="1"/>
          <p:nvPr>
            <p:ph idx="4" type="subTitle"/>
          </p:nvPr>
        </p:nvSpPr>
        <p:spPr>
          <a:xfrm flipH="1">
            <a:off x="1583724" y="3052962"/>
            <a:ext cx="2402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85" name="Google Shape;885;p45"/>
          <p:cNvSpPr txBox="1"/>
          <p:nvPr>
            <p:ph idx="5" type="subTitle"/>
          </p:nvPr>
        </p:nvSpPr>
        <p:spPr>
          <a:xfrm flipH="1">
            <a:off x="1583625" y="3358900"/>
            <a:ext cx="28455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5"/>
          <p:cNvSpPr txBox="1"/>
          <p:nvPr>
            <p:ph idx="7" type="subTitle"/>
          </p:nvPr>
        </p:nvSpPr>
        <p:spPr>
          <a:xfrm>
            <a:off x="5437137" y="1570313"/>
            <a:ext cx="2402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87" name="Google Shape;887;p45"/>
          <p:cNvSpPr txBox="1"/>
          <p:nvPr>
            <p:ph idx="13" type="subTitle"/>
          </p:nvPr>
        </p:nvSpPr>
        <p:spPr>
          <a:xfrm>
            <a:off x="5437125" y="3052950"/>
            <a:ext cx="29937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and Progress</a:t>
            </a:r>
            <a:endParaRPr/>
          </a:p>
        </p:txBody>
      </p:sp>
      <p:sp>
        <p:nvSpPr>
          <p:cNvPr id="888" name="Google Shape;888;p45"/>
          <p:cNvSpPr txBox="1"/>
          <p:nvPr>
            <p:ph type="title"/>
          </p:nvPr>
        </p:nvSpPr>
        <p:spPr>
          <a:xfrm flipH="1">
            <a:off x="728216" y="1388163"/>
            <a:ext cx="8304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9" name="Google Shape;889;p45"/>
          <p:cNvSpPr txBox="1"/>
          <p:nvPr>
            <p:ph idx="3" type="title"/>
          </p:nvPr>
        </p:nvSpPr>
        <p:spPr>
          <a:xfrm flipH="1">
            <a:off x="728216" y="2873288"/>
            <a:ext cx="8304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0" name="Google Shape;890;p45"/>
          <p:cNvSpPr txBox="1"/>
          <p:nvPr>
            <p:ph idx="6" type="title"/>
          </p:nvPr>
        </p:nvSpPr>
        <p:spPr>
          <a:xfrm>
            <a:off x="4582953" y="1388163"/>
            <a:ext cx="8304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1" name="Google Shape;891;p45"/>
          <p:cNvSpPr txBox="1"/>
          <p:nvPr>
            <p:ph idx="9" type="title"/>
          </p:nvPr>
        </p:nvSpPr>
        <p:spPr>
          <a:xfrm>
            <a:off x="4582953" y="2873288"/>
            <a:ext cx="8304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92" name="Google Shape;892;p45"/>
          <p:cNvSpPr/>
          <p:nvPr/>
        </p:nvSpPr>
        <p:spPr>
          <a:xfrm>
            <a:off x="8302604" y="5"/>
            <a:ext cx="868445" cy="911140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45"/>
          <p:cNvGrpSpPr/>
          <p:nvPr/>
        </p:nvGrpSpPr>
        <p:grpSpPr>
          <a:xfrm>
            <a:off x="7588512" y="-2"/>
            <a:ext cx="1232877" cy="646340"/>
            <a:chOff x="3871300" y="4769459"/>
            <a:chExt cx="717289" cy="376041"/>
          </a:xfrm>
        </p:grpSpPr>
        <p:sp>
          <p:nvSpPr>
            <p:cNvPr id="894" name="Google Shape;894;p45"/>
            <p:cNvSpPr/>
            <p:nvPr/>
          </p:nvSpPr>
          <p:spPr>
            <a:xfrm>
              <a:off x="3871300" y="4769459"/>
              <a:ext cx="717289" cy="376041"/>
            </a:xfrm>
            <a:custGeom>
              <a:rect b="b" l="l" r="r" t="t"/>
              <a:pathLst>
                <a:path extrusionOk="0" h="12656" w="24141">
                  <a:moveTo>
                    <a:pt x="12070" y="0"/>
                  </a:moveTo>
                  <a:cubicBezTo>
                    <a:pt x="5408" y="0"/>
                    <a:pt x="0" y="5659"/>
                    <a:pt x="0" y="12656"/>
                  </a:cubicBezTo>
                  <a:lnTo>
                    <a:pt x="7805" y="12656"/>
                  </a:lnTo>
                  <a:cubicBezTo>
                    <a:pt x="7805" y="10202"/>
                    <a:pt x="9729" y="8195"/>
                    <a:pt x="12070" y="8195"/>
                  </a:cubicBezTo>
                  <a:cubicBezTo>
                    <a:pt x="14412" y="8195"/>
                    <a:pt x="16335" y="10202"/>
                    <a:pt x="16335" y="12656"/>
                  </a:cubicBezTo>
                  <a:lnTo>
                    <a:pt x="24140" y="12656"/>
                  </a:lnTo>
                  <a:cubicBezTo>
                    <a:pt x="24140" y="5659"/>
                    <a:pt x="18733" y="0"/>
                    <a:pt x="1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3972352" y="4875473"/>
              <a:ext cx="514353" cy="270027"/>
            </a:xfrm>
            <a:custGeom>
              <a:rect b="b" l="l" r="r" t="t"/>
              <a:pathLst>
                <a:path extrusionOk="0" fill="none" h="9088" w="17311">
                  <a:moveTo>
                    <a:pt x="17311" y="9088"/>
                  </a:moveTo>
                  <a:cubicBezTo>
                    <a:pt x="17311" y="4070"/>
                    <a:pt x="13436" y="0"/>
                    <a:pt x="8669" y="0"/>
                  </a:cubicBezTo>
                  <a:cubicBezTo>
                    <a:pt x="3875" y="0"/>
                    <a:pt x="0" y="4070"/>
                    <a:pt x="0" y="9088"/>
                  </a:cubicBezTo>
                </a:path>
              </a:pathLst>
            </a:custGeom>
            <a:noFill/>
            <a:ln cap="flat" cmpd="sng" w="11850">
              <a:solidFill>
                <a:srgbClr val="FFFFFF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45"/>
          <p:cNvGrpSpPr/>
          <p:nvPr/>
        </p:nvGrpSpPr>
        <p:grpSpPr>
          <a:xfrm rot="-5400000">
            <a:off x="5627688" y="4105143"/>
            <a:ext cx="171348" cy="1444348"/>
            <a:chOff x="8557975" y="3222950"/>
            <a:chExt cx="98498" cy="830276"/>
          </a:xfrm>
        </p:grpSpPr>
        <p:sp>
          <p:nvSpPr>
            <p:cNvPr id="897" name="Google Shape;897;p45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6"/>
          <p:cNvSpPr txBox="1"/>
          <p:nvPr>
            <p:ph type="title"/>
          </p:nvPr>
        </p:nvSpPr>
        <p:spPr>
          <a:xfrm>
            <a:off x="2179200" y="2009313"/>
            <a:ext cx="4785600" cy="10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05" name="Google Shape;905;p46"/>
          <p:cNvSpPr txBox="1"/>
          <p:nvPr>
            <p:ph idx="1" type="subTitle"/>
          </p:nvPr>
        </p:nvSpPr>
        <p:spPr>
          <a:xfrm>
            <a:off x="2179200" y="3069613"/>
            <a:ext cx="47856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6"/>
          <p:cNvSpPr txBox="1"/>
          <p:nvPr>
            <p:ph idx="2" type="title"/>
          </p:nvPr>
        </p:nvSpPr>
        <p:spPr>
          <a:xfrm>
            <a:off x="2179200" y="876513"/>
            <a:ext cx="1478700" cy="11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07" name="Google Shape;907;p46"/>
          <p:cNvGrpSpPr/>
          <p:nvPr/>
        </p:nvGrpSpPr>
        <p:grpSpPr>
          <a:xfrm>
            <a:off x="7585737" y="972839"/>
            <a:ext cx="119557" cy="1007789"/>
            <a:chOff x="8557975" y="3222950"/>
            <a:chExt cx="98498" cy="830276"/>
          </a:xfrm>
        </p:grpSpPr>
        <p:sp>
          <p:nvSpPr>
            <p:cNvPr id="908" name="Google Shape;908;p46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7"/>
          <p:cNvSpPr txBox="1"/>
          <p:nvPr>
            <p:ph type="title"/>
          </p:nvPr>
        </p:nvSpPr>
        <p:spPr>
          <a:xfrm>
            <a:off x="2488288" y="907725"/>
            <a:ext cx="40170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6" name="Google Shape;916;p47"/>
          <p:cNvSpPr txBox="1"/>
          <p:nvPr>
            <p:ph idx="1" type="subTitle"/>
          </p:nvPr>
        </p:nvSpPr>
        <p:spPr>
          <a:xfrm>
            <a:off x="2488288" y="1795800"/>
            <a:ext cx="40170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Hardware Resource Management System is a web-based application designed to efficiently manage hardware resources within a network environment. It allows users to add new hardware resources, remove existing ones, monitor resource usage, and manage Docker containers.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8"/>
          <p:cNvSpPr txBox="1"/>
          <p:nvPr>
            <p:ph type="title"/>
          </p:nvPr>
        </p:nvSpPr>
        <p:spPr>
          <a:xfrm>
            <a:off x="1519050" y="2209425"/>
            <a:ext cx="6105900" cy="10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22" name="Google Shape;922;p48"/>
          <p:cNvSpPr txBox="1"/>
          <p:nvPr>
            <p:ph idx="2" type="title"/>
          </p:nvPr>
        </p:nvSpPr>
        <p:spPr>
          <a:xfrm>
            <a:off x="3864450" y="1076625"/>
            <a:ext cx="1415100" cy="11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23" name="Google Shape;923;p48"/>
          <p:cNvSpPr txBox="1"/>
          <p:nvPr>
            <p:ph idx="1" type="subTitle"/>
          </p:nvPr>
        </p:nvSpPr>
        <p:spPr>
          <a:xfrm>
            <a:off x="1519050" y="3269850"/>
            <a:ext cx="61059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8"/>
          <p:cNvSpPr/>
          <p:nvPr/>
        </p:nvSpPr>
        <p:spPr>
          <a:xfrm>
            <a:off x="386526" y="43458"/>
            <a:ext cx="494004" cy="518000"/>
          </a:xfrm>
          <a:custGeom>
            <a:rect b="b" l="l" r="r" t="t"/>
            <a:pathLst>
              <a:path extrusionOk="0" fill="none" h="8419" w="8029">
                <a:moveTo>
                  <a:pt x="8029" y="4210"/>
                </a:moveTo>
                <a:cubicBezTo>
                  <a:pt x="8029" y="6523"/>
                  <a:pt x="6217" y="8419"/>
                  <a:pt x="4015" y="8419"/>
                </a:cubicBezTo>
                <a:cubicBezTo>
                  <a:pt x="1785" y="8419"/>
                  <a:pt x="1" y="6523"/>
                  <a:pt x="1" y="4210"/>
                </a:cubicBezTo>
                <a:cubicBezTo>
                  <a:pt x="1" y="1868"/>
                  <a:pt x="1785" y="1"/>
                  <a:pt x="4015" y="1"/>
                </a:cubicBezTo>
                <a:cubicBezTo>
                  <a:pt x="6217" y="1"/>
                  <a:pt x="8029" y="1868"/>
                  <a:pt x="8029" y="4210"/>
                </a:cubicBezTo>
                <a:close/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8"/>
          <p:cNvSpPr/>
          <p:nvPr/>
        </p:nvSpPr>
        <p:spPr>
          <a:xfrm>
            <a:off x="1144608" y="1209710"/>
            <a:ext cx="379132" cy="199041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8"/>
          <p:cNvSpPr/>
          <p:nvPr/>
        </p:nvSpPr>
        <p:spPr>
          <a:xfrm>
            <a:off x="1775758" y="849590"/>
            <a:ext cx="843911" cy="885012"/>
          </a:xfrm>
          <a:custGeom>
            <a:rect b="b" l="l" r="r" t="t"/>
            <a:pathLst>
              <a:path extrusionOk="0" h="14384" w="13716">
                <a:moveTo>
                  <a:pt x="1" y="0"/>
                </a:moveTo>
                <a:lnTo>
                  <a:pt x="13715" y="14384"/>
                </a:lnTo>
                <a:lnTo>
                  <a:pt x="137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8"/>
          <p:cNvSpPr/>
          <p:nvPr/>
        </p:nvSpPr>
        <p:spPr>
          <a:xfrm>
            <a:off x="1684881" y="762098"/>
            <a:ext cx="1017111" cy="1068548"/>
          </a:xfrm>
          <a:custGeom>
            <a:rect b="b" l="l" r="r" t="t"/>
            <a:pathLst>
              <a:path extrusionOk="0" fill="none" h="17367" w="16531">
                <a:moveTo>
                  <a:pt x="16530" y="0"/>
                </a:moveTo>
                <a:lnTo>
                  <a:pt x="0" y="17367"/>
                </a:ln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8"/>
          <p:cNvSpPr/>
          <p:nvPr/>
        </p:nvSpPr>
        <p:spPr>
          <a:xfrm>
            <a:off x="7989420" y="3815400"/>
            <a:ext cx="201538" cy="211125"/>
          </a:xfrm>
          <a:custGeom>
            <a:rect b="b" l="l" r="r" t="t"/>
            <a:pathLst>
              <a:path extrusionOk="0" h="4294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8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8"/>
          <p:cNvSpPr/>
          <p:nvPr/>
        </p:nvSpPr>
        <p:spPr>
          <a:xfrm>
            <a:off x="8284078" y="3815400"/>
            <a:ext cx="201538" cy="211125"/>
          </a:xfrm>
          <a:custGeom>
            <a:rect b="b" l="l" r="r" t="t"/>
            <a:pathLst>
              <a:path extrusionOk="0" h="4294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9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9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935" name="Google Shape;935;p49"/>
          <p:cNvSpPr txBox="1"/>
          <p:nvPr>
            <p:ph idx="1" type="subTitle"/>
          </p:nvPr>
        </p:nvSpPr>
        <p:spPr>
          <a:xfrm>
            <a:off x="3098125" y="3107250"/>
            <a:ext cx="303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View User/Group-Based Resources </a:t>
            </a:r>
            <a:endParaRPr sz="1700"/>
          </a:p>
        </p:txBody>
      </p:sp>
      <p:sp>
        <p:nvSpPr>
          <p:cNvPr id="936" name="Google Shape;936;p49"/>
          <p:cNvSpPr txBox="1"/>
          <p:nvPr>
            <p:ph idx="3" type="subTitle"/>
          </p:nvPr>
        </p:nvSpPr>
        <p:spPr>
          <a:xfrm>
            <a:off x="3352175" y="1678650"/>
            <a:ext cx="2439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View Live Resource Usage</a:t>
            </a:r>
            <a:endParaRPr sz="1700"/>
          </a:p>
        </p:txBody>
      </p:sp>
      <p:sp>
        <p:nvSpPr>
          <p:cNvPr id="937" name="Google Shape;937;p49"/>
          <p:cNvSpPr txBox="1"/>
          <p:nvPr>
            <p:ph idx="5" type="subTitle"/>
          </p:nvPr>
        </p:nvSpPr>
        <p:spPr>
          <a:xfrm>
            <a:off x="5857875" y="1678650"/>
            <a:ext cx="2639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Add New Hardware Resources</a:t>
            </a:r>
            <a:endParaRPr sz="1700"/>
          </a:p>
        </p:txBody>
      </p:sp>
      <p:sp>
        <p:nvSpPr>
          <p:cNvPr id="938" name="Google Shape;938;p49"/>
          <p:cNvSpPr txBox="1"/>
          <p:nvPr>
            <p:ph idx="7" type="subTitle"/>
          </p:nvPr>
        </p:nvSpPr>
        <p:spPr>
          <a:xfrm>
            <a:off x="713200" y="1678650"/>
            <a:ext cx="2439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List Hardware Resources</a:t>
            </a:r>
            <a:endParaRPr sz="1700"/>
          </a:p>
        </p:txBody>
      </p:sp>
      <p:sp>
        <p:nvSpPr>
          <p:cNvPr id="939" name="Google Shape;939;p49"/>
          <p:cNvSpPr txBox="1"/>
          <p:nvPr>
            <p:ph idx="9" type="subTitle"/>
          </p:nvPr>
        </p:nvSpPr>
        <p:spPr>
          <a:xfrm>
            <a:off x="466225" y="3107250"/>
            <a:ext cx="2686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Remove Existing Hardware Resources</a:t>
            </a:r>
            <a:endParaRPr sz="1700"/>
          </a:p>
        </p:txBody>
      </p:sp>
      <p:sp>
        <p:nvSpPr>
          <p:cNvPr id="940" name="Google Shape;940;p49"/>
          <p:cNvSpPr txBox="1"/>
          <p:nvPr>
            <p:ph idx="14" type="subTitle"/>
          </p:nvPr>
        </p:nvSpPr>
        <p:spPr>
          <a:xfrm>
            <a:off x="5991150" y="3107250"/>
            <a:ext cx="2439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Manage Docker Containers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0"/>
          <p:cNvSpPr txBox="1"/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946" name="Google Shape;946;p50"/>
          <p:cNvSpPr txBox="1"/>
          <p:nvPr>
            <p:ph idx="1" type="subTitle"/>
          </p:nvPr>
        </p:nvSpPr>
        <p:spPr>
          <a:xfrm>
            <a:off x="712025" y="1965875"/>
            <a:ext cx="2373300" cy="4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Requirements</a:t>
            </a:r>
            <a:endParaRPr/>
          </a:p>
        </p:txBody>
      </p:sp>
      <p:sp>
        <p:nvSpPr>
          <p:cNvPr id="947" name="Google Shape;947;p50"/>
          <p:cNvSpPr txBox="1"/>
          <p:nvPr>
            <p:ph idx="2" type="subTitle"/>
          </p:nvPr>
        </p:nvSpPr>
        <p:spPr>
          <a:xfrm>
            <a:off x="712025" y="2455104"/>
            <a:ext cx="23733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Cross-Browser Compatibility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50"/>
          <p:cNvSpPr txBox="1"/>
          <p:nvPr>
            <p:ph idx="3" type="subTitle"/>
          </p:nvPr>
        </p:nvSpPr>
        <p:spPr>
          <a:xfrm>
            <a:off x="3385350" y="1965875"/>
            <a:ext cx="2373300" cy="4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Requirements</a:t>
            </a:r>
            <a:endParaRPr/>
          </a:p>
        </p:txBody>
      </p:sp>
      <p:sp>
        <p:nvSpPr>
          <p:cNvPr id="949" name="Google Shape;949;p50"/>
          <p:cNvSpPr txBox="1"/>
          <p:nvPr>
            <p:ph idx="4" type="subTitle"/>
          </p:nvPr>
        </p:nvSpPr>
        <p:spPr>
          <a:xfrm>
            <a:off x="3385350" y="2455104"/>
            <a:ext cx="23733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</p:txBody>
      </p:sp>
      <p:sp>
        <p:nvSpPr>
          <p:cNvPr id="950" name="Google Shape;950;p50"/>
          <p:cNvSpPr txBox="1"/>
          <p:nvPr>
            <p:ph idx="5" type="subTitle"/>
          </p:nvPr>
        </p:nvSpPr>
        <p:spPr>
          <a:xfrm>
            <a:off x="6058675" y="1965875"/>
            <a:ext cx="2373300" cy="4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Requirements</a:t>
            </a:r>
            <a:endParaRPr/>
          </a:p>
        </p:txBody>
      </p:sp>
      <p:sp>
        <p:nvSpPr>
          <p:cNvPr id="951" name="Google Shape;951;p50"/>
          <p:cNvSpPr txBox="1"/>
          <p:nvPr>
            <p:ph idx="6" type="subTitle"/>
          </p:nvPr>
        </p:nvSpPr>
        <p:spPr>
          <a:xfrm>
            <a:off x="6058675" y="2455104"/>
            <a:ext cx="23733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Encryption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1"/>
          <p:cNvSpPr txBox="1"/>
          <p:nvPr>
            <p:ph type="title"/>
          </p:nvPr>
        </p:nvSpPr>
        <p:spPr>
          <a:xfrm>
            <a:off x="1519050" y="2209425"/>
            <a:ext cx="6105900" cy="10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957" name="Google Shape;957;p51"/>
          <p:cNvSpPr txBox="1"/>
          <p:nvPr>
            <p:ph idx="2" type="title"/>
          </p:nvPr>
        </p:nvSpPr>
        <p:spPr>
          <a:xfrm>
            <a:off x="3864450" y="1076625"/>
            <a:ext cx="1415100" cy="11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8" name="Google Shape;958;p51"/>
          <p:cNvSpPr/>
          <p:nvPr/>
        </p:nvSpPr>
        <p:spPr>
          <a:xfrm>
            <a:off x="386526" y="43458"/>
            <a:ext cx="494004" cy="518000"/>
          </a:xfrm>
          <a:custGeom>
            <a:rect b="b" l="l" r="r" t="t"/>
            <a:pathLst>
              <a:path extrusionOk="0" fill="none" h="8419" w="8029">
                <a:moveTo>
                  <a:pt x="8029" y="4210"/>
                </a:moveTo>
                <a:cubicBezTo>
                  <a:pt x="8029" y="6523"/>
                  <a:pt x="6217" y="8419"/>
                  <a:pt x="4015" y="8419"/>
                </a:cubicBezTo>
                <a:cubicBezTo>
                  <a:pt x="1785" y="8419"/>
                  <a:pt x="1" y="6523"/>
                  <a:pt x="1" y="4210"/>
                </a:cubicBezTo>
                <a:cubicBezTo>
                  <a:pt x="1" y="1868"/>
                  <a:pt x="1785" y="1"/>
                  <a:pt x="4015" y="1"/>
                </a:cubicBezTo>
                <a:cubicBezTo>
                  <a:pt x="6217" y="1"/>
                  <a:pt x="8029" y="1868"/>
                  <a:pt x="8029" y="4210"/>
                </a:cubicBezTo>
                <a:close/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51"/>
          <p:cNvSpPr/>
          <p:nvPr/>
        </p:nvSpPr>
        <p:spPr>
          <a:xfrm>
            <a:off x="1144608" y="1209710"/>
            <a:ext cx="379132" cy="199041"/>
          </a:xfrm>
          <a:custGeom>
            <a:rect b="b" l="l" r="r" t="t"/>
            <a:pathLst>
              <a:path extrusionOk="0" h="3235" w="6162">
                <a:moveTo>
                  <a:pt x="3067" y="1"/>
                </a:moveTo>
                <a:cubicBezTo>
                  <a:pt x="1367" y="1"/>
                  <a:pt x="1" y="1422"/>
                  <a:pt x="1" y="3234"/>
                </a:cubicBezTo>
                <a:lnTo>
                  <a:pt x="6161" y="3234"/>
                </a:lnTo>
                <a:cubicBezTo>
                  <a:pt x="6161" y="1422"/>
                  <a:pt x="4795" y="1"/>
                  <a:pt x="3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51"/>
          <p:cNvSpPr/>
          <p:nvPr/>
        </p:nvSpPr>
        <p:spPr>
          <a:xfrm>
            <a:off x="1775758" y="849590"/>
            <a:ext cx="843911" cy="885012"/>
          </a:xfrm>
          <a:custGeom>
            <a:rect b="b" l="l" r="r" t="t"/>
            <a:pathLst>
              <a:path extrusionOk="0" h="14384" w="13716">
                <a:moveTo>
                  <a:pt x="1" y="0"/>
                </a:moveTo>
                <a:lnTo>
                  <a:pt x="13715" y="14384"/>
                </a:lnTo>
                <a:lnTo>
                  <a:pt x="137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51"/>
          <p:cNvSpPr/>
          <p:nvPr/>
        </p:nvSpPr>
        <p:spPr>
          <a:xfrm>
            <a:off x="1684881" y="762098"/>
            <a:ext cx="1017111" cy="1068548"/>
          </a:xfrm>
          <a:custGeom>
            <a:rect b="b" l="l" r="r" t="t"/>
            <a:pathLst>
              <a:path extrusionOk="0" fill="none" h="17367" w="16531">
                <a:moveTo>
                  <a:pt x="16530" y="0"/>
                </a:moveTo>
                <a:lnTo>
                  <a:pt x="0" y="17367"/>
                </a:lnTo>
              </a:path>
            </a:pathLst>
          </a:custGeom>
          <a:noFill/>
          <a:ln cap="flat" cmpd="sng" w="11850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51"/>
          <p:cNvSpPr/>
          <p:nvPr/>
        </p:nvSpPr>
        <p:spPr>
          <a:xfrm>
            <a:off x="7989420" y="3815400"/>
            <a:ext cx="201538" cy="211125"/>
          </a:xfrm>
          <a:custGeom>
            <a:rect b="b" l="l" r="r" t="t"/>
            <a:pathLst>
              <a:path extrusionOk="0" h="4294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8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51"/>
          <p:cNvSpPr/>
          <p:nvPr/>
        </p:nvSpPr>
        <p:spPr>
          <a:xfrm>
            <a:off x="8284078" y="3815400"/>
            <a:ext cx="201538" cy="211125"/>
          </a:xfrm>
          <a:custGeom>
            <a:rect b="b" l="l" r="r" t="t"/>
            <a:pathLst>
              <a:path extrusionOk="0" h="4294" w="4099">
                <a:moveTo>
                  <a:pt x="2036" y="0"/>
                </a:moveTo>
                <a:lnTo>
                  <a:pt x="1" y="2147"/>
                </a:lnTo>
                <a:lnTo>
                  <a:pt x="2036" y="4293"/>
                </a:lnTo>
                <a:lnTo>
                  <a:pt x="4099" y="2147"/>
                </a:lnTo>
                <a:lnTo>
                  <a:pt x="2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2"/>
          <p:cNvSpPr/>
          <p:nvPr/>
        </p:nvSpPr>
        <p:spPr>
          <a:xfrm flipH="1">
            <a:off x="7080977" y="-64952"/>
            <a:ext cx="1668505" cy="874719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52"/>
          <p:cNvSpPr/>
          <p:nvPr/>
        </p:nvSpPr>
        <p:spPr>
          <a:xfrm>
            <a:off x="8308134" y="-522462"/>
            <a:ext cx="960570" cy="1007793"/>
          </a:xfrm>
          <a:custGeom>
            <a:rect b="b" l="l" r="r" t="t"/>
            <a:pathLst>
              <a:path extrusionOk="0" h="17841" w="17005">
                <a:moveTo>
                  <a:pt x="17005" y="0"/>
                </a:moveTo>
                <a:lnTo>
                  <a:pt x="1" y="17841"/>
                </a:lnTo>
                <a:lnTo>
                  <a:pt x="17005" y="17841"/>
                </a:lnTo>
                <a:lnTo>
                  <a:pt x="17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0" name="Google Shape;970;p52"/>
          <p:cNvGrpSpPr/>
          <p:nvPr/>
        </p:nvGrpSpPr>
        <p:grpSpPr>
          <a:xfrm>
            <a:off x="8959483" y="215214"/>
            <a:ext cx="119557" cy="1007789"/>
            <a:chOff x="8557975" y="3222950"/>
            <a:chExt cx="98498" cy="830276"/>
          </a:xfrm>
        </p:grpSpPr>
        <p:sp>
          <p:nvSpPr>
            <p:cNvPr id="971" name="Google Shape;971;p52"/>
            <p:cNvSpPr/>
            <p:nvPr/>
          </p:nvSpPr>
          <p:spPr>
            <a:xfrm>
              <a:off x="8557975" y="3222950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53"/>
                  </a:cubicBezTo>
                  <a:cubicBezTo>
                    <a:pt x="0" y="1143"/>
                    <a:pt x="335" y="1477"/>
                    <a:pt x="725" y="1477"/>
                  </a:cubicBezTo>
                  <a:cubicBezTo>
                    <a:pt x="1087" y="1477"/>
                    <a:pt x="1422" y="1143"/>
                    <a:pt x="1422" y="753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2"/>
            <p:cNvSpPr/>
            <p:nvPr/>
          </p:nvSpPr>
          <p:spPr>
            <a:xfrm>
              <a:off x="8557975" y="3587836"/>
              <a:ext cx="98498" cy="102374"/>
            </a:xfrm>
            <a:custGeom>
              <a:rect b="b" l="l" r="r" t="t"/>
              <a:pathLst>
                <a:path extrusionOk="0" h="1478" w="1422">
                  <a:moveTo>
                    <a:pt x="725" y="0"/>
                  </a:moveTo>
                  <a:cubicBezTo>
                    <a:pt x="335" y="0"/>
                    <a:pt x="0" y="335"/>
                    <a:pt x="0" y="725"/>
                  </a:cubicBezTo>
                  <a:cubicBezTo>
                    <a:pt x="0" y="1143"/>
                    <a:pt x="335" y="1478"/>
                    <a:pt x="725" y="1478"/>
                  </a:cubicBezTo>
                  <a:cubicBezTo>
                    <a:pt x="1087" y="1478"/>
                    <a:pt x="1422" y="1143"/>
                    <a:pt x="1422" y="725"/>
                  </a:cubicBezTo>
                  <a:cubicBezTo>
                    <a:pt x="1422" y="335"/>
                    <a:pt x="1087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2"/>
            <p:cNvSpPr/>
            <p:nvPr/>
          </p:nvSpPr>
          <p:spPr>
            <a:xfrm>
              <a:off x="8557975" y="3952722"/>
              <a:ext cx="98498" cy="100504"/>
            </a:xfrm>
            <a:custGeom>
              <a:rect b="b" l="l" r="r" t="t"/>
              <a:pathLst>
                <a:path extrusionOk="0" h="1451" w="1422">
                  <a:moveTo>
                    <a:pt x="725" y="1"/>
                  </a:moveTo>
                  <a:cubicBezTo>
                    <a:pt x="335" y="1"/>
                    <a:pt x="0" y="307"/>
                    <a:pt x="0" y="726"/>
                  </a:cubicBezTo>
                  <a:cubicBezTo>
                    <a:pt x="0" y="1144"/>
                    <a:pt x="335" y="1450"/>
                    <a:pt x="725" y="1450"/>
                  </a:cubicBezTo>
                  <a:cubicBezTo>
                    <a:pt x="1087" y="1450"/>
                    <a:pt x="1422" y="1144"/>
                    <a:pt x="1422" y="726"/>
                  </a:cubicBezTo>
                  <a:cubicBezTo>
                    <a:pt x="1422" y="307"/>
                    <a:pt x="1087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52"/>
          <p:cNvSpPr/>
          <p:nvPr/>
        </p:nvSpPr>
        <p:spPr>
          <a:xfrm rot="10800000">
            <a:off x="-473727" y="4608563"/>
            <a:ext cx="1186953" cy="622264"/>
          </a:xfrm>
          <a:custGeom>
            <a:rect b="b" l="l" r="r" t="t"/>
            <a:pathLst>
              <a:path extrusionOk="0" h="12656" w="24141">
                <a:moveTo>
                  <a:pt x="12070" y="0"/>
                </a:moveTo>
                <a:cubicBezTo>
                  <a:pt x="5408" y="0"/>
                  <a:pt x="0" y="5659"/>
                  <a:pt x="0" y="12656"/>
                </a:cubicBezTo>
                <a:lnTo>
                  <a:pt x="7805" y="12656"/>
                </a:lnTo>
                <a:cubicBezTo>
                  <a:pt x="7805" y="10202"/>
                  <a:pt x="9729" y="8195"/>
                  <a:pt x="12070" y="8195"/>
                </a:cubicBezTo>
                <a:cubicBezTo>
                  <a:pt x="14412" y="8195"/>
                  <a:pt x="16335" y="10202"/>
                  <a:pt x="16335" y="12656"/>
                </a:cubicBezTo>
                <a:lnTo>
                  <a:pt x="24140" y="12656"/>
                </a:lnTo>
                <a:cubicBezTo>
                  <a:pt x="24140" y="5659"/>
                  <a:pt x="18733" y="0"/>
                  <a:pt x="120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5" name="Google Shape;97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725" y="64400"/>
            <a:ext cx="4571200" cy="50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Advanced Topics in Algebra - Doctor of Philosophy (Ph.D.) in Mathematics by Slidesgo">
  <a:themeElements>
    <a:clrScheme name="Simple Light">
      <a:dk1>
        <a:srgbClr val="2C2C2C"/>
      </a:dk1>
      <a:lt1>
        <a:srgbClr val="F3F3F3"/>
      </a:lt1>
      <a:dk2>
        <a:srgbClr val="FFFFFF"/>
      </a:dk2>
      <a:lt2>
        <a:srgbClr val="5E6D56"/>
      </a:lt2>
      <a:accent1>
        <a:srgbClr val="559235"/>
      </a:accent1>
      <a:accent2>
        <a:srgbClr val="37880F"/>
      </a:accent2>
      <a:accent3>
        <a:srgbClr val="C2C2C2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