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4" r:id="rId1"/>
  </p:sldMasterIdLst>
  <p:notesMasterIdLst>
    <p:notesMasterId r:id="rId52"/>
  </p:notesMasterIdLst>
  <p:handoutMasterIdLst>
    <p:handoutMasterId r:id="rId53"/>
  </p:handoutMasterIdLst>
  <p:sldIdLst>
    <p:sldId id="256" r:id="rId2"/>
    <p:sldId id="331" r:id="rId3"/>
    <p:sldId id="332" r:id="rId4"/>
    <p:sldId id="257" r:id="rId5"/>
    <p:sldId id="859" r:id="rId6"/>
    <p:sldId id="860" r:id="rId7"/>
    <p:sldId id="851" r:id="rId8"/>
    <p:sldId id="891" r:id="rId9"/>
    <p:sldId id="283" r:id="rId10"/>
    <p:sldId id="852" r:id="rId11"/>
    <p:sldId id="853" r:id="rId12"/>
    <p:sldId id="336" r:id="rId13"/>
    <p:sldId id="854" r:id="rId14"/>
    <p:sldId id="855" r:id="rId15"/>
    <p:sldId id="857" r:id="rId16"/>
    <p:sldId id="858" r:id="rId17"/>
    <p:sldId id="284" r:id="rId18"/>
    <p:sldId id="339" r:id="rId19"/>
    <p:sldId id="889" r:id="rId20"/>
    <p:sldId id="861" r:id="rId21"/>
    <p:sldId id="862" r:id="rId22"/>
    <p:sldId id="888" r:id="rId23"/>
    <p:sldId id="863" r:id="rId24"/>
    <p:sldId id="894" r:id="rId25"/>
    <p:sldId id="892" r:id="rId26"/>
    <p:sldId id="865" r:id="rId27"/>
    <p:sldId id="866" r:id="rId28"/>
    <p:sldId id="867" r:id="rId29"/>
    <p:sldId id="868" r:id="rId30"/>
    <p:sldId id="869" r:id="rId31"/>
    <p:sldId id="870" r:id="rId32"/>
    <p:sldId id="871" r:id="rId33"/>
    <p:sldId id="872" r:id="rId34"/>
    <p:sldId id="873" r:id="rId35"/>
    <p:sldId id="874" r:id="rId36"/>
    <p:sldId id="875" r:id="rId37"/>
    <p:sldId id="876" r:id="rId38"/>
    <p:sldId id="890" r:id="rId39"/>
    <p:sldId id="877" r:id="rId40"/>
    <p:sldId id="893" r:id="rId41"/>
    <p:sldId id="878" r:id="rId42"/>
    <p:sldId id="879" r:id="rId43"/>
    <p:sldId id="880" r:id="rId44"/>
    <p:sldId id="883" r:id="rId45"/>
    <p:sldId id="882" r:id="rId46"/>
    <p:sldId id="884" r:id="rId47"/>
    <p:sldId id="885" r:id="rId48"/>
    <p:sldId id="886" r:id="rId49"/>
    <p:sldId id="887" r:id="rId50"/>
    <p:sldId id="264" r:id="rId51"/>
  </p:sldIdLst>
  <p:sldSz cx="12192000" cy="6858000"/>
  <p:notesSz cx="6858000" cy="9144000"/>
  <p:embeddedFontLst>
    <p:embeddedFont>
      <p:font typeface="Cambria Math" panose="02040503050406030204" pitchFamily="18" charset="0"/>
      <p:regular r:id="rId54"/>
    </p:embeddedFont>
    <p:embeddedFont>
      <p:font typeface="Roboto Condensed" panose="02000000000000000000" pitchFamily="2" charset="0"/>
      <p:regular r:id="rId55"/>
      <p:bold r:id="rId56"/>
      <p:italic r:id="rId57"/>
      <p:boldItalic r:id="rId58"/>
    </p:embeddedFont>
    <p:embeddedFont>
      <p:font typeface="Roboto Condensed Light" panose="02000000000000000000" pitchFamily="2" charset="0"/>
      <p:regular r:id="rId59"/>
      <p:italic r:id="rId60"/>
    </p:embeddedFont>
    <p:embeddedFont>
      <p:font typeface="Wingdings 2" panose="05020102010507070707" pitchFamily="18" charset="2"/>
      <p:regular r:id="rId61"/>
    </p:embeddedFont>
    <p:embeddedFont>
      <p:font typeface="Wingdings 3" panose="05040102010807070707" pitchFamily="18" charset="2"/>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BUGnI+a7Fldc1GoLD0X7Q==" hashData="m+hTnkvI8p2OoUSSo5gzAwV/7RkWLRm3oA4DBhNP+3RV3dSVaT/dg/sIqahuU99Sdi6eyEZ8dWm3A+TG7Lpqn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jain39@gmail.com" initials="v" lastIdx="1" clrIdx="0">
    <p:extLst>
      <p:ext uri="{19B8F6BF-5375-455C-9EA6-DF929625EA0E}">
        <p15:presenceInfo xmlns:p15="http://schemas.microsoft.com/office/powerpoint/2012/main" userId="4e3c4d1726c659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AE"/>
    <a:srgbClr val="00BBD3"/>
    <a:srgbClr val="F19D19"/>
    <a:srgbClr val="FBD448"/>
    <a:srgbClr val="A1662F"/>
    <a:srgbClr val="D5B8EA"/>
    <a:srgbClr val="ECD2F3"/>
    <a:srgbClr val="B1DAFF"/>
    <a:srgbClr val="E1BCEC"/>
    <a:srgbClr val="FFE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50" autoAdjust="0"/>
    <p:restoredTop sz="93648" autoAdjust="0"/>
  </p:normalViewPr>
  <p:slideViewPr>
    <p:cSldViewPr snapToGrid="0">
      <p:cViewPr varScale="1">
        <p:scale>
          <a:sx n="56" d="100"/>
          <a:sy n="56" d="100"/>
        </p:scale>
        <p:origin x="1264" y="44"/>
      </p:cViewPr>
      <p:guideLst/>
    </p:cSldViewPr>
  </p:slideViewPr>
  <p:outlineViewPr>
    <p:cViewPr>
      <p:scale>
        <a:sx n="33" d="100"/>
        <a:sy n="33" d="100"/>
      </p:scale>
      <p:origin x="0" y="-52764"/>
    </p:cViewPr>
  </p:outlineViewPr>
  <p:notesTextViewPr>
    <p:cViewPr>
      <p:scale>
        <a:sx n="1" d="1"/>
        <a:sy n="1" d="1"/>
      </p:scale>
      <p:origin x="0" y="0"/>
    </p:cViewPr>
  </p:notesTextViewPr>
  <p:sorterViewPr>
    <p:cViewPr>
      <p:scale>
        <a:sx n="100" d="100"/>
        <a:sy n="100" d="100"/>
      </p:scale>
      <p:origin x="0" y="-8604"/>
    </p:cViewPr>
  </p:sorterViewPr>
  <p:notesViewPr>
    <p:cSldViewPr snapToGrid="0">
      <p:cViewPr varScale="1">
        <p:scale>
          <a:sx n="47" d="100"/>
          <a:sy n="47" d="100"/>
        </p:scale>
        <p:origin x="2040"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7/10/2024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t>7</a:t>
            </a:fld>
            <a:endParaRPr lang="en-US"/>
          </a:p>
        </p:txBody>
      </p:sp>
    </p:spTree>
    <p:extLst>
      <p:ext uri="{BB962C8B-B14F-4D97-AF65-F5344CB8AC3E}">
        <p14:creationId xmlns:p14="http://schemas.microsoft.com/office/powerpoint/2010/main" val="372673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t>9</a:t>
            </a:fld>
            <a:endParaRPr lang="en-US"/>
          </a:p>
        </p:txBody>
      </p:sp>
    </p:spTree>
    <p:extLst>
      <p:ext uri="{BB962C8B-B14F-4D97-AF65-F5344CB8AC3E}">
        <p14:creationId xmlns:p14="http://schemas.microsoft.com/office/powerpoint/2010/main" val="1327704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t>10</a:t>
            </a:fld>
            <a:endParaRPr lang="en-US"/>
          </a:p>
        </p:txBody>
      </p:sp>
    </p:spTree>
    <p:extLst>
      <p:ext uri="{BB962C8B-B14F-4D97-AF65-F5344CB8AC3E}">
        <p14:creationId xmlns:p14="http://schemas.microsoft.com/office/powerpoint/2010/main" val="180758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t>11</a:t>
            </a:fld>
            <a:endParaRPr lang="en-US"/>
          </a:p>
        </p:txBody>
      </p:sp>
    </p:spTree>
    <p:extLst>
      <p:ext uri="{BB962C8B-B14F-4D97-AF65-F5344CB8AC3E}">
        <p14:creationId xmlns:p14="http://schemas.microsoft.com/office/powerpoint/2010/main" val="1390037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1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1110.png"/></Relationships>
</file>

<file path=ppt/slideLayouts/_rels/slideLayout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openxmlformats.org/officeDocument/2006/relationships/image" Target="../media/image1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rgbClr val="002060"/>
                </a:solidFill>
              </a:defRPr>
            </a:lvl1pPr>
            <a:lvl2pPr marL="809625" indent="-352425" algn="just">
              <a:buClr>
                <a:schemeClr val="accent6"/>
              </a:buClr>
              <a:buFont typeface="Wingdings 3" panose="05040102010807070707" pitchFamily="18" charset="2"/>
              <a:buChar char=""/>
              <a:defRPr sz="2800">
                <a:solidFill>
                  <a:srgbClr val="002060"/>
                </a:solidFill>
              </a:defRPr>
            </a:lvl2pPr>
            <a:lvl3pPr marL="1143000" indent="-228600" algn="just">
              <a:buClr>
                <a:schemeClr val="accent6"/>
              </a:buClr>
              <a:buFont typeface="Wingdings" panose="05000000000000000000" pitchFamily="2" charset="2"/>
              <a:buChar char="§"/>
              <a:defRPr sz="2800">
                <a:solidFill>
                  <a:srgbClr val="002060"/>
                </a:solidFill>
              </a:defRPr>
            </a:lvl3pPr>
            <a:lvl4pPr algn="just">
              <a:buClr>
                <a:schemeClr val="accent6"/>
              </a:buClr>
              <a:defRPr sz="2800">
                <a:solidFill>
                  <a:srgbClr val="002060"/>
                </a:solidFill>
              </a:defRPr>
            </a:lvl4pPr>
            <a:lvl5pPr algn="just">
              <a:buClr>
                <a:schemeClr val="accent6"/>
              </a:buClr>
              <a:defRPr sz="2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Date Placeholder 1">
            <a:extLst>
              <a:ext uri="{FF2B5EF4-FFF2-40B4-BE49-F238E27FC236}">
                <a16:creationId xmlns:a16="http://schemas.microsoft.com/office/drawing/2014/main" id="{E485506D-82C5-49B6-9F8F-8028B3AA15B2}"/>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Prof. Vasudev </a:t>
            </a:r>
            <a:r>
              <a:rPr lang="en-US" sz="1200" b="0" kern="1200" dirty="0" err="1">
                <a:solidFill>
                  <a:schemeClr val="tx1">
                    <a:lumMod val="90000"/>
                    <a:lumOff val="10000"/>
                  </a:schemeClr>
                </a:solidFill>
                <a:latin typeface="+mn-lt"/>
                <a:ea typeface="+mn-ea"/>
                <a:cs typeface="+mn-cs"/>
              </a:rPr>
              <a:t>Barjadiya</a:t>
            </a:r>
            <a:endParaRPr lang="en-US" sz="1200" b="0" kern="1200" dirty="0">
              <a:solidFill>
                <a:schemeClr val="tx1">
                  <a:lumMod val="90000"/>
                  <a:lumOff val="10000"/>
                </a:schemeClr>
              </a:solidFill>
              <a:latin typeface="+mn-lt"/>
              <a:ea typeface="+mn-ea"/>
              <a:cs typeface="+mn-cs"/>
            </a:endParaRPr>
          </a:p>
        </p:txBody>
      </p:sp>
      <p:sp>
        <p:nvSpPr>
          <p:cNvPr id="14" name="Footer Placeholder 2">
            <a:extLst>
              <a:ext uri="{FF2B5EF4-FFF2-40B4-BE49-F238E27FC236}">
                <a16:creationId xmlns:a16="http://schemas.microsoft.com/office/drawing/2014/main" id="{707253FE-4821-4DC7-90AC-B5000A5E25A4}"/>
              </a:ext>
            </a:extLst>
          </p:cNvPr>
          <p:cNvSpPr txBox="1">
            <a:spLocks/>
          </p:cNvSpPr>
          <p:nvPr userDrawn="1"/>
        </p:nvSpPr>
        <p:spPr>
          <a:xfrm>
            <a:off x="3133726" y="6604000"/>
            <a:ext cx="592455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#2301HS301 (Discrete Mathematics)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200" b="0" kern="1200" dirty="0">
                <a:solidFill>
                  <a:schemeClr val="tx1">
                    <a:lumMod val="90000"/>
                    <a:lumOff val="10000"/>
                  </a:schemeClr>
                </a:solidFill>
                <a:latin typeface="+mn-lt"/>
                <a:ea typeface="+mn-ea"/>
                <a:cs typeface="+mn-cs"/>
              </a:rPr>
              <a:t>   Unit 2 – Recurrence Relation and Propositional Logic</a:t>
            </a:r>
          </a:p>
        </p:txBody>
      </p:sp>
    </p:spTree>
    <p:extLst>
      <p:ext uri="{BB962C8B-B14F-4D97-AF65-F5344CB8AC3E}">
        <p14:creationId xmlns:p14="http://schemas.microsoft.com/office/powerpoint/2010/main" val="126745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59025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088383" y="2274488"/>
            <a:ext cx="3518842" cy="1764112"/>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mc:AlternateContent xmlns:mc="http://schemas.openxmlformats.org/markup-compatibility/2006" xmlns:a14="http://schemas.microsoft.com/office/drawing/2010/main">
        <mc:Choice Requires="a14">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IN" dirty="0"/>
                  <a:t>BTech </a:t>
                </a:r>
                <a14:m>
                  <m:oMath xmlns:m="http://schemas.openxmlformats.org/officeDocument/2006/math">
                    <m:r>
                      <a:rPr lang="en-IN" b="0" i="1" smtClean="0">
                        <a:latin typeface="Cambria Math" panose="02040503050406030204" pitchFamily="18" charset="0"/>
                      </a:rPr>
                      <m:t>→</m:t>
                    </m:r>
                  </m:oMath>
                </a14:m>
                <a:r>
                  <a:rPr lang="en-IN" dirty="0"/>
                  <a:t> 3</a:t>
                </a:r>
                <a:r>
                  <a:rPr lang="en-IN" baseline="30000" dirty="0"/>
                  <a:t>rd</a:t>
                </a:r>
                <a:r>
                  <a:rPr lang="en-IN" dirty="0"/>
                  <a:t> Semester </a:t>
                </a:r>
              </a:p>
              <a:p>
                <a:r>
                  <a:rPr lang="en-IN" dirty="0"/>
                  <a:t>Discrete Mathematics (</a:t>
                </a:r>
                <a:r>
                  <a:rPr lang="en-IN" sz="1800" b="0" kern="1200" dirty="0">
                    <a:solidFill>
                      <a:srgbClr val="FFFFFF"/>
                    </a:solidFill>
                    <a:effectLst/>
                    <a:latin typeface="Roboto Condensed" panose="02000000000000000000" pitchFamily="2" charset="0"/>
                    <a:ea typeface="+mn-ea"/>
                    <a:cs typeface="+mn-cs"/>
                  </a:rPr>
                  <a:t>2301HS301</a:t>
                </a:r>
                <a:r>
                  <a:rPr lang="en-IN" dirty="0"/>
                  <a:t>)</a:t>
                </a:r>
              </a:p>
            </p:txBody>
          </p:sp>
        </mc:Choice>
        <mc:Fallback xmlns="">
          <p:sp>
            <p:nvSpPr>
              <p:cNvPr id="24" name="Text Placeholder 2">
                <a:extLst>
                  <a:ext uri="{FF2B5EF4-FFF2-40B4-BE49-F238E27FC236}">
                    <a16:creationId xmlns:a16="http://schemas.microsoft.com/office/drawing/2014/main" id="{070A7F06-98AB-45B4-A79D-A6DF8C25DC8E}"/>
                  </a:ext>
                </a:extLst>
              </p:cNvPr>
              <p:cNvSpPr>
                <a:spLocks noGrp="1" noRot="1" noChangeAspect="1" noMove="1" noResize="1" noEditPoints="1" noAdjustHandles="1" noChangeArrowheads="1" noChangeShapeType="1" noTextEdit="1"/>
              </p:cNvSpPr>
              <p:nvPr>
                <p:ph type="body" sz="quarter" idx="16" hasCustomPrompt="1"/>
              </p:nvPr>
            </p:nvSpPr>
            <p:spPr>
              <a:xfrm>
                <a:off x="2581756" y="20384"/>
                <a:ext cx="4646358" cy="734653"/>
              </a:xfrm>
              <a:blipFill>
                <a:blip r:embed="rId9"/>
                <a:stretch>
                  <a:fillRect b="-4132"/>
                </a:stretch>
              </a:blipFill>
            </p:spPr>
            <p:txBody>
              <a:bodyPr/>
              <a:lstStyle/>
              <a:p>
                <a:r>
                  <a:rPr lang="en-IN">
                    <a:noFill/>
                  </a:rPr>
                  <a:t> </a:t>
                </a:r>
              </a:p>
            </p:txBody>
          </p:sp>
        </mc:Fallback>
      </mc:AlternateContent>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id="{8DCFBA18-DBB7-4232-9BDC-C0D95AE93AF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115912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050639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107868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415071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564173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379619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95278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1018DFAF-9B15-4199-9C36-C730A2CE6C5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002094" y="1609868"/>
            <a:ext cx="2743200" cy="2743200"/>
          </a:xfrm>
          <a:prstGeom prst="rect">
            <a:avLst/>
          </a:prstGeom>
        </p:spPr>
      </p:pic>
    </p:spTree>
    <p:extLst>
      <p:ext uri="{BB962C8B-B14F-4D97-AF65-F5344CB8AC3E}">
        <p14:creationId xmlns:p14="http://schemas.microsoft.com/office/powerpoint/2010/main" val="415607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67054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rgbClr val="002060"/>
                </a:solidFill>
              </a:defRPr>
            </a:lvl1pPr>
            <a:lvl2pPr marL="809625" indent="-352425" algn="just">
              <a:buClr>
                <a:schemeClr val="accent6"/>
              </a:buClr>
              <a:buFont typeface="Wingdings 3" panose="05040102010807070707" pitchFamily="18" charset="2"/>
              <a:buChar char=""/>
              <a:defRPr sz="2800">
                <a:solidFill>
                  <a:srgbClr val="002060"/>
                </a:solidFill>
              </a:defRPr>
            </a:lvl2pPr>
            <a:lvl3pPr marL="1143000" indent="-228600" algn="just">
              <a:buClr>
                <a:schemeClr val="accent6"/>
              </a:buClr>
              <a:buFont typeface="Wingdings" panose="05000000000000000000" pitchFamily="2" charset="2"/>
              <a:buChar char="§"/>
              <a:defRPr sz="2800">
                <a:solidFill>
                  <a:srgbClr val="002060"/>
                </a:solidFill>
              </a:defRPr>
            </a:lvl3pPr>
            <a:lvl4pPr algn="just">
              <a:buClr>
                <a:schemeClr val="accent6"/>
              </a:buClr>
              <a:defRPr sz="2800">
                <a:solidFill>
                  <a:srgbClr val="002060"/>
                </a:solidFill>
              </a:defRPr>
            </a:lvl4pPr>
            <a:lvl5pPr algn="just">
              <a:buClr>
                <a:schemeClr val="accent6"/>
              </a:buClr>
              <a:defRPr sz="2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Date Placeholder 1">
            <a:extLst>
              <a:ext uri="{FF2B5EF4-FFF2-40B4-BE49-F238E27FC236}">
                <a16:creationId xmlns:a16="http://schemas.microsoft.com/office/drawing/2014/main" id="{AAD05AC2-6A1D-4692-9922-025667C7110F}"/>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Prof. Vasudev </a:t>
            </a:r>
            <a:r>
              <a:rPr lang="en-US" sz="1200" b="0" kern="1200" dirty="0" err="1">
                <a:solidFill>
                  <a:schemeClr val="tx1">
                    <a:lumMod val="90000"/>
                    <a:lumOff val="10000"/>
                  </a:schemeClr>
                </a:solidFill>
                <a:latin typeface="+mn-lt"/>
                <a:ea typeface="+mn-ea"/>
                <a:cs typeface="+mn-cs"/>
              </a:rPr>
              <a:t>Barjadiya</a:t>
            </a:r>
            <a:endParaRPr lang="en-US" sz="1200" b="0" kern="1200" dirty="0">
              <a:solidFill>
                <a:schemeClr val="tx1">
                  <a:lumMod val="90000"/>
                  <a:lumOff val="10000"/>
                </a:schemeClr>
              </a:solidFill>
              <a:latin typeface="+mn-lt"/>
              <a:ea typeface="+mn-ea"/>
              <a:cs typeface="+mn-cs"/>
            </a:endParaRPr>
          </a:p>
        </p:txBody>
      </p:sp>
      <p:sp>
        <p:nvSpPr>
          <p:cNvPr id="21" name="Footer Placeholder 2">
            <a:extLst>
              <a:ext uri="{FF2B5EF4-FFF2-40B4-BE49-F238E27FC236}">
                <a16:creationId xmlns:a16="http://schemas.microsoft.com/office/drawing/2014/main" id="{4994924F-A425-4F6F-B17D-864B1E9E82A6}"/>
              </a:ext>
            </a:extLst>
          </p:cNvPr>
          <p:cNvSpPr txBox="1">
            <a:spLocks/>
          </p:cNvSpPr>
          <p:nvPr userDrawn="1"/>
        </p:nvSpPr>
        <p:spPr>
          <a:xfrm>
            <a:off x="3133726" y="6604000"/>
            <a:ext cx="592455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#2301HS301 (Discrete Mathematics)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200" b="0" kern="1200" dirty="0">
                <a:solidFill>
                  <a:schemeClr val="tx1">
                    <a:lumMod val="90000"/>
                    <a:lumOff val="10000"/>
                  </a:schemeClr>
                </a:solidFill>
                <a:latin typeface="+mn-lt"/>
                <a:ea typeface="+mn-ea"/>
                <a:cs typeface="+mn-cs"/>
              </a:rPr>
              <a:t>   Unit 2 – Recurrence Relation and Propositional Logic</a:t>
            </a:r>
          </a:p>
        </p:txBody>
      </p:sp>
    </p:spTree>
    <p:extLst>
      <p:ext uri="{BB962C8B-B14F-4D97-AF65-F5344CB8AC3E}">
        <p14:creationId xmlns:p14="http://schemas.microsoft.com/office/powerpoint/2010/main" val="3545800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46555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rgbClr val="002060"/>
                </a:solidFill>
              </a:defRPr>
            </a:lvl1pPr>
            <a:lvl2pPr marL="809625" indent="-352425" algn="just">
              <a:buClr>
                <a:schemeClr val="accent6"/>
              </a:buClr>
              <a:buFont typeface="Wingdings 3" panose="05040102010807070707" pitchFamily="18" charset="2"/>
              <a:buChar char=""/>
              <a:defRPr sz="2800">
                <a:solidFill>
                  <a:srgbClr val="002060"/>
                </a:solidFill>
              </a:defRPr>
            </a:lvl2pPr>
            <a:lvl3pPr marL="1143000" indent="-228600" algn="just">
              <a:buClr>
                <a:schemeClr val="accent6"/>
              </a:buClr>
              <a:buFont typeface="Wingdings" panose="05000000000000000000" pitchFamily="2" charset="2"/>
              <a:buChar char="§"/>
              <a:defRPr sz="2800">
                <a:solidFill>
                  <a:srgbClr val="002060"/>
                </a:solidFill>
              </a:defRPr>
            </a:lvl3pPr>
            <a:lvl4pPr algn="just">
              <a:buClr>
                <a:schemeClr val="accent6"/>
              </a:buClr>
              <a:defRPr sz="2800">
                <a:solidFill>
                  <a:srgbClr val="002060"/>
                </a:solidFill>
              </a:defRPr>
            </a:lvl4pPr>
            <a:lvl5pPr algn="just">
              <a:buClr>
                <a:schemeClr val="accent6"/>
              </a:buClr>
              <a:defRPr sz="2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935F4554-F0DB-47B1-B3D2-213D8AE4722F}"/>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Prof. Vasudev </a:t>
            </a:r>
            <a:r>
              <a:rPr lang="en-US" sz="1200" b="0" kern="1200" dirty="0" err="1">
                <a:solidFill>
                  <a:schemeClr val="tx1">
                    <a:lumMod val="90000"/>
                    <a:lumOff val="10000"/>
                  </a:schemeClr>
                </a:solidFill>
                <a:latin typeface="+mn-lt"/>
                <a:ea typeface="+mn-ea"/>
                <a:cs typeface="+mn-cs"/>
              </a:rPr>
              <a:t>Barjadiya</a:t>
            </a:r>
            <a:endParaRPr lang="en-US" sz="1200" b="0" kern="1200" dirty="0">
              <a:solidFill>
                <a:schemeClr val="tx1">
                  <a:lumMod val="90000"/>
                  <a:lumOff val="10000"/>
                </a:schemeClr>
              </a:solidFill>
              <a:latin typeface="+mn-lt"/>
              <a:ea typeface="+mn-ea"/>
              <a:cs typeface="+mn-cs"/>
            </a:endParaRPr>
          </a:p>
        </p:txBody>
      </p:sp>
      <p:sp>
        <p:nvSpPr>
          <p:cNvPr id="19" name="Footer Placeholder 2">
            <a:extLst>
              <a:ext uri="{FF2B5EF4-FFF2-40B4-BE49-F238E27FC236}">
                <a16:creationId xmlns:a16="http://schemas.microsoft.com/office/drawing/2014/main" id="{E144B5CE-676C-4582-ADE6-BD657B97D9B2}"/>
              </a:ext>
            </a:extLst>
          </p:cNvPr>
          <p:cNvSpPr txBox="1">
            <a:spLocks/>
          </p:cNvSpPr>
          <p:nvPr userDrawn="1"/>
        </p:nvSpPr>
        <p:spPr>
          <a:xfrm>
            <a:off x="3133726" y="6604000"/>
            <a:ext cx="592455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#2301HS301 (Discrete Mathematics)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200" b="0" kern="1200" dirty="0">
                <a:solidFill>
                  <a:schemeClr val="tx1">
                    <a:lumMod val="90000"/>
                    <a:lumOff val="10000"/>
                  </a:schemeClr>
                </a:solidFill>
                <a:latin typeface="+mn-lt"/>
                <a:ea typeface="+mn-ea"/>
                <a:cs typeface="+mn-cs"/>
              </a:rPr>
              <a:t>   Unit 2 – Recurrence Relation and Propositional Logic</a:t>
            </a:r>
          </a:p>
        </p:txBody>
      </p:sp>
    </p:spTree>
    <p:extLst>
      <p:ext uri="{BB962C8B-B14F-4D97-AF65-F5344CB8AC3E}">
        <p14:creationId xmlns:p14="http://schemas.microsoft.com/office/powerpoint/2010/main" val="249372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marL="0" lvl="0" indent="0" algn="l" defTabSz="914400" rtl="0" eaLnBrk="1" latinLnBrk="0" hangingPunct="1">
              <a:lnSpc>
                <a:spcPct val="90000"/>
              </a:lnSpc>
              <a:spcBef>
                <a:spcPct val="0"/>
              </a:spcBef>
              <a:buFont typeface="Arial" panose="020B0604020202020204" pitchFamily="34" charset="0"/>
              <a:buNone/>
            </a:pPr>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7">
            <a:extLst>
              <a:ext uri="{FF2B5EF4-FFF2-40B4-BE49-F238E27FC236}">
                <a16:creationId xmlns:a16="http://schemas.microsoft.com/office/drawing/2014/main" id="{4067D51D-67EE-4B8F-84CF-8B6A7A11469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9376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247650" y="6858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784AE06F-7703-4C43-8594-2047378653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Prof. Vasudev </a:t>
            </a:r>
            <a:r>
              <a:rPr lang="en-US" sz="1200" b="0" kern="1200" dirty="0" err="1">
                <a:solidFill>
                  <a:schemeClr val="tx1">
                    <a:lumMod val="90000"/>
                    <a:lumOff val="10000"/>
                  </a:schemeClr>
                </a:solidFill>
                <a:latin typeface="+mn-lt"/>
                <a:ea typeface="+mn-ea"/>
                <a:cs typeface="+mn-cs"/>
              </a:rPr>
              <a:t>Barjadiya</a:t>
            </a:r>
            <a:endParaRPr lang="en-US" sz="1200" b="0" kern="1200" dirty="0">
              <a:solidFill>
                <a:schemeClr val="tx1">
                  <a:lumMod val="90000"/>
                  <a:lumOff val="10000"/>
                </a:schemeClr>
              </a:solidFill>
              <a:latin typeface="+mn-lt"/>
              <a:ea typeface="+mn-ea"/>
              <a:cs typeface="+mn-cs"/>
            </a:endParaRPr>
          </a:p>
        </p:txBody>
      </p:sp>
      <p:sp>
        <p:nvSpPr>
          <p:cNvPr id="13" name="Footer Placeholder 2">
            <a:extLst>
              <a:ext uri="{FF2B5EF4-FFF2-40B4-BE49-F238E27FC236}">
                <a16:creationId xmlns:a16="http://schemas.microsoft.com/office/drawing/2014/main" id="{49A37275-FFB8-47EA-A898-3C4831A70C37}"/>
              </a:ext>
            </a:extLst>
          </p:cNvPr>
          <p:cNvSpPr txBox="1">
            <a:spLocks/>
          </p:cNvSpPr>
          <p:nvPr userDrawn="1"/>
        </p:nvSpPr>
        <p:spPr>
          <a:xfrm>
            <a:off x="3133726" y="6604000"/>
            <a:ext cx="592455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#2301HS301 (Discrete Mathematics)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200" b="0" kern="1200" dirty="0">
                <a:solidFill>
                  <a:schemeClr val="tx1">
                    <a:lumMod val="90000"/>
                    <a:lumOff val="10000"/>
                  </a:schemeClr>
                </a:solidFill>
                <a:latin typeface="+mn-lt"/>
                <a:ea typeface="+mn-ea"/>
                <a:cs typeface="+mn-cs"/>
              </a:rPr>
              <a:t>   Unit 2 – Recurrence Relation and Propositional Logic</a:t>
            </a:r>
          </a:p>
        </p:txBody>
      </p:sp>
    </p:spTree>
    <p:extLst>
      <p:ext uri="{BB962C8B-B14F-4D97-AF65-F5344CB8AC3E}">
        <p14:creationId xmlns:p14="http://schemas.microsoft.com/office/powerpoint/2010/main" val="107707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FA18E676-EA19-4726-AAB7-591D47FF81F1}"/>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Prof. Vasudev </a:t>
            </a:r>
            <a:r>
              <a:rPr lang="en-US" sz="1200" b="0" kern="1200" dirty="0" err="1">
                <a:solidFill>
                  <a:schemeClr val="tx1">
                    <a:lumMod val="90000"/>
                    <a:lumOff val="10000"/>
                  </a:schemeClr>
                </a:solidFill>
                <a:latin typeface="+mn-lt"/>
                <a:ea typeface="+mn-ea"/>
                <a:cs typeface="+mn-cs"/>
              </a:rPr>
              <a:t>Barjadiya</a:t>
            </a:r>
            <a:endParaRPr lang="en-US" sz="1200" b="0" kern="1200" dirty="0">
              <a:solidFill>
                <a:schemeClr val="tx1">
                  <a:lumMod val="90000"/>
                  <a:lumOff val="10000"/>
                </a:schemeClr>
              </a:solidFill>
              <a:latin typeface="+mn-lt"/>
              <a:ea typeface="+mn-ea"/>
              <a:cs typeface="+mn-cs"/>
            </a:endParaRPr>
          </a:p>
        </p:txBody>
      </p:sp>
      <p:sp>
        <p:nvSpPr>
          <p:cNvPr id="13" name="Footer Placeholder 2">
            <a:extLst>
              <a:ext uri="{FF2B5EF4-FFF2-40B4-BE49-F238E27FC236}">
                <a16:creationId xmlns:a16="http://schemas.microsoft.com/office/drawing/2014/main" id="{F0882AF6-4DBE-40F6-81B8-18AFD1AEBC17}"/>
              </a:ext>
            </a:extLst>
          </p:cNvPr>
          <p:cNvSpPr txBox="1">
            <a:spLocks/>
          </p:cNvSpPr>
          <p:nvPr userDrawn="1"/>
        </p:nvSpPr>
        <p:spPr>
          <a:xfrm>
            <a:off x="3133726" y="6604000"/>
            <a:ext cx="592455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#2301HS301 (Discrete Mathematics)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200" b="0" kern="1200" dirty="0">
                <a:solidFill>
                  <a:schemeClr val="tx1">
                    <a:lumMod val="90000"/>
                    <a:lumOff val="10000"/>
                  </a:schemeClr>
                </a:solidFill>
                <a:latin typeface="+mn-lt"/>
                <a:ea typeface="+mn-ea"/>
                <a:cs typeface="+mn-cs"/>
              </a:rPr>
              <a:t>   Unit 2 – Recurrence Relation and Propositional Logic</a:t>
            </a:r>
          </a:p>
        </p:txBody>
      </p:sp>
    </p:spTree>
    <p:extLst>
      <p:ext uri="{BB962C8B-B14F-4D97-AF65-F5344CB8AC3E}">
        <p14:creationId xmlns:p14="http://schemas.microsoft.com/office/powerpoint/2010/main" val="80934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1">
            <a:extLst>
              <a:ext uri="{FF2B5EF4-FFF2-40B4-BE49-F238E27FC236}">
                <a16:creationId xmlns:a16="http://schemas.microsoft.com/office/drawing/2014/main" id="{9E5C453A-8AC2-4659-AD16-650FE485F68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Prof. Vasudev </a:t>
            </a:r>
            <a:r>
              <a:rPr lang="en-US" sz="1200" b="0" kern="1200" dirty="0" err="1">
                <a:solidFill>
                  <a:schemeClr val="tx1">
                    <a:lumMod val="90000"/>
                    <a:lumOff val="10000"/>
                  </a:schemeClr>
                </a:solidFill>
                <a:latin typeface="+mn-lt"/>
                <a:ea typeface="+mn-ea"/>
                <a:cs typeface="+mn-cs"/>
              </a:rPr>
              <a:t>Barjadiya</a:t>
            </a:r>
            <a:endParaRPr lang="en-US" sz="1200" b="0" kern="1200" dirty="0">
              <a:solidFill>
                <a:schemeClr val="tx1">
                  <a:lumMod val="90000"/>
                  <a:lumOff val="10000"/>
                </a:schemeClr>
              </a:solidFill>
              <a:latin typeface="+mn-lt"/>
              <a:ea typeface="+mn-ea"/>
              <a:cs typeface="+mn-cs"/>
            </a:endParaRPr>
          </a:p>
        </p:txBody>
      </p:sp>
      <p:sp>
        <p:nvSpPr>
          <p:cNvPr id="12" name="Footer Placeholder 2">
            <a:extLst>
              <a:ext uri="{FF2B5EF4-FFF2-40B4-BE49-F238E27FC236}">
                <a16:creationId xmlns:a16="http://schemas.microsoft.com/office/drawing/2014/main" id="{C7406087-E944-455D-9F14-1206F344D9D1}"/>
              </a:ext>
            </a:extLst>
          </p:cNvPr>
          <p:cNvSpPr txBox="1">
            <a:spLocks/>
          </p:cNvSpPr>
          <p:nvPr userDrawn="1"/>
        </p:nvSpPr>
        <p:spPr>
          <a:xfrm>
            <a:off x="3133726" y="6604000"/>
            <a:ext cx="592455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kern="1200" dirty="0">
                <a:solidFill>
                  <a:schemeClr val="tx1">
                    <a:lumMod val="90000"/>
                    <a:lumOff val="10000"/>
                  </a:schemeClr>
                </a:solidFill>
                <a:latin typeface="+mn-lt"/>
                <a:ea typeface="+mn-ea"/>
                <a:cs typeface="+mn-cs"/>
              </a:rPr>
              <a:t>#2301HS301 (Discrete Mathematics)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200" b="0" kern="1200" dirty="0">
                <a:solidFill>
                  <a:schemeClr val="tx1">
                    <a:lumMod val="90000"/>
                    <a:lumOff val="10000"/>
                  </a:schemeClr>
                </a:solidFill>
                <a:latin typeface="+mn-lt"/>
                <a:ea typeface="+mn-ea"/>
                <a:cs typeface="+mn-cs"/>
              </a:rPr>
              <a:t>   Unit 2 – Recurrence Relation and Propositional Logic</a:t>
            </a:r>
          </a:p>
        </p:txBody>
      </p:sp>
    </p:spTree>
    <p:extLst>
      <p:ext uri="{BB962C8B-B14F-4D97-AF65-F5344CB8AC3E}">
        <p14:creationId xmlns:p14="http://schemas.microsoft.com/office/powerpoint/2010/main" val="240369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4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77566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7/10/2024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252506750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5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5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5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5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3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20.png"/></Relationships>
</file>

<file path=ppt/slides/_rels/slide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63.png"/><Relationship Id="rId4" Type="http://schemas.openxmlformats.org/officeDocument/2006/relationships/image" Target="../media/image62.png"/></Relationships>
</file>

<file path=ppt/slides/_rels/slide19.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64.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5.png"/><Relationship Id="rId16" Type="http://schemas.openxmlformats.org/officeDocument/2006/relationships/image" Target="../media/image79.png"/><Relationship Id="rId1" Type="http://schemas.openxmlformats.org/officeDocument/2006/relationships/slideLayout" Target="../slideLayouts/slideLayout3.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7.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6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18" Type="http://schemas.openxmlformats.org/officeDocument/2006/relationships/image" Target="../media/image94.png"/><Relationship Id="rId26" Type="http://schemas.openxmlformats.org/officeDocument/2006/relationships/image" Target="../media/image101.png"/><Relationship Id="rId3" Type="http://schemas.openxmlformats.org/officeDocument/2006/relationships/image" Target="../media/image78.png"/><Relationship Id="rId21" Type="http://schemas.openxmlformats.org/officeDocument/2006/relationships/image" Target="../media/image97.png"/><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93.png"/><Relationship Id="rId25" Type="http://schemas.openxmlformats.org/officeDocument/2006/relationships/image" Target="../media/image99.png"/><Relationship Id="rId2" Type="http://schemas.openxmlformats.org/officeDocument/2006/relationships/image" Target="../media/image640.png"/><Relationship Id="rId16" Type="http://schemas.openxmlformats.org/officeDocument/2006/relationships/image" Target="../media/image92.png"/><Relationship Id="rId20" Type="http://schemas.openxmlformats.org/officeDocument/2006/relationships/image" Target="../media/image96.png"/><Relationship Id="rId29" Type="http://schemas.openxmlformats.org/officeDocument/2006/relationships/image" Target="../media/image105.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87.png"/><Relationship Id="rId24" Type="http://schemas.openxmlformats.org/officeDocument/2006/relationships/image" Target="../media/image100.png"/><Relationship Id="rId32" Type="http://schemas.openxmlformats.org/officeDocument/2006/relationships/image" Target="../media/image107.png"/><Relationship Id="rId5" Type="http://schemas.openxmlformats.org/officeDocument/2006/relationships/image" Target="../media/image81.png"/><Relationship Id="rId15" Type="http://schemas.openxmlformats.org/officeDocument/2006/relationships/image" Target="../media/image91.png"/><Relationship Id="rId28" Type="http://schemas.openxmlformats.org/officeDocument/2006/relationships/image" Target="../media/image104.png"/><Relationship Id="rId10" Type="http://schemas.openxmlformats.org/officeDocument/2006/relationships/image" Target="../media/image86.png"/><Relationship Id="rId19" Type="http://schemas.openxmlformats.org/officeDocument/2006/relationships/image" Target="../media/image95.png"/><Relationship Id="rId31" Type="http://schemas.openxmlformats.org/officeDocument/2006/relationships/image" Target="../media/image106.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png"/><Relationship Id="rId22" Type="http://schemas.openxmlformats.org/officeDocument/2006/relationships/image" Target="../media/image98.png"/><Relationship Id="rId27" Type="http://schemas.openxmlformats.org/officeDocument/2006/relationships/image" Target="../media/image103.png"/><Relationship Id="rId30" Type="http://schemas.openxmlformats.org/officeDocument/2006/relationships/image" Target="../media/image102.png"/></Relationships>
</file>

<file path=ppt/slides/_rels/slide21.xml.rels><?xml version="1.0" encoding="UTF-8" standalone="yes"?>
<Relationships xmlns="http://schemas.openxmlformats.org/package/2006/relationships"><Relationship Id="rId3" Type="http://schemas.openxmlformats.org/officeDocument/2006/relationships/image" Target="../media/image1070.png"/><Relationship Id="rId2" Type="http://schemas.openxmlformats.org/officeDocument/2006/relationships/image" Target="../media/image1060.png"/><Relationship Id="rId1" Type="http://schemas.openxmlformats.org/officeDocument/2006/relationships/slideLayout" Target="../slideLayouts/slideLayout3.xml"/><Relationship Id="rId4" Type="http://schemas.openxmlformats.org/officeDocument/2006/relationships/image" Target="../media/image108.png"/></Relationships>
</file>

<file path=ppt/slides/_rels/slide22.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20.png"/><Relationship Id="rId3" Type="http://schemas.openxmlformats.org/officeDocument/2006/relationships/image" Target="../media/image110.png"/><Relationship Id="rId7" Type="http://schemas.openxmlformats.org/officeDocument/2006/relationships/image" Target="../media/image114.png"/><Relationship Id="rId12" Type="http://schemas.openxmlformats.org/officeDocument/2006/relationships/image" Target="../media/image119.png"/><Relationship Id="rId2" Type="http://schemas.openxmlformats.org/officeDocument/2006/relationships/image" Target="../media/image109.png"/><Relationship Id="rId16" Type="http://schemas.openxmlformats.org/officeDocument/2006/relationships/image" Target="../media/image122.png"/><Relationship Id="rId1" Type="http://schemas.openxmlformats.org/officeDocument/2006/relationships/slideLayout" Target="../slideLayouts/slideLayout3.xml"/><Relationship Id="rId6" Type="http://schemas.openxmlformats.org/officeDocument/2006/relationships/image" Target="../media/image113.png"/><Relationship Id="rId11" Type="http://schemas.openxmlformats.org/officeDocument/2006/relationships/image" Target="../media/image118.png"/><Relationship Id="rId5" Type="http://schemas.openxmlformats.org/officeDocument/2006/relationships/image" Target="../media/image112.png"/><Relationship Id="rId15" Type="http://schemas.openxmlformats.org/officeDocument/2006/relationships/image" Target="../media/image66.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 Id="rId14" Type="http://schemas.openxmlformats.org/officeDocument/2006/relationships/image" Target="../media/image65.png"/></Relationships>
</file>

<file path=ppt/slides/_rels/slide2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1.png"/><Relationship Id="rId1" Type="http://schemas.openxmlformats.org/officeDocument/2006/relationships/slideLayout" Target="../slideLayouts/slideLayout3.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24.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4.png"/><Relationship Id="rId7" Type="http://schemas.openxmlformats.org/officeDocument/2006/relationships/image" Target="../media/image129.png"/><Relationship Id="rId2" Type="http://schemas.openxmlformats.org/officeDocument/2006/relationships/image" Target="../media/image123.png"/><Relationship Id="rId1" Type="http://schemas.openxmlformats.org/officeDocument/2006/relationships/slideLayout" Target="../slideLayouts/slideLayout3.xml"/><Relationship Id="rId6" Type="http://schemas.openxmlformats.org/officeDocument/2006/relationships/image" Target="../media/image128.png"/><Relationship Id="rId11" Type="http://schemas.openxmlformats.org/officeDocument/2006/relationships/image" Target="../media/image126.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5.png"/><Relationship Id="rId9" Type="http://schemas.openxmlformats.org/officeDocument/2006/relationships/image" Target="../media/image131.png"/></Relationships>
</file>

<file path=ppt/slides/_rels/slide25.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44.png"/><Relationship Id="rId18" Type="http://schemas.openxmlformats.org/officeDocument/2006/relationships/image" Target="../media/image149.png"/><Relationship Id="rId3" Type="http://schemas.openxmlformats.org/officeDocument/2006/relationships/image" Target="../media/image134.png"/><Relationship Id="rId7" Type="http://schemas.openxmlformats.org/officeDocument/2006/relationships/image" Target="../media/image138.png"/><Relationship Id="rId12" Type="http://schemas.openxmlformats.org/officeDocument/2006/relationships/image" Target="../media/image143.png"/><Relationship Id="rId17" Type="http://schemas.openxmlformats.org/officeDocument/2006/relationships/image" Target="../media/image148.png"/><Relationship Id="rId2" Type="http://schemas.openxmlformats.org/officeDocument/2006/relationships/image" Target="../media/image133.png"/><Relationship Id="rId16" Type="http://schemas.openxmlformats.org/officeDocument/2006/relationships/image" Target="../media/image147.png"/><Relationship Id="rId1" Type="http://schemas.openxmlformats.org/officeDocument/2006/relationships/slideLayout" Target="../slideLayouts/slideLayout3.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36.png"/><Relationship Id="rId15" Type="http://schemas.openxmlformats.org/officeDocument/2006/relationships/image" Target="../media/image146.png"/><Relationship Id="rId10" Type="http://schemas.openxmlformats.org/officeDocument/2006/relationships/image" Target="../media/image141.png"/><Relationship Id="rId19" Type="http://schemas.openxmlformats.org/officeDocument/2006/relationships/image" Target="../media/image150.png"/><Relationship Id="rId4" Type="http://schemas.openxmlformats.org/officeDocument/2006/relationships/image" Target="../media/image135.png"/><Relationship Id="rId9" Type="http://schemas.openxmlformats.org/officeDocument/2006/relationships/image" Target="../media/image140.png"/><Relationship Id="rId14" Type="http://schemas.openxmlformats.org/officeDocument/2006/relationships/image" Target="../media/image145.png"/></Relationships>
</file>

<file path=ppt/slides/_rels/slide26.xml.rels><?xml version="1.0" encoding="UTF-8" standalone="yes"?>
<Relationships xmlns="http://schemas.openxmlformats.org/package/2006/relationships"><Relationship Id="rId13" Type="http://schemas.openxmlformats.org/officeDocument/2006/relationships/image" Target="../media/image157.png"/><Relationship Id="rId18" Type="http://schemas.openxmlformats.org/officeDocument/2006/relationships/image" Target="../media/image162.png"/><Relationship Id="rId26" Type="http://schemas.openxmlformats.org/officeDocument/2006/relationships/image" Target="../media/image170.png"/><Relationship Id="rId21" Type="http://schemas.openxmlformats.org/officeDocument/2006/relationships/image" Target="../media/image165.png"/><Relationship Id="rId7" Type="http://schemas.openxmlformats.org/officeDocument/2006/relationships/image" Target="../media/image1510.png"/><Relationship Id="rId12" Type="http://schemas.openxmlformats.org/officeDocument/2006/relationships/image" Target="../media/image156.png"/><Relationship Id="rId17" Type="http://schemas.openxmlformats.org/officeDocument/2006/relationships/image" Target="../media/image161.png"/><Relationship Id="rId25" Type="http://schemas.openxmlformats.org/officeDocument/2006/relationships/image" Target="../media/image169.png"/><Relationship Id="rId2" Type="http://schemas.openxmlformats.org/officeDocument/2006/relationships/image" Target="../media/image151.png"/><Relationship Id="rId16" Type="http://schemas.openxmlformats.org/officeDocument/2006/relationships/image" Target="../media/image160.png"/><Relationship Id="rId20" Type="http://schemas.openxmlformats.org/officeDocument/2006/relationships/image" Target="../media/image164.png"/><Relationship Id="rId29" Type="http://schemas.openxmlformats.org/officeDocument/2006/relationships/image" Target="../media/image173.png"/><Relationship Id="rId1" Type="http://schemas.openxmlformats.org/officeDocument/2006/relationships/slideLayout" Target="../slideLayouts/slideLayout3.xml"/><Relationship Id="rId6" Type="http://schemas.openxmlformats.org/officeDocument/2006/relationships/image" Target="../media/image1500.png"/><Relationship Id="rId24" Type="http://schemas.openxmlformats.org/officeDocument/2006/relationships/image" Target="../media/image168.png"/><Relationship Id="rId5" Type="http://schemas.openxmlformats.org/officeDocument/2006/relationships/image" Target="../media/image1490.png"/><Relationship Id="rId15" Type="http://schemas.openxmlformats.org/officeDocument/2006/relationships/image" Target="../media/image159.png"/><Relationship Id="rId23" Type="http://schemas.openxmlformats.org/officeDocument/2006/relationships/image" Target="../media/image167.png"/><Relationship Id="rId28" Type="http://schemas.openxmlformats.org/officeDocument/2006/relationships/image" Target="../media/image172.png"/><Relationship Id="rId19" Type="http://schemas.openxmlformats.org/officeDocument/2006/relationships/image" Target="../media/image1521.png"/><Relationship Id="rId31" Type="http://schemas.openxmlformats.org/officeDocument/2006/relationships/image" Target="../media/image154.png"/><Relationship Id="rId14" Type="http://schemas.openxmlformats.org/officeDocument/2006/relationships/image" Target="../media/image152.png"/><Relationship Id="rId22" Type="http://schemas.openxmlformats.org/officeDocument/2006/relationships/image" Target="../media/image166.png"/><Relationship Id="rId27" Type="http://schemas.openxmlformats.org/officeDocument/2006/relationships/image" Target="../media/image171.png"/><Relationship Id="rId30" Type="http://schemas.openxmlformats.org/officeDocument/2006/relationships/image" Target="../media/image153.png"/></Relationships>
</file>

<file path=ppt/slides/_rels/slide27.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85.png"/><Relationship Id="rId3" Type="http://schemas.openxmlformats.org/officeDocument/2006/relationships/image" Target="../media/image158.png"/><Relationship Id="rId7" Type="http://schemas.openxmlformats.org/officeDocument/2006/relationships/image" Target="../media/image179.png"/><Relationship Id="rId12" Type="http://schemas.openxmlformats.org/officeDocument/2006/relationships/image" Target="../media/image184.png"/><Relationship Id="rId2" Type="http://schemas.openxmlformats.org/officeDocument/2006/relationships/image" Target="../media/image155.png"/><Relationship Id="rId1" Type="http://schemas.openxmlformats.org/officeDocument/2006/relationships/slideLayout" Target="../slideLayouts/slideLayout3.xml"/><Relationship Id="rId6" Type="http://schemas.openxmlformats.org/officeDocument/2006/relationships/image" Target="../media/image178.png"/><Relationship Id="rId11" Type="http://schemas.openxmlformats.org/officeDocument/2006/relationships/image" Target="../media/image183.png"/><Relationship Id="rId5" Type="http://schemas.openxmlformats.org/officeDocument/2006/relationships/image" Target="../media/image177.png"/><Relationship Id="rId10" Type="http://schemas.openxmlformats.org/officeDocument/2006/relationships/image" Target="../media/image182.png"/><Relationship Id="rId4" Type="http://schemas.openxmlformats.org/officeDocument/2006/relationships/image" Target="../media/image163.png"/><Relationship Id="rId9" Type="http://schemas.openxmlformats.org/officeDocument/2006/relationships/image" Target="../media/image181.png"/><Relationship Id="rId14" Type="http://schemas.openxmlformats.org/officeDocument/2006/relationships/image" Target="../media/image186.png"/></Relationships>
</file>

<file path=ppt/slides/_rels/slide28.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image" Target="../media/image187.png"/><Relationship Id="rId1" Type="http://schemas.openxmlformats.org/officeDocument/2006/relationships/slideLayout" Target="../slideLayouts/slideLayout3.xml"/><Relationship Id="rId4" Type="http://schemas.openxmlformats.org/officeDocument/2006/relationships/image" Target="../media/image174.png"/></Relationships>
</file>

<file path=ppt/slides/_rels/slide29.xml.rels><?xml version="1.0" encoding="UTF-8" standalone="yes"?>
<Relationships xmlns="http://schemas.openxmlformats.org/package/2006/relationships"><Relationship Id="rId8" Type="http://schemas.openxmlformats.org/officeDocument/2006/relationships/image" Target="../media/image196.png"/><Relationship Id="rId13" Type="http://schemas.openxmlformats.org/officeDocument/2006/relationships/image" Target="../media/image201.png"/><Relationship Id="rId3" Type="http://schemas.openxmlformats.org/officeDocument/2006/relationships/image" Target="../media/image191.png"/><Relationship Id="rId7" Type="http://schemas.openxmlformats.org/officeDocument/2006/relationships/image" Target="../media/image195.png"/><Relationship Id="rId12" Type="http://schemas.openxmlformats.org/officeDocument/2006/relationships/image" Target="../media/image200.png"/><Relationship Id="rId2" Type="http://schemas.openxmlformats.org/officeDocument/2006/relationships/image" Target="../media/image190.png"/><Relationship Id="rId16" Type="http://schemas.openxmlformats.org/officeDocument/2006/relationships/image" Target="../media/image175.png"/><Relationship Id="rId1" Type="http://schemas.openxmlformats.org/officeDocument/2006/relationships/slideLayout" Target="../slideLayouts/slideLayout3.xml"/><Relationship Id="rId6" Type="http://schemas.openxmlformats.org/officeDocument/2006/relationships/image" Target="../media/image194.png"/><Relationship Id="rId11" Type="http://schemas.openxmlformats.org/officeDocument/2006/relationships/image" Target="../media/image199.png"/><Relationship Id="rId5" Type="http://schemas.openxmlformats.org/officeDocument/2006/relationships/image" Target="../media/image193.png"/><Relationship Id="rId15" Type="http://schemas.openxmlformats.org/officeDocument/2006/relationships/image" Target="../media/image203.png"/><Relationship Id="rId10" Type="http://schemas.openxmlformats.org/officeDocument/2006/relationships/image" Target="../media/image198.png"/><Relationship Id="rId4" Type="http://schemas.openxmlformats.org/officeDocument/2006/relationships/image" Target="../media/image192.png"/><Relationship Id="rId9" Type="http://schemas.openxmlformats.org/officeDocument/2006/relationships/image" Target="../media/image197.png"/><Relationship Id="rId14" Type="http://schemas.openxmlformats.org/officeDocument/2006/relationships/image" Target="../media/image2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541.png"/><Relationship Id="rId13" Type="http://schemas.openxmlformats.org/officeDocument/2006/relationships/image" Target="../media/image207.png"/><Relationship Id="rId3" Type="http://schemas.openxmlformats.org/officeDocument/2006/relationships/image" Target="../media/image206.png"/><Relationship Id="rId7" Type="http://schemas.openxmlformats.org/officeDocument/2006/relationships/image" Target="../media/image210.png"/><Relationship Id="rId12" Type="http://schemas.openxmlformats.org/officeDocument/2006/relationships/image" Target="../media/image204.png"/><Relationship Id="rId2" Type="http://schemas.openxmlformats.org/officeDocument/2006/relationships/image" Target="../media/image1740.png"/><Relationship Id="rId16" Type="http://schemas.openxmlformats.org/officeDocument/2006/relationships/image" Target="../media/image176.png"/><Relationship Id="rId1" Type="http://schemas.openxmlformats.org/officeDocument/2006/relationships/slideLayout" Target="../slideLayouts/slideLayout3.xml"/><Relationship Id="rId6" Type="http://schemas.openxmlformats.org/officeDocument/2006/relationships/image" Target="../media/image209.png"/><Relationship Id="rId11" Type="http://schemas.openxmlformats.org/officeDocument/2006/relationships/image" Target="../media/image1630.png"/><Relationship Id="rId5" Type="http://schemas.openxmlformats.org/officeDocument/2006/relationships/image" Target="../media/image208.png"/><Relationship Id="rId15" Type="http://schemas.openxmlformats.org/officeDocument/2006/relationships/image" Target="../media/image1750.png"/><Relationship Id="rId10" Type="http://schemas.openxmlformats.org/officeDocument/2006/relationships/image" Target="../media/image1550.png"/><Relationship Id="rId9" Type="http://schemas.openxmlformats.org/officeDocument/2006/relationships/image" Target="../media/image211.png"/><Relationship Id="rId14" Type="http://schemas.openxmlformats.org/officeDocument/2006/relationships/image" Target="../media/image212.png"/></Relationships>
</file>

<file path=ppt/slides/_rels/slide31.xml.rels><?xml version="1.0" encoding="UTF-8" standalone="yes"?>
<Relationships xmlns="http://schemas.openxmlformats.org/package/2006/relationships"><Relationship Id="rId8" Type="http://schemas.openxmlformats.org/officeDocument/2006/relationships/image" Target="../media/image223.png"/><Relationship Id="rId13" Type="http://schemas.openxmlformats.org/officeDocument/2006/relationships/image" Target="../media/image228.png"/><Relationship Id="rId18" Type="http://schemas.openxmlformats.org/officeDocument/2006/relationships/image" Target="../media/image233.png"/><Relationship Id="rId26" Type="http://schemas.openxmlformats.org/officeDocument/2006/relationships/image" Target="../media/image205.png"/><Relationship Id="rId3" Type="http://schemas.openxmlformats.org/officeDocument/2006/relationships/image" Target="../media/image218.png"/><Relationship Id="rId21" Type="http://schemas.openxmlformats.org/officeDocument/2006/relationships/image" Target="../media/image234.png"/><Relationship Id="rId7" Type="http://schemas.openxmlformats.org/officeDocument/2006/relationships/image" Target="../media/image222.png"/><Relationship Id="rId12" Type="http://schemas.openxmlformats.org/officeDocument/2006/relationships/image" Target="../media/image227.png"/><Relationship Id="rId17" Type="http://schemas.openxmlformats.org/officeDocument/2006/relationships/image" Target="../media/image232.png"/><Relationship Id="rId25" Type="http://schemas.openxmlformats.org/officeDocument/2006/relationships/image" Target="../media/image240.png"/><Relationship Id="rId2" Type="http://schemas.openxmlformats.org/officeDocument/2006/relationships/image" Target="../media/image217.png"/><Relationship Id="rId16" Type="http://schemas.openxmlformats.org/officeDocument/2006/relationships/image" Target="../media/image231.png"/><Relationship Id="rId20" Type="http://schemas.openxmlformats.org/officeDocument/2006/relationships/image" Target="../media/image216.png"/><Relationship Id="rId29" Type="http://schemas.openxmlformats.org/officeDocument/2006/relationships/image" Target="../media/image244.png"/><Relationship Id="rId1" Type="http://schemas.openxmlformats.org/officeDocument/2006/relationships/slideLayout" Target="../slideLayouts/slideLayout3.xml"/><Relationship Id="rId6" Type="http://schemas.openxmlformats.org/officeDocument/2006/relationships/image" Target="../media/image221.png"/><Relationship Id="rId11" Type="http://schemas.openxmlformats.org/officeDocument/2006/relationships/image" Target="../media/image226.png"/><Relationship Id="rId24" Type="http://schemas.openxmlformats.org/officeDocument/2006/relationships/image" Target="../media/image239.png"/><Relationship Id="rId32" Type="http://schemas.openxmlformats.org/officeDocument/2006/relationships/image" Target="../media/image214.png"/><Relationship Id="rId5" Type="http://schemas.openxmlformats.org/officeDocument/2006/relationships/image" Target="../media/image220.png"/><Relationship Id="rId15" Type="http://schemas.openxmlformats.org/officeDocument/2006/relationships/image" Target="../media/image230.png"/><Relationship Id="rId23" Type="http://schemas.openxmlformats.org/officeDocument/2006/relationships/image" Target="../media/image238.png"/><Relationship Id="rId28" Type="http://schemas.openxmlformats.org/officeDocument/2006/relationships/image" Target="../media/image243.png"/><Relationship Id="rId10" Type="http://schemas.openxmlformats.org/officeDocument/2006/relationships/image" Target="../media/image225.png"/><Relationship Id="rId19" Type="http://schemas.openxmlformats.org/officeDocument/2006/relationships/image" Target="../media/image215.png"/><Relationship Id="rId31" Type="http://schemas.openxmlformats.org/officeDocument/2006/relationships/image" Target="../media/image213.png"/><Relationship Id="rId4" Type="http://schemas.openxmlformats.org/officeDocument/2006/relationships/image" Target="../media/image219.png"/><Relationship Id="rId9" Type="http://schemas.openxmlformats.org/officeDocument/2006/relationships/image" Target="../media/image224.png"/><Relationship Id="rId14" Type="http://schemas.openxmlformats.org/officeDocument/2006/relationships/image" Target="../media/image229.png"/><Relationship Id="rId22" Type="http://schemas.openxmlformats.org/officeDocument/2006/relationships/image" Target="../media/image237.png"/><Relationship Id="rId30" Type="http://schemas.openxmlformats.org/officeDocument/2006/relationships/image" Target="../media/image245.png"/></Relationships>
</file>

<file path=ppt/slides/_rels/slide32.xml.rels><?xml version="1.0" encoding="UTF-8" standalone="yes"?>
<Relationships xmlns="http://schemas.openxmlformats.org/package/2006/relationships"><Relationship Id="rId8" Type="http://schemas.openxmlformats.org/officeDocument/2006/relationships/image" Target="../media/image236.png"/><Relationship Id="rId3" Type="http://schemas.openxmlformats.org/officeDocument/2006/relationships/image" Target="../media/image247.png"/><Relationship Id="rId7" Type="http://schemas.openxmlformats.org/officeDocument/2006/relationships/image" Target="../media/image251.png"/><Relationship Id="rId12" Type="http://schemas.openxmlformats.org/officeDocument/2006/relationships/image" Target="../media/image256.png"/><Relationship Id="rId2" Type="http://schemas.openxmlformats.org/officeDocument/2006/relationships/image" Target="../media/image235.png"/><Relationship Id="rId1" Type="http://schemas.openxmlformats.org/officeDocument/2006/relationships/slideLayout" Target="../slideLayouts/slideLayout3.xml"/><Relationship Id="rId6" Type="http://schemas.openxmlformats.org/officeDocument/2006/relationships/image" Target="../media/image250.png"/><Relationship Id="rId11" Type="http://schemas.openxmlformats.org/officeDocument/2006/relationships/image" Target="../media/image255.png"/><Relationship Id="rId5" Type="http://schemas.openxmlformats.org/officeDocument/2006/relationships/image" Target="../media/image249.png"/><Relationship Id="rId10" Type="http://schemas.openxmlformats.org/officeDocument/2006/relationships/image" Target="../media/image242.png"/><Relationship Id="rId4" Type="http://schemas.openxmlformats.org/officeDocument/2006/relationships/image" Target="../media/image248.png"/><Relationship Id="rId9" Type="http://schemas.openxmlformats.org/officeDocument/2006/relationships/image" Target="../media/image253.png"/></Relationships>
</file>

<file path=ppt/slides/_rels/slide33.xml.rels><?xml version="1.0" encoding="UTF-8" standalone="yes"?>
<Relationships xmlns="http://schemas.openxmlformats.org/package/2006/relationships"><Relationship Id="rId8" Type="http://schemas.openxmlformats.org/officeDocument/2006/relationships/image" Target="../media/image263.png"/><Relationship Id="rId3" Type="http://schemas.openxmlformats.org/officeDocument/2006/relationships/image" Target="../media/image246.png"/><Relationship Id="rId7" Type="http://schemas.openxmlformats.org/officeDocument/2006/relationships/image" Target="../media/image262.png"/><Relationship Id="rId2" Type="http://schemas.openxmlformats.org/officeDocument/2006/relationships/image" Target="../media/image257.png"/><Relationship Id="rId1" Type="http://schemas.openxmlformats.org/officeDocument/2006/relationships/slideLayout" Target="../slideLayouts/slideLayout3.xml"/><Relationship Id="rId6" Type="http://schemas.openxmlformats.org/officeDocument/2006/relationships/image" Target="../media/image261.png"/><Relationship Id="rId5" Type="http://schemas.openxmlformats.org/officeDocument/2006/relationships/image" Target="../media/image260.png"/><Relationship Id="rId4" Type="http://schemas.openxmlformats.org/officeDocument/2006/relationships/image" Target="../media/image259.png"/><Relationship Id="rId9" Type="http://schemas.openxmlformats.org/officeDocument/2006/relationships/image" Target="../media/image241.png"/></Relationships>
</file>

<file path=ppt/slides/_rels/slide34.xml.rels><?xml version="1.0" encoding="UTF-8" standalone="yes"?>
<Relationships xmlns="http://schemas.openxmlformats.org/package/2006/relationships"><Relationship Id="rId8" Type="http://schemas.openxmlformats.org/officeDocument/2006/relationships/image" Target="../media/image271.png"/><Relationship Id="rId13" Type="http://schemas.openxmlformats.org/officeDocument/2006/relationships/image" Target="../media/image276.png"/><Relationship Id="rId18" Type="http://schemas.openxmlformats.org/officeDocument/2006/relationships/image" Target="../media/image264.png"/><Relationship Id="rId3" Type="http://schemas.openxmlformats.org/officeDocument/2006/relationships/image" Target="../media/image254.png"/><Relationship Id="rId21" Type="http://schemas.openxmlformats.org/officeDocument/2006/relationships/image" Target="../media/image281.png"/><Relationship Id="rId7" Type="http://schemas.openxmlformats.org/officeDocument/2006/relationships/image" Target="../media/image270.png"/><Relationship Id="rId12" Type="http://schemas.openxmlformats.org/officeDocument/2006/relationships/image" Target="../media/image275.png"/><Relationship Id="rId17" Type="http://schemas.openxmlformats.org/officeDocument/2006/relationships/image" Target="../media/image258.png"/><Relationship Id="rId2" Type="http://schemas.openxmlformats.org/officeDocument/2006/relationships/image" Target="../media/image265.png"/><Relationship Id="rId16" Type="http://schemas.openxmlformats.org/officeDocument/2006/relationships/image" Target="../media/image279.png"/><Relationship Id="rId20" Type="http://schemas.openxmlformats.org/officeDocument/2006/relationships/image" Target="../media/image280.png"/><Relationship Id="rId1" Type="http://schemas.openxmlformats.org/officeDocument/2006/relationships/slideLayout" Target="../slideLayouts/slideLayout3.xml"/><Relationship Id="rId6" Type="http://schemas.openxmlformats.org/officeDocument/2006/relationships/image" Target="../media/image269.png"/><Relationship Id="rId11" Type="http://schemas.openxmlformats.org/officeDocument/2006/relationships/image" Target="../media/image274.png"/><Relationship Id="rId5" Type="http://schemas.openxmlformats.org/officeDocument/2006/relationships/image" Target="../media/image268.png"/><Relationship Id="rId15" Type="http://schemas.openxmlformats.org/officeDocument/2006/relationships/image" Target="../media/image278.png"/><Relationship Id="rId10" Type="http://schemas.openxmlformats.org/officeDocument/2006/relationships/image" Target="../media/image273.png"/><Relationship Id="rId19" Type="http://schemas.openxmlformats.org/officeDocument/2006/relationships/image" Target="../media/image266.png"/><Relationship Id="rId4" Type="http://schemas.openxmlformats.org/officeDocument/2006/relationships/image" Target="../media/image267.png"/><Relationship Id="rId9" Type="http://schemas.openxmlformats.org/officeDocument/2006/relationships/image" Target="../media/image272.png"/><Relationship Id="rId14" Type="http://schemas.openxmlformats.org/officeDocument/2006/relationships/image" Target="../media/image277.png"/><Relationship Id="rId22" Type="http://schemas.openxmlformats.org/officeDocument/2006/relationships/image" Target="../media/image241.png"/></Relationships>
</file>

<file path=ppt/slides/_rels/slide35.xml.rels><?xml version="1.0" encoding="UTF-8" standalone="yes"?>
<Relationships xmlns="http://schemas.openxmlformats.org/package/2006/relationships"><Relationship Id="rId8" Type="http://schemas.openxmlformats.org/officeDocument/2006/relationships/image" Target="../media/image292.png"/><Relationship Id="rId13" Type="http://schemas.openxmlformats.org/officeDocument/2006/relationships/image" Target="../media/image297.png"/><Relationship Id="rId18" Type="http://schemas.openxmlformats.org/officeDocument/2006/relationships/image" Target="../media/image302.png"/><Relationship Id="rId26" Type="http://schemas.openxmlformats.org/officeDocument/2006/relationships/image" Target="../media/image284.png"/><Relationship Id="rId3" Type="http://schemas.openxmlformats.org/officeDocument/2006/relationships/image" Target="../media/image282.png"/><Relationship Id="rId21" Type="http://schemas.openxmlformats.org/officeDocument/2006/relationships/image" Target="../media/image283.png"/><Relationship Id="rId7" Type="http://schemas.openxmlformats.org/officeDocument/2006/relationships/image" Target="../media/image291.png"/><Relationship Id="rId12" Type="http://schemas.openxmlformats.org/officeDocument/2006/relationships/image" Target="../media/image296.png"/><Relationship Id="rId17" Type="http://schemas.openxmlformats.org/officeDocument/2006/relationships/image" Target="../media/image301.png"/><Relationship Id="rId25" Type="http://schemas.openxmlformats.org/officeDocument/2006/relationships/image" Target="../media/image309.png"/><Relationship Id="rId2" Type="http://schemas.openxmlformats.org/officeDocument/2006/relationships/image" Target="../media/image286.png"/><Relationship Id="rId16" Type="http://schemas.openxmlformats.org/officeDocument/2006/relationships/image" Target="../media/image300.png"/><Relationship Id="rId20" Type="http://schemas.openxmlformats.org/officeDocument/2006/relationships/image" Target="../media/image304.png"/><Relationship Id="rId1" Type="http://schemas.openxmlformats.org/officeDocument/2006/relationships/slideLayout" Target="../slideLayouts/slideLayout3.xml"/><Relationship Id="rId6" Type="http://schemas.openxmlformats.org/officeDocument/2006/relationships/image" Target="../media/image290.png"/><Relationship Id="rId11" Type="http://schemas.openxmlformats.org/officeDocument/2006/relationships/image" Target="../media/image295.png"/><Relationship Id="rId5" Type="http://schemas.openxmlformats.org/officeDocument/2006/relationships/image" Target="../media/image2820.png"/><Relationship Id="rId15" Type="http://schemas.openxmlformats.org/officeDocument/2006/relationships/image" Target="../media/image299.png"/><Relationship Id="rId23" Type="http://schemas.openxmlformats.org/officeDocument/2006/relationships/image" Target="../media/image2830.png"/><Relationship Id="rId10" Type="http://schemas.openxmlformats.org/officeDocument/2006/relationships/image" Target="../media/image294.png"/><Relationship Id="rId19" Type="http://schemas.openxmlformats.org/officeDocument/2006/relationships/image" Target="../media/image303.png"/><Relationship Id="rId4" Type="http://schemas.openxmlformats.org/officeDocument/2006/relationships/image" Target="../media/image288.png"/><Relationship Id="rId9" Type="http://schemas.openxmlformats.org/officeDocument/2006/relationships/image" Target="../media/image293.png"/><Relationship Id="rId14" Type="http://schemas.openxmlformats.org/officeDocument/2006/relationships/image" Target="../media/image298.png"/><Relationship Id="rId22" Type="http://schemas.openxmlformats.org/officeDocument/2006/relationships/image" Target="../media/image306.png"/><Relationship Id="rId27" Type="http://schemas.openxmlformats.org/officeDocument/2006/relationships/image" Target="../media/image241.png"/></Relationships>
</file>

<file path=ppt/slides/_rels/slide36.xml.rels><?xml version="1.0" encoding="UTF-8" standalone="yes"?>
<Relationships xmlns="http://schemas.openxmlformats.org/package/2006/relationships"><Relationship Id="rId8" Type="http://schemas.openxmlformats.org/officeDocument/2006/relationships/image" Target="../media/image317.png"/><Relationship Id="rId13" Type="http://schemas.openxmlformats.org/officeDocument/2006/relationships/image" Target="../media/image2640.png"/><Relationship Id="rId18" Type="http://schemas.openxmlformats.org/officeDocument/2006/relationships/image" Target="../media/image289.png"/><Relationship Id="rId3" Type="http://schemas.openxmlformats.org/officeDocument/2006/relationships/image" Target="../media/image252.png"/><Relationship Id="rId7" Type="http://schemas.openxmlformats.org/officeDocument/2006/relationships/image" Target="../media/image316.png"/><Relationship Id="rId12" Type="http://schemas.openxmlformats.org/officeDocument/2006/relationships/image" Target="../media/image2420.png"/><Relationship Id="rId17" Type="http://schemas.openxmlformats.org/officeDocument/2006/relationships/image" Target="../media/image319.png"/><Relationship Id="rId2" Type="http://schemas.openxmlformats.org/officeDocument/2006/relationships/image" Target="../media/image2840.png"/><Relationship Id="rId16" Type="http://schemas.openxmlformats.org/officeDocument/2006/relationships/image" Target="../media/image311.png"/><Relationship Id="rId1" Type="http://schemas.openxmlformats.org/officeDocument/2006/relationships/slideLayout" Target="../slideLayouts/slideLayout3.xml"/><Relationship Id="rId6" Type="http://schemas.openxmlformats.org/officeDocument/2006/relationships/image" Target="../media/image315.png"/><Relationship Id="rId11" Type="http://schemas.openxmlformats.org/officeDocument/2006/relationships/image" Target="../media/image2410.png"/><Relationship Id="rId5" Type="http://schemas.openxmlformats.org/officeDocument/2006/relationships/image" Target="../media/image287.png"/><Relationship Id="rId15" Type="http://schemas.openxmlformats.org/officeDocument/2006/relationships/image" Target="../media/image307.png"/><Relationship Id="rId10" Type="http://schemas.openxmlformats.org/officeDocument/2006/relationships/image" Target="../media/image2070.png"/><Relationship Id="rId19" Type="http://schemas.openxmlformats.org/officeDocument/2006/relationships/image" Target="../media/image305.png"/><Relationship Id="rId4" Type="http://schemas.openxmlformats.org/officeDocument/2006/relationships/image" Target="../media/image285.png"/><Relationship Id="rId9" Type="http://schemas.openxmlformats.org/officeDocument/2006/relationships/image" Target="../media/image318.png"/><Relationship Id="rId14" Type="http://schemas.openxmlformats.org/officeDocument/2006/relationships/image" Target="../media/image2850.png"/></Relationships>
</file>

<file path=ppt/slides/_rels/slide37.xml.rels><?xml version="1.0" encoding="UTF-8" standalone="yes"?>
<Relationships xmlns="http://schemas.openxmlformats.org/package/2006/relationships"><Relationship Id="rId3" Type="http://schemas.openxmlformats.org/officeDocument/2006/relationships/image" Target="../media/image322.png"/><Relationship Id="rId2" Type="http://schemas.openxmlformats.org/officeDocument/2006/relationships/image" Target="../media/image327.png"/><Relationship Id="rId1" Type="http://schemas.openxmlformats.org/officeDocument/2006/relationships/slideLayout" Target="../slideLayouts/slideLayout3.xml"/><Relationship Id="rId4" Type="http://schemas.openxmlformats.org/officeDocument/2006/relationships/image" Target="../media/image174.png"/></Relationships>
</file>

<file path=ppt/slides/_rels/slide38.xml.rels><?xml version="1.0" encoding="UTF-8" standalone="yes"?>
<Relationships xmlns="http://schemas.openxmlformats.org/package/2006/relationships"><Relationship Id="rId8" Type="http://schemas.openxmlformats.org/officeDocument/2006/relationships/image" Target="../media/image331.png"/><Relationship Id="rId13" Type="http://schemas.openxmlformats.org/officeDocument/2006/relationships/image" Target="../media/image336.png"/><Relationship Id="rId3" Type="http://schemas.openxmlformats.org/officeDocument/2006/relationships/image" Target="../media/image325.png"/><Relationship Id="rId7" Type="http://schemas.openxmlformats.org/officeDocument/2006/relationships/image" Target="../media/image2890.png"/><Relationship Id="rId12" Type="http://schemas.openxmlformats.org/officeDocument/2006/relationships/image" Target="../media/image335.png"/><Relationship Id="rId2" Type="http://schemas.openxmlformats.org/officeDocument/2006/relationships/image" Target="../media/image324.png"/><Relationship Id="rId16" Type="http://schemas.openxmlformats.org/officeDocument/2006/relationships/image" Target="../media/image189.png"/><Relationship Id="rId1" Type="http://schemas.openxmlformats.org/officeDocument/2006/relationships/slideLayout" Target="../slideLayouts/slideLayout3.xml"/><Relationship Id="rId6" Type="http://schemas.openxmlformats.org/officeDocument/2006/relationships/image" Target="../media/image329.png"/><Relationship Id="rId11" Type="http://schemas.openxmlformats.org/officeDocument/2006/relationships/image" Target="../media/image334.png"/><Relationship Id="rId5" Type="http://schemas.openxmlformats.org/officeDocument/2006/relationships/image" Target="../media/image328.png"/><Relationship Id="rId15" Type="http://schemas.openxmlformats.org/officeDocument/2006/relationships/image" Target="../media/image338.png"/><Relationship Id="rId10" Type="http://schemas.openxmlformats.org/officeDocument/2006/relationships/image" Target="../media/image333.png"/><Relationship Id="rId4" Type="http://schemas.openxmlformats.org/officeDocument/2006/relationships/image" Target="../media/image326.png"/><Relationship Id="rId9" Type="http://schemas.openxmlformats.org/officeDocument/2006/relationships/image" Target="../media/image332.png"/><Relationship Id="rId14" Type="http://schemas.openxmlformats.org/officeDocument/2006/relationships/image" Target="../media/image337.png"/></Relationships>
</file>

<file path=ppt/slides/_rels/slide39.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308.png"/><Relationship Id="rId7" Type="http://schemas.openxmlformats.org/officeDocument/2006/relationships/image" Target="../media/image314.png"/><Relationship Id="rId2" Type="http://schemas.openxmlformats.org/officeDocument/2006/relationships/image" Target="../media/image1740.png"/><Relationship Id="rId1" Type="http://schemas.openxmlformats.org/officeDocument/2006/relationships/slideLayout" Target="../slideLayouts/slideLayout3.xml"/><Relationship Id="rId6" Type="http://schemas.openxmlformats.org/officeDocument/2006/relationships/image" Target="../media/image313.png"/><Relationship Id="rId5" Type="http://schemas.openxmlformats.org/officeDocument/2006/relationships/image" Target="../media/image312.png"/><Relationship Id="rId4" Type="http://schemas.openxmlformats.org/officeDocument/2006/relationships/image" Target="../media/image310.png"/><Relationship Id="rId9" Type="http://schemas.openxmlformats.org/officeDocument/2006/relationships/image" Target="../media/image3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341.png"/><Relationship Id="rId13" Type="http://schemas.openxmlformats.org/officeDocument/2006/relationships/image" Target="../media/image314.png"/><Relationship Id="rId3" Type="http://schemas.openxmlformats.org/officeDocument/2006/relationships/image" Target="../media/image308.png"/><Relationship Id="rId7" Type="http://schemas.openxmlformats.org/officeDocument/2006/relationships/image" Target="../media/image312.png"/><Relationship Id="rId12" Type="http://schemas.openxmlformats.org/officeDocument/2006/relationships/image" Target="../media/image313.png"/><Relationship Id="rId2" Type="http://schemas.openxmlformats.org/officeDocument/2006/relationships/image" Target="../media/image1740.png"/><Relationship Id="rId1" Type="http://schemas.openxmlformats.org/officeDocument/2006/relationships/slideLayout" Target="../slideLayouts/slideLayout3.xml"/><Relationship Id="rId6" Type="http://schemas.openxmlformats.org/officeDocument/2006/relationships/image" Target="../media/image340.png"/><Relationship Id="rId11" Type="http://schemas.openxmlformats.org/officeDocument/2006/relationships/image" Target="../media/image344.png"/><Relationship Id="rId5" Type="http://schemas.openxmlformats.org/officeDocument/2006/relationships/image" Target="../media/image330.png"/><Relationship Id="rId10" Type="http://schemas.openxmlformats.org/officeDocument/2006/relationships/image" Target="../media/image343.png"/><Relationship Id="rId4" Type="http://schemas.openxmlformats.org/officeDocument/2006/relationships/image" Target="../media/image310.png"/><Relationship Id="rId9" Type="http://schemas.openxmlformats.org/officeDocument/2006/relationships/image" Target="../media/image342.png"/></Relationships>
</file>

<file path=ppt/slides/_rels/slide41.xml.rels><?xml version="1.0" encoding="UTF-8" standalone="yes"?>
<Relationships xmlns="http://schemas.openxmlformats.org/package/2006/relationships"><Relationship Id="rId8" Type="http://schemas.openxmlformats.org/officeDocument/2006/relationships/image" Target="../media/image351.png"/><Relationship Id="rId13" Type="http://schemas.openxmlformats.org/officeDocument/2006/relationships/image" Target="../media/image354.png"/><Relationship Id="rId18" Type="http://schemas.openxmlformats.org/officeDocument/2006/relationships/image" Target="../media/image360.png"/><Relationship Id="rId3" Type="http://schemas.openxmlformats.org/officeDocument/2006/relationships/image" Target="../media/image346.png"/><Relationship Id="rId21" Type="http://schemas.openxmlformats.org/officeDocument/2006/relationships/image" Target="../media/image362.png"/><Relationship Id="rId7" Type="http://schemas.openxmlformats.org/officeDocument/2006/relationships/image" Target="../media/image350.png"/><Relationship Id="rId12" Type="http://schemas.openxmlformats.org/officeDocument/2006/relationships/image" Target="../media/image3520.png"/><Relationship Id="rId17" Type="http://schemas.openxmlformats.org/officeDocument/2006/relationships/image" Target="../media/image358.png"/><Relationship Id="rId2" Type="http://schemas.openxmlformats.org/officeDocument/2006/relationships/image" Target="../media/image345.png"/><Relationship Id="rId16" Type="http://schemas.openxmlformats.org/officeDocument/2006/relationships/image" Target="../media/image357.png"/><Relationship Id="rId20" Type="http://schemas.openxmlformats.org/officeDocument/2006/relationships/image" Target="../media/image359.png"/><Relationship Id="rId1" Type="http://schemas.openxmlformats.org/officeDocument/2006/relationships/slideLayout" Target="../slideLayouts/slideLayout3.xml"/><Relationship Id="rId6" Type="http://schemas.openxmlformats.org/officeDocument/2006/relationships/image" Target="../media/image349.png"/><Relationship Id="rId11" Type="http://schemas.openxmlformats.org/officeDocument/2006/relationships/image" Target="../media/image347.png"/><Relationship Id="rId5" Type="http://schemas.openxmlformats.org/officeDocument/2006/relationships/image" Target="../media/image348.png"/><Relationship Id="rId15" Type="http://schemas.openxmlformats.org/officeDocument/2006/relationships/image" Target="../media/image356.png"/><Relationship Id="rId23" Type="http://schemas.openxmlformats.org/officeDocument/2006/relationships/image" Target="../media/image364.png"/><Relationship Id="rId10" Type="http://schemas.openxmlformats.org/officeDocument/2006/relationships/image" Target="../media/image353.png"/><Relationship Id="rId19" Type="http://schemas.openxmlformats.org/officeDocument/2006/relationships/image" Target="../media/image361.png"/><Relationship Id="rId4" Type="http://schemas.openxmlformats.org/officeDocument/2006/relationships/image" Target="../media/image3450.png"/><Relationship Id="rId9" Type="http://schemas.openxmlformats.org/officeDocument/2006/relationships/image" Target="../media/image352.png"/><Relationship Id="rId14" Type="http://schemas.openxmlformats.org/officeDocument/2006/relationships/image" Target="../media/image355.png"/><Relationship Id="rId22" Type="http://schemas.openxmlformats.org/officeDocument/2006/relationships/image" Target="../media/image363.png"/></Relationships>
</file>

<file path=ppt/slides/_rels/slide42.xml.rels><?xml version="1.0" encoding="UTF-8" standalone="yes"?>
<Relationships xmlns="http://schemas.openxmlformats.org/package/2006/relationships"><Relationship Id="rId8" Type="http://schemas.openxmlformats.org/officeDocument/2006/relationships/image" Target="../media/image371.png"/><Relationship Id="rId13" Type="http://schemas.openxmlformats.org/officeDocument/2006/relationships/image" Target="../media/image376.png"/><Relationship Id="rId3" Type="http://schemas.openxmlformats.org/officeDocument/2006/relationships/image" Target="../media/image366.png"/><Relationship Id="rId7" Type="http://schemas.openxmlformats.org/officeDocument/2006/relationships/image" Target="../media/image370.png"/><Relationship Id="rId12" Type="http://schemas.openxmlformats.org/officeDocument/2006/relationships/image" Target="../media/image375.png"/><Relationship Id="rId2" Type="http://schemas.openxmlformats.org/officeDocument/2006/relationships/image" Target="../media/image365.png"/><Relationship Id="rId1" Type="http://schemas.openxmlformats.org/officeDocument/2006/relationships/slideLayout" Target="../slideLayouts/slideLayout3.xml"/><Relationship Id="rId6" Type="http://schemas.openxmlformats.org/officeDocument/2006/relationships/image" Target="../media/image369.png"/><Relationship Id="rId11" Type="http://schemas.openxmlformats.org/officeDocument/2006/relationships/image" Target="../media/image374.png"/><Relationship Id="rId5" Type="http://schemas.openxmlformats.org/officeDocument/2006/relationships/image" Target="../media/image368.png"/><Relationship Id="rId10" Type="http://schemas.openxmlformats.org/officeDocument/2006/relationships/image" Target="../media/image373.png"/><Relationship Id="rId4" Type="http://schemas.openxmlformats.org/officeDocument/2006/relationships/image" Target="../media/image367.png"/><Relationship Id="rId9" Type="http://schemas.openxmlformats.org/officeDocument/2006/relationships/image" Target="../media/image372.png"/><Relationship Id="rId14" Type="http://schemas.openxmlformats.org/officeDocument/2006/relationships/image" Target="../media/image377.png"/></Relationships>
</file>

<file path=ppt/slides/_rels/slide43.xml.rels><?xml version="1.0" encoding="UTF-8" standalone="yes"?>
<Relationships xmlns="http://schemas.openxmlformats.org/package/2006/relationships"><Relationship Id="rId8" Type="http://schemas.openxmlformats.org/officeDocument/2006/relationships/image" Target="../media/image379.png"/><Relationship Id="rId13" Type="http://schemas.openxmlformats.org/officeDocument/2006/relationships/image" Target="../media/image1890.png"/><Relationship Id="rId3" Type="http://schemas.openxmlformats.org/officeDocument/2006/relationships/image" Target="../media/image378.png"/><Relationship Id="rId7" Type="http://schemas.openxmlformats.org/officeDocument/2006/relationships/image" Target="../media/image3740.png"/><Relationship Id="rId12" Type="http://schemas.openxmlformats.org/officeDocument/2006/relationships/image" Target="../media/image380.png"/><Relationship Id="rId1" Type="http://schemas.openxmlformats.org/officeDocument/2006/relationships/slideLayout" Target="../slideLayouts/slideLayout3.xml"/><Relationship Id="rId6" Type="http://schemas.openxmlformats.org/officeDocument/2006/relationships/image" Target="../media/image3730.png"/><Relationship Id="rId11" Type="http://schemas.openxmlformats.org/officeDocument/2006/relationships/image" Target="../media/image3780.png"/><Relationship Id="rId5" Type="http://schemas.openxmlformats.org/officeDocument/2006/relationships/image" Target="../media/image3720.png"/><Relationship Id="rId10" Type="http://schemas.openxmlformats.org/officeDocument/2006/relationships/image" Target="../media/image3770.png"/><Relationship Id="rId4" Type="http://schemas.openxmlformats.org/officeDocument/2006/relationships/image" Target="../media/image3701.png"/><Relationship Id="rId9" Type="http://schemas.openxmlformats.org/officeDocument/2006/relationships/image" Target="../media/image3760.png"/><Relationship Id="rId14" Type="http://schemas.openxmlformats.org/officeDocument/2006/relationships/image" Target="../media/image382.png"/></Relationships>
</file>

<file path=ppt/slides/_rels/slide44.xml.rels><?xml version="1.0" encoding="UTF-8" standalone="yes"?>
<Relationships xmlns="http://schemas.openxmlformats.org/package/2006/relationships"><Relationship Id="rId8" Type="http://schemas.openxmlformats.org/officeDocument/2006/relationships/image" Target="../media/image388.png"/><Relationship Id="rId13" Type="http://schemas.openxmlformats.org/officeDocument/2006/relationships/image" Target="../media/image393.png"/><Relationship Id="rId3" Type="http://schemas.openxmlformats.org/officeDocument/2006/relationships/image" Target="../media/image383.png"/><Relationship Id="rId7" Type="http://schemas.openxmlformats.org/officeDocument/2006/relationships/image" Target="../media/image387.png"/><Relationship Id="rId12" Type="http://schemas.openxmlformats.org/officeDocument/2006/relationships/image" Target="../media/image392.png"/><Relationship Id="rId2" Type="http://schemas.openxmlformats.org/officeDocument/2006/relationships/image" Target="../media/image3820.png"/><Relationship Id="rId1" Type="http://schemas.openxmlformats.org/officeDocument/2006/relationships/slideLayout" Target="../slideLayouts/slideLayout3.xml"/><Relationship Id="rId6" Type="http://schemas.openxmlformats.org/officeDocument/2006/relationships/image" Target="../media/image386.png"/><Relationship Id="rId11" Type="http://schemas.openxmlformats.org/officeDocument/2006/relationships/image" Target="../media/image391.png"/><Relationship Id="rId5" Type="http://schemas.openxmlformats.org/officeDocument/2006/relationships/image" Target="../media/image385.png"/><Relationship Id="rId10" Type="http://schemas.openxmlformats.org/officeDocument/2006/relationships/image" Target="../media/image390.png"/><Relationship Id="rId4" Type="http://schemas.openxmlformats.org/officeDocument/2006/relationships/image" Target="../media/image384.png"/><Relationship Id="rId9" Type="http://schemas.openxmlformats.org/officeDocument/2006/relationships/image" Target="../media/image389.png"/></Relationships>
</file>

<file path=ppt/slides/_rels/slide45.xml.rels><?xml version="1.0" encoding="UTF-8" standalone="yes"?>
<Relationships xmlns="http://schemas.openxmlformats.org/package/2006/relationships"><Relationship Id="rId8" Type="http://schemas.openxmlformats.org/officeDocument/2006/relationships/image" Target="../media/image397.png"/><Relationship Id="rId13" Type="http://schemas.openxmlformats.org/officeDocument/2006/relationships/image" Target="../media/image402.png"/><Relationship Id="rId3" Type="http://schemas.openxmlformats.org/officeDocument/2006/relationships/image" Target="../media/image3920.png"/><Relationship Id="rId7" Type="http://schemas.openxmlformats.org/officeDocument/2006/relationships/image" Target="../media/image396.png"/><Relationship Id="rId12" Type="http://schemas.openxmlformats.org/officeDocument/2006/relationships/image" Target="../media/image401.png"/><Relationship Id="rId2" Type="http://schemas.openxmlformats.org/officeDocument/2006/relationships/image" Target="../media/image3911.png"/><Relationship Id="rId1" Type="http://schemas.openxmlformats.org/officeDocument/2006/relationships/slideLayout" Target="../slideLayouts/slideLayout3.xml"/><Relationship Id="rId6" Type="http://schemas.openxmlformats.org/officeDocument/2006/relationships/image" Target="../media/image395.png"/><Relationship Id="rId11" Type="http://schemas.openxmlformats.org/officeDocument/2006/relationships/image" Target="../media/image400.png"/><Relationship Id="rId5" Type="http://schemas.openxmlformats.org/officeDocument/2006/relationships/image" Target="../media/image394.png"/><Relationship Id="rId10" Type="http://schemas.openxmlformats.org/officeDocument/2006/relationships/image" Target="../media/image399.png"/><Relationship Id="rId4" Type="http://schemas.openxmlformats.org/officeDocument/2006/relationships/image" Target="../media/image3930.png"/><Relationship Id="rId9" Type="http://schemas.openxmlformats.org/officeDocument/2006/relationships/image" Target="../media/image398.png"/><Relationship Id="rId14" Type="http://schemas.openxmlformats.org/officeDocument/2006/relationships/image" Target="../media/image403.png"/></Relationships>
</file>

<file path=ppt/slides/_rels/slide46.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405.png"/><Relationship Id="rId7" Type="http://schemas.openxmlformats.org/officeDocument/2006/relationships/image" Target="../media/image409.png"/><Relationship Id="rId12" Type="http://schemas.openxmlformats.org/officeDocument/2006/relationships/image" Target="../media/image414.png"/><Relationship Id="rId2" Type="http://schemas.openxmlformats.org/officeDocument/2006/relationships/image" Target="../media/image404.png"/><Relationship Id="rId1" Type="http://schemas.openxmlformats.org/officeDocument/2006/relationships/slideLayout" Target="../slideLayouts/slideLayout3.xml"/><Relationship Id="rId6" Type="http://schemas.openxmlformats.org/officeDocument/2006/relationships/image" Target="../media/image408.png"/><Relationship Id="rId11" Type="http://schemas.openxmlformats.org/officeDocument/2006/relationships/image" Target="../media/image413.png"/><Relationship Id="rId5" Type="http://schemas.openxmlformats.org/officeDocument/2006/relationships/image" Target="../media/image407.png"/><Relationship Id="rId10" Type="http://schemas.openxmlformats.org/officeDocument/2006/relationships/image" Target="../media/image412.png"/><Relationship Id="rId4" Type="http://schemas.openxmlformats.org/officeDocument/2006/relationships/image" Target="../media/image406.png"/><Relationship Id="rId9" Type="http://schemas.openxmlformats.org/officeDocument/2006/relationships/image" Target="../media/image411.png"/></Relationships>
</file>

<file path=ppt/slides/_rels/slide47.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425.png"/><Relationship Id="rId3" Type="http://schemas.openxmlformats.org/officeDocument/2006/relationships/image" Target="../media/image416.png"/><Relationship Id="rId7" Type="http://schemas.openxmlformats.org/officeDocument/2006/relationships/image" Target="../media/image409.png"/><Relationship Id="rId12" Type="http://schemas.openxmlformats.org/officeDocument/2006/relationships/image" Target="../media/image424.png"/><Relationship Id="rId2" Type="http://schemas.openxmlformats.org/officeDocument/2006/relationships/image" Target="../media/image415.png"/><Relationship Id="rId1" Type="http://schemas.openxmlformats.org/officeDocument/2006/relationships/slideLayout" Target="../slideLayouts/slideLayout3.xml"/><Relationship Id="rId6" Type="http://schemas.openxmlformats.org/officeDocument/2006/relationships/image" Target="../media/image419.png"/><Relationship Id="rId11" Type="http://schemas.openxmlformats.org/officeDocument/2006/relationships/image" Target="../media/image423.png"/><Relationship Id="rId5" Type="http://schemas.openxmlformats.org/officeDocument/2006/relationships/image" Target="../media/image418.png"/><Relationship Id="rId10" Type="http://schemas.openxmlformats.org/officeDocument/2006/relationships/image" Target="../media/image422.png"/><Relationship Id="rId4" Type="http://schemas.openxmlformats.org/officeDocument/2006/relationships/image" Target="../media/image417.png"/><Relationship Id="rId9" Type="http://schemas.openxmlformats.org/officeDocument/2006/relationships/image" Target="../media/image421.png"/><Relationship Id="rId14" Type="http://schemas.openxmlformats.org/officeDocument/2006/relationships/image" Target="../media/image414.png"/></Relationships>
</file>

<file path=ppt/slides/_rels/slide48.xml.rels><?xml version="1.0" encoding="UTF-8" standalone="yes"?>
<Relationships xmlns="http://schemas.openxmlformats.org/package/2006/relationships"><Relationship Id="rId8" Type="http://schemas.openxmlformats.org/officeDocument/2006/relationships/image" Target="../media/image432.png"/><Relationship Id="rId13" Type="http://schemas.openxmlformats.org/officeDocument/2006/relationships/image" Target="../media/image419.png"/><Relationship Id="rId18" Type="http://schemas.openxmlformats.org/officeDocument/2006/relationships/image" Target="../media/image441.png"/><Relationship Id="rId3" Type="http://schemas.openxmlformats.org/officeDocument/2006/relationships/image" Target="../media/image427.png"/><Relationship Id="rId7" Type="http://schemas.openxmlformats.org/officeDocument/2006/relationships/image" Target="../media/image431.png"/><Relationship Id="rId12" Type="http://schemas.openxmlformats.org/officeDocument/2006/relationships/image" Target="../media/image436.png"/><Relationship Id="rId17" Type="http://schemas.openxmlformats.org/officeDocument/2006/relationships/image" Target="../media/image440.png"/><Relationship Id="rId2" Type="http://schemas.openxmlformats.org/officeDocument/2006/relationships/image" Target="../media/image426.png"/><Relationship Id="rId16" Type="http://schemas.openxmlformats.org/officeDocument/2006/relationships/image" Target="../media/image439.png"/><Relationship Id="rId20" Type="http://schemas.openxmlformats.org/officeDocument/2006/relationships/image" Target="../media/image443.png"/><Relationship Id="rId1" Type="http://schemas.openxmlformats.org/officeDocument/2006/relationships/slideLayout" Target="../slideLayouts/slideLayout3.xml"/><Relationship Id="rId6" Type="http://schemas.openxmlformats.org/officeDocument/2006/relationships/image" Target="../media/image430.png"/><Relationship Id="rId11" Type="http://schemas.openxmlformats.org/officeDocument/2006/relationships/image" Target="../media/image435.png"/><Relationship Id="rId5" Type="http://schemas.openxmlformats.org/officeDocument/2006/relationships/image" Target="../media/image429.png"/><Relationship Id="rId15" Type="http://schemas.openxmlformats.org/officeDocument/2006/relationships/image" Target="../media/image438.png"/><Relationship Id="rId10" Type="http://schemas.openxmlformats.org/officeDocument/2006/relationships/image" Target="../media/image434.png"/><Relationship Id="rId19" Type="http://schemas.openxmlformats.org/officeDocument/2006/relationships/image" Target="../media/image442.png"/><Relationship Id="rId4" Type="http://schemas.openxmlformats.org/officeDocument/2006/relationships/image" Target="../media/image428.png"/><Relationship Id="rId9" Type="http://schemas.openxmlformats.org/officeDocument/2006/relationships/image" Target="../media/image433.png"/><Relationship Id="rId14" Type="http://schemas.openxmlformats.org/officeDocument/2006/relationships/image" Target="../media/image437.png"/></Relationships>
</file>

<file path=ppt/slides/_rels/slide49.xml.rels><?xml version="1.0" encoding="UTF-8" standalone="yes"?>
<Relationships xmlns="http://schemas.openxmlformats.org/package/2006/relationships"><Relationship Id="rId3" Type="http://schemas.openxmlformats.org/officeDocument/2006/relationships/image" Target="../media/image445.png"/><Relationship Id="rId2" Type="http://schemas.openxmlformats.org/officeDocument/2006/relationships/image" Target="../media/image444.png"/><Relationship Id="rId1" Type="http://schemas.openxmlformats.org/officeDocument/2006/relationships/slideLayout" Target="../slideLayouts/slideLayout3.xml"/><Relationship Id="rId5" Type="http://schemas.openxmlformats.org/officeDocument/2006/relationships/image" Target="../media/image447.png"/><Relationship Id="rId4" Type="http://schemas.openxmlformats.org/officeDocument/2006/relationships/image" Target="../media/image446.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5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4010.png"/><Relationship Id="rId3" Type="http://schemas.openxmlformats.org/officeDocument/2006/relationships/image" Target="../media/image3510.png"/><Relationship Id="rId7" Type="http://schemas.openxmlformats.org/officeDocument/2006/relationships/image" Target="../media/image391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610.png"/></Relationships>
</file>

<file path=ppt/slides/_rels/slide7.xml.rels><?xml version="1.0" encoding="UTF-8" standalone="yes"?>
<Relationships xmlns="http://schemas.openxmlformats.org/package/2006/relationships"><Relationship Id="rId3" Type="http://schemas.openxmlformats.org/officeDocument/2006/relationships/image" Target="../media/image41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D125B39-4795-4BA6-B9B5-11FFCFC98439}"/>
              </a:ext>
            </a:extLst>
          </p:cNvPr>
          <p:cNvSpPr>
            <a:spLocks noGrp="1"/>
          </p:cNvSpPr>
          <p:nvPr>
            <p:ph type="ctrTitle"/>
          </p:nvPr>
        </p:nvSpPr>
        <p:spPr/>
        <p:txBody>
          <a:bodyPr/>
          <a:lstStyle/>
          <a:p>
            <a:r>
              <a:rPr lang="en-US" dirty="0"/>
              <a:t>Unit – 2.1</a:t>
            </a:r>
            <a:br>
              <a:rPr lang="en-US" dirty="0"/>
            </a:br>
            <a:r>
              <a:rPr lang="en-IN" dirty="0"/>
              <a:t>Recurrence Relation</a:t>
            </a:r>
            <a:endParaRPr lang="en-US" dirty="0"/>
          </a:p>
        </p:txBody>
      </p:sp>
      <p:sp>
        <p:nvSpPr>
          <p:cNvPr id="16" name="Text Placeholder 15">
            <a:extLst>
              <a:ext uri="{FF2B5EF4-FFF2-40B4-BE49-F238E27FC236}">
                <a16:creationId xmlns:a16="http://schemas.microsoft.com/office/drawing/2014/main" id="{05EEC38D-B69A-4F45-9CFB-3F832F2054F3}"/>
              </a:ext>
            </a:extLst>
          </p:cNvPr>
          <p:cNvSpPr>
            <a:spLocks noGrp="1"/>
          </p:cNvSpPr>
          <p:nvPr>
            <p:ph type="body" sz="quarter" idx="11"/>
          </p:nvPr>
        </p:nvSpPr>
        <p:spPr/>
        <p:txBody>
          <a:bodyPr/>
          <a:lstStyle/>
          <a:p>
            <a:r>
              <a:rPr lang="en-US" dirty="0"/>
              <a:t>vasudev.barjadiya@darshan.ac.in</a:t>
            </a:r>
          </a:p>
        </p:txBody>
      </p:sp>
      <p:sp>
        <p:nvSpPr>
          <p:cNvPr id="17" name="Text Placeholder 16">
            <a:extLst>
              <a:ext uri="{FF2B5EF4-FFF2-40B4-BE49-F238E27FC236}">
                <a16:creationId xmlns:a16="http://schemas.microsoft.com/office/drawing/2014/main" id="{3B892750-977A-4A19-B627-46C829D9CDA2}"/>
              </a:ext>
            </a:extLst>
          </p:cNvPr>
          <p:cNvSpPr>
            <a:spLocks noGrp="1"/>
          </p:cNvSpPr>
          <p:nvPr>
            <p:ph type="body" sz="quarter" idx="12"/>
          </p:nvPr>
        </p:nvSpPr>
        <p:spPr/>
        <p:txBody>
          <a:bodyPr/>
          <a:lstStyle/>
          <a:p>
            <a:r>
              <a:rPr lang="en-US" dirty="0"/>
              <a:t>901 64 27 400</a:t>
            </a:r>
          </a:p>
        </p:txBody>
      </p:sp>
      <p:sp>
        <p:nvSpPr>
          <p:cNvPr id="18" name="Text Placeholder 17">
            <a:extLst>
              <a:ext uri="{FF2B5EF4-FFF2-40B4-BE49-F238E27FC236}">
                <a16:creationId xmlns:a16="http://schemas.microsoft.com/office/drawing/2014/main" id="{DDD3C75D-9CAD-401D-B6F2-D687EEC3CDEC}"/>
              </a:ext>
            </a:extLst>
          </p:cNvPr>
          <p:cNvSpPr>
            <a:spLocks noGrp="1"/>
          </p:cNvSpPr>
          <p:nvPr>
            <p:ph type="body" sz="quarter" idx="13"/>
          </p:nvPr>
        </p:nvSpPr>
        <p:spPr/>
        <p:txBody>
          <a:bodyPr/>
          <a:lstStyle/>
          <a:p>
            <a:r>
              <a:rPr lang="en-US" dirty="0"/>
              <a:t>Department of Humanities &amp; Science</a:t>
            </a:r>
          </a:p>
        </p:txBody>
      </p:sp>
      <p:sp>
        <p:nvSpPr>
          <p:cNvPr id="19" name="Text Placeholder 18">
            <a:extLst>
              <a:ext uri="{FF2B5EF4-FFF2-40B4-BE49-F238E27FC236}">
                <a16:creationId xmlns:a16="http://schemas.microsoft.com/office/drawing/2014/main" id="{D6DA44CB-50AE-4D51-AC18-616176252887}"/>
              </a:ext>
            </a:extLst>
          </p:cNvPr>
          <p:cNvSpPr>
            <a:spLocks noGrp="1"/>
          </p:cNvSpPr>
          <p:nvPr>
            <p:ph type="body" sz="quarter" idx="14"/>
          </p:nvPr>
        </p:nvSpPr>
        <p:spPr/>
        <p:txBody>
          <a:bodyPr/>
          <a:lstStyle/>
          <a:p>
            <a:r>
              <a:rPr lang="en-US" dirty="0"/>
              <a:t>Prof. Vasudev </a:t>
            </a:r>
            <a:r>
              <a:rPr lang="en-US" dirty="0" err="1"/>
              <a:t>Barjadiya</a:t>
            </a:r>
            <a:endParaRPr lang="en-US" dirty="0"/>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F12C6FA8-76F5-4F55-873C-76674E986E27}"/>
                  </a:ext>
                </a:extLst>
              </p:cNvPr>
              <p:cNvSpPr>
                <a:spLocks noGrp="1"/>
              </p:cNvSpPr>
              <p:nvPr>
                <p:ph type="body" sz="quarter" idx="16"/>
              </p:nvPr>
            </p:nvSpPr>
            <p:spPr/>
            <p:txBody>
              <a:bodyPr/>
              <a:lstStyle/>
              <a:p>
                <a:r>
                  <a:rPr lang="en-IN" dirty="0"/>
                  <a:t>BTech &amp; BSc (H)-CS </a:t>
                </a:r>
                <a14:m>
                  <m:oMath xmlns:m="http://schemas.openxmlformats.org/officeDocument/2006/math">
                    <m:r>
                      <a:rPr lang="en-IN" b="0" i="1" smtClean="0">
                        <a:latin typeface="Cambria Math" panose="02040503050406030204" pitchFamily="18" charset="0"/>
                      </a:rPr>
                      <m:t>→</m:t>
                    </m:r>
                  </m:oMath>
                </a14:m>
                <a:r>
                  <a:rPr lang="en-IN" dirty="0"/>
                  <a:t> 3</a:t>
                </a:r>
                <a:r>
                  <a:rPr lang="en-IN" baseline="30000" dirty="0"/>
                  <a:t>rd</a:t>
                </a:r>
                <a:r>
                  <a:rPr lang="en-IN" dirty="0"/>
                  <a:t> Semester </a:t>
                </a:r>
              </a:p>
              <a:p>
                <a:r>
                  <a:rPr lang="en-IN" dirty="0"/>
                  <a:t>Discrete Mathematics (</a:t>
                </a:r>
                <a:r>
                  <a:rPr lang="en-IN" sz="1800" b="0" kern="1200" dirty="0">
                    <a:solidFill>
                      <a:srgbClr val="FFFFFF"/>
                    </a:solidFill>
                    <a:effectLst/>
                    <a:latin typeface="Roboto Condensed" panose="02000000000000000000" pitchFamily="2" charset="0"/>
                    <a:ea typeface="+mn-ea"/>
                    <a:cs typeface="+mn-cs"/>
                  </a:rPr>
                  <a:t>2301HS301</a:t>
                </a:r>
                <a:r>
                  <a:rPr lang="en-IN" dirty="0"/>
                  <a:t>)</a:t>
                </a:r>
              </a:p>
            </p:txBody>
          </p:sp>
        </mc:Choice>
        <mc:Fallback xmlns="">
          <p:sp>
            <p:nvSpPr>
              <p:cNvPr id="2" name="Text Placeholder 1">
                <a:extLst>
                  <a:ext uri="{FF2B5EF4-FFF2-40B4-BE49-F238E27FC236}">
                    <a16:creationId xmlns:a16="http://schemas.microsoft.com/office/drawing/2014/main" id="{F12C6FA8-76F5-4F55-873C-76674E986E27}"/>
                  </a:ext>
                </a:extLst>
              </p:cNvPr>
              <p:cNvSpPr>
                <a:spLocks noGrp="1" noRot="1" noChangeAspect="1" noMove="1" noResize="1" noEditPoints="1" noAdjustHandles="1" noChangeArrowheads="1" noChangeShapeType="1" noTextEdit="1"/>
              </p:cNvSpPr>
              <p:nvPr>
                <p:ph type="body" sz="quarter" idx="16"/>
              </p:nvPr>
            </p:nvSpPr>
            <p:spPr>
              <a:blipFill>
                <a:blip r:embed="rId2"/>
                <a:stretch>
                  <a:fillRect b="-4132"/>
                </a:stretch>
              </a:blipFill>
            </p:spPr>
            <p:txBody>
              <a:bodyPr/>
              <a:lstStyle/>
              <a:p>
                <a:r>
                  <a:rPr lang="en-IN">
                    <a:noFill/>
                  </a:rPr>
                  <a:t> </a:t>
                </a:r>
              </a:p>
            </p:txBody>
          </p:sp>
        </mc:Fallback>
      </mc:AlternateContent>
      <p:pic>
        <p:nvPicPr>
          <p:cNvPr id="10" name="Picture Placeholder 9">
            <a:extLst>
              <a:ext uri="{FF2B5EF4-FFF2-40B4-BE49-F238E27FC236}">
                <a16:creationId xmlns:a16="http://schemas.microsoft.com/office/drawing/2014/main" id="{222E2A12-3616-430B-98B7-4DB2C6F17117}"/>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127326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00FF-4E5A-40E1-9D06-33E9BFB21EB3}"/>
              </a:ext>
            </a:extLst>
          </p:cNvPr>
          <p:cNvSpPr>
            <a:spLocks noGrp="1"/>
          </p:cNvSpPr>
          <p:nvPr>
            <p:ph type="title"/>
          </p:nvPr>
        </p:nvSpPr>
        <p:spPr/>
        <p:txBody>
          <a:bodyPr/>
          <a:lstStyle/>
          <a:p>
            <a:r>
              <a:rPr lang="en-IN" dirty="0"/>
              <a:t>Linear Recurrence 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D35F3-0588-4802-84F0-BB8FD06381B7}"/>
                  </a:ext>
                </a:extLst>
              </p:cNvPr>
              <p:cNvSpPr>
                <a:spLocks noGrp="1"/>
              </p:cNvSpPr>
              <p:nvPr>
                <p:ph idx="1"/>
              </p:nvPr>
            </p:nvSpPr>
            <p:spPr>
              <a:xfrm>
                <a:off x="131180" y="863444"/>
                <a:ext cx="11929641" cy="5726542"/>
              </a:xfrm>
            </p:spPr>
            <p:txBody>
              <a:bodyPr/>
              <a:lstStyle/>
              <a:p>
                <a:pPr marL="85726" algn="l">
                  <a:lnSpc>
                    <a:spcPct val="120000"/>
                  </a:lnSpc>
                  <a:spcBef>
                    <a:spcPts val="600"/>
                  </a:spcBef>
                </a:pPr>
                <a:r>
                  <a:rPr lang="en-GB" dirty="0"/>
                  <a:t>Note that, the recurrence relation</a:t>
                </a:r>
              </a:p>
              <a:p>
                <a:pPr marL="0" indent="0" algn="l">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en-IN" b="1" i="1" smtClean="0">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𝟎</m:t>
                          </m:r>
                        </m:sub>
                      </m:sSub>
                      <m:r>
                        <a:rPr lang="en-IN" b="1" i="1" smtClean="0">
                          <a:solidFill>
                            <a:srgbClr val="FF0000"/>
                          </a:solidFill>
                          <a:latin typeface="Cambria Math" panose="02040503050406030204" pitchFamily="18" charset="0"/>
                        </a:rPr>
                        <m:t> </m:t>
                      </m:r>
                      <m:sSub>
                        <m:sSubPr>
                          <m:ctrlPr>
                            <a:rPr lang="en-IN" b="1" i="1" smtClean="0">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sub>
                      </m:sSub>
                      <m:r>
                        <a:rPr lang="en-IN" b="1" i="0" smtClean="0">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𝟏</m:t>
                          </m:r>
                        </m:sub>
                      </m:sSub>
                      <m:r>
                        <a:rPr lang="en-IN" b="1" i="1">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𝟏</m:t>
                          </m:r>
                        </m:sub>
                      </m:sSub>
                      <m:r>
                        <a:rPr lang="en-IN" b="1" i="0" smtClean="0">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𝟐</m:t>
                          </m:r>
                        </m:sub>
                      </m:sSub>
                      <m:r>
                        <a:rPr lang="en-IN" b="1" i="1">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𝟐</m:t>
                          </m:r>
                        </m:sub>
                      </m:sSub>
                      <m:r>
                        <a:rPr lang="en-IN" b="1" i="0" smtClean="0">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𝐤</m:t>
                          </m:r>
                        </m:sub>
                      </m:sSub>
                      <m:r>
                        <a:rPr lang="en-IN" b="1" i="1">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𝐤</m:t>
                          </m:r>
                        </m:sub>
                      </m:sSub>
                      <m:r>
                        <a:rPr lang="en-IN" b="1" i="0" smtClean="0">
                          <a:solidFill>
                            <a:srgbClr val="FF0000"/>
                          </a:solidFill>
                          <a:latin typeface="Cambria Math" panose="02040503050406030204" pitchFamily="18" charset="0"/>
                        </a:rPr>
                        <m:t>=</m:t>
                      </m:r>
                      <m:r>
                        <a:rPr lang="en-IN" b="1" i="1" smtClean="0">
                          <a:solidFill>
                            <a:srgbClr val="FF0000"/>
                          </a:solidFill>
                          <a:latin typeface="Cambria Math" panose="02040503050406030204" pitchFamily="18" charset="0"/>
                        </a:rPr>
                        <m:t>𝟎</m:t>
                      </m:r>
                    </m:oMath>
                  </m:oMathPara>
                </a14:m>
                <a:endParaRPr lang="en-GB" dirty="0"/>
              </a:p>
              <a:p>
                <a:pPr marL="268288" indent="0" algn="l">
                  <a:lnSpc>
                    <a:spcPct val="120000"/>
                  </a:lnSpc>
                  <a:spcBef>
                    <a:spcPts val="600"/>
                  </a:spcBef>
                  <a:buNone/>
                </a:pPr>
                <a:r>
                  <a:rPr lang="en-GB" dirty="0"/>
                  <a:t>is known as </a:t>
                </a:r>
                <a:r>
                  <a:rPr lang="en-GB" b="1" dirty="0">
                    <a:solidFill>
                      <a:srgbClr val="0070C0"/>
                    </a:solidFill>
                  </a:rPr>
                  <a:t>associated homogeneous recurrence relation</a:t>
                </a:r>
                <a:r>
                  <a:rPr lang="en-GB" dirty="0"/>
                  <a:t> of given recurrence relation </a:t>
                </a:r>
                <a14:m>
                  <m:oMath xmlns:m="http://schemas.openxmlformats.org/officeDocument/2006/math">
                    <m:d>
                      <m:dPr>
                        <m:ctrlPr>
                          <a:rPr lang="en-GB" i="1" dirty="0" smtClean="0">
                            <a:solidFill>
                              <a:srgbClr val="0070C0"/>
                            </a:solidFill>
                            <a:latin typeface="Cambria Math" panose="02040503050406030204" pitchFamily="18" charset="0"/>
                          </a:rPr>
                        </m:ctrlPr>
                      </m:dPr>
                      <m:e>
                        <m:r>
                          <a:rPr lang="en-IN" b="0" i="1" dirty="0" smtClean="0">
                            <a:solidFill>
                              <a:srgbClr val="0070C0"/>
                            </a:solidFill>
                            <a:latin typeface="Cambria Math" panose="02040503050406030204" pitchFamily="18" charset="0"/>
                          </a:rPr>
                          <m:t>1</m:t>
                        </m:r>
                      </m:e>
                    </m:d>
                  </m:oMath>
                </a14:m>
                <a:r>
                  <a:rPr lang="en-GB" dirty="0"/>
                  <a:t>.</a:t>
                </a:r>
              </a:p>
              <a:p>
                <a:pPr marL="268288" indent="0" algn="l">
                  <a:lnSpc>
                    <a:spcPct val="120000"/>
                  </a:lnSpc>
                  <a:spcBef>
                    <a:spcPts val="600"/>
                  </a:spcBef>
                  <a:buNone/>
                </a:pPr>
                <a:r>
                  <a:rPr lang="en-GB" dirty="0"/>
                  <a:t>It plays an important role in the solution of the nonhomogeneous recurrence relation.</a:t>
                </a:r>
              </a:p>
            </p:txBody>
          </p:sp>
        </mc:Choice>
        <mc:Fallback xmlns="">
          <p:sp>
            <p:nvSpPr>
              <p:cNvPr id="3" name="Content Placeholder 2">
                <a:extLst>
                  <a:ext uri="{FF2B5EF4-FFF2-40B4-BE49-F238E27FC236}">
                    <a16:creationId xmlns:a16="http://schemas.microsoft.com/office/drawing/2014/main" id="{C30D35F3-0588-4802-84F0-BB8FD06381B7}"/>
                  </a:ext>
                </a:extLst>
              </p:cNvPr>
              <p:cNvSpPr>
                <a:spLocks noGrp="1" noRot="1" noChangeAspect="1" noMove="1" noResize="1" noEditPoints="1" noAdjustHandles="1" noChangeArrowheads="1" noChangeShapeType="1" noTextEdit="1"/>
              </p:cNvSpPr>
              <p:nvPr>
                <p:ph idx="1"/>
              </p:nvPr>
            </p:nvSpPr>
            <p:spPr>
              <a:xfrm>
                <a:off x="131180" y="863444"/>
                <a:ext cx="11929641" cy="5726542"/>
              </a:xfrm>
              <a:blipFill>
                <a:blip r:embed="rId3"/>
                <a:stretch>
                  <a:fillRect l="-971" t="-319"/>
                </a:stretch>
              </a:blipFill>
            </p:spPr>
            <p:txBody>
              <a:bodyPr/>
              <a:lstStyle/>
              <a:p>
                <a:r>
                  <a:rPr lang="en-IN">
                    <a:noFill/>
                  </a:rPr>
                  <a:t> </a:t>
                </a:r>
              </a:p>
            </p:txBody>
          </p:sp>
        </mc:Fallback>
      </mc:AlternateContent>
    </p:spTree>
    <p:extLst>
      <p:ext uri="{BB962C8B-B14F-4D97-AF65-F5344CB8AC3E}">
        <p14:creationId xmlns:p14="http://schemas.microsoft.com/office/powerpoint/2010/main" val="60813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00FF-4E5A-40E1-9D06-33E9BFB21EB3}"/>
              </a:ext>
            </a:extLst>
          </p:cNvPr>
          <p:cNvSpPr>
            <a:spLocks noGrp="1"/>
          </p:cNvSpPr>
          <p:nvPr>
            <p:ph type="title"/>
          </p:nvPr>
        </p:nvSpPr>
        <p:spPr/>
        <p:txBody>
          <a:bodyPr>
            <a:noAutofit/>
          </a:bodyPr>
          <a:lstStyle/>
          <a:p>
            <a:r>
              <a:rPr lang="en-GB" dirty="0"/>
              <a:t>Solving Linear Recurrence Relation</a:t>
            </a:r>
            <a:endParaRPr lang="en-GB"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D35F3-0588-4802-84F0-BB8FD06381B7}"/>
                  </a:ext>
                </a:extLst>
              </p:cNvPr>
              <p:cNvSpPr>
                <a:spLocks noGrp="1"/>
              </p:cNvSpPr>
              <p:nvPr>
                <p:ph idx="1"/>
              </p:nvPr>
            </p:nvSpPr>
            <p:spPr/>
            <p:txBody>
              <a:bodyPr/>
              <a:lstStyle/>
              <a:p>
                <a:pPr marL="85726" algn="l">
                  <a:lnSpc>
                    <a:spcPct val="120000"/>
                  </a:lnSpc>
                  <a:spcBef>
                    <a:spcPts val="600"/>
                  </a:spcBef>
                </a:pPr>
                <a:r>
                  <a:rPr lang="en-GB" dirty="0"/>
                  <a:t>If </a:t>
                </a:r>
                <a14:m>
                  <m:oMath xmlns:m="http://schemas.openxmlformats.org/officeDocument/2006/math">
                    <m:sSubSup>
                      <m:sSubSupPr>
                        <m:ctrlPr>
                          <a:rPr lang="en-IN" b="1" i="1" smtClean="0">
                            <a:solidFill>
                              <a:srgbClr val="FF0000"/>
                            </a:solidFill>
                            <a:latin typeface="Cambria Math" panose="02040503050406030204" pitchFamily="18" charset="0"/>
                          </a:rPr>
                        </m:ctrlPr>
                      </m:sSubSup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sub>
                      <m:sup>
                        <m:d>
                          <m:dPr>
                            <m:ctrlPr>
                              <a:rPr lang="en-IN" b="1" i="1" smtClean="0">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𝐩</m:t>
                            </m:r>
                          </m:e>
                        </m:d>
                      </m:sup>
                    </m:sSubSup>
                  </m:oMath>
                </a14:m>
                <a:r>
                  <a:rPr lang="en-GB" b="1" dirty="0">
                    <a:solidFill>
                      <a:srgbClr val="FF0000"/>
                    </a:solidFill>
                  </a:rPr>
                  <a:t> </a:t>
                </a:r>
                <a:r>
                  <a:rPr lang="en-GB" dirty="0"/>
                  <a:t>is a  particular solution of non homogeneous linear recurrence relation </a:t>
                </a:r>
              </a:p>
              <a:p>
                <a:pPr marL="0" indent="0" algn="l">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en-IN" b="1" i="1" smtClean="0">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𝟎</m:t>
                          </m:r>
                        </m:sub>
                      </m:sSub>
                      <m:r>
                        <a:rPr lang="en-IN" b="1" i="1" smtClean="0">
                          <a:solidFill>
                            <a:srgbClr val="FF0000"/>
                          </a:solidFill>
                          <a:latin typeface="Cambria Math" panose="02040503050406030204" pitchFamily="18" charset="0"/>
                        </a:rPr>
                        <m:t> </m:t>
                      </m:r>
                      <m:sSub>
                        <m:sSubPr>
                          <m:ctrlPr>
                            <a:rPr lang="en-IN" b="1" i="1" smtClean="0">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sub>
                      </m:sSub>
                      <m:r>
                        <a:rPr lang="en-IN" b="1" i="0" smtClean="0">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𝟏</m:t>
                          </m:r>
                        </m:sub>
                      </m:sSub>
                      <m:r>
                        <a:rPr lang="en-IN" b="1" i="1">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𝟏</m:t>
                          </m:r>
                        </m:sub>
                      </m:sSub>
                      <m:r>
                        <a:rPr lang="en-IN" b="1" i="0" smtClean="0">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𝟐</m:t>
                          </m:r>
                        </m:sub>
                      </m:sSub>
                      <m:r>
                        <a:rPr lang="en-IN" b="1" i="1">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𝟐</m:t>
                          </m:r>
                        </m:sub>
                      </m:sSub>
                      <m:r>
                        <a:rPr lang="en-IN" b="1" i="0" smtClean="0">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𝐤</m:t>
                          </m:r>
                        </m:sub>
                      </m:sSub>
                      <m:r>
                        <a:rPr lang="en-IN" b="1" i="1">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𝐤</m:t>
                          </m:r>
                        </m:sub>
                      </m:sSub>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𝐅</m:t>
                      </m:r>
                      <m:d>
                        <m:dPr>
                          <m:ctrlPr>
                            <a:rPr lang="en-IN" b="1" i="1" smtClean="0">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𝐧</m:t>
                          </m:r>
                        </m:e>
                      </m:d>
                    </m:oMath>
                  </m:oMathPara>
                </a14:m>
                <a:endParaRPr lang="en-GB" dirty="0"/>
              </a:p>
              <a:p>
                <a:pPr marL="266700" indent="0" algn="l">
                  <a:lnSpc>
                    <a:spcPct val="120000"/>
                  </a:lnSpc>
                  <a:spcBef>
                    <a:spcPts val="600"/>
                  </a:spcBef>
                  <a:buNone/>
                </a:pPr>
                <a:r>
                  <a:rPr lang="en-GB" dirty="0"/>
                  <a:t>then total solution is of the from </a:t>
                </a:r>
              </a:p>
              <a:p>
                <a:pPr marL="0" indent="0" algn="l">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en-IN" b="1" i="1" smtClean="0">
                              <a:solidFill>
                                <a:srgbClr val="002060"/>
                              </a:solidFill>
                              <a:latin typeface="Cambria Math" panose="02040503050406030204" pitchFamily="18" charset="0"/>
                            </a:rPr>
                          </m:ctrlPr>
                        </m:sSubPr>
                        <m:e>
                          <m:r>
                            <a:rPr lang="en-IN" b="1" i="0" smtClean="0">
                              <a:solidFill>
                                <a:srgbClr val="002060"/>
                              </a:solidFill>
                              <a:latin typeface="Cambria Math" panose="02040503050406030204" pitchFamily="18" charset="0"/>
                            </a:rPr>
                            <m:t>𝐚</m:t>
                          </m:r>
                        </m:e>
                        <m:sub>
                          <m:r>
                            <a:rPr lang="en-IN" b="1" i="0" smtClean="0">
                              <a:solidFill>
                                <a:srgbClr val="002060"/>
                              </a:solidFill>
                              <a:latin typeface="Cambria Math" panose="02040503050406030204" pitchFamily="18" charset="0"/>
                            </a:rPr>
                            <m:t>𝐧</m:t>
                          </m:r>
                        </m:sub>
                      </m:sSub>
                      <m:r>
                        <a:rPr lang="en-IN" b="1" i="0" smtClean="0">
                          <a:solidFill>
                            <a:srgbClr val="0070C0"/>
                          </a:solidFill>
                          <a:latin typeface="Cambria Math" panose="02040503050406030204" pitchFamily="18" charset="0"/>
                        </a:rPr>
                        <m:t>=</m:t>
                      </m:r>
                      <m:sSubSup>
                        <m:sSubSupPr>
                          <m:ctrlPr>
                            <a:rPr lang="en-IN" b="1" i="1">
                              <a:solidFill>
                                <a:srgbClr val="0070C0"/>
                              </a:solidFill>
                              <a:latin typeface="Cambria Math" panose="02040503050406030204" pitchFamily="18" charset="0"/>
                            </a:rPr>
                          </m:ctrlPr>
                        </m:sSubSupPr>
                        <m:e>
                          <m:r>
                            <a:rPr lang="en-IN" b="1" i="0">
                              <a:solidFill>
                                <a:srgbClr val="0070C0"/>
                              </a:solidFill>
                              <a:latin typeface="Cambria Math" panose="02040503050406030204" pitchFamily="18" charset="0"/>
                            </a:rPr>
                            <m:t>𝐚</m:t>
                          </m:r>
                        </m:e>
                        <m:sub>
                          <m:r>
                            <a:rPr lang="en-IN" b="1" i="0">
                              <a:solidFill>
                                <a:srgbClr val="0070C0"/>
                              </a:solidFill>
                              <a:latin typeface="Cambria Math" panose="02040503050406030204" pitchFamily="18" charset="0"/>
                            </a:rPr>
                            <m:t>𝐧</m:t>
                          </m:r>
                        </m:sub>
                        <m:sup>
                          <m:d>
                            <m:dPr>
                              <m:ctrlPr>
                                <a:rPr lang="en-IN" b="1" i="1">
                                  <a:solidFill>
                                    <a:srgbClr val="0070C0"/>
                                  </a:solidFill>
                                  <a:latin typeface="Cambria Math" panose="02040503050406030204" pitchFamily="18" charset="0"/>
                                </a:rPr>
                              </m:ctrlPr>
                            </m:dPr>
                            <m:e>
                              <m:r>
                                <a:rPr lang="en-IN" b="1" i="0" smtClean="0">
                                  <a:solidFill>
                                    <a:srgbClr val="0070C0"/>
                                  </a:solidFill>
                                  <a:latin typeface="Cambria Math" panose="02040503050406030204" pitchFamily="18" charset="0"/>
                                </a:rPr>
                                <m:t>𝐡</m:t>
                              </m:r>
                            </m:e>
                          </m:d>
                        </m:sup>
                      </m:sSubSup>
                      <m:r>
                        <a:rPr lang="en-IN" b="1" i="0" smtClean="0">
                          <a:solidFill>
                            <a:srgbClr val="0070C0"/>
                          </a:solidFill>
                          <a:latin typeface="Cambria Math" panose="02040503050406030204" pitchFamily="18" charset="0"/>
                        </a:rPr>
                        <m:t>+</m:t>
                      </m:r>
                      <m:sSubSup>
                        <m:sSubSupPr>
                          <m:ctrlPr>
                            <a:rPr lang="en-IN" b="1" i="1">
                              <a:solidFill>
                                <a:srgbClr val="FF0000"/>
                              </a:solidFill>
                              <a:latin typeface="Cambria Math" panose="02040503050406030204" pitchFamily="18" charset="0"/>
                            </a:rPr>
                          </m:ctrlPr>
                        </m:sSubSupPr>
                        <m:e>
                          <m:r>
                            <a:rPr lang="en-IN" b="1">
                              <a:solidFill>
                                <a:srgbClr val="FF0000"/>
                              </a:solidFill>
                              <a:latin typeface="Cambria Math" panose="02040503050406030204" pitchFamily="18" charset="0"/>
                            </a:rPr>
                            <m:t>𝐚</m:t>
                          </m:r>
                        </m:e>
                        <m:sub>
                          <m:r>
                            <a:rPr lang="en-IN" b="1">
                              <a:solidFill>
                                <a:srgbClr val="FF0000"/>
                              </a:solidFill>
                              <a:latin typeface="Cambria Math" panose="02040503050406030204" pitchFamily="18" charset="0"/>
                            </a:rPr>
                            <m:t>𝐧</m:t>
                          </m:r>
                        </m:sub>
                        <m:sup>
                          <m:d>
                            <m:dPr>
                              <m:ctrlPr>
                                <a:rPr lang="en-IN" b="1" i="1">
                                  <a:solidFill>
                                    <a:srgbClr val="FF0000"/>
                                  </a:solidFill>
                                  <a:latin typeface="Cambria Math" panose="02040503050406030204" pitchFamily="18" charset="0"/>
                                </a:rPr>
                              </m:ctrlPr>
                            </m:dPr>
                            <m:e>
                              <m:r>
                                <a:rPr lang="en-IN" b="1">
                                  <a:solidFill>
                                    <a:srgbClr val="FF0000"/>
                                  </a:solidFill>
                                  <a:latin typeface="Cambria Math" panose="02040503050406030204" pitchFamily="18" charset="0"/>
                                </a:rPr>
                                <m:t>𝐩</m:t>
                              </m:r>
                            </m:e>
                          </m:d>
                        </m:sup>
                      </m:sSubSup>
                      <m:r>
                        <a:rPr lang="en-IN" b="0" i="0" smtClean="0">
                          <a:solidFill>
                            <a:srgbClr val="002060"/>
                          </a:solidFill>
                          <a:latin typeface="Cambria Math" panose="02040503050406030204" pitchFamily="18" charset="0"/>
                        </a:rPr>
                        <m:t>,</m:t>
                      </m:r>
                    </m:oMath>
                  </m:oMathPara>
                </a14:m>
                <a:endParaRPr lang="en-GB" dirty="0"/>
              </a:p>
              <a:p>
                <a:pPr marL="266700" indent="0" algn="l">
                  <a:lnSpc>
                    <a:spcPct val="120000"/>
                  </a:lnSpc>
                  <a:spcBef>
                    <a:spcPts val="600"/>
                  </a:spcBef>
                  <a:buNone/>
                </a:pPr>
                <a:r>
                  <a:rPr lang="en-GB" dirty="0"/>
                  <a:t>where </a:t>
                </a:r>
                <a14:m>
                  <m:oMath xmlns:m="http://schemas.openxmlformats.org/officeDocument/2006/math">
                    <m:sSubSup>
                      <m:sSubSupPr>
                        <m:ctrlPr>
                          <a:rPr lang="en-IN" b="1" i="1" smtClean="0">
                            <a:solidFill>
                              <a:srgbClr val="0070C0"/>
                            </a:solidFill>
                            <a:latin typeface="Cambria Math" panose="02040503050406030204" pitchFamily="18" charset="0"/>
                          </a:rPr>
                        </m:ctrlPr>
                      </m:sSubSup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sub>
                      <m:sup>
                        <m:d>
                          <m:dPr>
                            <m:ctrlPr>
                              <a:rPr lang="en-IN" b="1" i="1" smtClean="0">
                                <a:solidFill>
                                  <a:srgbClr val="0070C0"/>
                                </a:solidFill>
                                <a:latin typeface="Cambria Math" panose="02040503050406030204" pitchFamily="18" charset="0"/>
                              </a:rPr>
                            </m:ctrlPr>
                          </m:dPr>
                          <m:e>
                            <m:r>
                              <a:rPr lang="en-IN" b="1" i="0" smtClean="0">
                                <a:solidFill>
                                  <a:srgbClr val="0070C0"/>
                                </a:solidFill>
                                <a:latin typeface="Cambria Math" panose="02040503050406030204" pitchFamily="18" charset="0"/>
                              </a:rPr>
                              <m:t>𝐡</m:t>
                            </m:r>
                          </m:e>
                        </m:d>
                      </m:sup>
                    </m:sSubSup>
                  </m:oMath>
                </a14:m>
                <a:r>
                  <a:rPr lang="en-GB" dirty="0"/>
                  <a:t> is a solution of the associated homogeneous recurrence relation</a:t>
                </a:r>
              </a:p>
              <a:p>
                <a:pPr marL="0" indent="0" algn="l">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en-IN" b="1" i="1" smtClean="0">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𝟎</m:t>
                          </m:r>
                        </m:sub>
                      </m:sSub>
                      <m:r>
                        <a:rPr lang="en-IN" b="1" i="1" smtClean="0">
                          <a:solidFill>
                            <a:srgbClr val="0070C0"/>
                          </a:solidFill>
                          <a:latin typeface="Cambria Math" panose="02040503050406030204" pitchFamily="18" charset="0"/>
                        </a:rPr>
                        <m:t> </m:t>
                      </m:r>
                      <m:sSub>
                        <m:sSubPr>
                          <m:ctrlPr>
                            <a:rPr lang="en-IN" b="1" i="1" smtClean="0">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sub>
                      </m:sSub>
                      <m:r>
                        <a:rPr lang="en-IN" b="1" i="0" smtClean="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𝟏</m:t>
                          </m:r>
                        </m:sub>
                      </m:sSub>
                      <m:r>
                        <a:rPr lang="en-IN" b="1" i="1">
                          <a:solidFill>
                            <a:srgbClr val="0070C0"/>
                          </a:solidFill>
                          <a:latin typeface="Cambria Math" panose="02040503050406030204" pitchFamily="18" charset="0"/>
                        </a:rPr>
                        <m:t> </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r>
                            <a:rPr lang="en-IN" b="1" i="0" smtClean="0">
                              <a:solidFill>
                                <a:srgbClr val="0070C0"/>
                              </a:solidFill>
                              <a:latin typeface="Cambria Math" panose="02040503050406030204" pitchFamily="18" charset="0"/>
                            </a:rPr>
                            <m:t>−</m:t>
                          </m:r>
                          <m:r>
                            <a:rPr lang="en-IN" b="1" i="0" smtClean="0">
                              <a:solidFill>
                                <a:srgbClr val="0070C0"/>
                              </a:solidFill>
                              <a:latin typeface="Cambria Math" panose="02040503050406030204" pitchFamily="18" charset="0"/>
                            </a:rPr>
                            <m:t>𝟏</m:t>
                          </m:r>
                        </m:sub>
                      </m:sSub>
                      <m:r>
                        <a:rPr lang="en-IN" b="1" i="0" smtClean="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𝟐</m:t>
                          </m:r>
                        </m:sub>
                      </m:sSub>
                      <m:r>
                        <a:rPr lang="en-IN" b="1" i="1">
                          <a:solidFill>
                            <a:srgbClr val="0070C0"/>
                          </a:solidFill>
                          <a:latin typeface="Cambria Math" panose="02040503050406030204" pitchFamily="18" charset="0"/>
                        </a:rPr>
                        <m:t> </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r>
                            <a:rPr lang="en-IN" b="1" i="0" smtClean="0">
                              <a:solidFill>
                                <a:srgbClr val="0070C0"/>
                              </a:solidFill>
                              <a:latin typeface="Cambria Math" panose="02040503050406030204" pitchFamily="18" charset="0"/>
                            </a:rPr>
                            <m:t>−</m:t>
                          </m:r>
                          <m:r>
                            <a:rPr lang="en-IN" b="1" i="0" smtClean="0">
                              <a:solidFill>
                                <a:srgbClr val="0070C0"/>
                              </a:solidFill>
                              <a:latin typeface="Cambria Math" panose="02040503050406030204" pitchFamily="18" charset="0"/>
                            </a:rPr>
                            <m:t>𝟐</m:t>
                          </m:r>
                        </m:sub>
                      </m:sSub>
                      <m:r>
                        <a:rPr lang="en-IN" b="1" i="0" smtClean="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𝐤</m:t>
                          </m:r>
                        </m:sub>
                      </m:sSub>
                      <m:r>
                        <a:rPr lang="en-IN" b="1" i="1">
                          <a:solidFill>
                            <a:srgbClr val="0070C0"/>
                          </a:solidFill>
                          <a:latin typeface="Cambria Math" panose="02040503050406030204" pitchFamily="18" charset="0"/>
                        </a:rPr>
                        <m:t> </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r>
                            <a:rPr lang="en-IN" b="1" i="0" smtClean="0">
                              <a:solidFill>
                                <a:srgbClr val="0070C0"/>
                              </a:solidFill>
                              <a:latin typeface="Cambria Math" panose="02040503050406030204" pitchFamily="18" charset="0"/>
                            </a:rPr>
                            <m:t>−</m:t>
                          </m:r>
                          <m:r>
                            <a:rPr lang="en-IN" b="1" i="0" smtClean="0">
                              <a:solidFill>
                                <a:srgbClr val="0070C0"/>
                              </a:solidFill>
                              <a:latin typeface="Cambria Math" panose="02040503050406030204" pitchFamily="18" charset="0"/>
                            </a:rPr>
                            <m:t>𝐤</m:t>
                          </m:r>
                        </m:sub>
                      </m:sSub>
                      <m:r>
                        <a:rPr lang="en-IN" b="1" i="0" smtClean="0">
                          <a:solidFill>
                            <a:srgbClr val="0070C0"/>
                          </a:solidFill>
                          <a:latin typeface="Cambria Math" panose="02040503050406030204" pitchFamily="18" charset="0"/>
                        </a:rPr>
                        <m:t>=</m:t>
                      </m:r>
                      <m:r>
                        <a:rPr lang="en-IN" b="1" i="1" smtClean="0">
                          <a:solidFill>
                            <a:srgbClr val="0070C0"/>
                          </a:solidFill>
                          <a:latin typeface="Cambria Math" panose="02040503050406030204" pitchFamily="18" charset="0"/>
                        </a:rPr>
                        <m:t>𝟎</m:t>
                      </m:r>
                      <m:r>
                        <a:rPr lang="en-IN" b="1" i="1" smtClean="0">
                          <a:solidFill>
                            <a:srgbClr val="0070C0"/>
                          </a:solidFill>
                          <a:latin typeface="Cambria Math" panose="02040503050406030204" pitchFamily="18" charset="0"/>
                        </a:rPr>
                        <m:t>.</m:t>
                      </m:r>
                    </m:oMath>
                  </m:oMathPara>
                </a14:m>
                <a:endParaRPr lang="en-GB" dirty="0">
                  <a:solidFill>
                    <a:srgbClr val="0070C0"/>
                  </a:solidFill>
                </a:endParaRPr>
              </a:p>
            </p:txBody>
          </p:sp>
        </mc:Choice>
        <mc:Fallback xmlns="">
          <p:sp>
            <p:nvSpPr>
              <p:cNvPr id="3" name="Content Placeholder 2">
                <a:extLst>
                  <a:ext uri="{FF2B5EF4-FFF2-40B4-BE49-F238E27FC236}">
                    <a16:creationId xmlns:a16="http://schemas.microsoft.com/office/drawing/2014/main" id="{C30D35F3-0588-4802-84F0-BB8FD06381B7}"/>
                  </a:ext>
                </a:extLst>
              </p:cNvPr>
              <p:cNvSpPr>
                <a:spLocks noGrp="1" noRot="1" noChangeAspect="1" noMove="1" noResize="1" noEditPoints="1" noAdjustHandles="1" noChangeArrowheads="1" noChangeShapeType="1" noTextEdit="1"/>
              </p:cNvSpPr>
              <p:nvPr>
                <p:ph idx="1"/>
              </p:nvPr>
            </p:nvSpPr>
            <p:spPr>
              <a:blipFill>
                <a:blip r:embed="rId3"/>
                <a:stretch>
                  <a:fillRect l="-9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39564BC9-0E39-4C82-8B87-D9ED5F81AAEA}"/>
                  </a:ext>
                </a:extLst>
              </p:cNvPr>
              <p:cNvSpPr txBox="1">
                <a:spLocks/>
              </p:cNvSpPr>
              <p:nvPr/>
            </p:nvSpPr>
            <p:spPr>
              <a:xfrm>
                <a:off x="0" y="4737850"/>
                <a:ext cx="12192000" cy="1365376"/>
              </a:xfrm>
              <a:prstGeom prst="rect">
                <a:avLst/>
              </a:prstGeom>
            </p:spPr>
            <p:txBody>
              <a:bodyPr vert="horz" lIns="91440" tIns="45720" rIns="91440" bIns="45720" rtlCol="0">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10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6" algn="l">
                  <a:lnSpc>
                    <a:spcPct val="120000"/>
                  </a:lnSpc>
                  <a:spcBef>
                    <a:spcPts val="600"/>
                  </a:spcBef>
                </a:pPr>
                <a:r>
                  <a:rPr lang="en-GB" dirty="0"/>
                  <a:t>In case of </a:t>
                </a:r>
                <a:r>
                  <a:rPr lang="en-GB" b="1" dirty="0">
                    <a:solidFill>
                      <a:srgbClr val="FFC000"/>
                    </a:solidFill>
                  </a:rPr>
                  <a:t>homogeneous</a:t>
                </a:r>
                <a:r>
                  <a:rPr lang="en-GB" dirty="0"/>
                  <a:t> linear recurrence relation, the total solution is </a:t>
                </a:r>
              </a:p>
              <a:p>
                <a:pPr marL="268288" indent="0" algn="l">
                  <a:lnSpc>
                    <a:spcPct val="120000"/>
                  </a:lnSpc>
                  <a:spcBef>
                    <a:spcPts val="600"/>
                  </a:spcBef>
                  <a:buNone/>
                </a:pPr>
                <a14:m>
                  <m:oMath xmlns:m="http://schemas.openxmlformats.org/officeDocument/2006/math">
                    <m:sSub>
                      <m:sSubPr>
                        <m:ctrlPr>
                          <a:rPr lang="en-IN" b="1" i="1">
                            <a:latin typeface="Cambria Math" panose="02040503050406030204" pitchFamily="18" charset="0"/>
                          </a:rPr>
                        </m:ctrlPr>
                      </m:sSubPr>
                      <m:e>
                        <m:r>
                          <a:rPr lang="en-IN" b="1" i="0" smtClean="0">
                            <a:latin typeface="Cambria Math" panose="02040503050406030204" pitchFamily="18" charset="0"/>
                          </a:rPr>
                          <m:t>𝐚</m:t>
                        </m:r>
                      </m:e>
                      <m:sub>
                        <m:r>
                          <a:rPr lang="en-IN" b="1" i="0" smtClean="0">
                            <a:latin typeface="Cambria Math" panose="02040503050406030204" pitchFamily="18" charset="0"/>
                          </a:rPr>
                          <m:t>𝐧</m:t>
                        </m:r>
                      </m:sub>
                    </m:sSub>
                    <m:r>
                      <a:rPr lang="en-IN" b="1" i="0" smtClean="0">
                        <a:solidFill>
                          <a:srgbClr val="0070C0"/>
                        </a:solidFill>
                        <a:latin typeface="Cambria Math" panose="02040503050406030204" pitchFamily="18" charset="0"/>
                      </a:rPr>
                      <m:t>=</m:t>
                    </m:r>
                    <m:sSubSup>
                      <m:sSubSupPr>
                        <m:ctrlPr>
                          <a:rPr lang="en-IN" b="1" i="1">
                            <a:solidFill>
                              <a:srgbClr val="0070C0"/>
                            </a:solidFill>
                            <a:latin typeface="Cambria Math" panose="02040503050406030204" pitchFamily="18" charset="0"/>
                          </a:rPr>
                        </m:ctrlPr>
                      </m:sSubSup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sub>
                      <m:sup>
                        <m:d>
                          <m:dPr>
                            <m:ctrlPr>
                              <a:rPr lang="en-IN" b="1" i="1">
                                <a:solidFill>
                                  <a:srgbClr val="0070C0"/>
                                </a:solidFill>
                                <a:latin typeface="Cambria Math" panose="02040503050406030204" pitchFamily="18" charset="0"/>
                              </a:rPr>
                            </m:ctrlPr>
                          </m:dPr>
                          <m:e>
                            <m:r>
                              <a:rPr lang="en-IN" b="1" i="0" smtClean="0">
                                <a:solidFill>
                                  <a:srgbClr val="0070C0"/>
                                </a:solidFill>
                                <a:latin typeface="Cambria Math" panose="02040503050406030204" pitchFamily="18" charset="0"/>
                              </a:rPr>
                              <m:t>𝐡</m:t>
                            </m:r>
                          </m:e>
                        </m:d>
                      </m:sup>
                    </m:sSubSup>
                  </m:oMath>
                </a14:m>
                <a:r>
                  <a:rPr lang="en-GB" dirty="0">
                    <a:solidFill>
                      <a:srgbClr val="002060"/>
                    </a:solidFill>
                  </a:rPr>
                  <a:t>.</a:t>
                </a:r>
              </a:p>
            </p:txBody>
          </p:sp>
        </mc:Choice>
        <mc:Fallback xmlns="">
          <p:sp>
            <p:nvSpPr>
              <p:cNvPr id="5" name="Content Placeholder 2">
                <a:extLst>
                  <a:ext uri="{FF2B5EF4-FFF2-40B4-BE49-F238E27FC236}">
                    <a16:creationId xmlns:a16="http://schemas.microsoft.com/office/drawing/2014/main" id="{39564BC9-0E39-4C82-8B87-D9ED5F81AAEA}"/>
                  </a:ext>
                </a:extLst>
              </p:cNvPr>
              <p:cNvSpPr txBox="1">
                <a:spLocks noRot="1" noChangeAspect="1" noMove="1" noResize="1" noEditPoints="1" noAdjustHandles="1" noChangeArrowheads="1" noChangeShapeType="1" noTextEdit="1"/>
              </p:cNvSpPr>
              <p:nvPr/>
            </p:nvSpPr>
            <p:spPr>
              <a:xfrm>
                <a:off x="0" y="4737850"/>
                <a:ext cx="12192000" cy="1365376"/>
              </a:xfrm>
              <a:prstGeom prst="rect">
                <a:avLst/>
              </a:prstGeom>
              <a:blipFill>
                <a:blip r:embed="rId4"/>
                <a:stretch>
                  <a:fillRect l="-900" t="-893" b="-2679"/>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4AAF9F42-CEF2-4987-8AE7-2863EC620F63}"/>
              </a:ext>
            </a:extLst>
          </p:cNvPr>
          <p:cNvSpPr txBox="1"/>
          <p:nvPr/>
        </p:nvSpPr>
        <p:spPr>
          <a:xfrm>
            <a:off x="6400800" y="63213"/>
            <a:ext cx="5715000" cy="584775"/>
          </a:xfrm>
          <a:prstGeom prst="rect">
            <a:avLst/>
          </a:prstGeom>
          <a:noFill/>
        </p:spPr>
        <p:txBody>
          <a:bodyPr wrap="square">
            <a:spAutoFit/>
          </a:bodyPr>
          <a:lstStyle/>
          <a:p>
            <a:r>
              <a:rPr lang="en-GB" sz="3200" b="1" dirty="0">
                <a:solidFill>
                  <a:srgbClr val="002060"/>
                </a:solidFill>
              </a:rPr>
              <a:t>Undetermined Coefficient Method</a:t>
            </a:r>
            <a:endParaRPr lang="en-IN" sz="3200" b="1" dirty="0"/>
          </a:p>
        </p:txBody>
      </p:sp>
    </p:spTree>
    <p:extLst>
      <p:ext uri="{BB962C8B-B14F-4D97-AF65-F5344CB8AC3E}">
        <p14:creationId xmlns:p14="http://schemas.microsoft.com/office/powerpoint/2010/main" val="333797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5FAB8B-AAF4-4B96-BC7E-22275A3F9C0F}"/>
                  </a:ext>
                </a:extLst>
              </p:cNvPr>
              <p:cNvSpPr>
                <a:spLocks noGrp="1"/>
              </p:cNvSpPr>
              <p:nvPr>
                <p:ph idx="1"/>
              </p:nvPr>
            </p:nvSpPr>
            <p:spPr>
              <a:xfrm>
                <a:off x="131180" y="844394"/>
                <a:ext cx="11929641" cy="5590565"/>
              </a:xfrm>
            </p:spPr>
            <p:txBody>
              <a:bodyPr vert="horz" lIns="91440" tIns="45720" rIns="91440" bIns="45720" rtlCol="0">
                <a:noAutofit/>
              </a:bodyPr>
              <a:lstStyle/>
              <a:p>
                <a:r>
                  <a:rPr lang="en-IN" b="1" dirty="0"/>
                  <a:t>Steps to compute </a:t>
                </a:r>
                <a14:m>
                  <m:oMath xmlns:m="http://schemas.openxmlformats.org/officeDocument/2006/math">
                    <m:sSubSup>
                      <m:sSubSupPr>
                        <m:ctrlPr>
                          <a:rPr lang="en-IN" b="1" i="1" smtClean="0">
                            <a:solidFill>
                              <a:srgbClr val="0070C0"/>
                            </a:solidFill>
                            <a:latin typeface="Cambria Math" panose="02040503050406030204" pitchFamily="18" charset="0"/>
                          </a:rPr>
                        </m:ctrlPr>
                      </m:sSubSupPr>
                      <m:e>
                        <m:r>
                          <a:rPr lang="en-IN" b="1" i="0">
                            <a:solidFill>
                              <a:srgbClr val="0070C0"/>
                            </a:solidFill>
                            <a:latin typeface="Cambria Math" panose="02040503050406030204" pitchFamily="18" charset="0"/>
                          </a:rPr>
                          <m:t>𝐚</m:t>
                        </m:r>
                      </m:e>
                      <m:sub>
                        <m:r>
                          <a:rPr lang="en-IN" b="1" i="0">
                            <a:solidFill>
                              <a:srgbClr val="0070C0"/>
                            </a:solidFill>
                            <a:latin typeface="Cambria Math" panose="02040503050406030204" pitchFamily="18" charset="0"/>
                          </a:rPr>
                          <m:t>𝐧</m:t>
                        </m:r>
                      </m:sub>
                      <m:sup>
                        <m:d>
                          <m:dPr>
                            <m:ctrlPr>
                              <a:rPr lang="en-IN" b="1" i="1">
                                <a:solidFill>
                                  <a:srgbClr val="0070C0"/>
                                </a:solidFill>
                                <a:latin typeface="Cambria Math" panose="02040503050406030204" pitchFamily="18" charset="0"/>
                              </a:rPr>
                            </m:ctrlPr>
                          </m:dPr>
                          <m:e>
                            <m:r>
                              <a:rPr lang="en-IN" b="1" i="0" smtClean="0">
                                <a:solidFill>
                                  <a:srgbClr val="0070C0"/>
                                </a:solidFill>
                                <a:latin typeface="Cambria Math" panose="02040503050406030204" pitchFamily="18" charset="0"/>
                              </a:rPr>
                              <m:t>𝐡</m:t>
                            </m:r>
                          </m:e>
                        </m:d>
                      </m:sup>
                    </m:sSubSup>
                  </m:oMath>
                </a14:m>
                <a:r>
                  <a:rPr lang="en-IN" dirty="0"/>
                  <a:t>:</a:t>
                </a:r>
              </a:p>
              <a:p>
                <a:pPr marL="630238" lvl="1"/>
                <a:r>
                  <a:rPr lang="en-IN" b="1" u="sng" dirty="0"/>
                  <a:t>Step 1</a:t>
                </a:r>
                <a:r>
                  <a:rPr lang="en-IN" b="1" dirty="0"/>
                  <a:t>:</a:t>
                </a:r>
                <a:r>
                  <a:rPr lang="en-IN" dirty="0"/>
                  <a:t> Write characteristic equation.</a:t>
                </a:r>
              </a:p>
              <a:p>
                <a:pPr marL="963613" lvl="2"/>
                <a:r>
                  <a:rPr lang="en-IN" dirty="0"/>
                  <a:t>If associated </a:t>
                </a:r>
                <a:r>
                  <a:rPr lang="en-GB" dirty="0"/>
                  <a:t>homogeneous recurrence relation is</a:t>
                </a:r>
                <a:endParaRPr lang="en-IN" b="1" dirty="0">
                  <a:solidFill>
                    <a:srgbClr val="0070C0"/>
                  </a:solidFill>
                  <a:latin typeface="Cambria Math" panose="02040503050406030204" pitchFamily="18" charset="0"/>
                </a:endParaRPr>
              </a:p>
              <a:p>
                <a:pPr marL="990600" lvl="2" indent="0">
                  <a:buNone/>
                </a:pPr>
                <a14:m>
                  <m:oMathPara xmlns:m="http://schemas.openxmlformats.org/officeDocument/2006/math">
                    <m:oMathParaPr>
                      <m:jc m:val="left"/>
                    </m:oMathParaPr>
                    <m:oMath xmlns:m="http://schemas.openxmlformats.org/officeDocument/2006/math">
                      <m:sSub>
                        <m:sSubPr>
                          <m:ctrlPr>
                            <a:rPr lang="en-IN" b="1" i="1" smtClean="0">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𝟎</m:t>
                          </m:r>
                        </m:sub>
                      </m:sSub>
                      <m:r>
                        <a:rPr lang="en-IN" b="1" i="0" smtClean="0">
                          <a:solidFill>
                            <a:srgbClr val="0070C0"/>
                          </a:solidFill>
                          <a:latin typeface="Cambria Math" panose="02040503050406030204" pitchFamily="18" charset="0"/>
                        </a:rPr>
                        <m:t> </m:t>
                      </m:r>
                      <m:sSub>
                        <m:sSubPr>
                          <m:ctrlPr>
                            <a:rPr lang="en-IN" b="1" i="1" smtClean="0">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sub>
                      </m:sSub>
                      <m:r>
                        <a:rPr lang="en-IN" b="1" i="0" smtClean="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𝟏</m:t>
                          </m:r>
                        </m:sub>
                      </m:sSub>
                      <m:r>
                        <a:rPr lang="en-IN" b="1" i="0">
                          <a:solidFill>
                            <a:srgbClr val="0070C0"/>
                          </a:solidFill>
                          <a:latin typeface="Cambria Math" panose="02040503050406030204" pitchFamily="18" charset="0"/>
                        </a:rPr>
                        <m:t> </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r>
                            <a:rPr lang="en-IN" b="1" i="0" smtClean="0">
                              <a:solidFill>
                                <a:srgbClr val="0070C0"/>
                              </a:solidFill>
                              <a:latin typeface="Cambria Math" panose="02040503050406030204" pitchFamily="18" charset="0"/>
                            </a:rPr>
                            <m:t>−</m:t>
                          </m:r>
                          <m:r>
                            <a:rPr lang="en-IN" b="1" i="0" smtClean="0">
                              <a:solidFill>
                                <a:srgbClr val="0070C0"/>
                              </a:solidFill>
                              <a:latin typeface="Cambria Math" panose="02040503050406030204" pitchFamily="18" charset="0"/>
                            </a:rPr>
                            <m:t>𝟏</m:t>
                          </m:r>
                        </m:sub>
                      </m:sSub>
                      <m:r>
                        <a:rPr lang="en-IN" b="1" i="0" smtClean="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𝟐</m:t>
                          </m:r>
                        </m:sub>
                      </m:sSub>
                      <m:r>
                        <a:rPr lang="en-IN" b="1" i="0">
                          <a:solidFill>
                            <a:srgbClr val="0070C0"/>
                          </a:solidFill>
                          <a:latin typeface="Cambria Math" panose="02040503050406030204" pitchFamily="18" charset="0"/>
                        </a:rPr>
                        <m:t> </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r>
                            <a:rPr lang="en-IN" b="1" i="0" smtClean="0">
                              <a:solidFill>
                                <a:srgbClr val="0070C0"/>
                              </a:solidFill>
                              <a:latin typeface="Cambria Math" panose="02040503050406030204" pitchFamily="18" charset="0"/>
                            </a:rPr>
                            <m:t>−</m:t>
                          </m:r>
                          <m:r>
                            <a:rPr lang="en-IN" b="1" i="0" smtClean="0">
                              <a:solidFill>
                                <a:srgbClr val="0070C0"/>
                              </a:solidFill>
                              <a:latin typeface="Cambria Math" panose="02040503050406030204" pitchFamily="18" charset="0"/>
                            </a:rPr>
                            <m:t>𝟐</m:t>
                          </m:r>
                        </m:sub>
                      </m:sSub>
                      <m:r>
                        <a:rPr lang="en-IN" b="1" i="0" smtClean="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𝐤</m:t>
                          </m:r>
                        </m:sub>
                      </m:sSub>
                      <m:r>
                        <a:rPr lang="en-IN" b="1" i="0">
                          <a:solidFill>
                            <a:srgbClr val="0070C0"/>
                          </a:solidFill>
                          <a:latin typeface="Cambria Math" panose="02040503050406030204" pitchFamily="18" charset="0"/>
                        </a:rPr>
                        <m:t> </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𝐚</m:t>
                          </m:r>
                        </m:e>
                        <m:sub>
                          <m:r>
                            <a:rPr lang="en-IN" b="1" i="0" smtClean="0">
                              <a:solidFill>
                                <a:srgbClr val="0070C0"/>
                              </a:solidFill>
                              <a:latin typeface="Cambria Math" panose="02040503050406030204" pitchFamily="18" charset="0"/>
                            </a:rPr>
                            <m:t>𝐧</m:t>
                          </m:r>
                          <m:r>
                            <a:rPr lang="en-IN" b="1" i="0" smtClean="0">
                              <a:solidFill>
                                <a:srgbClr val="0070C0"/>
                              </a:solidFill>
                              <a:latin typeface="Cambria Math" panose="02040503050406030204" pitchFamily="18" charset="0"/>
                            </a:rPr>
                            <m:t>−</m:t>
                          </m:r>
                          <m:r>
                            <a:rPr lang="en-IN" b="1" i="0" smtClean="0">
                              <a:solidFill>
                                <a:srgbClr val="0070C0"/>
                              </a:solidFill>
                              <a:latin typeface="Cambria Math" panose="02040503050406030204" pitchFamily="18" charset="0"/>
                            </a:rPr>
                            <m:t>𝐤</m:t>
                          </m:r>
                        </m:sub>
                      </m:sSub>
                      <m:r>
                        <a:rPr lang="en-IN" b="1" i="0" smtClean="0">
                          <a:solidFill>
                            <a:srgbClr val="0070C0"/>
                          </a:solidFill>
                          <a:latin typeface="Cambria Math" panose="02040503050406030204" pitchFamily="18" charset="0"/>
                        </a:rPr>
                        <m:t>=</m:t>
                      </m:r>
                      <m:r>
                        <a:rPr lang="en-IN" b="1" i="0" smtClean="0">
                          <a:solidFill>
                            <a:srgbClr val="0070C0"/>
                          </a:solidFill>
                          <a:latin typeface="Cambria Math" panose="02040503050406030204" pitchFamily="18" charset="0"/>
                        </a:rPr>
                        <m:t>𝟎</m:t>
                      </m:r>
                      <m:r>
                        <a:rPr lang="en-IN" b="1" i="0" smtClean="0">
                          <a:solidFill>
                            <a:srgbClr val="0070C0"/>
                          </a:solidFill>
                          <a:latin typeface="Cambria Math" panose="02040503050406030204" pitchFamily="18" charset="0"/>
                        </a:rPr>
                        <m:t>,</m:t>
                      </m:r>
                    </m:oMath>
                  </m:oMathPara>
                </a14:m>
                <a:endParaRPr lang="en-IN" b="1" dirty="0">
                  <a:solidFill>
                    <a:srgbClr val="0070C0"/>
                  </a:solidFill>
                </a:endParaRPr>
              </a:p>
              <a:p>
                <a:pPr marL="990600" lvl="2" indent="0">
                  <a:buNone/>
                </a:pPr>
                <a:r>
                  <a:rPr lang="en-IN" dirty="0"/>
                  <a:t>then characteristic equation will be</a:t>
                </a:r>
                <a:endParaRPr lang="en-IN" b="1" dirty="0">
                  <a:solidFill>
                    <a:srgbClr val="0070C0"/>
                  </a:solidFill>
                  <a:latin typeface="Cambria Math" panose="02040503050406030204" pitchFamily="18" charset="0"/>
                </a:endParaRPr>
              </a:p>
              <a:p>
                <a:pPr marL="990600" lvl="2" indent="0" algn="l">
                  <a:buNone/>
                </a:pPr>
                <a14:m>
                  <m:oMathPara xmlns:m="http://schemas.openxmlformats.org/officeDocument/2006/math">
                    <m:oMathParaPr>
                      <m:jc m:val="left"/>
                    </m:oMathParaPr>
                    <m:oMath xmlns:m="http://schemas.openxmlformats.org/officeDocument/2006/math">
                      <m:sSub>
                        <m:sSubPr>
                          <m:ctrlPr>
                            <a:rPr lang="en-IN" b="1" i="1" smtClean="0">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𝟎</m:t>
                          </m:r>
                        </m:sub>
                      </m:sSub>
                      <m:r>
                        <a:rPr lang="en-IN" b="1" i="0" smtClean="0">
                          <a:solidFill>
                            <a:srgbClr val="0070C0"/>
                          </a:solidFill>
                          <a:latin typeface="Cambria Math" panose="02040503050406030204" pitchFamily="18" charset="0"/>
                        </a:rPr>
                        <m:t> </m:t>
                      </m:r>
                      <m:sSup>
                        <m:sSupPr>
                          <m:ctrlPr>
                            <a:rPr lang="en-IN" b="1" i="1" smtClean="0">
                              <a:solidFill>
                                <a:srgbClr val="FF0000"/>
                              </a:solidFill>
                              <a:latin typeface="Cambria Math" panose="02040503050406030204" pitchFamily="18" charset="0"/>
                            </a:rPr>
                          </m:ctrlPr>
                        </m:sSupPr>
                        <m:e>
                          <m:r>
                            <a:rPr lang="en-IN" b="1" i="0" smtClean="0">
                              <a:solidFill>
                                <a:srgbClr val="FF0000"/>
                              </a:solidFill>
                              <a:latin typeface="Cambria Math" panose="02040503050406030204" pitchFamily="18" charset="0"/>
                            </a:rPr>
                            <m:t>𝛌</m:t>
                          </m:r>
                        </m:e>
                        <m:sup>
                          <m:r>
                            <a:rPr lang="en-IN" b="1" i="0" smtClean="0">
                              <a:solidFill>
                                <a:srgbClr val="FF0000"/>
                              </a:solidFill>
                              <a:latin typeface="Cambria Math" panose="02040503050406030204" pitchFamily="18" charset="0"/>
                            </a:rPr>
                            <m:t>𝐤</m:t>
                          </m:r>
                        </m:sup>
                      </m:sSup>
                      <m:r>
                        <a:rPr lang="en-IN" b="1" i="0" smtClean="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𝟏</m:t>
                          </m:r>
                        </m:sub>
                      </m:sSub>
                      <m:r>
                        <a:rPr lang="en-IN" b="1" i="0">
                          <a:solidFill>
                            <a:srgbClr val="0070C0"/>
                          </a:solidFill>
                          <a:latin typeface="Cambria Math" panose="02040503050406030204" pitchFamily="18" charset="0"/>
                        </a:rPr>
                        <m:t> </m:t>
                      </m:r>
                      <m:sSup>
                        <m:sSupPr>
                          <m:ctrlPr>
                            <a:rPr lang="en-IN" b="1" i="1" smtClean="0">
                              <a:solidFill>
                                <a:srgbClr val="FF0000"/>
                              </a:solidFill>
                              <a:latin typeface="Cambria Math" panose="02040503050406030204" pitchFamily="18" charset="0"/>
                            </a:rPr>
                          </m:ctrlPr>
                        </m:sSupPr>
                        <m:e>
                          <m:r>
                            <a:rPr lang="en-IN" b="1" i="0">
                              <a:solidFill>
                                <a:srgbClr val="FF0000"/>
                              </a:solidFill>
                              <a:latin typeface="Cambria Math" panose="02040503050406030204" pitchFamily="18" charset="0"/>
                            </a:rPr>
                            <m:t>𝛌</m:t>
                          </m:r>
                        </m:e>
                        <m:sup>
                          <m:r>
                            <a:rPr lang="en-IN" b="1" i="0">
                              <a:solidFill>
                                <a:srgbClr val="FF0000"/>
                              </a:solidFill>
                              <a:latin typeface="Cambria Math" panose="02040503050406030204" pitchFamily="18" charset="0"/>
                            </a:rPr>
                            <m:t>𝐤</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𝟏</m:t>
                          </m:r>
                        </m:sup>
                      </m:sSup>
                      <m:r>
                        <a:rPr lang="en-IN" b="1" i="0" smtClean="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𝟐</m:t>
                          </m:r>
                        </m:sub>
                      </m:sSub>
                      <m:r>
                        <a:rPr lang="en-IN" b="1" i="0">
                          <a:solidFill>
                            <a:srgbClr val="0070C0"/>
                          </a:solidFill>
                          <a:latin typeface="Cambria Math" panose="02040503050406030204" pitchFamily="18" charset="0"/>
                        </a:rPr>
                        <m:t> </m:t>
                      </m:r>
                      <m:sSup>
                        <m:sSupPr>
                          <m:ctrlPr>
                            <a:rPr lang="en-IN" b="1" i="1" smtClean="0">
                              <a:solidFill>
                                <a:srgbClr val="FF0000"/>
                              </a:solidFill>
                              <a:latin typeface="Cambria Math" panose="02040503050406030204" pitchFamily="18" charset="0"/>
                            </a:rPr>
                          </m:ctrlPr>
                        </m:sSupPr>
                        <m:e>
                          <m:r>
                            <a:rPr lang="en-IN" b="1" i="0">
                              <a:solidFill>
                                <a:srgbClr val="FF0000"/>
                              </a:solidFill>
                              <a:latin typeface="Cambria Math" panose="02040503050406030204" pitchFamily="18" charset="0"/>
                            </a:rPr>
                            <m:t>𝛌</m:t>
                          </m:r>
                        </m:e>
                        <m:sup>
                          <m:r>
                            <a:rPr lang="en-IN" b="1" i="0">
                              <a:solidFill>
                                <a:srgbClr val="FF0000"/>
                              </a:solidFill>
                              <a:latin typeface="Cambria Math" panose="02040503050406030204" pitchFamily="18" charset="0"/>
                            </a:rPr>
                            <m:t>𝐤</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𝟐</m:t>
                          </m:r>
                        </m:sup>
                      </m:sSup>
                      <m:r>
                        <a:rPr lang="en-IN" b="1" i="0" smtClean="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smtClean="0">
                              <a:solidFill>
                                <a:srgbClr val="0070C0"/>
                              </a:solidFill>
                              <a:latin typeface="Cambria Math" panose="02040503050406030204" pitchFamily="18" charset="0"/>
                            </a:rPr>
                            <m:t>𝐜</m:t>
                          </m:r>
                        </m:e>
                        <m:sub>
                          <m:r>
                            <a:rPr lang="en-IN" b="1" i="0" smtClean="0">
                              <a:solidFill>
                                <a:srgbClr val="0070C0"/>
                              </a:solidFill>
                              <a:latin typeface="Cambria Math" panose="02040503050406030204" pitchFamily="18" charset="0"/>
                            </a:rPr>
                            <m:t>𝐤</m:t>
                          </m:r>
                        </m:sub>
                      </m:sSub>
                      <m:r>
                        <a:rPr lang="en-IN" b="1" i="0">
                          <a:solidFill>
                            <a:srgbClr val="0070C0"/>
                          </a:solidFill>
                          <a:latin typeface="Cambria Math" panose="02040503050406030204" pitchFamily="18" charset="0"/>
                        </a:rPr>
                        <m:t> </m:t>
                      </m:r>
                      <m:r>
                        <a:rPr lang="en-IN" b="1" i="0" smtClean="0">
                          <a:solidFill>
                            <a:srgbClr val="0070C0"/>
                          </a:solidFill>
                          <a:latin typeface="Cambria Math" panose="02040503050406030204" pitchFamily="18" charset="0"/>
                        </a:rPr>
                        <m:t>=</m:t>
                      </m:r>
                      <m:r>
                        <a:rPr lang="en-IN" b="1" i="0" smtClean="0">
                          <a:solidFill>
                            <a:srgbClr val="0070C0"/>
                          </a:solidFill>
                          <a:latin typeface="Cambria Math" panose="02040503050406030204" pitchFamily="18" charset="0"/>
                        </a:rPr>
                        <m:t>𝟎</m:t>
                      </m:r>
                    </m:oMath>
                  </m:oMathPara>
                </a14:m>
                <a:endParaRPr lang="en-IN" dirty="0"/>
              </a:p>
              <a:p>
                <a:pPr marL="630238" lvl="1"/>
                <a:r>
                  <a:rPr lang="en-IN" b="1" u="sng" dirty="0"/>
                  <a:t>Step 2</a:t>
                </a:r>
                <a:r>
                  <a:rPr lang="en-IN" b="1" dirty="0"/>
                  <a:t>: </a:t>
                </a:r>
                <a:r>
                  <a:rPr lang="en-IN" dirty="0"/>
                  <a:t>Solve</a:t>
                </a:r>
                <a:r>
                  <a:rPr lang="en-IN" b="1" dirty="0"/>
                  <a:t> </a:t>
                </a:r>
                <a:r>
                  <a:rPr lang="en-IN" dirty="0"/>
                  <a:t>characteristic equation for k values of </a:t>
                </a:r>
                <a14:m>
                  <m:oMath xmlns:m="http://schemas.openxmlformats.org/officeDocument/2006/math">
                    <m:r>
                      <a:rPr lang="en-IN" b="1" i="0" smtClean="0">
                        <a:solidFill>
                          <a:srgbClr val="FF0000"/>
                        </a:solidFill>
                        <a:latin typeface="Cambria Math" panose="02040503050406030204" pitchFamily="18" charset="0"/>
                      </a:rPr>
                      <m:t>𝛌</m:t>
                    </m:r>
                  </m:oMath>
                </a14:m>
                <a:r>
                  <a:rPr lang="en-IN" dirty="0"/>
                  <a:t>.</a:t>
                </a:r>
              </a:p>
            </p:txBody>
          </p:sp>
        </mc:Choice>
        <mc:Fallback xmlns="">
          <p:sp>
            <p:nvSpPr>
              <p:cNvPr id="3" name="Content Placeholder 2">
                <a:extLst>
                  <a:ext uri="{FF2B5EF4-FFF2-40B4-BE49-F238E27FC236}">
                    <a16:creationId xmlns:a16="http://schemas.microsoft.com/office/drawing/2014/main" id="{F25FAB8B-AAF4-4B96-BC7E-22275A3F9C0F}"/>
                  </a:ext>
                </a:extLst>
              </p:cNvPr>
              <p:cNvSpPr>
                <a:spLocks noGrp="1" noRot="1" noChangeAspect="1" noMove="1" noResize="1" noEditPoints="1" noAdjustHandles="1" noChangeArrowheads="1" noChangeShapeType="1" noTextEdit="1"/>
              </p:cNvSpPr>
              <p:nvPr>
                <p:ph idx="1"/>
              </p:nvPr>
            </p:nvSpPr>
            <p:spPr>
              <a:xfrm>
                <a:off x="131180" y="844394"/>
                <a:ext cx="11929641" cy="5590565"/>
              </a:xfrm>
              <a:blipFill>
                <a:blip r:embed="rId2"/>
                <a:stretch>
                  <a:fillRect l="-971"/>
                </a:stretch>
              </a:blipFill>
            </p:spPr>
            <p:txBody>
              <a:bodyPr/>
              <a:lstStyle/>
              <a:p>
                <a:r>
                  <a:rPr lang="en-IN">
                    <a:noFill/>
                  </a:rPr>
                  <a:t> </a:t>
                </a:r>
              </a:p>
            </p:txBody>
          </p:sp>
        </mc:Fallback>
      </mc:AlternateContent>
      <p:sp>
        <p:nvSpPr>
          <p:cNvPr id="10" name="Title 1">
            <a:extLst>
              <a:ext uri="{FF2B5EF4-FFF2-40B4-BE49-F238E27FC236}">
                <a16:creationId xmlns:a16="http://schemas.microsoft.com/office/drawing/2014/main" id="{25DD9C66-4B15-4FE5-BD03-C696FCC96C79}"/>
              </a:ext>
            </a:extLst>
          </p:cNvPr>
          <p:cNvSpPr>
            <a:spLocks noGrp="1"/>
          </p:cNvSpPr>
          <p:nvPr>
            <p:ph type="title"/>
          </p:nvPr>
        </p:nvSpPr>
        <p:spPr>
          <a:xfrm>
            <a:off x="0" y="1"/>
            <a:ext cx="12192000" cy="711200"/>
          </a:xfrm>
        </p:spPr>
        <p:txBody>
          <a:bodyPr>
            <a:noAutofit/>
          </a:bodyPr>
          <a:lstStyle/>
          <a:p>
            <a:r>
              <a:rPr lang="en-GB" dirty="0"/>
              <a:t>Solving Linear Recurrence Relation</a:t>
            </a:r>
            <a:endParaRPr lang="en-GB" dirty="0">
              <a:solidFill>
                <a:srgbClr val="002060"/>
              </a:solidFill>
            </a:endParaRPr>
          </a:p>
        </p:txBody>
      </p:sp>
      <p:sp>
        <p:nvSpPr>
          <p:cNvPr id="11" name="TextBox 10">
            <a:extLst>
              <a:ext uri="{FF2B5EF4-FFF2-40B4-BE49-F238E27FC236}">
                <a16:creationId xmlns:a16="http://schemas.microsoft.com/office/drawing/2014/main" id="{B17179A7-F733-449A-A95E-0D44D97583BC}"/>
              </a:ext>
            </a:extLst>
          </p:cNvPr>
          <p:cNvSpPr txBox="1"/>
          <p:nvPr/>
        </p:nvSpPr>
        <p:spPr>
          <a:xfrm>
            <a:off x="6400800" y="63213"/>
            <a:ext cx="5715000" cy="584775"/>
          </a:xfrm>
          <a:prstGeom prst="rect">
            <a:avLst/>
          </a:prstGeom>
          <a:noFill/>
        </p:spPr>
        <p:txBody>
          <a:bodyPr wrap="square">
            <a:spAutoFit/>
          </a:bodyPr>
          <a:lstStyle/>
          <a:p>
            <a:r>
              <a:rPr lang="en-GB" sz="3200" b="1" dirty="0">
                <a:solidFill>
                  <a:srgbClr val="002060"/>
                </a:solidFill>
              </a:rPr>
              <a:t>Undetermined Coefficient Method</a:t>
            </a:r>
            <a:endParaRPr lang="en-IN" sz="3200" b="1" dirty="0"/>
          </a:p>
        </p:txBody>
      </p:sp>
    </p:spTree>
    <p:extLst>
      <p:ext uri="{BB962C8B-B14F-4D97-AF65-F5344CB8AC3E}">
        <p14:creationId xmlns:p14="http://schemas.microsoft.com/office/powerpoint/2010/main" val="49885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5FAB8B-AAF4-4B96-BC7E-22275A3F9C0F}"/>
                  </a:ext>
                </a:extLst>
              </p:cNvPr>
              <p:cNvSpPr>
                <a:spLocks noGrp="1"/>
              </p:cNvSpPr>
              <p:nvPr>
                <p:ph idx="1"/>
              </p:nvPr>
            </p:nvSpPr>
            <p:spPr>
              <a:xfrm>
                <a:off x="131180" y="847679"/>
                <a:ext cx="11929641" cy="1498756"/>
              </a:xfrm>
            </p:spPr>
            <p:txBody>
              <a:bodyPr vert="horz" lIns="91440" tIns="45720" rIns="91440" bIns="45720" rtlCol="0">
                <a:noAutofit/>
              </a:bodyPr>
              <a:lstStyle/>
              <a:p>
                <a:pPr>
                  <a:spcBef>
                    <a:spcPts val="600"/>
                  </a:spcBef>
                </a:pPr>
                <a:r>
                  <a:rPr lang="en-IN" b="1" dirty="0"/>
                  <a:t>Steps to compute </a:t>
                </a:r>
                <a14:m>
                  <m:oMath xmlns:m="http://schemas.openxmlformats.org/officeDocument/2006/math">
                    <m:sSubSup>
                      <m:sSubSupPr>
                        <m:ctrlPr>
                          <a:rPr lang="en-IN" b="1" i="1" smtClean="0">
                            <a:solidFill>
                              <a:srgbClr val="0070C0"/>
                            </a:solidFill>
                            <a:latin typeface="Cambria Math" panose="02040503050406030204" pitchFamily="18" charset="0"/>
                          </a:rPr>
                        </m:ctrlPr>
                      </m:sSubSupPr>
                      <m:e>
                        <m:r>
                          <a:rPr lang="en-IN" b="1" i="0">
                            <a:solidFill>
                              <a:srgbClr val="0070C0"/>
                            </a:solidFill>
                            <a:latin typeface="Cambria Math" panose="02040503050406030204" pitchFamily="18" charset="0"/>
                          </a:rPr>
                          <m:t>𝐚</m:t>
                        </m:r>
                      </m:e>
                      <m:sub>
                        <m:r>
                          <a:rPr lang="en-IN" b="1" i="0">
                            <a:solidFill>
                              <a:srgbClr val="0070C0"/>
                            </a:solidFill>
                            <a:latin typeface="Cambria Math" panose="02040503050406030204" pitchFamily="18" charset="0"/>
                          </a:rPr>
                          <m:t>𝐧</m:t>
                        </m:r>
                      </m:sub>
                      <m:sup>
                        <m:d>
                          <m:dPr>
                            <m:ctrlPr>
                              <a:rPr lang="en-IN" b="1" i="1">
                                <a:solidFill>
                                  <a:srgbClr val="0070C0"/>
                                </a:solidFill>
                                <a:latin typeface="Cambria Math" panose="02040503050406030204" pitchFamily="18" charset="0"/>
                              </a:rPr>
                            </m:ctrlPr>
                          </m:dPr>
                          <m:e>
                            <m:r>
                              <a:rPr lang="en-IN" b="1" i="0" smtClean="0">
                                <a:solidFill>
                                  <a:srgbClr val="0070C0"/>
                                </a:solidFill>
                                <a:latin typeface="Cambria Math" panose="02040503050406030204" pitchFamily="18" charset="0"/>
                              </a:rPr>
                              <m:t>𝐡</m:t>
                            </m:r>
                          </m:e>
                        </m:d>
                      </m:sup>
                    </m:sSubSup>
                  </m:oMath>
                </a14:m>
                <a:r>
                  <a:rPr lang="en-IN" dirty="0"/>
                  <a:t>:</a:t>
                </a:r>
              </a:p>
              <a:p>
                <a:pPr marL="630238" lvl="1">
                  <a:spcBef>
                    <a:spcPts val="600"/>
                  </a:spcBef>
                </a:pPr>
                <a:r>
                  <a:rPr lang="en-IN" b="1" u="sng" dirty="0"/>
                  <a:t>Step 3</a:t>
                </a:r>
                <a:r>
                  <a:rPr lang="en-IN" b="1" dirty="0"/>
                  <a:t>:</a:t>
                </a:r>
                <a:r>
                  <a:rPr lang="en-IN" dirty="0"/>
                  <a:t> Write </a:t>
                </a:r>
                <a14:m>
                  <m:oMath xmlns:m="http://schemas.openxmlformats.org/officeDocument/2006/math">
                    <m:sSubSup>
                      <m:sSubSupPr>
                        <m:ctrlPr>
                          <a:rPr lang="en-IN" b="1" i="1" smtClean="0">
                            <a:solidFill>
                              <a:srgbClr val="0070C0"/>
                            </a:solidFill>
                            <a:latin typeface="Cambria Math" panose="02040503050406030204" pitchFamily="18" charset="0"/>
                          </a:rPr>
                        </m:ctrlPr>
                      </m:sSubSupPr>
                      <m:e>
                        <m:r>
                          <a:rPr lang="en-IN" b="1" i="0">
                            <a:solidFill>
                              <a:srgbClr val="0070C0"/>
                            </a:solidFill>
                            <a:latin typeface="Cambria Math" panose="02040503050406030204" pitchFamily="18" charset="0"/>
                          </a:rPr>
                          <m:t>𝐚</m:t>
                        </m:r>
                      </m:e>
                      <m:sub>
                        <m:r>
                          <a:rPr lang="en-IN" b="1" i="0">
                            <a:solidFill>
                              <a:srgbClr val="0070C0"/>
                            </a:solidFill>
                            <a:latin typeface="Cambria Math" panose="02040503050406030204" pitchFamily="18" charset="0"/>
                          </a:rPr>
                          <m:t>𝐧</m:t>
                        </m:r>
                      </m:sub>
                      <m:sup>
                        <m:d>
                          <m:dPr>
                            <m:ctrlPr>
                              <a:rPr lang="en-IN" b="1" i="1">
                                <a:solidFill>
                                  <a:srgbClr val="0070C0"/>
                                </a:solidFill>
                                <a:latin typeface="Cambria Math" panose="02040503050406030204" pitchFamily="18" charset="0"/>
                              </a:rPr>
                            </m:ctrlPr>
                          </m:dPr>
                          <m:e>
                            <m:r>
                              <a:rPr lang="en-IN" b="1" i="0" smtClean="0">
                                <a:solidFill>
                                  <a:srgbClr val="0070C0"/>
                                </a:solidFill>
                                <a:latin typeface="Cambria Math" panose="02040503050406030204" pitchFamily="18" charset="0"/>
                              </a:rPr>
                              <m:t>𝐡</m:t>
                            </m:r>
                          </m:e>
                        </m:d>
                      </m:sup>
                    </m:sSubSup>
                  </m:oMath>
                </a14:m>
                <a:r>
                  <a:rPr lang="en-IN" dirty="0"/>
                  <a:t> according to </a:t>
                </a:r>
                <a14:m>
                  <m:oMath xmlns:m="http://schemas.openxmlformats.org/officeDocument/2006/math">
                    <m:r>
                      <a:rPr lang="en-IN" b="1">
                        <a:solidFill>
                          <a:srgbClr val="FF0000"/>
                        </a:solidFill>
                        <a:latin typeface="Cambria Math" panose="02040503050406030204" pitchFamily="18" charset="0"/>
                      </a:rPr>
                      <m:t>𝛌</m:t>
                    </m:r>
                  </m:oMath>
                </a14:m>
                <a:r>
                  <a:rPr lang="en-IN" dirty="0"/>
                  <a:t>.</a:t>
                </a:r>
              </a:p>
            </p:txBody>
          </p:sp>
        </mc:Choice>
        <mc:Fallback xmlns="">
          <p:sp>
            <p:nvSpPr>
              <p:cNvPr id="3" name="Content Placeholder 2">
                <a:extLst>
                  <a:ext uri="{FF2B5EF4-FFF2-40B4-BE49-F238E27FC236}">
                    <a16:creationId xmlns:a16="http://schemas.microsoft.com/office/drawing/2014/main" id="{F25FAB8B-AAF4-4B96-BC7E-22275A3F9C0F}"/>
                  </a:ext>
                </a:extLst>
              </p:cNvPr>
              <p:cNvSpPr>
                <a:spLocks noGrp="1" noRot="1" noChangeAspect="1" noMove="1" noResize="1" noEditPoints="1" noAdjustHandles="1" noChangeArrowheads="1" noChangeShapeType="1" noTextEdit="1"/>
              </p:cNvSpPr>
              <p:nvPr>
                <p:ph idx="1"/>
              </p:nvPr>
            </p:nvSpPr>
            <p:spPr>
              <a:xfrm>
                <a:off x="131180" y="847679"/>
                <a:ext cx="11929641" cy="1498756"/>
              </a:xfrm>
              <a:blipFill>
                <a:blip r:embed="rId2"/>
                <a:stretch>
                  <a:fillRect l="-971" b="-28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6AA0928-9EA0-44E1-84AC-972F320A4D1E}"/>
                  </a:ext>
                </a:extLst>
              </p:cNvPr>
              <p:cNvGraphicFramePr>
                <a:graphicFrameLocks noGrp="1"/>
              </p:cNvGraphicFramePr>
              <p:nvPr>
                <p:extLst>
                  <p:ext uri="{D42A27DB-BD31-4B8C-83A1-F6EECF244321}">
                    <p14:modId xmlns:p14="http://schemas.microsoft.com/office/powerpoint/2010/main" val="1647192173"/>
                  </p:ext>
                </p:extLst>
              </p:nvPr>
            </p:nvGraphicFramePr>
            <p:xfrm>
              <a:off x="1543055" y="2482913"/>
              <a:ext cx="9105890" cy="1440000"/>
            </p:xfrm>
            <a:graphic>
              <a:graphicData uri="http://schemas.openxmlformats.org/drawingml/2006/table">
                <a:tbl>
                  <a:tblPr firstRow="1" bandRow="1">
                    <a:tableStyleId>{912C8C85-51F0-491E-9774-3900AFEF0FD7}</a:tableStyleId>
                  </a:tblPr>
                  <a:tblGrid>
                    <a:gridCol w="3176289">
                      <a:extLst>
                        <a:ext uri="{9D8B030D-6E8A-4147-A177-3AD203B41FA5}">
                          <a16:colId xmlns:a16="http://schemas.microsoft.com/office/drawing/2014/main" val="226646542"/>
                        </a:ext>
                      </a:extLst>
                    </a:gridCol>
                    <a:gridCol w="5929601">
                      <a:extLst>
                        <a:ext uri="{9D8B030D-6E8A-4147-A177-3AD203B41FA5}">
                          <a16:colId xmlns:a16="http://schemas.microsoft.com/office/drawing/2014/main" val="2369657642"/>
                        </a:ext>
                      </a:extLst>
                    </a:gridCol>
                  </a:tblGrid>
                  <a:tr h="720000">
                    <a:tc gridSpan="2">
                      <a:txBody>
                        <a:bodyPr/>
                        <a:lstStyle/>
                        <a:p>
                          <a:pPr algn="ctr"/>
                          <a14:m>
                            <m:oMath xmlns:m="http://schemas.openxmlformats.org/officeDocument/2006/math">
                              <m:sSubSup>
                                <m:sSubSupPr>
                                  <m:ctrlPr>
                                    <a:rPr lang="en-GB" sz="2800" b="1" i="1" dirty="0" smtClean="0">
                                      <a:latin typeface="Cambria Math" panose="02040503050406030204" pitchFamily="18" charset="0"/>
                                    </a:rPr>
                                  </m:ctrlPr>
                                </m:sSubSupPr>
                                <m:e>
                                  <m:r>
                                    <a:rPr lang="en-GB" sz="2800" b="1" i="0" dirty="0" smtClean="0">
                                      <a:latin typeface="Cambria Math" panose="02040503050406030204" pitchFamily="18" charset="0"/>
                                    </a:rPr>
                                    <m:t>𝐚</m:t>
                                  </m:r>
                                </m:e>
                                <m:sub>
                                  <m:r>
                                    <a:rPr lang="en-GB" sz="2800" b="1" i="0" dirty="0" smtClean="0">
                                      <a:latin typeface="Cambria Math" panose="02040503050406030204" pitchFamily="18" charset="0"/>
                                    </a:rPr>
                                    <m:t>𝐧</m:t>
                                  </m:r>
                                </m:sub>
                                <m:sup>
                                  <m:d>
                                    <m:dPr>
                                      <m:ctrlPr>
                                        <a:rPr lang="en-GB" sz="2800" b="1" i="1" dirty="0" smtClean="0">
                                          <a:latin typeface="Cambria Math" panose="02040503050406030204" pitchFamily="18" charset="0"/>
                                        </a:rPr>
                                      </m:ctrlPr>
                                    </m:dPr>
                                    <m:e>
                                      <m:r>
                                        <a:rPr lang="en-GB" sz="2800" b="1" i="0" dirty="0" smtClean="0">
                                          <a:latin typeface="Cambria Math" panose="02040503050406030204" pitchFamily="18" charset="0"/>
                                        </a:rPr>
                                        <m:t>𝐡</m:t>
                                      </m:r>
                                    </m:e>
                                  </m:d>
                                </m:sup>
                              </m:sSubSup>
                            </m:oMath>
                          </a14:m>
                          <a:r>
                            <a:rPr lang="en-GB" sz="2800" b="1" i="0" dirty="0"/>
                            <a:t> according to </a:t>
                          </a:r>
                          <a14:m>
                            <m:oMath xmlns:m="http://schemas.openxmlformats.org/officeDocument/2006/math">
                              <m:r>
                                <a:rPr lang="en-GB" sz="2800" b="1" i="0" dirty="0" smtClean="0">
                                  <a:latin typeface="Cambria Math" panose="02040503050406030204" pitchFamily="18" charset="0"/>
                                </a:rPr>
                                <m:t>𝛌</m:t>
                              </m:r>
                            </m:oMath>
                          </a14:m>
                          <a:endParaRPr lang="en-GB" sz="2800" b="1" i="0" dirty="0">
                            <a:solidFill>
                              <a:srgbClr val="FF0000"/>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009AAE"/>
                        </a:solidFill>
                      </a:tcPr>
                    </a:tc>
                    <a:tc hMerge="1">
                      <a:txBody>
                        <a:bodyPr/>
                        <a:lstStyle/>
                        <a:p>
                          <a:endParaRPr lang="en-GB" dirty="0"/>
                        </a:p>
                      </a:txBody>
                      <a:tcPr/>
                    </a:tc>
                    <a:extLst>
                      <a:ext uri="{0D108BD9-81ED-4DB2-BD59-A6C34878D82A}">
                        <a16:rowId xmlns:a16="http://schemas.microsoft.com/office/drawing/2014/main" val="1217815399"/>
                      </a:ext>
                    </a:extLst>
                  </a:tr>
                  <a:tr h="720000">
                    <a:tc>
                      <a:txBody>
                        <a:bodyPr/>
                        <a:lstStyle/>
                        <a:p>
                          <a:pPr algn="r"/>
                          <a14:m>
                            <m:oMathPara xmlns:m="http://schemas.openxmlformats.org/officeDocument/2006/math">
                              <m:oMathParaPr>
                                <m:jc m:val="centerGroup"/>
                              </m:oMathParaPr>
                              <m:oMath xmlns:m="http://schemas.openxmlformats.org/officeDocument/2006/math">
                                <m:r>
                                  <a:rPr lang="en-GB" sz="2800" b="1" i="0" dirty="0" smtClean="0">
                                    <a:solidFill>
                                      <a:srgbClr val="FF0000"/>
                                    </a:solidFill>
                                    <a:latin typeface="Cambria Math" panose="02040503050406030204" pitchFamily="18" charset="0"/>
                                  </a:rPr>
                                  <m:t>𝛌</m:t>
                                </m:r>
                              </m:oMath>
                            </m:oMathPara>
                          </a14:m>
                          <a:endParaRPr lang="en-GB" sz="2800" b="1" i="0" dirty="0">
                            <a:solidFill>
                              <a:srgbClr val="FF0000"/>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sSubSup>
                                  <m:sSubSupPr>
                                    <m:ctrlPr>
                                      <a:rPr lang="en-GB" sz="2800" b="1" i="1" dirty="0" smtClean="0">
                                        <a:solidFill>
                                          <a:srgbClr val="0070C0"/>
                                        </a:solidFill>
                                        <a:latin typeface="Cambria Math" panose="02040503050406030204" pitchFamily="18" charset="0"/>
                                      </a:rPr>
                                    </m:ctrlPr>
                                  </m:sSubSupPr>
                                  <m:e>
                                    <m:r>
                                      <a:rPr lang="en-GB" sz="2800" b="1" i="0" dirty="0" smtClean="0">
                                        <a:solidFill>
                                          <a:srgbClr val="0070C0"/>
                                        </a:solidFill>
                                        <a:latin typeface="Cambria Math" panose="02040503050406030204" pitchFamily="18" charset="0"/>
                                      </a:rPr>
                                      <m:t>𝐚</m:t>
                                    </m:r>
                                  </m:e>
                                  <m:sub>
                                    <m:r>
                                      <a:rPr lang="en-GB" sz="2800" b="1" i="0" dirty="0" smtClean="0">
                                        <a:solidFill>
                                          <a:srgbClr val="0070C0"/>
                                        </a:solidFill>
                                        <a:latin typeface="Cambria Math" panose="02040503050406030204" pitchFamily="18" charset="0"/>
                                      </a:rPr>
                                      <m:t>𝐧</m:t>
                                    </m:r>
                                  </m:sub>
                                  <m:sup>
                                    <m:d>
                                      <m:dPr>
                                        <m:ctrlPr>
                                          <a:rPr lang="en-GB" sz="2800" b="1" i="1" dirty="0" smtClean="0">
                                            <a:solidFill>
                                              <a:srgbClr val="0070C0"/>
                                            </a:solidFill>
                                            <a:latin typeface="Cambria Math" panose="02040503050406030204" pitchFamily="18" charset="0"/>
                                          </a:rPr>
                                        </m:ctrlPr>
                                      </m:dPr>
                                      <m:e>
                                        <m:r>
                                          <a:rPr lang="en-GB" sz="2800" b="1" i="0" dirty="0" smtClean="0">
                                            <a:solidFill>
                                              <a:srgbClr val="0070C0"/>
                                            </a:solidFill>
                                            <a:latin typeface="Cambria Math" panose="02040503050406030204" pitchFamily="18" charset="0"/>
                                          </a:rPr>
                                          <m:t>𝐡</m:t>
                                        </m:r>
                                      </m:e>
                                    </m:d>
                                  </m:sup>
                                </m:sSubSup>
                              </m:oMath>
                            </m:oMathPara>
                          </a14:m>
                          <a:endParaRPr lang="en-GB" sz="2800" b="1" i="0" dirty="0">
                            <a:solidFill>
                              <a:srgbClr val="FF0000"/>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398999539"/>
                      </a:ext>
                    </a:extLst>
                  </a:tr>
                </a:tbl>
              </a:graphicData>
            </a:graphic>
          </p:graphicFrame>
        </mc:Choice>
        <mc:Fallback xmlns="">
          <p:graphicFrame>
            <p:nvGraphicFramePr>
              <p:cNvPr id="4" name="Table 3">
                <a:extLst>
                  <a:ext uri="{FF2B5EF4-FFF2-40B4-BE49-F238E27FC236}">
                    <a16:creationId xmlns:a16="http://schemas.microsoft.com/office/drawing/2014/main" id="{26AA0928-9EA0-44E1-84AC-972F320A4D1E}"/>
                  </a:ext>
                </a:extLst>
              </p:cNvPr>
              <p:cNvGraphicFramePr>
                <a:graphicFrameLocks noGrp="1"/>
              </p:cNvGraphicFramePr>
              <p:nvPr>
                <p:extLst>
                  <p:ext uri="{D42A27DB-BD31-4B8C-83A1-F6EECF244321}">
                    <p14:modId xmlns:p14="http://schemas.microsoft.com/office/powerpoint/2010/main" val="1647192173"/>
                  </p:ext>
                </p:extLst>
              </p:nvPr>
            </p:nvGraphicFramePr>
            <p:xfrm>
              <a:off x="1543055" y="2482913"/>
              <a:ext cx="9105890" cy="1440000"/>
            </p:xfrm>
            <a:graphic>
              <a:graphicData uri="http://schemas.openxmlformats.org/drawingml/2006/table">
                <a:tbl>
                  <a:tblPr firstRow="1" bandRow="1">
                    <a:tableStyleId>{912C8C85-51F0-491E-9774-3900AFEF0FD7}</a:tableStyleId>
                  </a:tblPr>
                  <a:tblGrid>
                    <a:gridCol w="3176289">
                      <a:extLst>
                        <a:ext uri="{9D8B030D-6E8A-4147-A177-3AD203B41FA5}">
                          <a16:colId xmlns:a16="http://schemas.microsoft.com/office/drawing/2014/main" val="226646542"/>
                        </a:ext>
                      </a:extLst>
                    </a:gridCol>
                    <a:gridCol w="5929601">
                      <a:extLst>
                        <a:ext uri="{9D8B030D-6E8A-4147-A177-3AD203B41FA5}">
                          <a16:colId xmlns:a16="http://schemas.microsoft.com/office/drawing/2014/main" val="2369657642"/>
                        </a:ext>
                      </a:extLst>
                    </a:gridCol>
                  </a:tblGrid>
                  <a:tr h="720000">
                    <a:tc gridSpan="2">
                      <a:txBody>
                        <a:bodyPr/>
                        <a:lstStyle/>
                        <a:p>
                          <a:endParaRPr lang="en-US"/>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67" t="-840" r="-134" b="-100840"/>
                          </a:stretch>
                        </a:blipFill>
                      </a:tcPr>
                    </a:tc>
                    <a:tc hMerge="1">
                      <a:txBody>
                        <a:bodyPr/>
                        <a:lstStyle/>
                        <a:p>
                          <a:endParaRPr lang="en-GB" dirty="0"/>
                        </a:p>
                      </a:txBody>
                      <a:tcPr/>
                    </a:tc>
                    <a:extLst>
                      <a:ext uri="{0D108BD9-81ED-4DB2-BD59-A6C34878D82A}">
                        <a16:rowId xmlns:a16="http://schemas.microsoft.com/office/drawing/2014/main" val="1217815399"/>
                      </a:ext>
                    </a:extLst>
                  </a:tr>
                  <a:tr h="720000">
                    <a:tc>
                      <a:txBody>
                        <a:bodyPr/>
                        <a:lstStyle/>
                        <a:p>
                          <a:endParaRPr lang="en-US"/>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192" t="-101695" r="-187140" b="-1695"/>
                          </a:stretch>
                        </a:blipFill>
                      </a:tcPr>
                    </a:tc>
                    <a:tc>
                      <a:txBody>
                        <a:bodyPr/>
                        <a:lstStyle/>
                        <a:p>
                          <a:endParaRPr lang="en-US"/>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53649" t="-101695" r="-206" b="-1695"/>
                          </a:stretch>
                        </a:blipFill>
                      </a:tcPr>
                    </a:tc>
                    <a:extLst>
                      <a:ext uri="{0D108BD9-81ED-4DB2-BD59-A6C34878D82A}">
                        <a16:rowId xmlns:a16="http://schemas.microsoft.com/office/drawing/2014/main" val="339899953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FA98DB6F-4A14-41D7-BAD3-9D451D71CFDA}"/>
                  </a:ext>
                </a:extLst>
              </p:cNvPr>
              <p:cNvGraphicFramePr>
                <a:graphicFrameLocks noGrp="1"/>
              </p:cNvGraphicFramePr>
              <p:nvPr>
                <p:extLst>
                  <p:ext uri="{D42A27DB-BD31-4B8C-83A1-F6EECF244321}">
                    <p14:modId xmlns:p14="http://schemas.microsoft.com/office/powerpoint/2010/main" val="2204745635"/>
                  </p:ext>
                </p:extLst>
              </p:nvPr>
            </p:nvGraphicFramePr>
            <p:xfrm>
              <a:off x="1543055" y="3922913"/>
              <a:ext cx="9105890" cy="720000"/>
            </p:xfrm>
            <a:graphic>
              <a:graphicData uri="http://schemas.openxmlformats.org/drawingml/2006/table">
                <a:tbl>
                  <a:tblPr firstRow="1" bandRow="1">
                    <a:tableStyleId>{912C8C85-51F0-491E-9774-3900AFEF0FD7}</a:tableStyleId>
                  </a:tblPr>
                  <a:tblGrid>
                    <a:gridCol w="3176289">
                      <a:extLst>
                        <a:ext uri="{9D8B030D-6E8A-4147-A177-3AD203B41FA5}">
                          <a16:colId xmlns:a16="http://schemas.microsoft.com/office/drawing/2014/main" val="773212917"/>
                        </a:ext>
                      </a:extLst>
                    </a:gridCol>
                    <a:gridCol w="5929601">
                      <a:extLst>
                        <a:ext uri="{9D8B030D-6E8A-4147-A177-3AD203B41FA5}">
                          <a16:colId xmlns:a16="http://schemas.microsoft.com/office/drawing/2014/main" val="2791258603"/>
                        </a:ext>
                      </a:extLst>
                    </a:gridCol>
                  </a:tblGrid>
                  <a:tr h="720000">
                    <a:tc>
                      <a:txBody>
                        <a:bodyPr/>
                        <a:lstStyle/>
                        <a:p>
                          <a:pPr algn="r"/>
                          <a14:m>
                            <m:oMathPara xmlns:m="http://schemas.openxmlformats.org/officeDocument/2006/math">
                              <m:oMathParaPr>
                                <m:jc m:val="centerGroup"/>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λ</m:t>
                                    </m:r>
                                  </m:e>
                                  <m:sub>
                                    <m:r>
                                      <a:rPr lang="en-GB" sz="2800" dirty="0" smtClean="0">
                                        <a:solidFill>
                                          <a:srgbClr val="002060"/>
                                        </a:solidFill>
                                        <a:latin typeface="Cambria Math" panose="02040503050406030204" pitchFamily="18" charset="0"/>
                                      </a:rPr>
                                      <m:t>1</m:t>
                                    </m:r>
                                  </m:sub>
                                </m:sSub>
                                <m:r>
                                  <a:rPr lang="en-GB" sz="2800" dirty="0" smtClean="0">
                                    <a:solidFill>
                                      <a:srgbClr val="002060"/>
                                    </a:solidFill>
                                    <a:latin typeface="Cambria Math" panose="02040503050406030204" pitchFamily="18" charset="0"/>
                                  </a:rPr>
                                  <m:t>≠</m:t>
                                </m:r>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λ</m:t>
                                    </m:r>
                                  </m:e>
                                  <m:sub>
                                    <m:r>
                                      <a:rPr lang="en-GB" sz="2800" dirty="0" smtClean="0">
                                        <a:solidFill>
                                          <a:srgbClr val="002060"/>
                                        </a:solidFill>
                                        <a:latin typeface="Cambria Math" panose="02040503050406030204" pitchFamily="18" charset="0"/>
                                      </a:rPr>
                                      <m:t>2</m:t>
                                    </m:r>
                                  </m:sub>
                                </m:sSub>
                              </m:oMath>
                            </m:oMathPara>
                          </a14:m>
                          <a:endParaRPr lang="en-GB" sz="2800" i="0" dirty="0">
                            <a:solidFill>
                              <a:srgbClr val="002060"/>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C</m:t>
                                    </m:r>
                                  </m:e>
                                  <m:sub>
                                    <m:r>
                                      <a:rPr lang="en-GB" sz="2800" dirty="0" smtClean="0">
                                        <a:solidFill>
                                          <a:srgbClr val="002060"/>
                                        </a:solidFill>
                                        <a:latin typeface="Cambria Math" panose="02040503050406030204" pitchFamily="18" charset="0"/>
                                      </a:rPr>
                                      <m:t>1</m:t>
                                    </m:r>
                                  </m:sub>
                                </m:sSub>
                                <m:sSup>
                                  <m:sSupPr>
                                    <m:ctrlPr>
                                      <a:rPr lang="en-GB" sz="2800" i="1" dirty="0" smtClean="0">
                                        <a:solidFill>
                                          <a:srgbClr val="002060"/>
                                        </a:solidFill>
                                        <a:latin typeface="Cambria Math" panose="02040503050406030204" pitchFamily="18" charset="0"/>
                                      </a:rPr>
                                    </m:ctrlPr>
                                  </m:sSupPr>
                                  <m:e>
                                    <m:d>
                                      <m:dPr>
                                        <m:ctrlPr>
                                          <a:rPr lang="en-GB" sz="2800" i="1" dirty="0" smtClean="0">
                                            <a:solidFill>
                                              <a:srgbClr val="002060"/>
                                            </a:solidFill>
                                            <a:latin typeface="Cambria Math" panose="02040503050406030204" pitchFamily="18" charset="0"/>
                                          </a:rPr>
                                        </m:ctrlPr>
                                      </m:dPr>
                                      <m:e>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λ</m:t>
                                            </m:r>
                                          </m:e>
                                          <m:sub>
                                            <m:r>
                                              <a:rPr lang="en-GB" sz="2800" dirty="0" smtClean="0">
                                                <a:solidFill>
                                                  <a:srgbClr val="002060"/>
                                                </a:solidFill>
                                                <a:latin typeface="Cambria Math" panose="02040503050406030204" pitchFamily="18" charset="0"/>
                                              </a:rPr>
                                              <m:t>1</m:t>
                                            </m:r>
                                          </m:sub>
                                        </m:sSub>
                                      </m:e>
                                    </m:d>
                                  </m:e>
                                  <m:sup>
                                    <m:r>
                                      <m:rPr>
                                        <m:sty m:val="p"/>
                                      </m:rPr>
                                      <a:rPr lang="en-GB" sz="2800" dirty="0" smtClean="0">
                                        <a:solidFill>
                                          <a:srgbClr val="002060"/>
                                        </a:solidFill>
                                        <a:latin typeface="Cambria Math" panose="02040503050406030204" pitchFamily="18" charset="0"/>
                                      </a:rPr>
                                      <m:t>n</m:t>
                                    </m:r>
                                  </m:sup>
                                </m:sSup>
                                <m:r>
                                  <a:rPr lang="en-GB" sz="2800" dirty="0" smtClean="0">
                                    <a:solidFill>
                                      <a:srgbClr val="002060"/>
                                    </a:solidFill>
                                    <a:latin typeface="Cambria Math" panose="02040503050406030204" pitchFamily="18" charset="0"/>
                                  </a:rPr>
                                  <m:t>+</m:t>
                                </m:r>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C</m:t>
                                    </m:r>
                                  </m:e>
                                  <m:sub>
                                    <m:r>
                                      <a:rPr lang="en-GB" sz="2800" dirty="0" smtClean="0">
                                        <a:solidFill>
                                          <a:srgbClr val="002060"/>
                                        </a:solidFill>
                                        <a:latin typeface="Cambria Math" panose="02040503050406030204" pitchFamily="18" charset="0"/>
                                      </a:rPr>
                                      <m:t>2</m:t>
                                    </m:r>
                                  </m:sub>
                                </m:sSub>
                                <m:sSup>
                                  <m:sSupPr>
                                    <m:ctrlPr>
                                      <a:rPr lang="en-GB" sz="2800" i="1" dirty="0" smtClean="0">
                                        <a:solidFill>
                                          <a:srgbClr val="002060"/>
                                        </a:solidFill>
                                        <a:latin typeface="Cambria Math" panose="02040503050406030204" pitchFamily="18" charset="0"/>
                                      </a:rPr>
                                    </m:ctrlPr>
                                  </m:sSupPr>
                                  <m:e>
                                    <m:d>
                                      <m:dPr>
                                        <m:ctrlPr>
                                          <a:rPr lang="en-GB" sz="2800" i="1" dirty="0" smtClean="0">
                                            <a:solidFill>
                                              <a:srgbClr val="002060"/>
                                            </a:solidFill>
                                            <a:latin typeface="Cambria Math" panose="02040503050406030204" pitchFamily="18" charset="0"/>
                                          </a:rPr>
                                        </m:ctrlPr>
                                      </m:dPr>
                                      <m:e>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λ</m:t>
                                            </m:r>
                                          </m:e>
                                          <m:sub>
                                            <m:r>
                                              <a:rPr lang="en-GB" sz="2800" dirty="0" smtClean="0">
                                                <a:solidFill>
                                                  <a:srgbClr val="002060"/>
                                                </a:solidFill>
                                                <a:latin typeface="Cambria Math" panose="02040503050406030204" pitchFamily="18" charset="0"/>
                                              </a:rPr>
                                              <m:t>2</m:t>
                                            </m:r>
                                          </m:sub>
                                        </m:sSub>
                                      </m:e>
                                    </m:d>
                                  </m:e>
                                  <m:sup>
                                    <m:r>
                                      <m:rPr>
                                        <m:sty m:val="p"/>
                                      </m:rPr>
                                      <a:rPr lang="en-GB" sz="2800" dirty="0" smtClean="0">
                                        <a:solidFill>
                                          <a:srgbClr val="002060"/>
                                        </a:solidFill>
                                        <a:latin typeface="Cambria Math" panose="02040503050406030204" pitchFamily="18" charset="0"/>
                                      </a:rPr>
                                      <m:t>n</m:t>
                                    </m:r>
                                  </m:sup>
                                </m:sSup>
                              </m:oMath>
                            </m:oMathPara>
                          </a14:m>
                          <a:endParaRPr lang="en-GB" sz="2800" i="0" dirty="0">
                            <a:solidFill>
                              <a:srgbClr val="002060"/>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639164755"/>
                      </a:ext>
                    </a:extLst>
                  </a:tr>
                </a:tbl>
              </a:graphicData>
            </a:graphic>
          </p:graphicFrame>
        </mc:Choice>
        <mc:Fallback xmlns="">
          <p:graphicFrame>
            <p:nvGraphicFramePr>
              <p:cNvPr id="5" name="Table 4">
                <a:extLst>
                  <a:ext uri="{FF2B5EF4-FFF2-40B4-BE49-F238E27FC236}">
                    <a16:creationId xmlns:a16="http://schemas.microsoft.com/office/drawing/2014/main" id="{FA98DB6F-4A14-41D7-BAD3-9D451D71CFDA}"/>
                  </a:ext>
                </a:extLst>
              </p:cNvPr>
              <p:cNvGraphicFramePr>
                <a:graphicFrameLocks noGrp="1"/>
              </p:cNvGraphicFramePr>
              <p:nvPr>
                <p:extLst>
                  <p:ext uri="{D42A27DB-BD31-4B8C-83A1-F6EECF244321}">
                    <p14:modId xmlns:p14="http://schemas.microsoft.com/office/powerpoint/2010/main" val="2204745635"/>
                  </p:ext>
                </p:extLst>
              </p:nvPr>
            </p:nvGraphicFramePr>
            <p:xfrm>
              <a:off x="1543055" y="3922913"/>
              <a:ext cx="9105890" cy="720000"/>
            </p:xfrm>
            <a:graphic>
              <a:graphicData uri="http://schemas.openxmlformats.org/drawingml/2006/table">
                <a:tbl>
                  <a:tblPr firstRow="1" bandRow="1">
                    <a:tableStyleId>{912C8C85-51F0-491E-9774-3900AFEF0FD7}</a:tableStyleId>
                  </a:tblPr>
                  <a:tblGrid>
                    <a:gridCol w="3176289">
                      <a:extLst>
                        <a:ext uri="{9D8B030D-6E8A-4147-A177-3AD203B41FA5}">
                          <a16:colId xmlns:a16="http://schemas.microsoft.com/office/drawing/2014/main" val="773212917"/>
                        </a:ext>
                      </a:extLst>
                    </a:gridCol>
                    <a:gridCol w="5929601">
                      <a:extLst>
                        <a:ext uri="{9D8B030D-6E8A-4147-A177-3AD203B41FA5}">
                          <a16:colId xmlns:a16="http://schemas.microsoft.com/office/drawing/2014/main" val="2791258603"/>
                        </a:ext>
                      </a:extLst>
                    </a:gridCol>
                  </a:tblGrid>
                  <a:tr h="720000">
                    <a:tc>
                      <a:txBody>
                        <a:bodyPr/>
                        <a:lstStyle/>
                        <a:p>
                          <a:endParaRPr lang="en-US"/>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4"/>
                          <a:stretch>
                            <a:fillRect l="-192" t="-840" r="-187140" b="-1681"/>
                          </a:stretch>
                        </a:blipFill>
                      </a:tcPr>
                    </a:tc>
                    <a:tc>
                      <a:txBody>
                        <a:bodyPr/>
                        <a:lstStyle/>
                        <a:p>
                          <a:endParaRPr lang="en-US"/>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4"/>
                          <a:stretch>
                            <a:fillRect l="-53649" t="-840" r="-206" b="-1681"/>
                          </a:stretch>
                        </a:blipFill>
                      </a:tcPr>
                    </a:tc>
                    <a:extLst>
                      <a:ext uri="{0D108BD9-81ED-4DB2-BD59-A6C34878D82A}">
                        <a16:rowId xmlns:a16="http://schemas.microsoft.com/office/drawing/2014/main" val="163916475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932639CC-F7FB-4360-B2B8-908551801D5A}"/>
                  </a:ext>
                </a:extLst>
              </p:cNvPr>
              <p:cNvGraphicFramePr>
                <a:graphicFrameLocks noGrp="1"/>
              </p:cNvGraphicFramePr>
              <p:nvPr>
                <p:extLst>
                  <p:ext uri="{D42A27DB-BD31-4B8C-83A1-F6EECF244321}">
                    <p14:modId xmlns:p14="http://schemas.microsoft.com/office/powerpoint/2010/main" val="310089832"/>
                  </p:ext>
                </p:extLst>
              </p:nvPr>
            </p:nvGraphicFramePr>
            <p:xfrm>
              <a:off x="1543055" y="5362913"/>
              <a:ext cx="9105890" cy="720000"/>
            </p:xfrm>
            <a:graphic>
              <a:graphicData uri="http://schemas.openxmlformats.org/drawingml/2006/table">
                <a:tbl>
                  <a:tblPr firstRow="1" bandRow="1">
                    <a:tableStyleId>{912C8C85-51F0-491E-9774-3900AFEF0FD7}</a:tableStyleId>
                  </a:tblPr>
                  <a:tblGrid>
                    <a:gridCol w="3176289">
                      <a:extLst>
                        <a:ext uri="{9D8B030D-6E8A-4147-A177-3AD203B41FA5}">
                          <a16:colId xmlns:a16="http://schemas.microsoft.com/office/drawing/2014/main" val="768107318"/>
                        </a:ext>
                      </a:extLst>
                    </a:gridCol>
                    <a:gridCol w="5929601">
                      <a:extLst>
                        <a:ext uri="{9D8B030D-6E8A-4147-A177-3AD203B41FA5}">
                          <a16:colId xmlns:a16="http://schemas.microsoft.com/office/drawing/2014/main" val="2478848558"/>
                        </a:ext>
                      </a:extLst>
                    </a:gridCol>
                  </a:tblGrid>
                  <a:tr h="720000">
                    <a:tc>
                      <a:txBody>
                        <a:bodyPr/>
                        <a:lstStyle/>
                        <a:p>
                          <a:pPr algn="r"/>
                          <a14:m>
                            <m:oMathPara xmlns:m="http://schemas.openxmlformats.org/officeDocument/2006/math">
                              <m:oMathParaPr>
                                <m:jc m:val="centerGroup"/>
                              </m:oMathParaPr>
                              <m:oMath xmlns:m="http://schemas.openxmlformats.org/officeDocument/2006/math">
                                <m:sSub>
                                  <m:sSubPr>
                                    <m:ctrlPr>
                                      <a:rPr lang="en-GB" sz="2800" b="0" i="1" dirty="0" smtClean="0">
                                        <a:solidFill>
                                          <a:srgbClr val="002060"/>
                                        </a:solidFill>
                                        <a:latin typeface="Cambria Math" panose="02040503050406030204" pitchFamily="18" charset="0"/>
                                      </a:rPr>
                                    </m:ctrlPr>
                                  </m:sSubPr>
                                  <m:e>
                                    <m:r>
                                      <m:rPr>
                                        <m:sty m:val="p"/>
                                      </m:rPr>
                                      <a:rPr lang="en-GB" sz="2800" b="0" i="0" dirty="0" smtClean="0">
                                        <a:solidFill>
                                          <a:srgbClr val="002060"/>
                                        </a:solidFill>
                                        <a:latin typeface="Cambria Math" panose="02040503050406030204" pitchFamily="18" charset="0"/>
                                      </a:rPr>
                                      <m:t>λ</m:t>
                                    </m:r>
                                  </m:e>
                                  <m:sub>
                                    <m:r>
                                      <a:rPr lang="en-IN" sz="2800" b="0" i="0" dirty="0" smtClean="0">
                                        <a:solidFill>
                                          <a:srgbClr val="002060"/>
                                        </a:solidFill>
                                        <a:latin typeface="Cambria Math" panose="02040503050406030204" pitchFamily="18" charset="0"/>
                                      </a:rPr>
                                      <m:t>1</m:t>
                                    </m:r>
                                  </m:sub>
                                </m:sSub>
                                <m:r>
                                  <a:rPr lang="en-GB" sz="2800" b="0" i="0" dirty="0" smtClean="0">
                                    <a:solidFill>
                                      <a:srgbClr val="002060"/>
                                    </a:solidFill>
                                    <a:latin typeface="Cambria Math" panose="02040503050406030204" pitchFamily="18" charset="0"/>
                                  </a:rPr>
                                  <m:t>=</m:t>
                                </m:r>
                                <m:sSub>
                                  <m:sSubPr>
                                    <m:ctrlPr>
                                      <a:rPr lang="en-GB" sz="2800" b="0" i="1" dirty="0" smtClean="0">
                                        <a:solidFill>
                                          <a:srgbClr val="002060"/>
                                        </a:solidFill>
                                        <a:latin typeface="Cambria Math" panose="02040503050406030204" pitchFamily="18" charset="0"/>
                                      </a:rPr>
                                    </m:ctrlPr>
                                  </m:sSubPr>
                                  <m:e>
                                    <m:r>
                                      <m:rPr>
                                        <m:sty m:val="p"/>
                                      </m:rPr>
                                      <a:rPr lang="en-GB" sz="2800" b="0" i="0" dirty="0" smtClean="0">
                                        <a:solidFill>
                                          <a:srgbClr val="002060"/>
                                        </a:solidFill>
                                        <a:latin typeface="Cambria Math" panose="02040503050406030204" pitchFamily="18" charset="0"/>
                                      </a:rPr>
                                      <m:t>λ</m:t>
                                    </m:r>
                                  </m:e>
                                  <m:sub>
                                    <m:r>
                                      <a:rPr lang="en-IN" sz="2800" b="0" i="0" dirty="0" smtClean="0">
                                        <a:solidFill>
                                          <a:srgbClr val="002060"/>
                                        </a:solidFill>
                                        <a:latin typeface="Cambria Math" panose="02040503050406030204" pitchFamily="18" charset="0"/>
                                      </a:rPr>
                                      <m:t>2</m:t>
                                    </m:r>
                                  </m:sub>
                                </m:sSub>
                                <m:r>
                                  <a:rPr lang="en-IN" sz="2800" b="0" i="0" dirty="0" smtClean="0">
                                    <a:solidFill>
                                      <a:srgbClr val="002060"/>
                                    </a:solidFill>
                                    <a:latin typeface="Cambria Math" panose="02040503050406030204" pitchFamily="18" charset="0"/>
                                  </a:rPr>
                                  <m:t>≠</m:t>
                                </m:r>
                                <m:sSub>
                                  <m:sSubPr>
                                    <m:ctrlPr>
                                      <a:rPr lang="en-GB" sz="2800" b="0" i="1" dirty="0" smtClean="0">
                                        <a:solidFill>
                                          <a:srgbClr val="002060"/>
                                        </a:solidFill>
                                        <a:latin typeface="Cambria Math" panose="02040503050406030204" pitchFamily="18" charset="0"/>
                                      </a:rPr>
                                    </m:ctrlPr>
                                  </m:sSubPr>
                                  <m:e>
                                    <m:r>
                                      <m:rPr>
                                        <m:sty m:val="p"/>
                                      </m:rPr>
                                      <a:rPr lang="en-GB" sz="2800" b="0" i="0" dirty="0" smtClean="0">
                                        <a:solidFill>
                                          <a:srgbClr val="002060"/>
                                        </a:solidFill>
                                        <a:latin typeface="Cambria Math" panose="02040503050406030204" pitchFamily="18" charset="0"/>
                                      </a:rPr>
                                      <m:t>λ</m:t>
                                    </m:r>
                                  </m:e>
                                  <m:sub>
                                    <m:r>
                                      <a:rPr lang="en-IN" sz="2800" b="0" i="0" dirty="0" smtClean="0">
                                        <a:solidFill>
                                          <a:srgbClr val="002060"/>
                                        </a:solidFill>
                                        <a:latin typeface="Cambria Math" panose="02040503050406030204" pitchFamily="18" charset="0"/>
                                      </a:rPr>
                                      <m:t>3</m:t>
                                    </m:r>
                                  </m:sub>
                                </m:sSub>
                              </m:oMath>
                            </m:oMathPara>
                          </a14:m>
                          <a:endParaRPr lang="en-GB" sz="2800" b="0" i="0" dirty="0">
                            <a:solidFill>
                              <a:srgbClr val="002060"/>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d>
                                  <m:dPr>
                                    <m:ctrlPr>
                                      <a:rPr lang="en-GB" sz="2800" b="0" i="1" dirty="0" smtClean="0">
                                        <a:solidFill>
                                          <a:srgbClr val="002060"/>
                                        </a:solidFill>
                                        <a:latin typeface="Cambria Math" panose="02040503050406030204" pitchFamily="18" charset="0"/>
                                      </a:rPr>
                                    </m:ctrlPr>
                                  </m:dPr>
                                  <m:e>
                                    <m:sSub>
                                      <m:sSubPr>
                                        <m:ctrlPr>
                                          <a:rPr lang="en-GB" sz="2800" b="0" i="1" dirty="0" smtClean="0">
                                            <a:solidFill>
                                              <a:srgbClr val="002060"/>
                                            </a:solidFill>
                                            <a:latin typeface="Cambria Math" panose="02040503050406030204" pitchFamily="18" charset="0"/>
                                          </a:rPr>
                                        </m:ctrlPr>
                                      </m:sSubPr>
                                      <m:e>
                                        <m:r>
                                          <m:rPr>
                                            <m:sty m:val="p"/>
                                          </m:rPr>
                                          <a:rPr lang="en-GB" sz="2800" b="0" i="0" dirty="0" smtClean="0">
                                            <a:solidFill>
                                              <a:srgbClr val="002060"/>
                                            </a:solidFill>
                                            <a:latin typeface="Cambria Math" panose="02040503050406030204" pitchFamily="18" charset="0"/>
                                          </a:rPr>
                                          <m:t>C</m:t>
                                        </m:r>
                                      </m:e>
                                      <m:sub>
                                        <m:r>
                                          <a:rPr lang="en-GB" sz="2800" b="0" i="0" dirty="0" smtClean="0">
                                            <a:solidFill>
                                              <a:srgbClr val="002060"/>
                                            </a:solidFill>
                                            <a:latin typeface="Cambria Math" panose="02040503050406030204" pitchFamily="18" charset="0"/>
                                          </a:rPr>
                                          <m:t>1</m:t>
                                        </m:r>
                                      </m:sub>
                                    </m:sSub>
                                    <m:r>
                                      <a:rPr lang="en-GB" sz="2800" b="0" i="0" dirty="0" smtClean="0">
                                        <a:solidFill>
                                          <a:srgbClr val="002060"/>
                                        </a:solidFill>
                                        <a:latin typeface="Cambria Math" panose="02040503050406030204" pitchFamily="18" charset="0"/>
                                      </a:rPr>
                                      <m:t>+</m:t>
                                    </m:r>
                                    <m:sSub>
                                      <m:sSubPr>
                                        <m:ctrlPr>
                                          <a:rPr lang="en-GB" sz="2800" b="0" i="1" dirty="0" smtClean="0">
                                            <a:solidFill>
                                              <a:srgbClr val="002060"/>
                                            </a:solidFill>
                                            <a:latin typeface="Cambria Math" panose="02040503050406030204" pitchFamily="18" charset="0"/>
                                          </a:rPr>
                                        </m:ctrlPr>
                                      </m:sSubPr>
                                      <m:e>
                                        <m:r>
                                          <m:rPr>
                                            <m:sty m:val="p"/>
                                          </m:rPr>
                                          <a:rPr lang="en-GB" sz="2800" b="0" i="0" dirty="0" smtClean="0">
                                            <a:solidFill>
                                              <a:srgbClr val="002060"/>
                                            </a:solidFill>
                                            <a:latin typeface="Cambria Math" panose="02040503050406030204" pitchFamily="18" charset="0"/>
                                          </a:rPr>
                                          <m:t>C</m:t>
                                        </m:r>
                                      </m:e>
                                      <m:sub>
                                        <m:r>
                                          <a:rPr lang="en-GB" sz="2800" b="0" i="0" dirty="0" smtClean="0">
                                            <a:solidFill>
                                              <a:srgbClr val="002060"/>
                                            </a:solidFill>
                                            <a:latin typeface="Cambria Math" panose="02040503050406030204" pitchFamily="18" charset="0"/>
                                          </a:rPr>
                                          <m:t>2</m:t>
                                        </m:r>
                                      </m:sub>
                                    </m:sSub>
                                    <m:r>
                                      <m:rPr>
                                        <m:sty m:val="p"/>
                                      </m:rPr>
                                      <a:rPr lang="en-GB" sz="2800" b="0" i="0" dirty="0" smtClean="0">
                                        <a:solidFill>
                                          <a:srgbClr val="002060"/>
                                        </a:solidFill>
                                        <a:latin typeface="Cambria Math" panose="02040503050406030204" pitchFamily="18" charset="0"/>
                                      </a:rPr>
                                      <m:t>n</m:t>
                                    </m:r>
                                  </m:e>
                                </m:d>
                                <m:sSup>
                                  <m:sSupPr>
                                    <m:ctrlPr>
                                      <a:rPr lang="en-GB" sz="2800" b="0" i="1" dirty="0" smtClean="0">
                                        <a:solidFill>
                                          <a:srgbClr val="002060"/>
                                        </a:solidFill>
                                        <a:latin typeface="Cambria Math" panose="02040503050406030204" pitchFamily="18" charset="0"/>
                                      </a:rPr>
                                    </m:ctrlPr>
                                  </m:sSupPr>
                                  <m:e>
                                    <m:d>
                                      <m:dPr>
                                        <m:ctrlPr>
                                          <a:rPr lang="en-GB" sz="2800" b="0" i="1" dirty="0" smtClean="0">
                                            <a:solidFill>
                                              <a:srgbClr val="002060"/>
                                            </a:solidFill>
                                            <a:latin typeface="Cambria Math" panose="02040503050406030204" pitchFamily="18" charset="0"/>
                                          </a:rPr>
                                        </m:ctrlPr>
                                      </m:dPr>
                                      <m:e>
                                        <m:sSub>
                                          <m:sSubPr>
                                            <m:ctrlPr>
                                              <a:rPr lang="en-GB" sz="2800" b="0" i="1" dirty="0" smtClean="0">
                                                <a:solidFill>
                                                  <a:srgbClr val="002060"/>
                                                </a:solidFill>
                                                <a:latin typeface="Cambria Math" panose="02040503050406030204" pitchFamily="18" charset="0"/>
                                              </a:rPr>
                                            </m:ctrlPr>
                                          </m:sSubPr>
                                          <m:e>
                                            <m:r>
                                              <m:rPr>
                                                <m:sty m:val="p"/>
                                              </m:rPr>
                                              <a:rPr lang="en-GB" sz="2800" b="0" i="0" dirty="0" smtClean="0">
                                                <a:solidFill>
                                                  <a:srgbClr val="002060"/>
                                                </a:solidFill>
                                                <a:latin typeface="Cambria Math" panose="02040503050406030204" pitchFamily="18" charset="0"/>
                                              </a:rPr>
                                              <m:t>λ</m:t>
                                            </m:r>
                                          </m:e>
                                          <m:sub>
                                            <m:r>
                                              <a:rPr lang="en-IN" sz="2800" b="0" i="0" dirty="0" smtClean="0">
                                                <a:solidFill>
                                                  <a:srgbClr val="002060"/>
                                                </a:solidFill>
                                                <a:latin typeface="Cambria Math" panose="02040503050406030204" pitchFamily="18" charset="0"/>
                                              </a:rPr>
                                              <m:t>1</m:t>
                                            </m:r>
                                          </m:sub>
                                        </m:sSub>
                                      </m:e>
                                    </m:d>
                                  </m:e>
                                  <m:sup>
                                    <m:r>
                                      <m:rPr>
                                        <m:sty m:val="p"/>
                                      </m:rPr>
                                      <a:rPr lang="en-GB" sz="2800" b="0" i="0" dirty="0" smtClean="0">
                                        <a:solidFill>
                                          <a:srgbClr val="002060"/>
                                        </a:solidFill>
                                        <a:latin typeface="Cambria Math" panose="02040503050406030204" pitchFamily="18" charset="0"/>
                                      </a:rPr>
                                      <m:t>n</m:t>
                                    </m:r>
                                  </m:sup>
                                </m:sSup>
                                <m:r>
                                  <a:rPr lang="en-IN" sz="2800" b="0" i="0" dirty="0" smtClean="0">
                                    <a:solidFill>
                                      <a:srgbClr val="002060"/>
                                    </a:solidFill>
                                    <a:latin typeface="Cambria Math" panose="02040503050406030204" pitchFamily="18" charset="0"/>
                                  </a:rPr>
                                  <m:t>+</m:t>
                                </m:r>
                                <m:sSub>
                                  <m:sSubPr>
                                    <m:ctrlPr>
                                      <a:rPr lang="en-GB" sz="2800" b="0" i="1" dirty="0" smtClean="0">
                                        <a:solidFill>
                                          <a:srgbClr val="002060"/>
                                        </a:solidFill>
                                        <a:latin typeface="Cambria Math" panose="02040503050406030204" pitchFamily="18" charset="0"/>
                                      </a:rPr>
                                    </m:ctrlPr>
                                  </m:sSubPr>
                                  <m:e>
                                    <m:r>
                                      <m:rPr>
                                        <m:sty m:val="p"/>
                                      </m:rPr>
                                      <a:rPr lang="en-GB" sz="2800" b="0" i="0" dirty="0" smtClean="0">
                                        <a:solidFill>
                                          <a:srgbClr val="002060"/>
                                        </a:solidFill>
                                        <a:latin typeface="Cambria Math" panose="02040503050406030204" pitchFamily="18" charset="0"/>
                                      </a:rPr>
                                      <m:t>C</m:t>
                                    </m:r>
                                  </m:e>
                                  <m:sub>
                                    <m:r>
                                      <a:rPr lang="en-IN" sz="2800" b="0" i="0" dirty="0" smtClean="0">
                                        <a:solidFill>
                                          <a:srgbClr val="002060"/>
                                        </a:solidFill>
                                        <a:latin typeface="Cambria Math" panose="02040503050406030204" pitchFamily="18" charset="0"/>
                                      </a:rPr>
                                      <m:t>3</m:t>
                                    </m:r>
                                  </m:sub>
                                </m:sSub>
                                <m:sSup>
                                  <m:sSupPr>
                                    <m:ctrlPr>
                                      <a:rPr lang="en-GB" sz="2800" b="0" i="1" dirty="0" smtClean="0">
                                        <a:solidFill>
                                          <a:srgbClr val="002060"/>
                                        </a:solidFill>
                                        <a:latin typeface="Cambria Math" panose="02040503050406030204" pitchFamily="18" charset="0"/>
                                      </a:rPr>
                                    </m:ctrlPr>
                                  </m:sSupPr>
                                  <m:e>
                                    <m:d>
                                      <m:dPr>
                                        <m:ctrlPr>
                                          <a:rPr lang="en-GB" sz="2800" b="0" i="1" dirty="0" smtClean="0">
                                            <a:solidFill>
                                              <a:srgbClr val="002060"/>
                                            </a:solidFill>
                                            <a:latin typeface="Cambria Math" panose="02040503050406030204" pitchFamily="18" charset="0"/>
                                          </a:rPr>
                                        </m:ctrlPr>
                                      </m:dPr>
                                      <m:e>
                                        <m:sSub>
                                          <m:sSubPr>
                                            <m:ctrlPr>
                                              <a:rPr lang="en-GB" sz="2800" b="0" i="1" dirty="0" smtClean="0">
                                                <a:solidFill>
                                                  <a:srgbClr val="002060"/>
                                                </a:solidFill>
                                                <a:latin typeface="Cambria Math" panose="02040503050406030204" pitchFamily="18" charset="0"/>
                                              </a:rPr>
                                            </m:ctrlPr>
                                          </m:sSubPr>
                                          <m:e>
                                            <m:r>
                                              <m:rPr>
                                                <m:sty m:val="p"/>
                                              </m:rPr>
                                              <a:rPr lang="en-GB" sz="2800" b="0" i="0" dirty="0" smtClean="0">
                                                <a:solidFill>
                                                  <a:srgbClr val="002060"/>
                                                </a:solidFill>
                                                <a:latin typeface="Cambria Math" panose="02040503050406030204" pitchFamily="18" charset="0"/>
                                              </a:rPr>
                                              <m:t>λ</m:t>
                                            </m:r>
                                          </m:e>
                                          <m:sub>
                                            <m:r>
                                              <a:rPr lang="en-IN" sz="2800" b="0" i="0" dirty="0" smtClean="0">
                                                <a:solidFill>
                                                  <a:srgbClr val="002060"/>
                                                </a:solidFill>
                                                <a:latin typeface="Cambria Math" panose="02040503050406030204" pitchFamily="18" charset="0"/>
                                              </a:rPr>
                                              <m:t>3</m:t>
                                            </m:r>
                                          </m:sub>
                                        </m:sSub>
                                      </m:e>
                                    </m:d>
                                  </m:e>
                                  <m:sup>
                                    <m:r>
                                      <m:rPr>
                                        <m:sty m:val="p"/>
                                      </m:rPr>
                                      <a:rPr lang="en-GB" sz="2800" b="0" i="0" dirty="0" smtClean="0">
                                        <a:solidFill>
                                          <a:srgbClr val="002060"/>
                                        </a:solidFill>
                                        <a:latin typeface="Cambria Math" panose="02040503050406030204" pitchFamily="18" charset="0"/>
                                      </a:rPr>
                                      <m:t>n</m:t>
                                    </m:r>
                                  </m:sup>
                                </m:sSup>
                              </m:oMath>
                            </m:oMathPara>
                          </a14:m>
                          <a:endParaRPr lang="en-GB" sz="2800" b="0" i="0" dirty="0">
                            <a:solidFill>
                              <a:srgbClr val="002060"/>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05637138"/>
                      </a:ext>
                    </a:extLst>
                  </a:tr>
                </a:tbl>
              </a:graphicData>
            </a:graphic>
          </p:graphicFrame>
        </mc:Choice>
        <mc:Fallback xmlns="">
          <p:graphicFrame>
            <p:nvGraphicFramePr>
              <p:cNvPr id="6" name="Table 5">
                <a:extLst>
                  <a:ext uri="{FF2B5EF4-FFF2-40B4-BE49-F238E27FC236}">
                    <a16:creationId xmlns:a16="http://schemas.microsoft.com/office/drawing/2014/main" id="{932639CC-F7FB-4360-B2B8-908551801D5A}"/>
                  </a:ext>
                </a:extLst>
              </p:cNvPr>
              <p:cNvGraphicFramePr>
                <a:graphicFrameLocks noGrp="1"/>
              </p:cNvGraphicFramePr>
              <p:nvPr>
                <p:extLst>
                  <p:ext uri="{D42A27DB-BD31-4B8C-83A1-F6EECF244321}">
                    <p14:modId xmlns:p14="http://schemas.microsoft.com/office/powerpoint/2010/main" val="310089832"/>
                  </p:ext>
                </p:extLst>
              </p:nvPr>
            </p:nvGraphicFramePr>
            <p:xfrm>
              <a:off x="1543055" y="5362913"/>
              <a:ext cx="9105890" cy="720000"/>
            </p:xfrm>
            <a:graphic>
              <a:graphicData uri="http://schemas.openxmlformats.org/drawingml/2006/table">
                <a:tbl>
                  <a:tblPr firstRow="1" bandRow="1">
                    <a:tableStyleId>{912C8C85-51F0-491E-9774-3900AFEF0FD7}</a:tableStyleId>
                  </a:tblPr>
                  <a:tblGrid>
                    <a:gridCol w="3176289">
                      <a:extLst>
                        <a:ext uri="{9D8B030D-6E8A-4147-A177-3AD203B41FA5}">
                          <a16:colId xmlns:a16="http://schemas.microsoft.com/office/drawing/2014/main" val="768107318"/>
                        </a:ext>
                      </a:extLst>
                    </a:gridCol>
                    <a:gridCol w="5929601">
                      <a:extLst>
                        <a:ext uri="{9D8B030D-6E8A-4147-A177-3AD203B41FA5}">
                          <a16:colId xmlns:a16="http://schemas.microsoft.com/office/drawing/2014/main" val="2478848558"/>
                        </a:ext>
                      </a:extLst>
                    </a:gridCol>
                  </a:tblGrid>
                  <a:tr h="720000">
                    <a:tc>
                      <a:txBody>
                        <a:bodyPr/>
                        <a:lstStyle/>
                        <a:p>
                          <a:endParaRPr lang="en-US"/>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5"/>
                          <a:stretch>
                            <a:fillRect l="-192" t="-840" r="-187140" b="-1681"/>
                          </a:stretch>
                        </a:blipFill>
                      </a:tcPr>
                    </a:tc>
                    <a:tc>
                      <a:txBody>
                        <a:bodyPr/>
                        <a:lstStyle/>
                        <a:p>
                          <a:endParaRPr lang="en-US"/>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5"/>
                          <a:stretch>
                            <a:fillRect l="-53649" t="-840" r="-206" b="-1681"/>
                          </a:stretch>
                        </a:blipFill>
                      </a:tcPr>
                    </a:tc>
                    <a:extLst>
                      <a:ext uri="{0D108BD9-81ED-4DB2-BD59-A6C34878D82A}">
                        <a16:rowId xmlns:a16="http://schemas.microsoft.com/office/drawing/2014/main" val="105637138"/>
                      </a:ext>
                    </a:extLst>
                  </a:tr>
                </a:tbl>
              </a:graphicData>
            </a:graphic>
          </p:graphicFrame>
        </mc:Fallback>
      </mc:AlternateContent>
      <p:sp>
        <p:nvSpPr>
          <p:cNvPr id="9" name="Title 1">
            <a:extLst>
              <a:ext uri="{FF2B5EF4-FFF2-40B4-BE49-F238E27FC236}">
                <a16:creationId xmlns:a16="http://schemas.microsoft.com/office/drawing/2014/main" id="{C0313B38-2D82-4473-8393-112A7721F0F4}"/>
              </a:ext>
            </a:extLst>
          </p:cNvPr>
          <p:cNvSpPr>
            <a:spLocks noGrp="1"/>
          </p:cNvSpPr>
          <p:nvPr>
            <p:ph type="title"/>
          </p:nvPr>
        </p:nvSpPr>
        <p:spPr>
          <a:xfrm>
            <a:off x="0" y="1"/>
            <a:ext cx="12192000" cy="711200"/>
          </a:xfrm>
        </p:spPr>
        <p:txBody>
          <a:bodyPr>
            <a:noAutofit/>
          </a:bodyPr>
          <a:lstStyle/>
          <a:p>
            <a:r>
              <a:rPr lang="en-GB" dirty="0"/>
              <a:t>Solving Linear Recurrence Relation</a:t>
            </a:r>
            <a:endParaRPr lang="en-GB" dirty="0">
              <a:solidFill>
                <a:srgbClr val="002060"/>
              </a:solidFill>
            </a:endParaRPr>
          </a:p>
        </p:txBody>
      </p:sp>
      <p:sp>
        <p:nvSpPr>
          <p:cNvPr id="10" name="TextBox 9">
            <a:extLst>
              <a:ext uri="{FF2B5EF4-FFF2-40B4-BE49-F238E27FC236}">
                <a16:creationId xmlns:a16="http://schemas.microsoft.com/office/drawing/2014/main" id="{2E2945CC-DBBC-4AEC-8286-440E96DF2D50}"/>
              </a:ext>
            </a:extLst>
          </p:cNvPr>
          <p:cNvSpPr txBox="1"/>
          <p:nvPr/>
        </p:nvSpPr>
        <p:spPr>
          <a:xfrm>
            <a:off x="6400800" y="63213"/>
            <a:ext cx="5715000" cy="584775"/>
          </a:xfrm>
          <a:prstGeom prst="rect">
            <a:avLst/>
          </a:prstGeom>
          <a:noFill/>
        </p:spPr>
        <p:txBody>
          <a:bodyPr wrap="square">
            <a:spAutoFit/>
          </a:bodyPr>
          <a:lstStyle/>
          <a:p>
            <a:r>
              <a:rPr lang="en-GB" sz="3200" b="1" dirty="0">
                <a:solidFill>
                  <a:srgbClr val="002060"/>
                </a:solidFill>
              </a:rPr>
              <a:t>Undetermined Coefficient Method</a:t>
            </a:r>
            <a:endParaRPr lang="en-IN" sz="3200" b="1" dirty="0"/>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397A58D3-DA96-4297-9596-95DA6E64DA2B}"/>
                  </a:ext>
                </a:extLst>
              </p:cNvPr>
              <p:cNvGraphicFramePr>
                <a:graphicFrameLocks noGrp="1"/>
              </p:cNvGraphicFramePr>
              <p:nvPr>
                <p:extLst>
                  <p:ext uri="{D42A27DB-BD31-4B8C-83A1-F6EECF244321}">
                    <p14:modId xmlns:p14="http://schemas.microsoft.com/office/powerpoint/2010/main" val="1348564016"/>
                  </p:ext>
                </p:extLst>
              </p:nvPr>
            </p:nvGraphicFramePr>
            <p:xfrm>
              <a:off x="1543055" y="4642913"/>
              <a:ext cx="9105890" cy="720000"/>
            </p:xfrm>
            <a:graphic>
              <a:graphicData uri="http://schemas.openxmlformats.org/drawingml/2006/table">
                <a:tbl>
                  <a:tblPr firstRow="1" bandRow="1">
                    <a:tableStyleId>{912C8C85-51F0-491E-9774-3900AFEF0FD7}</a:tableStyleId>
                  </a:tblPr>
                  <a:tblGrid>
                    <a:gridCol w="3176289">
                      <a:extLst>
                        <a:ext uri="{9D8B030D-6E8A-4147-A177-3AD203B41FA5}">
                          <a16:colId xmlns:a16="http://schemas.microsoft.com/office/drawing/2014/main" val="768107318"/>
                        </a:ext>
                      </a:extLst>
                    </a:gridCol>
                    <a:gridCol w="5929601">
                      <a:extLst>
                        <a:ext uri="{9D8B030D-6E8A-4147-A177-3AD203B41FA5}">
                          <a16:colId xmlns:a16="http://schemas.microsoft.com/office/drawing/2014/main" val="2478848558"/>
                        </a:ext>
                      </a:extLst>
                    </a:gridCol>
                  </a:tblGrid>
                  <a:tr h="720000">
                    <a:tc>
                      <a:txBody>
                        <a:bodyPr/>
                        <a:lstStyle/>
                        <a:p>
                          <a:pPr algn="r"/>
                          <a14:m>
                            <m:oMathPara xmlns:m="http://schemas.openxmlformats.org/officeDocument/2006/math">
                              <m:oMathParaPr>
                                <m:jc m:val="centerGroup"/>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λ</m:t>
                                    </m:r>
                                  </m:e>
                                  <m:sub>
                                    <m:r>
                                      <a:rPr lang="en-IN" sz="2800" b="0" i="0" dirty="0" smtClean="0">
                                        <a:solidFill>
                                          <a:srgbClr val="002060"/>
                                        </a:solidFill>
                                        <a:latin typeface="Cambria Math" panose="02040503050406030204" pitchFamily="18" charset="0"/>
                                      </a:rPr>
                                      <m:t>1</m:t>
                                    </m:r>
                                  </m:sub>
                                </m:sSub>
                                <m:r>
                                  <a:rPr lang="en-GB" sz="2800" dirty="0" smtClean="0">
                                    <a:solidFill>
                                      <a:srgbClr val="002060"/>
                                    </a:solidFill>
                                    <a:latin typeface="Cambria Math" panose="02040503050406030204" pitchFamily="18" charset="0"/>
                                  </a:rPr>
                                  <m:t>=</m:t>
                                </m:r>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λ</m:t>
                                    </m:r>
                                  </m:e>
                                  <m:sub>
                                    <m:r>
                                      <a:rPr lang="en-IN" sz="2800" b="0" i="0" dirty="0" smtClean="0">
                                        <a:solidFill>
                                          <a:srgbClr val="002060"/>
                                        </a:solidFill>
                                        <a:latin typeface="Cambria Math" panose="02040503050406030204" pitchFamily="18" charset="0"/>
                                      </a:rPr>
                                      <m:t>2</m:t>
                                    </m:r>
                                  </m:sub>
                                </m:sSub>
                                <m:r>
                                  <a:rPr lang="en-GB" sz="2800" b="0" i="1" dirty="0" smtClean="0">
                                    <a:solidFill>
                                      <a:srgbClr val="002060"/>
                                    </a:solidFill>
                                    <a:latin typeface="Cambria Math" panose="02040503050406030204" pitchFamily="18" charset="0"/>
                                  </a:rPr>
                                  <m:t>=</m:t>
                                </m:r>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λ</m:t>
                                    </m:r>
                                  </m:e>
                                  <m:sub>
                                    <m:r>
                                      <a:rPr lang="en-IN" sz="2800" b="0" i="0" dirty="0" smtClean="0">
                                        <a:solidFill>
                                          <a:srgbClr val="002060"/>
                                        </a:solidFill>
                                        <a:latin typeface="Cambria Math" panose="02040503050406030204" pitchFamily="18" charset="0"/>
                                      </a:rPr>
                                      <m:t>3</m:t>
                                    </m:r>
                                  </m:sub>
                                </m:sSub>
                              </m:oMath>
                            </m:oMathPara>
                          </a14:m>
                          <a:endParaRPr lang="en-GB" sz="2800" i="0" dirty="0">
                            <a:solidFill>
                              <a:srgbClr val="002060"/>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d>
                                  <m:dPr>
                                    <m:ctrlPr>
                                      <a:rPr lang="en-GB" sz="2800" i="1" dirty="0" smtClean="0">
                                        <a:solidFill>
                                          <a:srgbClr val="002060"/>
                                        </a:solidFill>
                                        <a:latin typeface="Cambria Math" panose="02040503050406030204" pitchFamily="18" charset="0"/>
                                      </a:rPr>
                                    </m:ctrlPr>
                                  </m:dPr>
                                  <m:e>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C</m:t>
                                        </m:r>
                                      </m:e>
                                      <m:sub>
                                        <m:r>
                                          <a:rPr lang="en-GB" sz="2800" dirty="0" smtClean="0">
                                            <a:solidFill>
                                              <a:srgbClr val="002060"/>
                                            </a:solidFill>
                                            <a:latin typeface="Cambria Math" panose="02040503050406030204" pitchFamily="18" charset="0"/>
                                          </a:rPr>
                                          <m:t>1</m:t>
                                        </m:r>
                                      </m:sub>
                                    </m:sSub>
                                    <m:r>
                                      <a:rPr lang="en-GB" sz="2800" dirty="0" smtClean="0">
                                        <a:solidFill>
                                          <a:srgbClr val="002060"/>
                                        </a:solidFill>
                                        <a:latin typeface="Cambria Math" panose="02040503050406030204" pitchFamily="18" charset="0"/>
                                      </a:rPr>
                                      <m:t>+</m:t>
                                    </m:r>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C</m:t>
                                        </m:r>
                                      </m:e>
                                      <m:sub>
                                        <m:r>
                                          <a:rPr lang="en-GB" sz="2800" dirty="0" smtClean="0">
                                            <a:solidFill>
                                              <a:srgbClr val="002060"/>
                                            </a:solidFill>
                                            <a:latin typeface="Cambria Math" panose="02040503050406030204" pitchFamily="18" charset="0"/>
                                          </a:rPr>
                                          <m:t>2</m:t>
                                        </m:r>
                                      </m:sub>
                                    </m:sSub>
                                    <m:r>
                                      <m:rPr>
                                        <m:sty m:val="p"/>
                                      </m:rPr>
                                      <a:rPr lang="en-GB" sz="2800" dirty="0" smtClean="0">
                                        <a:solidFill>
                                          <a:srgbClr val="002060"/>
                                        </a:solidFill>
                                        <a:latin typeface="Cambria Math" panose="02040503050406030204" pitchFamily="18" charset="0"/>
                                      </a:rPr>
                                      <m:t>n</m:t>
                                    </m:r>
                                    <m:r>
                                      <a:rPr lang="en-GB" sz="2800" dirty="0" smtClean="0">
                                        <a:solidFill>
                                          <a:srgbClr val="002060"/>
                                        </a:solidFill>
                                        <a:latin typeface="Cambria Math" panose="02040503050406030204" pitchFamily="18" charset="0"/>
                                      </a:rPr>
                                      <m:t>+</m:t>
                                    </m:r>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C</m:t>
                                        </m:r>
                                      </m:e>
                                      <m:sub>
                                        <m:r>
                                          <a:rPr lang="en-GB" sz="2800" b="0" i="0" dirty="0" smtClean="0">
                                            <a:solidFill>
                                              <a:srgbClr val="002060"/>
                                            </a:solidFill>
                                            <a:latin typeface="Cambria Math" panose="02040503050406030204" pitchFamily="18" charset="0"/>
                                          </a:rPr>
                                          <m:t>3</m:t>
                                        </m:r>
                                      </m:sub>
                                    </m:sSub>
                                    <m:sSup>
                                      <m:sSupPr>
                                        <m:ctrlPr>
                                          <a:rPr lang="en-GB" sz="2800" b="0" i="1" dirty="0" smtClean="0">
                                            <a:solidFill>
                                              <a:srgbClr val="002060"/>
                                            </a:solidFill>
                                            <a:latin typeface="Cambria Math" panose="02040503050406030204" pitchFamily="18" charset="0"/>
                                          </a:rPr>
                                        </m:ctrlPr>
                                      </m:sSupPr>
                                      <m:e>
                                        <m:r>
                                          <m:rPr>
                                            <m:sty m:val="p"/>
                                          </m:rPr>
                                          <a:rPr lang="en-GB" sz="2800" dirty="0" smtClean="0">
                                            <a:solidFill>
                                              <a:srgbClr val="002060"/>
                                            </a:solidFill>
                                            <a:latin typeface="Cambria Math" panose="02040503050406030204" pitchFamily="18" charset="0"/>
                                          </a:rPr>
                                          <m:t>n</m:t>
                                        </m:r>
                                      </m:e>
                                      <m:sup>
                                        <m:r>
                                          <a:rPr lang="en-GB" sz="2800" b="0" i="0" dirty="0" smtClean="0">
                                            <a:solidFill>
                                              <a:srgbClr val="002060"/>
                                            </a:solidFill>
                                            <a:latin typeface="Cambria Math" panose="02040503050406030204" pitchFamily="18" charset="0"/>
                                          </a:rPr>
                                          <m:t>2</m:t>
                                        </m:r>
                                      </m:sup>
                                    </m:sSup>
                                  </m:e>
                                </m:d>
                                <m:sSup>
                                  <m:sSupPr>
                                    <m:ctrlPr>
                                      <a:rPr lang="en-GB" sz="2800" i="1" dirty="0" smtClean="0">
                                        <a:solidFill>
                                          <a:srgbClr val="002060"/>
                                        </a:solidFill>
                                        <a:latin typeface="Cambria Math" panose="02040503050406030204" pitchFamily="18" charset="0"/>
                                      </a:rPr>
                                    </m:ctrlPr>
                                  </m:sSupPr>
                                  <m:e>
                                    <m:d>
                                      <m:dPr>
                                        <m:ctrlPr>
                                          <a:rPr lang="en-GB" sz="2800" i="1" dirty="0" smtClean="0">
                                            <a:solidFill>
                                              <a:srgbClr val="002060"/>
                                            </a:solidFill>
                                            <a:latin typeface="Cambria Math" panose="02040503050406030204" pitchFamily="18" charset="0"/>
                                          </a:rPr>
                                        </m:ctrlPr>
                                      </m:dPr>
                                      <m:e>
                                        <m:sSub>
                                          <m:sSubPr>
                                            <m:ctrlPr>
                                              <a:rPr lang="en-GB" sz="2800" i="1" dirty="0" smtClean="0">
                                                <a:solidFill>
                                                  <a:srgbClr val="002060"/>
                                                </a:solidFill>
                                                <a:latin typeface="Cambria Math" panose="02040503050406030204" pitchFamily="18" charset="0"/>
                                              </a:rPr>
                                            </m:ctrlPr>
                                          </m:sSubPr>
                                          <m:e>
                                            <m:r>
                                              <m:rPr>
                                                <m:sty m:val="p"/>
                                              </m:rPr>
                                              <a:rPr lang="en-GB" sz="2800" dirty="0" smtClean="0">
                                                <a:solidFill>
                                                  <a:srgbClr val="002060"/>
                                                </a:solidFill>
                                                <a:latin typeface="Cambria Math" panose="02040503050406030204" pitchFamily="18" charset="0"/>
                                              </a:rPr>
                                              <m:t>λ</m:t>
                                            </m:r>
                                          </m:e>
                                          <m:sub>
                                            <m:r>
                                              <a:rPr lang="en-IN" sz="2800" b="0" i="0" dirty="0" smtClean="0">
                                                <a:solidFill>
                                                  <a:srgbClr val="002060"/>
                                                </a:solidFill>
                                                <a:latin typeface="Cambria Math" panose="02040503050406030204" pitchFamily="18" charset="0"/>
                                              </a:rPr>
                                              <m:t>1</m:t>
                                            </m:r>
                                          </m:sub>
                                        </m:sSub>
                                      </m:e>
                                    </m:d>
                                  </m:e>
                                  <m:sup>
                                    <m:r>
                                      <m:rPr>
                                        <m:sty m:val="p"/>
                                      </m:rPr>
                                      <a:rPr lang="en-GB" sz="2800" dirty="0" smtClean="0">
                                        <a:solidFill>
                                          <a:srgbClr val="002060"/>
                                        </a:solidFill>
                                        <a:latin typeface="Cambria Math" panose="02040503050406030204" pitchFamily="18" charset="0"/>
                                      </a:rPr>
                                      <m:t>n</m:t>
                                    </m:r>
                                  </m:sup>
                                </m:sSup>
                              </m:oMath>
                            </m:oMathPara>
                          </a14:m>
                          <a:endParaRPr lang="en-GB" sz="2800" i="0" dirty="0">
                            <a:solidFill>
                              <a:srgbClr val="002060"/>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05637138"/>
                      </a:ext>
                    </a:extLst>
                  </a:tr>
                </a:tbl>
              </a:graphicData>
            </a:graphic>
          </p:graphicFrame>
        </mc:Choice>
        <mc:Fallback xmlns="">
          <p:graphicFrame>
            <p:nvGraphicFramePr>
              <p:cNvPr id="11" name="Table 10">
                <a:extLst>
                  <a:ext uri="{FF2B5EF4-FFF2-40B4-BE49-F238E27FC236}">
                    <a16:creationId xmlns:a16="http://schemas.microsoft.com/office/drawing/2014/main" id="{397A58D3-DA96-4297-9596-95DA6E64DA2B}"/>
                  </a:ext>
                </a:extLst>
              </p:cNvPr>
              <p:cNvGraphicFramePr>
                <a:graphicFrameLocks noGrp="1"/>
              </p:cNvGraphicFramePr>
              <p:nvPr>
                <p:extLst>
                  <p:ext uri="{D42A27DB-BD31-4B8C-83A1-F6EECF244321}">
                    <p14:modId xmlns:p14="http://schemas.microsoft.com/office/powerpoint/2010/main" val="1348564016"/>
                  </p:ext>
                </p:extLst>
              </p:nvPr>
            </p:nvGraphicFramePr>
            <p:xfrm>
              <a:off x="1543055" y="4642913"/>
              <a:ext cx="9105890" cy="720000"/>
            </p:xfrm>
            <a:graphic>
              <a:graphicData uri="http://schemas.openxmlformats.org/drawingml/2006/table">
                <a:tbl>
                  <a:tblPr firstRow="1" bandRow="1">
                    <a:tableStyleId>{912C8C85-51F0-491E-9774-3900AFEF0FD7}</a:tableStyleId>
                  </a:tblPr>
                  <a:tblGrid>
                    <a:gridCol w="3176289">
                      <a:extLst>
                        <a:ext uri="{9D8B030D-6E8A-4147-A177-3AD203B41FA5}">
                          <a16:colId xmlns:a16="http://schemas.microsoft.com/office/drawing/2014/main" val="768107318"/>
                        </a:ext>
                      </a:extLst>
                    </a:gridCol>
                    <a:gridCol w="5929601">
                      <a:extLst>
                        <a:ext uri="{9D8B030D-6E8A-4147-A177-3AD203B41FA5}">
                          <a16:colId xmlns:a16="http://schemas.microsoft.com/office/drawing/2014/main" val="2478848558"/>
                        </a:ext>
                      </a:extLst>
                    </a:gridCol>
                  </a:tblGrid>
                  <a:tr h="720000">
                    <a:tc>
                      <a:txBody>
                        <a:bodyPr/>
                        <a:lstStyle/>
                        <a:p>
                          <a:endParaRPr lang="en-US"/>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6"/>
                          <a:stretch>
                            <a:fillRect l="-192" t="-840" r="-187140" b="-1681"/>
                          </a:stretch>
                        </a:blipFill>
                      </a:tcPr>
                    </a:tc>
                    <a:tc>
                      <a:txBody>
                        <a:bodyPr/>
                        <a:lstStyle/>
                        <a:p>
                          <a:endParaRPr lang="en-US"/>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6"/>
                          <a:stretch>
                            <a:fillRect l="-53649" t="-840" r="-206" b="-1681"/>
                          </a:stretch>
                        </a:blipFill>
                      </a:tcPr>
                    </a:tc>
                    <a:extLst>
                      <a:ext uri="{0D108BD9-81ED-4DB2-BD59-A6C34878D82A}">
                        <a16:rowId xmlns:a16="http://schemas.microsoft.com/office/drawing/2014/main" val="105637138"/>
                      </a:ext>
                    </a:extLst>
                  </a:tr>
                </a:tbl>
              </a:graphicData>
            </a:graphic>
          </p:graphicFrame>
        </mc:Fallback>
      </mc:AlternateContent>
    </p:spTree>
    <p:extLst>
      <p:ext uri="{BB962C8B-B14F-4D97-AF65-F5344CB8AC3E}">
        <p14:creationId xmlns:p14="http://schemas.microsoft.com/office/powerpoint/2010/main" val="26580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2622A2-2A88-4A41-8A85-067AE0EBCFA8}"/>
              </a:ext>
            </a:extLst>
          </p:cNvPr>
          <p:cNvSpPr>
            <a:spLocks noGrp="1"/>
          </p:cNvSpPr>
          <p:nvPr>
            <p:ph type="title"/>
          </p:nvPr>
        </p:nvSpPr>
        <p:spPr/>
        <p:txBody>
          <a:bodyPr>
            <a:noAutofit/>
          </a:bodyPr>
          <a:lstStyle/>
          <a:p>
            <a:r>
              <a:rPr lang="en-GB" dirty="0"/>
              <a:t>Solving Linear Recurrence Relation</a:t>
            </a:r>
            <a:endParaRPr lang="en-GB"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5FAB8B-AAF4-4B96-BC7E-22275A3F9C0F}"/>
                  </a:ext>
                </a:extLst>
              </p:cNvPr>
              <p:cNvSpPr>
                <a:spLocks noGrp="1"/>
              </p:cNvSpPr>
              <p:nvPr>
                <p:ph idx="1"/>
              </p:nvPr>
            </p:nvSpPr>
            <p:spPr>
              <a:xfrm>
                <a:off x="131180" y="835196"/>
                <a:ext cx="11929641" cy="1432081"/>
              </a:xfrm>
            </p:spPr>
            <p:txBody>
              <a:bodyPr vert="horz" lIns="91440" tIns="45720" rIns="91440" bIns="45720" rtlCol="0">
                <a:noAutofit/>
              </a:bodyPr>
              <a:lstStyle/>
              <a:p>
                <a:pPr>
                  <a:spcBef>
                    <a:spcPts val="600"/>
                  </a:spcBef>
                </a:pPr>
                <a:r>
                  <a:rPr lang="en-IN" b="1" dirty="0"/>
                  <a:t>Steps to compute </a:t>
                </a:r>
                <a14:m>
                  <m:oMath xmlns:m="http://schemas.openxmlformats.org/officeDocument/2006/math">
                    <m:sSubSup>
                      <m:sSubSupPr>
                        <m:ctrlPr>
                          <a:rPr lang="en-IN" b="1" i="1" smtClean="0">
                            <a:solidFill>
                              <a:srgbClr val="FF0000"/>
                            </a:solidFill>
                            <a:latin typeface="Cambria Math" panose="02040503050406030204" pitchFamily="18" charset="0"/>
                          </a:rPr>
                        </m:ctrlPr>
                      </m:sSubSupPr>
                      <m:e>
                        <m:r>
                          <a:rPr lang="en-IN" b="1" i="0">
                            <a:solidFill>
                              <a:srgbClr val="FF0000"/>
                            </a:solidFill>
                            <a:latin typeface="Cambria Math" panose="02040503050406030204" pitchFamily="18" charset="0"/>
                          </a:rPr>
                          <m:t>𝐚</m:t>
                        </m:r>
                      </m:e>
                      <m:sub>
                        <m:r>
                          <a:rPr lang="en-IN" b="1" i="0">
                            <a:solidFill>
                              <a:srgbClr val="FF0000"/>
                            </a:solidFill>
                            <a:latin typeface="Cambria Math" panose="02040503050406030204" pitchFamily="18" charset="0"/>
                          </a:rPr>
                          <m:t>𝐧</m:t>
                        </m:r>
                      </m:sub>
                      <m:sup>
                        <m:d>
                          <m:dPr>
                            <m:ctrlPr>
                              <a:rPr lang="en-IN" b="1" i="1">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𝐩</m:t>
                            </m:r>
                          </m:e>
                        </m:d>
                      </m:sup>
                    </m:sSubSup>
                  </m:oMath>
                </a14:m>
                <a:r>
                  <a:rPr lang="en-IN" dirty="0"/>
                  <a:t>:</a:t>
                </a:r>
              </a:p>
              <a:p>
                <a:pPr marL="630238" lvl="1">
                  <a:spcBef>
                    <a:spcPts val="600"/>
                  </a:spcBef>
                </a:pPr>
                <a:r>
                  <a:rPr lang="en-IN" b="1" u="sng" dirty="0"/>
                  <a:t>Step 1</a:t>
                </a:r>
                <a:r>
                  <a:rPr lang="en-IN" b="1" dirty="0"/>
                  <a:t>:</a:t>
                </a:r>
                <a:r>
                  <a:rPr lang="en-IN" dirty="0"/>
                  <a:t> Write </a:t>
                </a:r>
                <a14:m>
                  <m:oMath xmlns:m="http://schemas.openxmlformats.org/officeDocument/2006/math">
                    <m:sSubSup>
                      <m:sSubSupPr>
                        <m:ctrlPr>
                          <a:rPr lang="en-IN" b="1" i="1" smtClean="0">
                            <a:solidFill>
                              <a:srgbClr val="FF0000"/>
                            </a:solidFill>
                            <a:latin typeface="Cambria Math" panose="02040503050406030204" pitchFamily="18" charset="0"/>
                          </a:rPr>
                        </m:ctrlPr>
                      </m:sSubSupPr>
                      <m:e>
                        <m:r>
                          <a:rPr lang="en-IN" b="1" i="0">
                            <a:solidFill>
                              <a:srgbClr val="FF0000"/>
                            </a:solidFill>
                            <a:latin typeface="Cambria Math" panose="02040503050406030204" pitchFamily="18" charset="0"/>
                          </a:rPr>
                          <m:t>𝐚</m:t>
                        </m:r>
                      </m:e>
                      <m:sub>
                        <m:r>
                          <a:rPr lang="en-IN" b="1" i="0">
                            <a:solidFill>
                              <a:srgbClr val="FF0000"/>
                            </a:solidFill>
                            <a:latin typeface="Cambria Math" panose="02040503050406030204" pitchFamily="18" charset="0"/>
                          </a:rPr>
                          <m:t>𝐧</m:t>
                        </m:r>
                      </m:sub>
                      <m:sup>
                        <m:d>
                          <m:dPr>
                            <m:ctrlPr>
                              <a:rPr lang="en-IN" b="1" i="1">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𝐩</m:t>
                            </m:r>
                          </m:e>
                        </m:d>
                      </m:sup>
                    </m:sSubSup>
                    <m:r>
                      <a:rPr lang="en-IN" b="1" i="1" smtClean="0">
                        <a:solidFill>
                          <a:srgbClr val="FF0000"/>
                        </a:solidFill>
                        <a:latin typeface="Cambria Math" panose="02040503050406030204" pitchFamily="18" charset="0"/>
                      </a:rPr>
                      <m:t> </m:t>
                    </m:r>
                  </m:oMath>
                </a14:m>
                <a:r>
                  <a:rPr lang="en-IN" dirty="0"/>
                  <a:t> according to </a:t>
                </a:r>
                <a14:m>
                  <m:oMath xmlns:m="http://schemas.openxmlformats.org/officeDocument/2006/math">
                    <m:r>
                      <a:rPr lang="en-IN" b="1" i="0" dirty="0" smtClean="0">
                        <a:solidFill>
                          <a:srgbClr val="0070C0"/>
                        </a:solidFill>
                        <a:latin typeface="Cambria Math" panose="02040503050406030204" pitchFamily="18" charset="0"/>
                      </a:rPr>
                      <m:t>𝐅</m:t>
                    </m:r>
                    <m:d>
                      <m:dPr>
                        <m:ctrlPr>
                          <a:rPr lang="en-IN" b="1" i="1" dirty="0" smtClean="0">
                            <a:solidFill>
                              <a:srgbClr val="0070C0"/>
                            </a:solidFill>
                            <a:latin typeface="Cambria Math" panose="02040503050406030204" pitchFamily="18" charset="0"/>
                          </a:rPr>
                        </m:ctrlPr>
                      </m:dPr>
                      <m:e>
                        <m:r>
                          <a:rPr lang="en-IN" b="1" i="0" dirty="0" smtClean="0">
                            <a:solidFill>
                              <a:srgbClr val="0070C0"/>
                            </a:solidFill>
                            <a:latin typeface="Cambria Math" panose="02040503050406030204" pitchFamily="18" charset="0"/>
                          </a:rPr>
                          <m:t>𝐧</m:t>
                        </m:r>
                      </m:e>
                    </m:d>
                  </m:oMath>
                </a14:m>
                <a:r>
                  <a:rPr lang="en-IN" dirty="0"/>
                  <a:t>.</a:t>
                </a:r>
              </a:p>
            </p:txBody>
          </p:sp>
        </mc:Choice>
        <mc:Fallback xmlns="">
          <p:sp>
            <p:nvSpPr>
              <p:cNvPr id="3" name="Content Placeholder 2">
                <a:extLst>
                  <a:ext uri="{FF2B5EF4-FFF2-40B4-BE49-F238E27FC236}">
                    <a16:creationId xmlns:a16="http://schemas.microsoft.com/office/drawing/2014/main" id="{F25FAB8B-AAF4-4B96-BC7E-22275A3F9C0F}"/>
                  </a:ext>
                </a:extLst>
              </p:cNvPr>
              <p:cNvSpPr>
                <a:spLocks noGrp="1" noRot="1" noChangeAspect="1" noMove="1" noResize="1" noEditPoints="1" noAdjustHandles="1" noChangeArrowheads="1" noChangeShapeType="1" noTextEdit="1"/>
              </p:cNvSpPr>
              <p:nvPr>
                <p:ph idx="1"/>
              </p:nvPr>
            </p:nvSpPr>
            <p:spPr>
              <a:xfrm>
                <a:off x="131180" y="835196"/>
                <a:ext cx="11929641" cy="1432081"/>
              </a:xfrm>
              <a:blipFill>
                <a:blip r:embed="rId2"/>
                <a:stretch>
                  <a:fillRect l="-971" b="-9787"/>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DEE9600F-1F01-4BB6-8CF0-91DD51673E21}"/>
              </a:ext>
            </a:extLst>
          </p:cNvPr>
          <p:cNvSpPr txBox="1"/>
          <p:nvPr/>
        </p:nvSpPr>
        <p:spPr>
          <a:xfrm>
            <a:off x="6400800" y="63213"/>
            <a:ext cx="5715000" cy="584775"/>
          </a:xfrm>
          <a:prstGeom prst="rect">
            <a:avLst/>
          </a:prstGeom>
          <a:noFill/>
        </p:spPr>
        <p:txBody>
          <a:bodyPr wrap="square">
            <a:spAutoFit/>
          </a:bodyPr>
          <a:lstStyle/>
          <a:p>
            <a:r>
              <a:rPr lang="en-GB" sz="3200" b="1" dirty="0">
                <a:solidFill>
                  <a:srgbClr val="002060"/>
                </a:solidFill>
              </a:rPr>
              <a:t>Undetermined Coefficient Method</a:t>
            </a:r>
            <a:endParaRPr lang="en-IN" sz="3200" b="1"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7D9C8242-22EB-49DA-9BBB-F7E6548DE5A9}"/>
                  </a:ext>
                </a:extLst>
              </p:cNvPr>
              <p:cNvGraphicFramePr>
                <a:graphicFrameLocks noGrp="1"/>
              </p:cNvGraphicFramePr>
              <p:nvPr>
                <p:extLst>
                  <p:ext uri="{D42A27DB-BD31-4B8C-83A1-F6EECF244321}">
                    <p14:modId xmlns:p14="http://schemas.microsoft.com/office/powerpoint/2010/main" val="2627047677"/>
                  </p:ext>
                </p:extLst>
              </p:nvPr>
            </p:nvGraphicFramePr>
            <p:xfrm>
              <a:off x="928687" y="2416236"/>
              <a:ext cx="10334626" cy="1368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226646542"/>
                        </a:ext>
                      </a:extLst>
                    </a:gridCol>
                    <a:gridCol w="5167313">
                      <a:extLst>
                        <a:ext uri="{9D8B030D-6E8A-4147-A177-3AD203B41FA5}">
                          <a16:colId xmlns:a16="http://schemas.microsoft.com/office/drawing/2014/main" val="2369657642"/>
                        </a:ext>
                      </a:extLst>
                    </a:gridCol>
                  </a:tblGrid>
                  <a:tr h="684000">
                    <a:tc gridSpan="2">
                      <a:txBody>
                        <a:bodyPr/>
                        <a:lstStyle/>
                        <a:p>
                          <a:pPr algn="ctr"/>
                          <a14:m>
                            <m:oMath xmlns:m="http://schemas.openxmlformats.org/officeDocument/2006/math">
                              <m:sSubSup>
                                <m:sSubSupPr>
                                  <m:ctrlPr>
                                    <a:rPr lang="en-GB" sz="2800" b="1" i="1" dirty="0" smtClean="0">
                                      <a:solidFill>
                                        <a:schemeClr val="bg1"/>
                                      </a:solidFill>
                                      <a:latin typeface="Cambria Math" panose="02040503050406030204" pitchFamily="18" charset="0"/>
                                    </a:rPr>
                                  </m:ctrlPr>
                                </m:sSubSupPr>
                                <m:e>
                                  <m:r>
                                    <a:rPr lang="en-GB" sz="2800" b="1" i="0" dirty="0" smtClean="0">
                                      <a:solidFill>
                                        <a:schemeClr val="bg1"/>
                                      </a:solidFill>
                                      <a:latin typeface="Cambria Math" panose="02040503050406030204" pitchFamily="18" charset="0"/>
                                    </a:rPr>
                                    <m:t>𝐚</m:t>
                                  </m:r>
                                </m:e>
                                <m:sub>
                                  <m:r>
                                    <a:rPr lang="en-GB" sz="2800" b="1" i="0" dirty="0" smtClean="0">
                                      <a:solidFill>
                                        <a:schemeClr val="bg1"/>
                                      </a:solidFill>
                                      <a:latin typeface="Cambria Math" panose="02040503050406030204" pitchFamily="18" charset="0"/>
                                    </a:rPr>
                                    <m:t>𝐧</m:t>
                                  </m:r>
                                </m:sub>
                                <m:sup>
                                  <m:d>
                                    <m:dPr>
                                      <m:ctrlPr>
                                        <a:rPr lang="en-GB" sz="2800" b="1" i="1" dirty="0" smtClean="0">
                                          <a:solidFill>
                                            <a:schemeClr val="bg1"/>
                                          </a:solidFill>
                                          <a:latin typeface="Cambria Math" panose="02040503050406030204" pitchFamily="18" charset="0"/>
                                        </a:rPr>
                                      </m:ctrlPr>
                                    </m:dPr>
                                    <m:e>
                                      <m:r>
                                        <a:rPr lang="en-GB" sz="2800" b="1" i="0" dirty="0" smtClean="0">
                                          <a:solidFill>
                                            <a:schemeClr val="bg1"/>
                                          </a:solidFill>
                                          <a:latin typeface="Cambria Math" panose="02040503050406030204" pitchFamily="18" charset="0"/>
                                        </a:rPr>
                                        <m:t>𝐏</m:t>
                                      </m:r>
                                    </m:e>
                                  </m:d>
                                </m:sup>
                              </m:sSubSup>
                            </m:oMath>
                          </a14:m>
                          <a:r>
                            <a:rPr lang="en-GB" sz="2800" b="1" i="0" dirty="0">
                              <a:solidFill>
                                <a:schemeClr val="bg1"/>
                              </a:solidFill>
                            </a:rPr>
                            <a:t> according to </a:t>
                          </a:r>
                          <a14:m>
                            <m:oMath xmlns:m="http://schemas.openxmlformats.org/officeDocument/2006/math">
                              <m:r>
                                <a:rPr lang="en-IN" sz="2800" b="1" i="0" dirty="0" smtClean="0">
                                  <a:solidFill>
                                    <a:schemeClr val="bg1"/>
                                  </a:solidFill>
                                  <a:latin typeface="Cambria Math" panose="02040503050406030204" pitchFamily="18" charset="0"/>
                                </a:rPr>
                                <m:t>𝐅</m:t>
                              </m:r>
                              <m:d>
                                <m:dPr>
                                  <m:ctrlPr>
                                    <a:rPr lang="en-IN" sz="2800" b="1" i="1" dirty="0" smtClean="0">
                                      <a:solidFill>
                                        <a:schemeClr val="bg1"/>
                                      </a:solidFill>
                                      <a:latin typeface="Cambria Math" panose="02040503050406030204" pitchFamily="18" charset="0"/>
                                    </a:rPr>
                                  </m:ctrlPr>
                                </m:dPr>
                                <m:e>
                                  <m:r>
                                    <a:rPr lang="en-IN" sz="2800" b="1" i="0" dirty="0" smtClean="0">
                                      <a:solidFill>
                                        <a:schemeClr val="bg1"/>
                                      </a:solidFill>
                                      <a:latin typeface="Cambria Math" panose="02040503050406030204" pitchFamily="18" charset="0"/>
                                    </a:rPr>
                                    <m:t>𝐧</m:t>
                                  </m:r>
                                </m:e>
                              </m:d>
                            </m:oMath>
                          </a14:m>
                          <a:endParaRPr lang="en-GB" sz="2800" b="1" i="0"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9AAE"/>
                        </a:solidFill>
                      </a:tcPr>
                    </a:tc>
                    <a:tc hMerge="1">
                      <a:txBody>
                        <a:bodyPr/>
                        <a:lstStyle/>
                        <a:p>
                          <a:endParaRPr lang="en-GB" dirty="0"/>
                        </a:p>
                      </a:txBody>
                      <a:tcPr/>
                    </a:tc>
                    <a:extLst>
                      <a:ext uri="{0D108BD9-81ED-4DB2-BD59-A6C34878D82A}">
                        <a16:rowId xmlns:a16="http://schemas.microsoft.com/office/drawing/2014/main" val="1217815399"/>
                      </a:ext>
                    </a:extLst>
                  </a:tr>
                  <a:tr h="684000">
                    <a:tc>
                      <a:txBody>
                        <a:bodyPr/>
                        <a:lstStyle/>
                        <a:p>
                          <a:pPr algn="ctr"/>
                          <a14:m>
                            <m:oMathPara xmlns:m="http://schemas.openxmlformats.org/officeDocument/2006/math">
                              <m:oMathParaPr>
                                <m:jc m:val="centerGroup"/>
                              </m:oMathParaPr>
                              <m:oMath xmlns:m="http://schemas.openxmlformats.org/officeDocument/2006/math">
                                <m:r>
                                  <a:rPr lang="en-GB" sz="2800" b="1" i="0" dirty="0" smtClean="0">
                                    <a:solidFill>
                                      <a:srgbClr val="0070C0"/>
                                    </a:solidFill>
                                    <a:latin typeface="Cambria Math" panose="02040503050406030204" pitchFamily="18" charset="0"/>
                                  </a:rPr>
                                  <m:t>𝐅</m:t>
                                </m:r>
                                <m:d>
                                  <m:dPr>
                                    <m:ctrlPr>
                                      <a:rPr lang="en-GB" sz="2800" b="1" i="1" dirty="0" smtClean="0">
                                        <a:solidFill>
                                          <a:srgbClr val="0070C0"/>
                                        </a:solidFill>
                                        <a:latin typeface="Cambria Math" panose="02040503050406030204" pitchFamily="18" charset="0"/>
                                      </a:rPr>
                                    </m:ctrlPr>
                                  </m:dPr>
                                  <m:e>
                                    <m:r>
                                      <a:rPr lang="en-GB" sz="2800" b="1" i="0" dirty="0" smtClean="0">
                                        <a:solidFill>
                                          <a:srgbClr val="0070C0"/>
                                        </a:solidFill>
                                        <a:latin typeface="Cambria Math" panose="02040503050406030204" pitchFamily="18" charset="0"/>
                                      </a:rPr>
                                      <m:t>𝐧</m:t>
                                    </m:r>
                                  </m:e>
                                </m:d>
                              </m:oMath>
                            </m:oMathPara>
                          </a14:m>
                          <a:endParaRPr lang="en-GB" sz="2800" b="1" i="0" dirty="0">
                            <a:solidFill>
                              <a:srgbClr val="0070C0"/>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1" i="1" dirty="0" smtClean="0">
                                        <a:solidFill>
                                          <a:srgbClr val="FF0000"/>
                                        </a:solidFill>
                                        <a:latin typeface="Cambria Math" panose="02040503050406030204" pitchFamily="18" charset="0"/>
                                      </a:rPr>
                                    </m:ctrlPr>
                                  </m:sSubSupPr>
                                  <m:e>
                                    <m:r>
                                      <a:rPr lang="en-GB" sz="2800" b="1" i="0" dirty="0" smtClean="0">
                                        <a:solidFill>
                                          <a:srgbClr val="FF0000"/>
                                        </a:solidFill>
                                        <a:latin typeface="Cambria Math" panose="02040503050406030204" pitchFamily="18" charset="0"/>
                                      </a:rPr>
                                      <m:t>𝐚</m:t>
                                    </m:r>
                                  </m:e>
                                  <m:sub>
                                    <m:r>
                                      <a:rPr lang="en-GB" sz="2800" b="1" i="0" dirty="0" smtClean="0">
                                        <a:solidFill>
                                          <a:srgbClr val="FF0000"/>
                                        </a:solidFill>
                                        <a:latin typeface="Cambria Math" panose="02040503050406030204" pitchFamily="18" charset="0"/>
                                      </a:rPr>
                                      <m:t>𝐧</m:t>
                                    </m:r>
                                  </m:sub>
                                  <m:sup>
                                    <m:d>
                                      <m:dPr>
                                        <m:ctrlPr>
                                          <a:rPr lang="en-GB" sz="2800" b="1" i="1" dirty="0" smtClean="0">
                                            <a:solidFill>
                                              <a:srgbClr val="FF0000"/>
                                            </a:solidFill>
                                            <a:latin typeface="Cambria Math" panose="02040503050406030204" pitchFamily="18" charset="0"/>
                                          </a:rPr>
                                        </m:ctrlPr>
                                      </m:dPr>
                                      <m:e>
                                        <m:r>
                                          <a:rPr lang="en-GB" sz="2800" b="1" i="0" dirty="0" smtClean="0">
                                            <a:solidFill>
                                              <a:srgbClr val="FF0000"/>
                                            </a:solidFill>
                                            <a:latin typeface="Cambria Math" panose="02040503050406030204" pitchFamily="18" charset="0"/>
                                          </a:rPr>
                                          <m:t>𝐏</m:t>
                                        </m:r>
                                      </m:e>
                                    </m:d>
                                  </m:sup>
                                </m:sSubSup>
                              </m:oMath>
                            </m:oMathPara>
                          </a14:m>
                          <a:endParaRPr lang="en-GB" sz="2800" b="1" i="0" dirty="0">
                            <a:solidFill>
                              <a:schemeClr val="tx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8999539"/>
                      </a:ext>
                    </a:extLst>
                  </a:tr>
                </a:tbl>
              </a:graphicData>
            </a:graphic>
          </p:graphicFrame>
        </mc:Choice>
        <mc:Fallback xmlns="">
          <p:graphicFrame>
            <p:nvGraphicFramePr>
              <p:cNvPr id="8" name="Table 7">
                <a:extLst>
                  <a:ext uri="{FF2B5EF4-FFF2-40B4-BE49-F238E27FC236}">
                    <a16:creationId xmlns:a16="http://schemas.microsoft.com/office/drawing/2014/main" id="{7D9C8242-22EB-49DA-9BBB-F7E6548DE5A9}"/>
                  </a:ext>
                </a:extLst>
              </p:cNvPr>
              <p:cNvGraphicFramePr>
                <a:graphicFrameLocks noGrp="1"/>
              </p:cNvGraphicFramePr>
              <p:nvPr>
                <p:extLst>
                  <p:ext uri="{D42A27DB-BD31-4B8C-83A1-F6EECF244321}">
                    <p14:modId xmlns:p14="http://schemas.microsoft.com/office/powerpoint/2010/main" val="384890903"/>
                  </p:ext>
                </p:extLst>
              </p:nvPr>
            </p:nvGraphicFramePr>
            <p:xfrm>
              <a:off x="928687" y="2416236"/>
              <a:ext cx="10334626" cy="1368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226646542"/>
                        </a:ext>
                      </a:extLst>
                    </a:gridCol>
                    <a:gridCol w="5167313">
                      <a:extLst>
                        <a:ext uri="{9D8B030D-6E8A-4147-A177-3AD203B41FA5}">
                          <a16:colId xmlns:a16="http://schemas.microsoft.com/office/drawing/2014/main" val="2369657642"/>
                        </a:ext>
                      </a:extLst>
                    </a:gridCol>
                  </a:tblGrid>
                  <a:tr h="684000">
                    <a:tc gridSpan="2">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59" t="-885" r="-118" b="-100885"/>
                          </a:stretch>
                        </a:blipFill>
                      </a:tcPr>
                    </a:tc>
                    <a:tc hMerge="1">
                      <a:txBody>
                        <a:bodyPr/>
                        <a:lstStyle/>
                        <a:p>
                          <a:endParaRPr lang="en-GB" dirty="0"/>
                        </a:p>
                      </a:txBody>
                      <a:tcPr/>
                    </a:tc>
                    <a:extLst>
                      <a:ext uri="{0D108BD9-81ED-4DB2-BD59-A6C34878D82A}">
                        <a16:rowId xmlns:a16="http://schemas.microsoft.com/office/drawing/2014/main" val="1217815399"/>
                      </a:ext>
                    </a:extLst>
                  </a:tr>
                  <a:tr h="684000">
                    <a:tc>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118" t="-101786" r="-100236" b="-1786"/>
                          </a:stretch>
                        </a:blipFill>
                      </a:tcPr>
                    </a:tc>
                    <a:tc>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100118" t="-101786" r="-236" b="-1786"/>
                          </a:stretch>
                        </a:blipFill>
                      </a:tcPr>
                    </a:tc>
                    <a:extLst>
                      <a:ext uri="{0D108BD9-81ED-4DB2-BD59-A6C34878D82A}">
                        <a16:rowId xmlns:a16="http://schemas.microsoft.com/office/drawing/2014/main" val="339899953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72FD76F-97D7-470E-85AC-12C5C70ADC45}"/>
                  </a:ext>
                </a:extLst>
              </p:cNvPr>
              <p:cNvGraphicFramePr>
                <a:graphicFrameLocks noGrp="1"/>
              </p:cNvGraphicFramePr>
              <p:nvPr>
                <p:extLst>
                  <p:ext uri="{D42A27DB-BD31-4B8C-83A1-F6EECF244321}">
                    <p14:modId xmlns:p14="http://schemas.microsoft.com/office/powerpoint/2010/main" val="1787036745"/>
                  </p:ext>
                </p:extLst>
              </p:nvPr>
            </p:nvGraphicFramePr>
            <p:xfrm>
              <a:off x="928687" y="3784236"/>
              <a:ext cx="10334626" cy="684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3540500458"/>
                        </a:ext>
                      </a:extLst>
                    </a:gridCol>
                    <a:gridCol w="5167313">
                      <a:extLst>
                        <a:ext uri="{9D8B030D-6E8A-4147-A177-3AD203B41FA5}">
                          <a16:colId xmlns:a16="http://schemas.microsoft.com/office/drawing/2014/main" val="2654337368"/>
                        </a:ext>
                      </a:extLst>
                    </a:gridCol>
                  </a:tblGrid>
                  <a:tr h="684000">
                    <a:tc>
                      <a:txBody>
                        <a:bodyPr/>
                        <a:lstStyle/>
                        <a:p>
                          <a:pPr algn="ctr"/>
                          <a:r>
                            <a:rPr lang="en-GB" sz="2800" b="0" i="0" dirty="0">
                              <a:solidFill>
                                <a:srgbClr val="002060"/>
                              </a:solidFill>
                            </a:rPr>
                            <a:t>Constant</a:t>
                          </a:r>
                          <a:r>
                            <a:rPr lang="en-GB" sz="2800" b="0" i="0" baseline="0" dirty="0">
                              <a:solidFill>
                                <a:srgbClr val="002060"/>
                              </a:solidFill>
                            </a:rPr>
                            <a:t> </a:t>
                          </a:r>
                          <a:endParaRPr lang="en-GB" sz="2800" b="0" i="0" dirty="0">
                            <a:solidFill>
                              <a:srgbClr val="002060"/>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800" b="0" i="1" dirty="0" smtClean="0">
                                        <a:solidFill>
                                          <a:srgbClr val="002060"/>
                                        </a:solidFill>
                                        <a:latin typeface="Cambria Math" panose="02040503050406030204" pitchFamily="18" charset="0"/>
                                      </a:rPr>
                                    </m:ctrlPr>
                                  </m:sSubPr>
                                  <m:e>
                                    <m:r>
                                      <m:rPr>
                                        <m:sty m:val="p"/>
                                      </m:rPr>
                                      <a:rPr lang="pt-BR" sz="2800" b="0" i="0" dirty="0" smtClean="0">
                                        <a:solidFill>
                                          <a:srgbClr val="002060"/>
                                        </a:solidFill>
                                        <a:latin typeface="Cambria Math" panose="02040503050406030204" pitchFamily="18" charset="0"/>
                                      </a:rPr>
                                      <m:t>P</m:t>
                                    </m:r>
                                  </m:e>
                                  <m:sub>
                                    <m:r>
                                      <a:rPr lang="pt-BR" sz="2800" b="0" i="0" dirty="0" smtClean="0">
                                        <a:solidFill>
                                          <a:srgbClr val="002060"/>
                                        </a:solidFill>
                                        <a:latin typeface="Cambria Math" panose="02040503050406030204" pitchFamily="18" charset="0"/>
                                      </a:rPr>
                                      <m:t>0</m:t>
                                    </m:r>
                                  </m:sub>
                                </m:sSub>
                              </m:oMath>
                            </m:oMathPara>
                          </a14:m>
                          <a:endParaRPr lang="en-GB" sz="2800" b="0" i="0" dirty="0">
                            <a:solidFill>
                              <a:srgbClr val="002060"/>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2880640"/>
                      </a:ext>
                    </a:extLst>
                  </a:tr>
                </a:tbl>
              </a:graphicData>
            </a:graphic>
          </p:graphicFrame>
        </mc:Choice>
        <mc:Fallback xmlns="">
          <p:graphicFrame>
            <p:nvGraphicFramePr>
              <p:cNvPr id="9" name="Table 8">
                <a:extLst>
                  <a:ext uri="{FF2B5EF4-FFF2-40B4-BE49-F238E27FC236}">
                    <a16:creationId xmlns:a16="http://schemas.microsoft.com/office/drawing/2014/main" id="{872FD76F-97D7-470E-85AC-12C5C70ADC45}"/>
                  </a:ext>
                </a:extLst>
              </p:cNvPr>
              <p:cNvGraphicFramePr>
                <a:graphicFrameLocks noGrp="1"/>
              </p:cNvGraphicFramePr>
              <p:nvPr>
                <p:extLst>
                  <p:ext uri="{D42A27DB-BD31-4B8C-83A1-F6EECF244321}">
                    <p14:modId xmlns:p14="http://schemas.microsoft.com/office/powerpoint/2010/main" val="1787036745"/>
                  </p:ext>
                </p:extLst>
              </p:nvPr>
            </p:nvGraphicFramePr>
            <p:xfrm>
              <a:off x="928687" y="3784236"/>
              <a:ext cx="10334626" cy="684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3540500458"/>
                        </a:ext>
                      </a:extLst>
                    </a:gridCol>
                    <a:gridCol w="5167313">
                      <a:extLst>
                        <a:ext uri="{9D8B030D-6E8A-4147-A177-3AD203B41FA5}">
                          <a16:colId xmlns:a16="http://schemas.microsoft.com/office/drawing/2014/main" val="2654337368"/>
                        </a:ext>
                      </a:extLst>
                    </a:gridCol>
                  </a:tblGrid>
                  <a:tr h="684000">
                    <a:tc>
                      <a:txBody>
                        <a:bodyPr/>
                        <a:lstStyle/>
                        <a:p>
                          <a:pPr algn="ctr"/>
                          <a:r>
                            <a:rPr lang="en-GB" sz="2800" b="0" i="0" dirty="0">
                              <a:solidFill>
                                <a:srgbClr val="002060"/>
                              </a:solidFill>
                            </a:rPr>
                            <a:t>Constant</a:t>
                          </a:r>
                          <a:r>
                            <a:rPr lang="en-GB" sz="2800" b="0" i="0" baseline="0" dirty="0">
                              <a:solidFill>
                                <a:srgbClr val="002060"/>
                              </a:solidFill>
                            </a:rPr>
                            <a:t> </a:t>
                          </a:r>
                          <a:endParaRPr lang="en-GB" sz="2800" b="0" i="0" dirty="0">
                            <a:solidFill>
                              <a:srgbClr val="002060"/>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4"/>
                          <a:stretch>
                            <a:fillRect l="-100118" t="-885" r="-236" b="-12389"/>
                          </a:stretch>
                        </a:blipFill>
                      </a:tcPr>
                    </a:tc>
                    <a:extLst>
                      <a:ext uri="{0D108BD9-81ED-4DB2-BD59-A6C34878D82A}">
                        <a16:rowId xmlns:a16="http://schemas.microsoft.com/office/drawing/2014/main" val="54288064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341DD0C4-932D-4700-AC4D-81E59878A5EF}"/>
                  </a:ext>
                </a:extLst>
              </p:cNvPr>
              <p:cNvGraphicFramePr>
                <a:graphicFrameLocks noGrp="1"/>
              </p:cNvGraphicFramePr>
              <p:nvPr>
                <p:extLst>
                  <p:ext uri="{D42A27DB-BD31-4B8C-83A1-F6EECF244321}">
                    <p14:modId xmlns:p14="http://schemas.microsoft.com/office/powerpoint/2010/main" val="2438396489"/>
                  </p:ext>
                </p:extLst>
              </p:nvPr>
            </p:nvGraphicFramePr>
            <p:xfrm>
              <a:off x="928687" y="4468236"/>
              <a:ext cx="10334626" cy="684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1849051022"/>
                        </a:ext>
                      </a:extLst>
                    </a:gridCol>
                    <a:gridCol w="5167313">
                      <a:extLst>
                        <a:ext uri="{9D8B030D-6E8A-4147-A177-3AD203B41FA5}">
                          <a16:colId xmlns:a16="http://schemas.microsoft.com/office/drawing/2014/main" val="2685072642"/>
                        </a:ext>
                      </a:extLst>
                    </a:gridCol>
                  </a:tblGrid>
                  <a:tr h="684000">
                    <a:tc>
                      <a:txBody>
                        <a:bodyPr/>
                        <a:lstStyle/>
                        <a:p>
                          <a:pPr algn="ctr"/>
                          <a14:m>
                            <m:oMathPara xmlns:m="http://schemas.openxmlformats.org/officeDocument/2006/math">
                              <m:oMathParaPr>
                                <m:jc m:val="centerGroup"/>
                              </m:oMathParaPr>
                              <m:oMath xmlns:m="http://schemas.openxmlformats.org/officeDocument/2006/math">
                                <m:r>
                                  <m:rPr>
                                    <m:sty m:val="p"/>
                                  </m:rPr>
                                  <a:rPr lang="en-GB" sz="2800" b="0" i="0" dirty="0" smtClean="0">
                                    <a:solidFill>
                                      <a:srgbClr val="002060"/>
                                    </a:solidFill>
                                    <a:latin typeface="Cambria Math" panose="02040503050406030204" pitchFamily="18" charset="0"/>
                                  </a:rPr>
                                  <m:t>a</m:t>
                                </m:r>
                                <m:r>
                                  <a:rPr lang="en-GB" sz="2800" b="0" i="0" dirty="0" smtClean="0">
                                    <a:solidFill>
                                      <a:srgbClr val="002060"/>
                                    </a:solidFill>
                                    <a:latin typeface="Cambria Math" panose="02040503050406030204" pitchFamily="18" charset="0"/>
                                  </a:rPr>
                                  <m:t>+</m:t>
                                </m:r>
                                <m:r>
                                  <m:rPr>
                                    <m:sty m:val="p"/>
                                  </m:rPr>
                                  <a:rPr lang="en-GB" sz="2800" b="0" i="0" dirty="0" smtClean="0">
                                    <a:solidFill>
                                      <a:srgbClr val="002060"/>
                                    </a:solidFill>
                                    <a:latin typeface="Cambria Math" panose="02040503050406030204" pitchFamily="18" charset="0"/>
                                  </a:rPr>
                                  <m:t>bn</m:t>
                                </m:r>
                                <m:r>
                                  <a:rPr lang="en-GB" sz="2800" b="0" i="0" dirty="0" smtClean="0">
                                    <a:solidFill>
                                      <a:srgbClr val="002060"/>
                                    </a:solidFill>
                                    <a:latin typeface="Cambria Math" panose="02040503050406030204" pitchFamily="18" charset="0"/>
                                  </a:rPr>
                                  <m:t>+</m:t>
                                </m:r>
                                <m:sSup>
                                  <m:sSupPr>
                                    <m:ctrlPr>
                                      <a:rPr lang="en-GB" sz="2800" b="0" i="1" dirty="0" smtClean="0">
                                        <a:solidFill>
                                          <a:srgbClr val="002060"/>
                                        </a:solidFill>
                                        <a:latin typeface="Cambria Math" panose="02040503050406030204" pitchFamily="18" charset="0"/>
                                      </a:rPr>
                                    </m:ctrlPr>
                                  </m:sSupPr>
                                  <m:e>
                                    <m:r>
                                      <m:rPr>
                                        <m:sty m:val="p"/>
                                      </m:rPr>
                                      <a:rPr lang="en-GB" sz="2800" b="0" i="0" dirty="0" smtClean="0">
                                        <a:solidFill>
                                          <a:srgbClr val="002060"/>
                                        </a:solidFill>
                                        <a:latin typeface="Cambria Math" panose="02040503050406030204" pitchFamily="18" charset="0"/>
                                      </a:rPr>
                                      <m:t>cn</m:t>
                                    </m:r>
                                  </m:e>
                                  <m:sup>
                                    <m:r>
                                      <a:rPr lang="en-GB" sz="2800" b="0" i="0" dirty="0" smtClean="0">
                                        <a:solidFill>
                                          <a:srgbClr val="002060"/>
                                        </a:solidFill>
                                        <a:latin typeface="Cambria Math" panose="02040503050406030204" pitchFamily="18" charset="0"/>
                                      </a:rPr>
                                      <m:t>2</m:t>
                                    </m:r>
                                  </m:sup>
                                </m:sSup>
                                <m:r>
                                  <a:rPr lang="en-GB" sz="2800" b="0" i="0" dirty="0" smtClean="0">
                                    <a:solidFill>
                                      <a:srgbClr val="002060"/>
                                    </a:solidFill>
                                    <a:latin typeface="Cambria Math" panose="02040503050406030204" pitchFamily="18" charset="0"/>
                                  </a:rPr>
                                  <m:t>+</m:t>
                                </m:r>
                                <m:sSup>
                                  <m:sSupPr>
                                    <m:ctrlPr>
                                      <a:rPr lang="en-GB" sz="2800" b="0" i="1" dirty="0" smtClean="0">
                                        <a:solidFill>
                                          <a:srgbClr val="002060"/>
                                        </a:solidFill>
                                        <a:latin typeface="Cambria Math" panose="02040503050406030204" pitchFamily="18" charset="0"/>
                                      </a:rPr>
                                    </m:ctrlPr>
                                  </m:sSupPr>
                                  <m:e>
                                    <m:r>
                                      <m:rPr>
                                        <m:sty m:val="p"/>
                                      </m:rPr>
                                      <a:rPr lang="en-GB" sz="2800" b="0" i="0" dirty="0" smtClean="0">
                                        <a:solidFill>
                                          <a:srgbClr val="002060"/>
                                        </a:solidFill>
                                        <a:latin typeface="Cambria Math" panose="02040503050406030204" pitchFamily="18" charset="0"/>
                                      </a:rPr>
                                      <m:t>d</m:t>
                                    </m:r>
                                    <m:r>
                                      <m:rPr>
                                        <m:sty m:val="p"/>
                                      </m:rPr>
                                      <a:rPr lang="en-GB" sz="2800" b="0" i="0" dirty="0" err="1" smtClean="0">
                                        <a:solidFill>
                                          <a:srgbClr val="002060"/>
                                        </a:solidFill>
                                        <a:latin typeface="Cambria Math" panose="02040503050406030204" pitchFamily="18" charset="0"/>
                                      </a:rPr>
                                      <m:t>n</m:t>
                                    </m:r>
                                  </m:e>
                                  <m:sup>
                                    <m:r>
                                      <a:rPr lang="en-GB" sz="2800" b="0" i="0" dirty="0" smtClean="0">
                                        <a:solidFill>
                                          <a:srgbClr val="002060"/>
                                        </a:solidFill>
                                        <a:latin typeface="Cambria Math" panose="02040503050406030204" pitchFamily="18" charset="0"/>
                                      </a:rPr>
                                      <m:t>3</m:t>
                                    </m:r>
                                  </m:sup>
                                </m:sSup>
                                <m:r>
                                  <a:rPr lang="en-GB" sz="2800" b="0" i="0" dirty="0" smtClean="0">
                                    <a:solidFill>
                                      <a:srgbClr val="002060"/>
                                    </a:solidFill>
                                    <a:latin typeface="Cambria Math" panose="02040503050406030204" pitchFamily="18" charset="0"/>
                                  </a:rPr>
                                  <m:t>+…</m:t>
                                </m:r>
                              </m:oMath>
                            </m:oMathPara>
                          </a14:m>
                          <a:endParaRPr lang="en-GB" sz="2800" b="0" i="0" kern="1200" cap="none" dirty="0">
                            <a:solidFill>
                              <a:srgbClr val="002060"/>
                            </a:solidFill>
                            <a:effectLst/>
                            <a:latin typeface="+mj-lt"/>
                            <a:ea typeface="+mn-ea"/>
                            <a:cs typeface="+mn-cs"/>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800" b="0" i="1" dirty="0" smtClean="0">
                                        <a:solidFill>
                                          <a:srgbClr val="002060"/>
                                        </a:solidFill>
                                        <a:latin typeface="Cambria Math" panose="02040503050406030204" pitchFamily="18" charset="0"/>
                                      </a:rPr>
                                    </m:ctrlPr>
                                  </m:sSubPr>
                                  <m:e>
                                    <m:r>
                                      <m:rPr>
                                        <m:sty m:val="p"/>
                                      </m:rPr>
                                      <a:rPr lang="pt-BR" sz="2800" b="0" i="0" dirty="0" smtClean="0">
                                        <a:solidFill>
                                          <a:srgbClr val="002060"/>
                                        </a:solidFill>
                                        <a:latin typeface="Cambria Math" panose="02040503050406030204" pitchFamily="18" charset="0"/>
                                      </a:rPr>
                                      <m:t>P</m:t>
                                    </m:r>
                                  </m:e>
                                  <m:sub>
                                    <m:r>
                                      <a:rPr lang="pt-BR" sz="2800" b="0" i="0" dirty="0" smtClean="0">
                                        <a:solidFill>
                                          <a:srgbClr val="002060"/>
                                        </a:solidFill>
                                        <a:latin typeface="Cambria Math" panose="02040503050406030204" pitchFamily="18" charset="0"/>
                                      </a:rPr>
                                      <m:t>0</m:t>
                                    </m:r>
                                  </m:sub>
                                </m:sSub>
                                <m:r>
                                  <a:rPr lang="pt-BR" sz="2800" b="0" i="0" dirty="0" smtClean="0">
                                    <a:solidFill>
                                      <a:srgbClr val="002060"/>
                                    </a:solidFill>
                                    <a:latin typeface="Cambria Math" panose="02040503050406030204" pitchFamily="18" charset="0"/>
                                  </a:rPr>
                                  <m:t>+</m:t>
                                </m:r>
                                <m:sSub>
                                  <m:sSubPr>
                                    <m:ctrlPr>
                                      <a:rPr lang="pt-BR" sz="2800" b="0" i="1" dirty="0" smtClean="0">
                                        <a:solidFill>
                                          <a:srgbClr val="002060"/>
                                        </a:solidFill>
                                        <a:latin typeface="Cambria Math" panose="02040503050406030204" pitchFamily="18" charset="0"/>
                                      </a:rPr>
                                    </m:ctrlPr>
                                  </m:sSubPr>
                                  <m:e>
                                    <m:r>
                                      <m:rPr>
                                        <m:sty m:val="p"/>
                                      </m:rPr>
                                      <a:rPr lang="pt-BR" sz="2800" b="0" i="0" dirty="0" smtClean="0">
                                        <a:solidFill>
                                          <a:srgbClr val="002060"/>
                                        </a:solidFill>
                                        <a:latin typeface="Cambria Math" panose="02040503050406030204" pitchFamily="18" charset="0"/>
                                      </a:rPr>
                                      <m:t>P</m:t>
                                    </m:r>
                                  </m:e>
                                  <m:sub>
                                    <m:r>
                                      <a:rPr lang="pt-BR" sz="2800" b="0" i="0" dirty="0" smtClean="0">
                                        <a:solidFill>
                                          <a:srgbClr val="002060"/>
                                        </a:solidFill>
                                        <a:latin typeface="Cambria Math" panose="02040503050406030204" pitchFamily="18" charset="0"/>
                                      </a:rPr>
                                      <m:t>1</m:t>
                                    </m:r>
                                  </m:sub>
                                </m:sSub>
                                <m:r>
                                  <m:rPr>
                                    <m:sty m:val="p"/>
                                  </m:rPr>
                                  <a:rPr lang="pt-BR" sz="2800" b="0" i="0" dirty="0" smtClean="0">
                                    <a:solidFill>
                                      <a:srgbClr val="002060"/>
                                    </a:solidFill>
                                    <a:latin typeface="Cambria Math" panose="02040503050406030204" pitchFamily="18" charset="0"/>
                                  </a:rPr>
                                  <m:t>n</m:t>
                                </m:r>
                                <m:r>
                                  <a:rPr lang="pt-BR" sz="2800" b="0" i="0" dirty="0" smtClean="0">
                                    <a:solidFill>
                                      <a:srgbClr val="002060"/>
                                    </a:solidFill>
                                    <a:latin typeface="Cambria Math" panose="02040503050406030204" pitchFamily="18" charset="0"/>
                                  </a:rPr>
                                  <m:t>+</m:t>
                                </m:r>
                                <m:sSub>
                                  <m:sSubPr>
                                    <m:ctrlPr>
                                      <a:rPr lang="pt-BR" sz="2800" b="0" i="1" dirty="0" smtClean="0">
                                        <a:solidFill>
                                          <a:srgbClr val="002060"/>
                                        </a:solidFill>
                                        <a:latin typeface="Cambria Math" panose="02040503050406030204" pitchFamily="18" charset="0"/>
                                      </a:rPr>
                                    </m:ctrlPr>
                                  </m:sSubPr>
                                  <m:e>
                                    <m:r>
                                      <m:rPr>
                                        <m:sty m:val="p"/>
                                      </m:rPr>
                                      <a:rPr lang="pt-BR" sz="2800" b="0" i="0" dirty="0" smtClean="0">
                                        <a:solidFill>
                                          <a:srgbClr val="002060"/>
                                        </a:solidFill>
                                        <a:latin typeface="Cambria Math" panose="02040503050406030204" pitchFamily="18" charset="0"/>
                                      </a:rPr>
                                      <m:t>P</m:t>
                                    </m:r>
                                  </m:e>
                                  <m:sub>
                                    <m:r>
                                      <a:rPr lang="pt-BR" sz="2800" b="0" i="0" dirty="0" smtClean="0">
                                        <a:solidFill>
                                          <a:srgbClr val="002060"/>
                                        </a:solidFill>
                                        <a:latin typeface="Cambria Math" panose="02040503050406030204" pitchFamily="18" charset="0"/>
                                      </a:rPr>
                                      <m:t>2</m:t>
                                    </m:r>
                                  </m:sub>
                                </m:sSub>
                                <m:sSup>
                                  <m:sSupPr>
                                    <m:ctrlPr>
                                      <a:rPr lang="pt-BR" sz="2800" b="0" i="1" dirty="0" smtClean="0">
                                        <a:solidFill>
                                          <a:srgbClr val="002060"/>
                                        </a:solidFill>
                                        <a:latin typeface="Cambria Math" panose="02040503050406030204" pitchFamily="18" charset="0"/>
                                      </a:rPr>
                                    </m:ctrlPr>
                                  </m:sSupPr>
                                  <m:e>
                                    <m:r>
                                      <m:rPr>
                                        <m:sty m:val="p"/>
                                      </m:rPr>
                                      <a:rPr lang="pt-BR" sz="2800" b="0" i="0" dirty="0" smtClean="0">
                                        <a:solidFill>
                                          <a:srgbClr val="002060"/>
                                        </a:solidFill>
                                        <a:latin typeface="Cambria Math" panose="02040503050406030204" pitchFamily="18" charset="0"/>
                                      </a:rPr>
                                      <m:t>n</m:t>
                                    </m:r>
                                  </m:e>
                                  <m:sup>
                                    <m:r>
                                      <a:rPr lang="pt-BR" sz="2800" b="0" i="0" dirty="0" smtClean="0">
                                        <a:solidFill>
                                          <a:srgbClr val="002060"/>
                                        </a:solidFill>
                                        <a:latin typeface="Cambria Math" panose="02040503050406030204" pitchFamily="18" charset="0"/>
                                      </a:rPr>
                                      <m:t>2</m:t>
                                    </m:r>
                                  </m:sup>
                                </m:sSup>
                                <m:r>
                                  <a:rPr lang="pt-BR" sz="2800" b="0" i="0" dirty="0" smtClean="0">
                                    <a:solidFill>
                                      <a:srgbClr val="002060"/>
                                    </a:solidFill>
                                    <a:latin typeface="Cambria Math" panose="02040503050406030204" pitchFamily="18" charset="0"/>
                                  </a:rPr>
                                  <m:t>+</m:t>
                                </m:r>
                                <m:sSub>
                                  <m:sSubPr>
                                    <m:ctrlPr>
                                      <a:rPr lang="pt-BR" sz="2800" b="0" i="1" dirty="0" smtClean="0">
                                        <a:solidFill>
                                          <a:srgbClr val="002060"/>
                                        </a:solidFill>
                                        <a:latin typeface="Cambria Math" panose="02040503050406030204" pitchFamily="18" charset="0"/>
                                      </a:rPr>
                                    </m:ctrlPr>
                                  </m:sSubPr>
                                  <m:e>
                                    <m:r>
                                      <m:rPr>
                                        <m:sty m:val="p"/>
                                      </m:rPr>
                                      <a:rPr lang="pt-BR" sz="2800" b="0" i="0" dirty="0" smtClean="0">
                                        <a:solidFill>
                                          <a:srgbClr val="002060"/>
                                        </a:solidFill>
                                        <a:latin typeface="Cambria Math" panose="02040503050406030204" pitchFamily="18" charset="0"/>
                                      </a:rPr>
                                      <m:t>P</m:t>
                                    </m:r>
                                  </m:e>
                                  <m:sub>
                                    <m:r>
                                      <a:rPr lang="en-GB" sz="2800" b="0" i="0" dirty="0" smtClean="0">
                                        <a:solidFill>
                                          <a:srgbClr val="002060"/>
                                        </a:solidFill>
                                        <a:latin typeface="Cambria Math" panose="02040503050406030204" pitchFamily="18" charset="0"/>
                                      </a:rPr>
                                      <m:t>3</m:t>
                                    </m:r>
                                  </m:sub>
                                </m:sSub>
                                <m:sSup>
                                  <m:sSupPr>
                                    <m:ctrlPr>
                                      <a:rPr lang="pt-BR" sz="2800" b="0" i="1" dirty="0" smtClean="0">
                                        <a:solidFill>
                                          <a:srgbClr val="002060"/>
                                        </a:solidFill>
                                        <a:latin typeface="Cambria Math" panose="02040503050406030204" pitchFamily="18" charset="0"/>
                                      </a:rPr>
                                    </m:ctrlPr>
                                  </m:sSupPr>
                                  <m:e>
                                    <m:r>
                                      <m:rPr>
                                        <m:sty m:val="p"/>
                                      </m:rPr>
                                      <a:rPr lang="pt-BR" sz="2800" b="0" i="0" dirty="0" smtClean="0">
                                        <a:solidFill>
                                          <a:srgbClr val="002060"/>
                                        </a:solidFill>
                                        <a:latin typeface="Cambria Math" panose="02040503050406030204" pitchFamily="18" charset="0"/>
                                      </a:rPr>
                                      <m:t>n</m:t>
                                    </m:r>
                                  </m:e>
                                  <m:sup>
                                    <m:r>
                                      <a:rPr lang="en-GB" sz="2800" b="0" i="0" dirty="0" smtClean="0">
                                        <a:solidFill>
                                          <a:srgbClr val="002060"/>
                                        </a:solidFill>
                                        <a:latin typeface="Cambria Math" panose="02040503050406030204" pitchFamily="18" charset="0"/>
                                      </a:rPr>
                                      <m:t>3</m:t>
                                    </m:r>
                                  </m:sup>
                                </m:sSup>
                                <m:r>
                                  <a:rPr lang="en-GB" sz="2800" b="0" i="0" dirty="0" smtClean="0">
                                    <a:solidFill>
                                      <a:srgbClr val="002060"/>
                                    </a:solidFill>
                                    <a:latin typeface="Cambria Math" panose="02040503050406030204" pitchFamily="18" charset="0"/>
                                  </a:rPr>
                                  <m:t>+…</m:t>
                                </m:r>
                              </m:oMath>
                            </m:oMathPara>
                          </a14:m>
                          <a:endParaRPr lang="en-GB" sz="2800" b="0" i="0" dirty="0">
                            <a:solidFill>
                              <a:srgbClr val="002060"/>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729638"/>
                      </a:ext>
                    </a:extLst>
                  </a:tr>
                </a:tbl>
              </a:graphicData>
            </a:graphic>
          </p:graphicFrame>
        </mc:Choice>
        <mc:Fallback xmlns="">
          <p:graphicFrame>
            <p:nvGraphicFramePr>
              <p:cNvPr id="10" name="Table 9">
                <a:extLst>
                  <a:ext uri="{FF2B5EF4-FFF2-40B4-BE49-F238E27FC236}">
                    <a16:creationId xmlns:a16="http://schemas.microsoft.com/office/drawing/2014/main" id="{341DD0C4-932D-4700-AC4D-81E59878A5EF}"/>
                  </a:ext>
                </a:extLst>
              </p:cNvPr>
              <p:cNvGraphicFramePr>
                <a:graphicFrameLocks noGrp="1"/>
              </p:cNvGraphicFramePr>
              <p:nvPr>
                <p:extLst>
                  <p:ext uri="{D42A27DB-BD31-4B8C-83A1-F6EECF244321}">
                    <p14:modId xmlns:p14="http://schemas.microsoft.com/office/powerpoint/2010/main" val="2438396489"/>
                  </p:ext>
                </p:extLst>
              </p:nvPr>
            </p:nvGraphicFramePr>
            <p:xfrm>
              <a:off x="928687" y="4468236"/>
              <a:ext cx="10334626" cy="684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1849051022"/>
                        </a:ext>
                      </a:extLst>
                    </a:gridCol>
                    <a:gridCol w="5167313">
                      <a:extLst>
                        <a:ext uri="{9D8B030D-6E8A-4147-A177-3AD203B41FA5}">
                          <a16:colId xmlns:a16="http://schemas.microsoft.com/office/drawing/2014/main" val="2685072642"/>
                        </a:ext>
                      </a:extLst>
                    </a:gridCol>
                  </a:tblGrid>
                  <a:tr h="684000">
                    <a:tc>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5"/>
                          <a:stretch>
                            <a:fillRect l="-118" t="-877" r="-100236" b="-1754"/>
                          </a:stretch>
                        </a:blipFill>
                      </a:tcPr>
                    </a:tc>
                    <a:tc>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5"/>
                          <a:stretch>
                            <a:fillRect l="-100118" t="-877" r="-236" b="-1754"/>
                          </a:stretch>
                        </a:blipFill>
                      </a:tcPr>
                    </a:tc>
                    <a:extLst>
                      <a:ext uri="{0D108BD9-81ED-4DB2-BD59-A6C34878D82A}">
                        <a16:rowId xmlns:a16="http://schemas.microsoft.com/office/drawing/2014/main" val="349072963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87482BA1-7323-4DD8-9A9A-370B3166FF10}"/>
                  </a:ext>
                </a:extLst>
              </p:cNvPr>
              <p:cNvGraphicFramePr>
                <a:graphicFrameLocks noGrp="1"/>
              </p:cNvGraphicFramePr>
              <p:nvPr>
                <p:extLst>
                  <p:ext uri="{D42A27DB-BD31-4B8C-83A1-F6EECF244321}">
                    <p14:modId xmlns:p14="http://schemas.microsoft.com/office/powerpoint/2010/main" val="2627660475"/>
                  </p:ext>
                </p:extLst>
              </p:nvPr>
            </p:nvGraphicFramePr>
            <p:xfrm>
              <a:off x="928687" y="5152236"/>
              <a:ext cx="10334626" cy="684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1667256300"/>
                        </a:ext>
                      </a:extLst>
                    </a:gridCol>
                    <a:gridCol w="5167313">
                      <a:extLst>
                        <a:ext uri="{9D8B030D-6E8A-4147-A177-3AD203B41FA5}">
                          <a16:colId xmlns:a16="http://schemas.microsoft.com/office/drawing/2014/main" val="2334900527"/>
                        </a:ext>
                      </a:extLst>
                    </a:gridCol>
                  </a:tblGrid>
                  <a:tr h="684000">
                    <a:tc>
                      <a:txBody>
                        <a:bodyPr/>
                        <a:lstStyle/>
                        <a:p>
                          <a:pPr algn="ctr"/>
                          <a14:m>
                            <m:oMathPara xmlns:m="http://schemas.openxmlformats.org/officeDocument/2006/math">
                              <m:oMathParaPr>
                                <m:jc m:val="centerGroup"/>
                              </m:oMathParaPr>
                              <m:oMath xmlns:m="http://schemas.openxmlformats.org/officeDocument/2006/math">
                                <m:r>
                                  <m:rPr>
                                    <m:sty m:val="p"/>
                                  </m:rPr>
                                  <a:rPr lang="en-US" sz="2800" b="0" i="0" kern="1200" cap="none" smtClean="0">
                                    <a:solidFill>
                                      <a:srgbClr val="002060"/>
                                    </a:solidFill>
                                    <a:effectLst/>
                                    <a:latin typeface="Cambria Math" panose="02040503050406030204" pitchFamily="18" charset="0"/>
                                    <a:ea typeface="+mn-ea"/>
                                    <a:cs typeface="+mn-cs"/>
                                  </a:rPr>
                                  <m:t>a</m:t>
                                </m:r>
                                <m:sSup>
                                  <m:sSupPr>
                                    <m:ctrlPr>
                                      <a:rPr lang="en-GB" sz="2800" b="0" i="1" kern="1200">
                                        <a:solidFill>
                                          <a:srgbClr val="002060"/>
                                        </a:solidFill>
                                        <a:effectLst/>
                                        <a:latin typeface="Cambria Math" panose="02040503050406030204" pitchFamily="18" charset="0"/>
                                        <a:ea typeface="+mn-ea"/>
                                        <a:cs typeface="+mn-cs"/>
                                      </a:rPr>
                                    </m:ctrlPr>
                                  </m:sSupPr>
                                  <m:e>
                                    <m:r>
                                      <m:rPr>
                                        <m:sty m:val="p"/>
                                      </m:rPr>
                                      <a:rPr lang="en-US" sz="2800" b="0" i="0" kern="1200" cap="none">
                                        <a:solidFill>
                                          <a:srgbClr val="002060"/>
                                        </a:solidFill>
                                        <a:effectLst/>
                                        <a:latin typeface="Cambria Math" panose="02040503050406030204" pitchFamily="18" charset="0"/>
                                        <a:ea typeface="+mn-ea"/>
                                        <a:cs typeface="+mn-cs"/>
                                      </a:rPr>
                                      <m:t>b</m:t>
                                    </m:r>
                                  </m:e>
                                  <m:sup>
                                    <m:r>
                                      <m:rPr>
                                        <m:sty m:val="p"/>
                                      </m:rPr>
                                      <a:rPr lang="en-US" sz="2800" b="0" i="0" kern="1200" cap="none">
                                        <a:solidFill>
                                          <a:srgbClr val="002060"/>
                                        </a:solidFill>
                                        <a:effectLst/>
                                        <a:latin typeface="Cambria Math" panose="02040503050406030204" pitchFamily="18" charset="0"/>
                                        <a:ea typeface="+mn-ea"/>
                                        <a:cs typeface="+mn-cs"/>
                                      </a:rPr>
                                      <m:t>n</m:t>
                                    </m:r>
                                  </m:sup>
                                </m:sSup>
                                <m:r>
                                  <a:rPr lang="en-IN" sz="2800" b="0" i="1" kern="1200" cap="none" smtClean="0">
                                    <a:solidFill>
                                      <a:srgbClr val="002060"/>
                                    </a:solidFill>
                                    <a:effectLst/>
                                    <a:latin typeface="Cambria Math" panose="02040503050406030204" pitchFamily="18" charset="0"/>
                                    <a:ea typeface="+mn-ea"/>
                                    <a:cs typeface="+mn-cs"/>
                                  </a:rPr>
                                  <m:t> </m:t>
                                </m:r>
                                <m:d>
                                  <m:dPr>
                                    <m:ctrlPr>
                                      <a:rPr lang="en-GB" sz="2800" b="0" i="1" smtClean="0">
                                        <a:solidFill>
                                          <a:srgbClr val="002060"/>
                                        </a:solidFill>
                                        <a:latin typeface="Cambria Math" panose="02040503050406030204" pitchFamily="18" charset="0"/>
                                      </a:rPr>
                                    </m:ctrlPr>
                                  </m:dPr>
                                  <m:e>
                                    <m:r>
                                      <m:rPr>
                                        <m:sty m:val="p"/>
                                      </m:rPr>
                                      <a:rPr lang="en-GB" sz="2800" b="0" i="0" smtClean="0">
                                        <a:solidFill>
                                          <a:srgbClr val="002060"/>
                                        </a:solidFill>
                                        <a:latin typeface="Cambria Math" panose="02040503050406030204" pitchFamily="18" charset="0"/>
                                      </a:rPr>
                                      <m:t>b</m:t>
                                    </m:r>
                                    <m:r>
                                      <a:rPr lang="en-GB" sz="2800" b="0" i="0" smtClean="0">
                                        <a:solidFill>
                                          <a:srgbClr val="002060"/>
                                        </a:solidFill>
                                        <a:latin typeface="Cambria Math" panose="02040503050406030204" pitchFamily="18" charset="0"/>
                                        <a:ea typeface="Cambria Math" panose="02040503050406030204" pitchFamily="18" charset="0"/>
                                      </a:rPr>
                                      <m:t>≠</m:t>
                                    </m:r>
                                    <m:r>
                                      <m:rPr>
                                        <m:sty m:val="p"/>
                                      </m:rPr>
                                      <a:rPr lang="en-GB" sz="2800" b="0" i="0" dirty="0" smtClean="0">
                                        <a:solidFill>
                                          <a:srgbClr val="002060"/>
                                        </a:solidFill>
                                        <a:latin typeface="Cambria Math" panose="02040503050406030204" pitchFamily="18" charset="0"/>
                                      </a:rPr>
                                      <m:t>λ</m:t>
                                    </m:r>
                                  </m:e>
                                </m:d>
                              </m:oMath>
                            </m:oMathPara>
                          </a14:m>
                          <a:endParaRPr lang="en-GB" sz="2800" b="0" i="0" dirty="0">
                            <a:solidFill>
                              <a:srgbClr val="002060"/>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800" b="0" i="1" dirty="0" smtClean="0">
                                        <a:solidFill>
                                          <a:srgbClr val="002060"/>
                                        </a:solidFill>
                                        <a:latin typeface="Cambria Math" panose="02040503050406030204" pitchFamily="18" charset="0"/>
                                      </a:rPr>
                                    </m:ctrlPr>
                                  </m:sSubPr>
                                  <m:e>
                                    <m:r>
                                      <m:rPr>
                                        <m:sty m:val="p"/>
                                      </m:rPr>
                                      <a:rPr lang="pt-BR" sz="2800" b="0" i="0" dirty="0" smtClean="0">
                                        <a:solidFill>
                                          <a:srgbClr val="002060"/>
                                        </a:solidFill>
                                        <a:latin typeface="Cambria Math" panose="02040503050406030204" pitchFamily="18" charset="0"/>
                                      </a:rPr>
                                      <m:t>P</m:t>
                                    </m:r>
                                  </m:e>
                                  <m:sub>
                                    <m:r>
                                      <a:rPr lang="pt-BR" sz="2800" b="0" i="0" dirty="0" smtClean="0">
                                        <a:solidFill>
                                          <a:srgbClr val="002060"/>
                                        </a:solidFill>
                                        <a:latin typeface="Cambria Math" panose="02040503050406030204" pitchFamily="18" charset="0"/>
                                      </a:rPr>
                                      <m:t>0</m:t>
                                    </m:r>
                                  </m:sub>
                                </m:sSub>
                                <m:sSup>
                                  <m:sSupPr>
                                    <m:ctrlPr>
                                      <a:rPr lang="en-GB" sz="2800" b="0" i="1" kern="1200">
                                        <a:solidFill>
                                          <a:srgbClr val="002060"/>
                                        </a:solidFill>
                                        <a:effectLst/>
                                        <a:latin typeface="Cambria Math" panose="02040503050406030204" pitchFamily="18" charset="0"/>
                                        <a:ea typeface="+mn-ea"/>
                                        <a:cs typeface="+mn-cs"/>
                                      </a:rPr>
                                    </m:ctrlPr>
                                  </m:sSupPr>
                                  <m:e>
                                    <m:r>
                                      <m:rPr>
                                        <m:sty m:val="p"/>
                                      </m:rPr>
                                      <a:rPr lang="en-US" sz="2800" b="0" i="0" kern="1200" cap="none">
                                        <a:solidFill>
                                          <a:srgbClr val="002060"/>
                                        </a:solidFill>
                                        <a:effectLst/>
                                        <a:latin typeface="Cambria Math" panose="02040503050406030204" pitchFamily="18" charset="0"/>
                                        <a:ea typeface="+mn-ea"/>
                                        <a:cs typeface="+mn-cs"/>
                                      </a:rPr>
                                      <m:t>b</m:t>
                                    </m:r>
                                  </m:e>
                                  <m:sup>
                                    <m:r>
                                      <m:rPr>
                                        <m:sty m:val="p"/>
                                      </m:rPr>
                                      <a:rPr lang="en-US" sz="2800" b="0" i="0" kern="1200" cap="none">
                                        <a:solidFill>
                                          <a:srgbClr val="002060"/>
                                        </a:solidFill>
                                        <a:effectLst/>
                                        <a:latin typeface="Cambria Math" panose="02040503050406030204" pitchFamily="18" charset="0"/>
                                        <a:ea typeface="+mn-ea"/>
                                        <a:cs typeface="+mn-cs"/>
                                      </a:rPr>
                                      <m:t>n</m:t>
                                    </m:r>
                                  </m:sup>
                                </m:sSup>
                              </m:oMath>
                            </m:oMathPara>
                          </a14:m>
                          <a:endParaRPr lang="en-GB" sz="2800" b="0" i="0" dirty="0">
                            <a:solidFill>
                              <a:srgbClr val="002060"/>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9995554"/>
                      </a:ext>
                    </a:extLst>
                  </a:tr>
                </a:tbl>
              </a:graphicData>
            </a:graphic>
          </p:graphicFrame>
        </mc:Choice>
        <mc:Fallback xmlns="">
          <p:graphicFrame>
            <p:nvGraphicFramePr>
              <p:cNvPr id="11" name="Table 10">
                <a:extLst>
                  <a:ext uri="{FF2B5EF4-FFF2-40B4-BE49-F238E27FC236}">
                    <a16:creationId xmlns:a16="http://schemas.microsoft.com/office/drawing/2014/main" id="{87482BA1-7323-4DD8-9A9A-370B3166FF10}"/>
                  </a:ext>
                </a:extLst>
              </p:cNvPr>
              <p:cNvGraphicFramePr>
                <a:graphicFrameLocks noGrp="1"/>
              </p:cNvGraphicFramePr>
              <p:nvPr>
                <p:extLst>
                  <p:ext uri="{D42A27DB-BD31-4B8C-83A1-F6EECF244321}">
                    <p14:modId xmlns:p14="http://schemas.microsoft.com/office/powerpoint/2010/main" val="2627660475"/>
                  </p:ext>
                </p:extLst>
              </p:nvPr>
            </p:nvGraphicFramePr>
            <p:xfrm>
              <a:off x="928687" y="5152236"/>
              <a:ext cx="10334626" cy="684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1667256300"/>
                        </a:ext>
                      </a:extLst>
                    </a:gridCol>
                    <a:gridCol w="5167313">
                      <a:extLst>
                        <a:ext uri="{9D8B030D-6E8A-4147-A177-3AD203B41FA5}">
                          <a16:colId xmlns:a16="http://schemas.microsoft.com/office/drawing/2014/main" val="2334900527"/>
                        </a:ext>
                      </a:extLst>
                    </a:gridCol>
                  </a:tblGrid>
                  <a:tr h="684000">
                    <a:tc>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6"/>
                          <a:stretch>
                            <a:fillRect l="-118" t="-885" r="-100236" b="-1770"/>
                          </a:stretch>
                        </a:blipFill>
                      </a:tcPr>
                    </a:tc>
                    <a:tc>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6"/>
                          <a:stretch>
                            <a:fillRect l="-100118" t="-885" r="-236" b="-1770"/>
                          </a:stretch>
                        </a:blipFill>
                      </a:tcPr>
                    </a:tc>
                    <a:extLst>
                      <a:ext uri="{0D108BD9-81ED-4DB2-BD59-A6C34878D82A}">
                        <a16:rowId xmlns:a16="http://schemas.microsoft.com/office/drawing/2014/main" val="345999555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7119B540-F1E4-490B-A458-2C5E191D9FA5}"/>
                  </a:ext>
                </a:extLst>
              </p:cNvPr>
              <p:cNvGraphicFramePr>
                <a:graphicFrameLocks noGrp="1"/>
              </p:cNvGraphicFramePr>
              <p:nvPr>
                <p:extLst>
                  <p:ext uri="{D42A27DB-BD31-4B8C-83A1-F6EECF244321}">
                    <p14:modId xmlns:p14="http://schemas.microsoft.com/office/powerpoint/2010/main" val="1027806319"/>
                  </p:ext>
                </p:extLst>
              </p:nvPr>
            </p:nvGraphicFramePr>
            <p:xfrm>
              <a:off x="928687" y="5836236"/>
              <a:ext cx="10334626" cy="684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2786939307"/>
                        </a:ext>
                      </a:extLst>
                    </a:gridCol>
                    <a:gridCol w="5167313">
                      <a:extLst>
                        <a:ext uri="{9D8B030D-6E8A-4147-A177-3AD203B41FA5}">
                          <a16:colId xmlns:a16="http://schemas.microsoft.com/office/drawing/2014/main" val="4224270457"/>
                        </a:ext>
                      </a:extLst>
                    </a:gridCol>
                  </a:tblGrid>
                  <a:tr h="684000">
                    <a:tc>
                      <a:txBody>
                        <a:bodyPr/>
                        <a:lstStyle/>
                        <a:p>
                          <a:pPr algn="ctr"/>
                          <a14:m>
                            <m:oMath xmlns:m="http://schemas.openxmlformats.org/officeDocument/2006/math">
                              <m:r>
                                <m:rPr>
                                  <m:sty m:val="p"/>
                                </m:rPr>
                                <a:rPr lang="en-US" sz="2800" b="0" i="0" kern="1200" cap="none" smtClean="0">
                                  <a:solidFill>
                                    <a:srgbClr val="002060"/>
                                  </a:solidFill>
                                  <a:effectLst/>
                                  <a:latin typeface="Cambria Math" panose="02040503050406030204" pitchFamily="18" charset="0"/>
                                  <a:ea typeface="+mn-ea"/>
                                  <a:cs typeface="+mn-cs"/>
                                </a:rPr>
                                <m:t>a</m:t>
                              </m:r>
                              <m:sSup>
                                <m:sSupPr>
                                  <m:ctrlPr>
                                    <a:rPr lang="en-GB" sz="2800" b="0" i="1" kern="1200">
                                      <a:solidFill>
                                        <a:srgbClr val="002060"/>
                                      </a:solidFill>
                                      <a:effectLst/>
                                      <a:latin typeface="Cambria Math" panose="02040503050406030204" pitchFamily="18" charset="0"/>
                                      <a:ea typeface="+mn-ea"/>
                                      <a:cs typeface="+mn-cs"/>
                                    </a:rPr>
                                  </m:ctrlPr>
                                </m:sSupPr>
                                <m:e>
                                  <m:r>
                                    <m:rPr>
                                      <m:sty m:val="p"/>
                                    </m:rPr>
                                    <a:rPr lang="en-US" sz="2800" b="0" i="0" kern="1200" cap="none">
                                      <a:solidFill>
                                        <a:srgbClr val="002060"/>
                                      </a:solidFill>
                                      <a:effectLst/>
                                      <a:latin typeface="Cambria Math" panose="02040503050406030204" pitchFamily="18" charset="0"/>
                                      <a:ea typeface="+mn-ea"/>
                                      <a:cs typeface="+mn-cs"/>
                                    </a:rPr>
                                    <m:t>b</m:t>
                                  </m:r>
                                </m:e>
                                <m:sup>
                                  <m:r>
                                    <m:rPr>
                                      <m:sty m:val="p"/>
                                    </m:rPr>
                                    <a:rPr lang="en-US" sz="2800" b="0" i="0" kern="1200" cap="none">
                                      <a:solidFill>
                                        <a:srgbClr val="002060"/>
                                      </a:solidFill>
                                      <a:effectLst/>
                                      <a:latin typeface="Cambria Math" panose="02040503050406030204" pitchFamily="18" charset="0"/>
                                      <a:ea typeface="+mn-ea"/>
                                      <a:cs typeface="+mn-cs"/>
                                    </a:rPr>
                                    <m:t>n</m:t>
                                  </m:r>
                                </m:sup>
                              </m:sSup>
                            </m:oMath>
                          </a14:m>
                          <a:r>
                            <a:rPr lang="en-GB" sz="2800" b="0" i="0" dirty="0">
                              <a:solidFill>
                                <a:srgbClr val="002060"/>
                              </a:solidFill>
                            </a:rPr>
                            <a:t> </a:t>
                          </a:r>
                          <a14:m>
                            <m:oMath xmlns:m="http://schemas.openxmlformats.org/officeDocument/2006/math">
                              <m:d>
                                <m:dPr>
                                  <m:ctrlPr>
                                    <a:rPr lang="en-GB" sz="2800" b="0" i="1" dirty="0" smtClean="0">
                                      <a:solidFill>
                                        <a:srgbClr val="002060"/>
                                      </a:solidFill>
                                      <a:latin typeface="Cambria Math" panose="02040503050406030204" pitchFamily="18" charset="0"/>
                                    </a:rPr>
                                  </m:ctrlPr>
                                </m:dPr>
                                <m:e>
                                  <m:r>
                                    <m:rPr>
                                      <m:sty m:val="p"/>
                                    </m:rPr>
                                    <a:rPr lang="en-GB" sz="2800" b="0" i="0" smtClean="0">
                                      <a:solidFill>
                                        <a:srgbClr val="002060"/>
                                      </a:solidFill>
                                      <a:latin typeface="Cambria Math" panose="02040503050406030204" pitchFamily="18" charset="0"/>
                                    </a:rPr>
                                    <m:t>b</m:t>
                                  </m:r>
                                  <m:r>
                                    <a:rPr lang="en-GB" sz="2800" b="0" i="0" smtClean="0">
                                      <a:solidFill>
                                        <a:srgbClr val="002060"/>
                                      </a:solidFill>
                                      <a:latin typeface="Cambria Math" panose="02040503050406030204" pitchFamily="18" charset="0"/>
                                    </a:rPr>
                                    <m:t>=</m:t>
                                  </m:r>
                                  <m:r>
                                    <m:rPr>
                                      <m:sty m:val="p"/>
                                    </m:rPr>
                                    <a:rPr lang="en-GB" sz="2800" b="0" i="0" dirty="0" smtClean="0">
                                      <a:solidFill>
                                        <a:srgbClr val="002060"/>
                                      </a:solidFill>
                                      <a:latin typeface="Cambria Math" panose="02040503050406030204" pitchFamily="18" charset="0"/>
                                    </a:rPr>
                                    <m:t>λ</m:t>
                                  </m:r>
                                  <m:r>
                                    <a:rPr lang="en-GB" sz="2800" b="0" i="0" dirty="0" smtClean="0">
                                      <a:solidFill>
                                        <a:srgbClr val="002060"/>
                                      </a:solidFill>
                                      <a:latin typeface="Cambria Math" panose="02040503050406030204" pitchFamily="18" charset="0"/>
                                    </a:rPr>
                                    <m:t> </m:t>
                                  </m:r>
                                  <m:r>
                                    <m:rPr>
                                      <m:nor/>
                                    </m:rPr>
                                    <a:rPr lang="en-GB" sz="2800" b="0" i="0" dirty="0" smtClean="0">
                                      <a:solidFill>
                                        <a:srgbClr val="002060"/>
                                      </a:solidFill>
                                      <a:latin typeface="+mj-lt"/>
                                    </a:rPr>
                                    <m:t>with</m:t>
                                  </m:r>
                                  <m:r>
                                    <m:rPr>
                                      <m:nor/>
                                    </m:rPr>
                                    <a:rPr lang="en-GB" sz="2800" b="0" i="0" dirty="0" smtClean="0">
                                      <a:solidFill>
                                        <a:srgbClr val="002060"/>
                                      </a:solidFill>
                                      <a:latin typeface="+mj-lt"/>
                                    </a:rPr>
                                    <m:t> </m:t>
                                  </m:r>
                                  <m:r>
                                    <m:rPr>
                                      <m:nor/>
                                    </m:rPr>
                                    <a:rPr lang="en-GB" sz="2800" b="0" i="0" dirty="0" smtClean="0">
                                      <a:solidFill>
                                        <a:srgbClr val="002060"/>
                                      </a:solidFill>
                                      <a:latin typeface="+mj-lt"/>
                                    </a:rPr>
                                    <m:t>multiplicity</m:t>
                                  </m:r>
                                  <m:r>
                                    <a:rPr lang="en-GB" sz="2800" b="0" i="0" dirty="0" smtClean="0">
                                      <a:solidFill>
                                        <a:srgbClr val="002060"/>
                                      </a:solidFill>
                                      <a:latin typeface="Cambria Math" panose="02040503050406030204" pitchFamily="18" charset="0"/>
                                    </a:rPr>
                                    <m:t> </m:t>
                                  </m:r>
                                  <m:r>
                                    <m:rPr>
                                      <m:sty m:val="p"/>
                                    </m:rPr>
                                    <a:rPr lang="en-GB" sz="2800" b="0" i="0" smtClean="0">
                                      <a:solidFill>
                                        <a:srgbClr val="002060"/>
                                      </a:solidFill>
                                      <a:latin typeface="Cambria Math" panose="02040503050406030204" pitchFamily="18" charset="0"/>
                                    </a:rPr>
                                    <m:t>m</m:t>
                                  </m:r>
                                </m:e>
                              </m:d>
                            </m:oMath>
                          </a14:m>
                          <a:endParaRPr lang="en-GB" sz="2800" b="0" i="0" dirty="0">
                            <a:solidFill>
                              <a:srgbClr val="002060"/>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800" b="0" i="1" dirty="0" smtClean="0">
                                        <a:solidFill>
                                          <a:srgbClr val="002060"/>
                                        </a:solidFill>
                                        <a:latin typeface="Cambria Math" panose="02040503050406030204" pitchFamily="18" charset="0"/>
                                      </a:rPr>
                                    </m:ctrlPr>
                                  </m:sSubPr>
                                  <m:e>
                                    <m:r>
                                      <m:rPr>
                                        <m:sty m:val="p"/>
                                      </m:rPr>
                                      <a:rPr lang="pt-BR" sz="2800" b="0" i="0" dirty="0" smtClean="0">
                                        <a:solidFill>
                                          <a:srgbClr val="002060"/>
                                        </a:solidFill>
                                        <a:latin typeface="Cambria Math" panose="02040503050406030204" pitchFamily="18" charset="0"/>
                                      </a:rPr>
                                      <m:t>P</m:t>
                                    </m:r>
                                  </m:e>
                                  <m:sub>
                                    <m:r>
                                      <a:rPr lang="pt-BR" sz="2800" b="0" i="0" dirty="0" smtClean="0">
                                        <a:solidFill>
                                          <a:srgbClr val="002060"/>
                                        </a:solidFill>
                                        <a:latin typeface="Cambria Math" panose="02040503050406030204" pitchFamily="18" charset="0"/>
                                      </a:rPr>
                                      <m:t>0</m:t>
                                    </m:r>
                                  </m:sub>
                                </m:sSub>
                                <m:sSup>
                                  <m:sSupPr>
                                    <m:ctrlPr>
                                      <a:rPr lang="en-GB" sz="2800" b="0" i="1" kern="1200">
                                        <a:solidFill>
                                          <a:srgbClr val="002060"/>
                                        </a:solidFill>
                                        <a:effectLst/>
                                        <a:latin typeface="Cambria Math" panose="02040503050406030204" pitchFamily="18" charset="0"/>
                                        <a:ea typeface="+mn-ea"/>
                                        <a:cs typeface="+mn-cs"/>
                                      </a:rPr>
                                    </m:ctrlPr>
                                  </m:sSupPr>
                                  <m:e>
                                    <m:r>
                                      <m:rPr>
                                        <m:sty m:val="p"/>
                                      </m:rPr>
                                      <a:rPr lang="en-US" sz="2800" b="0" i="0" kern="1200" cap="none">
                                        <a:solidFill>
                                          <a:srgbClr val="002060"/>
                                        </a:solidFill>
                                        <a:effectLst/>
                                        <a:latin typeface="Cambria Math" panose="02040503050406030204" pitchFamily="18" charset="0"/>
                                        <a:ea typeface="+mn-ea"/>
                                        <a:cs typeface="+mn-cs"/>
                                      </a:rPr>
                                      <m:t>n</m:t>
                                    </m:r>
                                  </m:e>
                                  <m:sup>
                                    <m:r>
                                      <m:rPr>
                                        <m:sty m:val="p"/>
                                      </m:rPr>
                                      <a:rPr lang="en-US" sz="2800" b="0" i="0" kern="1200" cap="none">
                                        <a:solidFill>
                                          <a:srgbClr val="002060"/>
                                        </a:solidFill>
                                        <a:effectLst/>
                                        <a:latin typeface="Cambria Math" panose="02040503050406030204" pitchFamily="18" charset="0"/>
                                        <a:ea typeface="+mn-ea"/>
                                        <a:cs typeface="+mn-cs"/>
                                      </a:rPr>
                                      <m:t>m</m:t>
                                    </m:r>
                                  </m:sup>
                                </m:sSup>
                                <m:sSup>
                                  <m:sSupPr>
                                    <m:ctrlPr>
                                      <a:rPr lang="en-GB" sz="2800" b="0" i="1" kern="1200">
                                        <a:solidFill>
                                          <a:srgbClr val="002060"/>
                                        </a:solidFill>
                                        <a:effectLst/>
                                        <a:latin typeface="Cambria Math" panose="02040503050406030204" pitchFamily="18" charset="0"/>
                                        <a:ea typeface="+mn-ea"/>
                                        <a:cs typeface="+mn-cs"/>
                                      </a:rPr>
                                    </m:ctrlPr>
                                  </m:sSupPr>
                                  <m:e>
                                    <m:r>
                                      <m:rPr>
                                        <m:sty m:val="p"/>
                                      </m:rPr>
                                      <a:rPr lang="en-US" sz="2800" b="0" i="0" kern="1200" cap="none">
                                        <a:solidFill>
                                          <a:srgbClr val="002060"/>
                                        </a:solidFill>
                                        <a:effectLst/>
                                        <a:latin typeface="Cambria Math" panose="02040503050406030204" pitchFamily="18" charset="0"/>
                                        <a:ea typeface="+mn-ea"/>
                                        <a:cs typeface="+mn-cs"/>
                                      </a:rPr>
                                      <m:t>b</m:t>
                                    </m:r>
                                  </m:e>
                                  <m:sup>
                                    <m:r>
                                      <m:rPr>
                                        <m:sty m:val="p"/>
                                      </m:rPr>
                                      <a:rPr lang="en-US" sz="2800" b="0" i="0" kern="1200" cap="none">
                                        <a:solidFill>
                                          <a:srgbClr val="002060"/>
                                        </a:solidFill>
                                        <a:effectLst/>
                                        <a:latin typeface="Cambria Math" panose="02040503050406030204" pitchFamily="18" charset="0"/>
                                        <a:ea typeface="+mn-ea"/>
                                        <a:cs typeface="+mn-cs"/>
                                      </a:rPr>
                                      <m:t>n</m:t>
                                    </m:r>
                                  </m:sup>
                                </m:sSup>
                              </m:oMath>
                            </m:oMathPara>
                          </a14:m>
                          <a:endParaRPr lang="en-GB" sz="2800" b="0" i="0" dirty="0">
                            <a:solidFill>
                              <a:srgbClr val="002060"/>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08306"/>
                      </a:ext>
                    </a:extLst>
                  </a:tr>
                </a:tbl>
              </a:graphicData>
            </a:graphic>
          </p:graphicFrame>
        </mc:Choice>
        <mc:Fallback xmlns="">
          <p:graphicFrame>
            <p:nvGraphicFramePr>
              <p:cNvPr id="12" name="Table 11">
                <a:extLst>
                  <a:ext uri="{FF2B5EF4-FFF2-40B4-BE49-F238E27FC236}">
                    <a16:creationId xmlns:a16="http://schemas.microsoft.com/office/drawing/2014/main" id="{7119B540-F1E4-490B-A458-2C5E191D9FA5}"/>
                  </a:ext>
                </a:extLst>
              </p:cNvPr>
              <p:cNvGraphicFramePr>
                <a:graphicFrameLocks noGrp="1"/>
              </p:cNvGraphicFramePr>
              <p:nvPr>
                <p:extLst>
                  <p:ext uri="{D42A27DB-BD31-4B8C-83A1-F6EECF244321}">
                    <p14:modId xmlns:p14="http://schemas.microsoft.com/office/powerpoint/2010/main" val="1027806319"/>
                  </p:ext>
                </p:extLst>
              </p:nvPr>
            </p:nvGraphicFramePr>
            <p:xfrm>
              <a:off x="928687" y="5836236"/>
              <a:ext cx="10334626" cy="684000"/>
            </p:xfrm>
            <a:graphic>
              <a:graphicData uri="http://schemas.openxmlformats.org/drawingml/2006/table">
                <a:tbl>
                  <a:tblPr firstRow="1" bandRow="1">
                    <a:tableStyleId>{912C8C85-51F0-491E-9774-3900AFEF0FD7}</a:tableStyleId>
                  </a:tblPr>
                  <a:tblGrid>
                    <a:gridCol w="5167313">
                      <a:extLst>
                        <a:ext uri="{9D8B030D-6E8A-4147-A177-3AD203B41FA5}">
                          <a16:colId xmlns:a16="http://schemas.microsoft.com/office/drawing/2014/main" val="2786939307"/>
                        </a:ext>
                      </a:extLst>
                    </a:gridCol>
                    <a:gridCol w="5167313">
                      <a:extLst>
                        <a:ext uri="{9D8B030D-6E8A-4147-A177-3AD203B41FA5}">
                          <a16:colId xmlns:a16="http://schemas.microsoft.com/office/drawing/2014/main" val="4224270457"/>
                        </a:ext>
                      </a:extLst>
                    </a:gridCol>
                  </a:tblGrid>
                  <a:tr h="684000">
                    <a:tc>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7"/>
                          <a:stretch>
                            <a:fillRect l="-118" t="-885" r="-100236" b="-1770"/>
                          </a:stretch>
                        </a:blipFill>
                      </a:tcPr>
                    </a:tc>
                    <a:tc>
                      <a:txBody>
                        <a:bodyPr/>
                        <a:lstStyle/>
                        <a:p>
                          <a:endParaRPr lang="en-US"/>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7"/>
                          <a:stretch>
                            <a:fillRect l="-100118" t="-885" r="-236" b="-1770"/>
                          </a:stretch>
                        </a:blipFill>
                      </a:tcPr>
                    </a:tc>
                    <a:extLst>
                      <a:ext uri="{0D108BD9-81ED-4DB2-BD59-A6C34878D82A}">
                        <a16:rowId xmlns:a16="http://schemas.microsoft.com/office/drawing/2014/main" val="256508306"/>
                      </a:ext>
                    </a:extLst>
                  </a:tr>
                </a:tbl>
              </a:graphicData>
            </a:graphic>
          </p:graphicFrame>
        </mc:Fallback>
      </mc:AlternateContent>
    </p:spTree>
    <p:extLst>
      <p:ext uri="{BB962C8B-B14F-4D97-AF65-F5344CB8AC3E}">
        <p14:creationId xmlns:p14="http://schemas.microsoft.com/office/powerpoint/2010/main" val="7180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2622A2-2A88-4A41-8A85-067AE0EBCFA8}"/>
              </a:ext>
            </a:extLst>
          </p:cNvPr>
          <p:cNvSpPr>
            <a:spLocks noGrp="1"/>
          </p:cNvSpPr>
          <p:nvPr>
            <p:ph type="title"/>
          </p:nvPr>
        </p:nvSpPr>
        <p:spPr/>
        <p:txBody>
          <a:bodyPr>
            <a:noAutofit/>
          </a:bodyPr>
          <a:lstStyle/>
          <a:p>
            <a:r>
              <a:rPr lang="en-GB" dirty="0"/>
              <a:t>Solving Linear Recurrence Relation</a:t>
            </a:r>
            <a:endParaRPr lang="en-GB"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5FAB8B-AAF4-4B96-BC7E-22275A3F9C0F}"/>
                  </a:ext>
                </a:extLst>
              </p:cNvPr>
              <p:cNvSpPr>
                <a:spLocks noGrp="1"/>
              </p:cNvSpPr>
              <p:nvPr>
                <p:ph idx="1"/>
              </p:nvPr>
            </p:nvSpPr>
            <p:spPr>
              <a:xfrm>
                <a:off x="131180" y="835195"/>
                <a:ext cx="11929641" cy="5737055"/>
              </a:xfrm>
            </p:spPr>
            <p:txBody>
              <a:bodyPr vert="horz" lIns="91440" tIns="45720" rIns="91440" bIns="45720" rtlCol="0">
                <a:noAutofit/>
              </a:bodyPr>
              <a:lstStyle/>
              <a:p>
                <a:pPr>
                  <a:spcBef>
                    <a:spcPts val="600"/>
                  </a:spcBef>
                </a:pPr>
                <a:r>
                  <a:rPr lang="en-IN" b="1" dirty="0"/>
                  <a:t>Steps to compute </a:t>
                </a:r>
                <a14:m>
                  <m:oMath xmlns:m="http://schemas.openxmlformats.org/officeDocument/2006/math">
                    <m:sSubSup>
                      <m:sSubSupPr>
                        <m:ctrlPr>
                          <a:rPr lang="en-IN" b="1" i="1" smtClean="0">
                            <a:solidFill>
                              <a:srgbClr val="FF0000"/>
                            </a:solidFill>
                            <a:latin typeface="Cambria Math" panose="02040503050406030204" pitchFamily="18" charset="0"/>
                          </a:rPr>
                        </m:ctrlPr>
                      </m:sSubSupPr>
                      <m:e>
                        <m:r>
                          <a:rPr lang="en-IN" b="1" i="0">
                            <a:solidFill>
                              <a:srgbClr val="FF0000"/>
                            </a:solidFill>
                            <a:latin typeface="Cambria Math" panose="02040503050406030204" pitchFamily="18" charset="0"/>
                          </a:rPr>
                          <m:t>𝐚</m:t>
                        </m:r>
                      </m:e>
                      <m:sub>
                        <m:r>
                          <a:rPr lang="en-IN" b="1" i="0">
                            <a:solidFill>
                              <a:srgbClr val="FF0000"/>
                            </a:solidFill>
                            <a:latin typeface="Cambria Math" panose="02040503050406030204" pitchFamily="18" charset="0"/>
                          </a:rPr>
                          <m:t>𝐧</m:t>
                        </m:r>
                      </m:sub>
                      <m:sup>
                        <m:d>
                          <m:dPr>
                            <m:ctrlPr>
                              <a:rPr lang="en-IN" b="1" i="1">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𝐩</m:t>
                            </m:r>
                          </m:e>
                        </m:d>
                      </m:sup>
                    </m:sSubSup>
                  </m:oMath>
                </a14:m>
                <a:r>
                  <a:rPr lang="en-IN" dirty="0"/>
                  <a:t>:</a:t>
                </a:r>
              </a:p>
              <a:p>
                <a:pPr marL="630238" lvl="1">
                  <a:spcBef>
                    <a:spcPts val="600"/>
                  </a:spcBef>
                </a:pPr>
                <a:r>
                  <a:rPr lang="en-IN" b="1" u="sng" dirty="0"/>
                  <a:t>Step 2</a:t>
                </a:r>
                <a:r>
                  <a:rPr lang="en-IN" b="1" dirty="0"/>
                  <a:t>:</a:t>
                </a:r>
                <a:r>
                  <a:rPr lang="en-IN" dirty="0"/>
                  <a:t> Write </a:t>
                </a:r>
                <a14:m>
                  <m:oMath xmlns:m="http://schemas.openxmlformats.org/officeDocument/2006/math">
                    <m:sSubSup>
                      <m:sSubSupPr>
                        <m:ctrlPr>
                          <a:rPr lang="en-IN" b="1" i="1" smtClean="0">
                            <a:solidFill>
                              <a:srgbClr val="002060"/>
                            </a:solidFill>
                            <a:latin typeface="Cambria Math" panose="02040503050406030204" pitchFamily="18" charset="0"/>
                          </a:rPr>
                        </m:ctrlPr>
                      </m:sSubSupPr>
                      <m:e>
                        <m:r>
                          <a:rPr lang="en-IN" b="1" i="0">
                            <a:solidFill>
                              <a:srgbClr val="002060"/>
                            </a:solidFill>
                            <a:latin typeface="Cambria Math" panose="02040503050406030204" pitchFamily="18" charset="0"/>
                          </a:rPr>
                          <m:t>𝐚</m:t>
                        </m:r>
                      </m:e>
                      <m:sub>
                        <m:r>
                          <a:rPr lang="en-IN" b="1" i="0">
                            <a:solidFill>
                              <a:srgbClr val="002060"/>
                            </a:solidFill>
                            <a:latin typeface="Cambria Math" panose="02040503050406030204" pitchFamily="18" charset="0"/>
                          </a:rPr>
                          <m:t>𝐧</m:t>
                        </m:r>
                        <m:r>
                          <a:rPr lang="en-IN" b="1" i="0" smtClean="0">
                            <a:solidFill>
                              <a:srgbClr val="002060"/>
                            </a:solidFill>
                            <a:latin typeface="Cambria Math" panose="02040503050406030204" pitchFamily="18" charset="0"/>
                          </a:rPr>
                          <m:t>−</m:t>
                        </m:r>
                        <m:r>
                          <a:rPr lang="en-IN" b="1" i="0" smtClean="0">
                            <a:solidFill>
                              <a:srgbClr val="002060"/>
                            </a:solidFill>
                            <a:latin typeface="Cambria Math" panose="02040503050406030204" pitchFamily="18" charset="0"/>
                          </a:rPr>
                          <m:t>𝟏</m:t>
                        </m:r>
                      </m:sub>
                      <m:sup>
                        <m:d>
                          <m:dPr>
                            <m:ctrlPr>
                              <a:rPr lang="en-IN" b="1" i="1">
                                <a:solidFill>
                                  <a:srgbClr val="002060"/>
                                </a:solidFill>
                                <a:latin typeface="Cambria Math" panose="02040503050406030204" pitchFamily="18" charset="0"/>
                              </a:rPr>
                            </m:ctrlPr>
                          </m:dPr>
                          <m:e>
                            <m:r>
                              <a:rPr lang="en-IN" b="1" i="0" smtClean="0">
                                <a:solidFill>
                                  <a:srgbClr val="002060"/>
                                </a:solidFill>
                                <a:latin typeface="Cambria Math" panose="02040503050406030204" pitchFamily="18" charset="0"/>
                              </a:rPr>
                              <m:t>𝐩</m:t>
                            </m:r>
                          </m:e>
                        </m:d>
                      </m:sup>
                    </m:sSubSup>
                    <m:r>
                      <a:rPr lang="en-IN" b="1" i="0" smtClean="0">
                        <a:solidFill>
                          <a:srgbClr val="002060"/>
                        </a:solidFill>
                        <a:latin typeface="Cambria Math" panose="02040503050406030204" pitchFamily="18" charset="0"/>
                      </a:rPr>
                      <m:t>, </m:t>
                    </m:r>
                    <m:sSubSup>
                      <m:sSubSupPr>
                        <m:ctrlPr>
                          <a:rPr lang="en-IN" b="1" i="1">
                            <a:solidFill>
                              <a:srgbClr val="002060"/>
                            </a:solidFill>
                            <a:latin typeface="Cambria Math" panose="02040503050406030204" pitchFamily="18" charset="0"/>
                          </a:rPr>
                        </m:ctrlPr>
                      </m:sSubSupPr>
                      <m:e>
                        <m:r>
                          <a:rPr lang="en-IN" b="1" i="0">
                            <a:solidFill>
                              <a:srgbClr val="002060"/>
                            </a:solidFill>
                            <a:latin typeface="Cambria Math" panose="02040503050406030204" pitchFamily="18" charset="0"/>
                          </a:rPr>
                          <m:t>𝐚</m:t>
                        </m:r>
                      </m:e>
                      <m:sub>
                        <m:r>
                          <a:rPr lang="en-IN" b="1" i="0">
                            <a:solidFill>
                              <a:srgbClr val="002060"/>
                            </a:solidFill>
                            <a:latin typeface="Cambria Math" panose="02040503050406030204" pitchFamily="18" charset="0"/>
                          </a:rPr>
                          <m:t>𝐧</m:t>
                        </m:r>
                        <m:r>
                          <a:rPr lang="en-IN" b="1" i="0">
                            <a:solidFill>
                              <a:srgbClr val="002060"/>
                            </a:solidFill>
                            <a:latin typeface="Cambria Math" panose="02040503050406030204" pitchFamily="18" charset="0"/>
                          </a:rPr>
                          <m:t>−</m:t>
                        </m:r>
                        <m:r>
                          <a:rPr lang="en-IN" b="1" i="0" smtClean="0">
                            <a:solidFill>
                              <a:srgbClr val="002060"/>
                            </a:solidFill>
                            <a:latin typeface="Cambria Math" panose="02040503050406030204" pitchFamily="18" charset="0"/>
                          </a:rPr>
                          <m:t>𝟐</m:t>
                        </m:r>
                      </m:sub>
                      <m:sup>
                        <m:d>
                          <m:dPr>
                            <m:ctrlPr>
                              <a:rPr lang="en-IN" b="1" i="1">
                                <a:solidFill>
                                  <a:srgbClr val="002060"/>
                                </a:solidFill>
                                <a:latin typeface="Cambria Math" panose="02040503050406030204" pitchFamily="18" charset="0"/>
                              </a:rPr>
                            </m:ctrlPr>
                          </m:dPr>
                          <m:e>
                            <m:r>
                              <a:rPr lang="en-IN" b="1" i="0">
                                <a:solidFill>
                                  <a:srgbClr val="002060"/>
                                </a:solidFill>
                                <a:latin typeface="Cambria Math" panose="02040503050406030204" pitchFamily="18" charset="0"/>
                              </a:rPr>
                              <m:t>𝐩</m:t>
                            </m:r>
                          </m:e>
                        </m:d>
                      </m:sup>
                    </m:sSubSup>
                    <m:r>
                      <a:rPr lang="en-IN" b="1" i="0">
                        <a:solidFill>
                          <a:srgbClr val="002060"/>
                        </a:solidFill>
                        <a:latin typeface="Cambria Math" panose="02040503050406030204" pitchFamily="18" charset="0"/>
                      </a:rPr>
                      <m:t>, </m:t>
                    </m:r>
                    <m:r>
                      <a:rPr lang="en-IN" b="1" i="0" smtClean="0">
                        <a:solidFill>
                          <a:srgbClr val="002060"/>
                        </a:solidFill>
                        <a:latin typeface="Cambria Math" panose="02040503050406030204" pitchFamily="18" charset="0"/>
                      </a:rPr>
                      <m:t>…</m:t>
                    </m:r>
                    <m:r>
                      <a:rPr lang="en-IN" b="1" i="0">
                        <a:solidFill>
                          <a:srgbClr val="002060"/>
                        </a:solidFill>
                        <a:latin typeface="Cambria Math" panose="02040503050406030204" pitchFamily="18" charset="0"/>
                      </a:rPr>
                      <m:t>, </m:t>
                    </m:r>
                    <m:sSubSup>
                      <m:sSubSupPr>
                        <m:ctrlPr>
                          <a:rPr lang="en-IN" b="1" i="1">
                            <a:solidFill>
                              <a:srgbClr val="002060"/>
                            </a:solidFill>
                            <a:latin typeface="Cambria Math" panose="02040503050406030204" pitchFamily="18" charset="0"/>
                          </a:rPr>
                        </m:ctrlPr>
                      </m:sSubSupPr>
                      <m:e>
                        <m:r>
                          <a:rPr lang="en-IN" b="1" i="0">
                            <a:solidFill>
                              <a:srgbClr val="002060"/>
                            </a:solidFill>
                            <a:latin typeface="Cambria Math" panose="02040503050406030204" pitchFamily="18" charset="0"/>
                          </a:rPr>
                          <m:t>𝐚</m:t>
                        </m:r>
                      </m:e>
                      <m:sub>
                        <m:r>
                          <a:rPr lang="en-IN" b="1" i="0">
                            <a:solidFill>
                              <a:srgbClr val="002060"/>
                            </a:solidFill>
                            <a:latin typeface="Cambria Math" panose="02040503050406030204" pitchFamily="18" charset="0"/>
                          </a:rPr>
                          <m:t>𝐧</m:t>
                        </m:r>
                        <m:r>
                          <a:rPr lang="en-IN" b="1" i="0">
                            <a:solidFill>
                              <a:srgbClr val="002060"/>
                            </a:solidFill>
                            <a:latin typeface="Cambria Math" panose="02040503050406030204" pitchFamily="18" charset="0"/>
                          </a:rPr>
                          <m:t>−</m:t>
                        </m:r>
                        <m:r>
                          <a:rPr lang="en-IN" b="1" i="0" smtClean="0">
                            <a:solidFill>
                              <a:srgbClr val="002060"/>
                            </a:solidFill>
                            <a:latin typeface="Cambria Math" panose="02040503050406030204" pitchFamily="18" charset="0"/>
                          </a:rPr>
                          <m:t>𝐤</m:t>
                        </m:r>
                      </m:sub>
                      <m:sup>
                        <m:d>
                          <m:dPr>
                            <m:ctrlPr>
                              <a:rPr lang="en-IN" b="1" i="1">
                                <a:solidFill>
                                  <a:srgbClr val="002060"/>
                                </a:solidFill>
                                <a:latin typeface="Cambria Math" panose="02040503050406030204" pitchFamily="18" charset="0"/>
                              </a:rPr>
                            </m:ctrlPr>
                          </m:dPr>
                          <m:e>
                            <m:r>
                              <a:rPr lang="en-IN" b="1" i="0">
                                <a:solidFill>
                                  <a:srgbClr val="002060"/>
                                </a:solidFill>
                                <a:latin typeface="Cambria Math" panose="02040503050406030204" pitchFamily="18" charset="0"/>
                              </a:rPr>
                              <m:t>𝐩</m:t>
                            </m:r>
                          </m:e>
                        </m:d>
                      </m:sup>
                    </m:sSubSup>
                  </m:oMath>
                </a14:m>
                <a:r>
                  <a:rPr lang="en-IN" dirty="0"/>
                  <a:t> according to </a:t>
                </a:r>
                <a14:m>
                  <m:oMath xmlns:m="http://schemas.openxmlformats.org/officeDocument/2006/math">
                    <m:sSubSup>
                      <m:sSubSupPr>
                        <m:ctrlPr>
                          <a:rPr lang="en-IN" b="1" i="1">
                            <a:solidFill>
                              <a:srgbClr val="FF0000"/>
                            </a:solidFill>
                            <a:latin typeface="Cambria Math" panose="02040503050406030204" pitchFamily="18" charset="0"/>
                          </a:rPr>
                        </m:ctrlPr>
                      </m:sSubSupPr>
                      <m:e>
                        <m:r>
                          <a:rPr lang="en-IN" b="1" i="0">
                            <a:solidFill>
                              <a:srgbClr val="FF0000"/>
                            </a:solidFill>
                            <a:latin typeface="Cambria Math" panose="02040503050406030204" pitchFamily="18" charset="0"/>
                          </a:rPr>
                          <m:t>𝐚</m:t>
                        </m:r>
                      </m:e>
                      <m:sub>
                        <m:r>
                          <a:rPr lang="en-IN" b="1" i="0">
                            <a:solidFill>
                              <a:srgbClr val="FF0000"/>
                            </a:solidFill>
                            <a:latin typeface="Cambria Math" panose="02040503050406030204" pitchFamily="18" charset="0"/>
                          </a:rPr>
                          <m:t>𝐧</m:t>
                        </m:r>
                      </m:sub>
                      <m:sup>
                        <m:d>
                          <m:dPr>
                            <m:ctrlPr>
                              <a:rPr lang="en-IN" b="1" i="1">
                                <a:solidFill>
                                  <a:srgbClr val="FF0000"/>
                                </a:solidFill>
                                <a:latin typeface="Cambria Math" panose="02040503050406030204" pitchFamily="18" charset="0"/>
                              </a:rPr>
                            </m:ctrlPr>
                          </m:dPr>
                          <m:e>
                            <m:r>
                              <a:rPr lang="en-IN" b="1" i="0">
                                <a:solidFill>
                                  <a:srgbClr val="FF0000"/>
                                </a:solidFill>
                                <a:latin typeface="Cambria Math" panose="02040503050406030204" pitchFamily="18" charset="0"/>
                              </a:rPr>
                              <m:t>𝐩</m:t>
                            </m:r>
                          </m:e>
                        </m:d>
                      </m:sup>
                    </m:sSubSup>
                  </m:oMath>
                </a14:m>
                <a:r>
                  <a:rPr lang="en-IN" dirty="0"/>
                  <a:t>.</a:t>
                </a:r>
              </a:p>
              <a:p>
                <a:pPr marL="963613" lvl="2">
                  <a:spcBef>
                    <a:spcPts val="600"/>
                  </a:spcBef>
                </a:pPr>
                <a:r>
                  <a:rPr lang="en-IN" dirty="0"/>
                  <a:t>For example: If </a:t>
                </a:r>
                <a14:m>
                  <m:oMath xmlns:m="http://schemas.openxmlformats.org/officeDocument/2006/math">
                    <m:sSubSup>
                      <m:sSubSupPr>
                        <m:ctrlPr>
                          <a:rPr lang="en-IN" i="1">
                            <a:latin typeface="Cambria Math" panose="02040503050406030204" pitchFamily="18" charset="0"/>
                          </a:rPr>
                        </m:ctrlPr>
                      </m:sSubSupPr>
                      <m:e>
                        <m:r>
                          <m:rPr>
                            <m:sty m:val="p"/>
                          </m:rPr>
                          <a:rPr lang="en-IN">
                            <a:latin typeface="Cambria Math" panose="02040503050406030204" pitchFamily="18" charset="0"/>
                          </a:rPr>
                          <m:t>a</m:t>
                        </m:r>
                      </m:e>
                      <m:sub>
                        <m:r>
                          <m:rPr>
                            <m:sty m:val="p"/>
                          </m:rPr>
                          <a:rPr lang="en-IN">
                            <a:latin typeface="Cambria Math" panose="02040503050406030204" pitchFamily="18" charset="0"/>
                          </a:rPr>
                          <m:t>n</m:t>
                        </m:r>
                      </m:sub>
                      <m:sup>
                        <m:d>
                          <m:dPr>
                            <m:ctrlPr>
                              <a:rPr lang="en-IN" i="1">
                                <a:latin typeface="Cambria Math" panose="02040503050406030204" pitchFamily="18" charset="0"/>
                              </a:rPr>
                            </m:ctrlPr>
                          </m:dPr>
                          <m:e>
                            <m:r>
                              <m:rPr>
                                <m:sty m:val="p"/>
                              </m:rPr>
                              <a:rPr lang="en-IN">
                                <a:latin typeface="Cambria Math" panose="02040503050406030204" pitchFamily="18" charset="0"/>
                              </a:rPr>
                              <m:t>p</m:t>
                            </m:r>
                          </m:e>
                        </m:d>
                      </m:sup>
                    </m:sSubSup>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0</m:t>
                        </m:r>
                      </m:sub>
                    </m:sSub>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1</m:t>
                        </m:r>
                      </m:sub>
                    </m:sSub>
                    <m:r>
                      <a:rPr lang="en-IN" b="1">
                        <a:solidFill>
                          <a:srgbClr val="0070C0"/>
                        </a:solidFill>
                        <a:latin typeface="Cambria Math" panose="02040503050406030204" pitchFamily="18" charset="0"/>
                      </a:rPr>
                      <m:t>𝐧</m:t>
                    </m:r>
                  </m:oMath>
                </a14:m>
                <a:r>
                  <a:rPr lang="en-IN" dirty="0"/>
                  <a:t>, then </a:t>
                </a:r>
              </a:p>
              <a:p>
                <a:pPr marL="3136900" lvl="1" indent="0" algn="l">
                  <a:spcBef>
                    <a:spcPts val="600"/>
                  </a:spcBef>
                  <a:buNone/>
                </a:pPr>
                <a14:m>
                  <m:oMath xmlns:m="http://schemas.openxmlformats.org/officeDocument/2006/math">
                    <m:sSubSup>
                      <m:sSubSupPr>
                        <m:ctrlPr>
                          <a:rPr lang="en-IN" i="1">
                            <a:latin typeface="Cambria Math" panose="02040503050406030204" pitchFamily="18" charset="0"/>
                          </a:rPr>
                        </m:ctrlPr>
                      </m:sSubSupPr>
                      <m:e>
                        <m:r>
                          <m:rPr>
                            <m:sty m:val="p"/>
                          </m:rPr>
                          <a:rPr lang="en-IN">
                            <a:latin typeface="Cambria Math" panose="02040503050406030204" pitchFamily="18" charset="0"/>
                          </a:rPr>
                          <m:t>a</m:t>
                        </m:r>
                      </m:e>
                      <m:sub>
                        <m:r>
                          <m:rPr>
                            <m:sty m:val="p"/>
                          </m:rPr>
                          <a:rPr lang="en-IN">
                            <a:latin typeface="Cambria Math" panose="02040503050406030204" pitchFamily="18" charset="0"/>
                          </a:rPr>
                          <m:t>n</m:t>
                        </m:r>
                        <m:r>
                          <a:rPr lang="en-IN">
                            <a:latin typeface="Cambria Math" panose="02040503050406030204" pitchFamily="18" charset="0"/>
                          </a:rPr>
                          <m:t>−1</m:t>
                        </m:r>
                      </m:sub>
                      <m:sup>
                        <m:d>
                          <m:dPr>
                            <m:ctrlPr>
                              <a:rPr lang="en-IN" i="1">
                                <a:latin typeface="Cambria Math" panose="02040503050406030204" pitchFamily="18" charset="0"/>
                              </a:rPr>
                            </m:ctrlPr>
                          </m:dPr>
                          <m:e>
                            <m:r>
                              <m:rPr>
                                <m:sty m:val="p"/>
                              </m:rPr>
                              <a:rPr lang="en-IN">
                                <a:latin typeface="Cambria Math" panose="02040503050406030204" pitchFamily="18" charset="0"/>
                              </a:rPr>
                              <m:t>p</m:t>
                            </m:r>
                          </m:e>
                        </m:d>
                      </m:sup>
                    </m:sSubSup>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0</m:t>
                        </m:r>
                      </m:sub>
                    </m:sSub>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1</m:t>
                        </m:r>
                      </m:sub>
                    </m:sSub>
                    <m:d>
                      <m:dPr>
                        <m:ctrlPr>
                          <a:rPr lang="en-IN" b="1" i="1">
                            <a:solidFill>
                              <a:srgbClr val="0070C0"/>
                            </a:solidFill>
                            <a:latin typeface="Cambria Math" panose="02040503050406030204" pitchFamily="18" charset="0"/>
                          </a:rPr>
                        </m:ctrlPr>
                      </m:dPr>
                      <m:e>
                        <m:r>
                          <a:rPr lang="en-IN" b="1">
                            <a:solidFill>
                              <a:srgbClr val="0070C0"/>
                            </a:solidFill>
                            <a:latin typeface="Cambria Math" panose="02040503050406030204" pitchFamily="18" charset="0"/>
                          </a:rPr>
                          <m:t>𝐧</m:t>
                        </m:r>
                        <m:r>
                          <a:rPr lang="en-IN" b="1">
                            <a:solidFill>
                              <a:srgbClr val="0070C0"/>
                            </a:solidFill>
                            <a:latin typeface="Cambria Math" panose="02040503050406030204" pitchFamily="18" charset="0"/>
                          </a:rPr>
                          <m:t>−</m:t>
                        </m:r>
                        <m:r>
                          <a:rPr lang="en-IN" b="1">
                            <a:solidFill>
                              <a:srgbClr val="0070C0"/>
                            </a:solidFill>
                            <a:latin typeface="Cambria Math" panose="02040503050406030204" pitchFamily="18" charset="0"/>
                          </a:rPr>
                          <m:t>𝟏</m:t>
                        </m:r>
                      </m:e>
                    </m:d>
                  </m:oMath>
                </a14:m>
                <a:r>
                  <a:rPr lang="en-IN" dirty="0">
                    <a:latin typeface="Cambria Math" panose="02040503050406030204" pitchFamily="18" charset="0"/>
                  </a:rPr>
                  <a:t>,</a:t>
                </a:r>
              </a:p>
              <a:p>
                <a:pPr marL="3136900" lvl="1" indent="0" algn="l">
                  <a:spcBef>
                    <a:spcPts val="600"/>
                  </a:spcBef>
                  <a:buNone/>
                </a:pPr>
                <a14:m>
                  <m:oMath xmlns:m="http://schemas.openxmlformats.org/officeDocument/2006/math">
                    <m:sSubSup>
                      <m:sSubSupPr>
                        <m:ctrlPr>
                          <a:rPr lang="en-IN" i="1">
                            <a:latin typeface="Cambria Math" panose="02040503050406030204" pitchFamily="18" charset="0"/>
                          </a:rPr>
                        </m:ctrlPr>
                      </m:sSubSupPr>
                      <m:e>
                        <m:r>
                          <m:rPr>
                            <m:sty m:val="p"/>
                          </m:rPr>
                          <a:rPr lang="en-IN">
                            <a:latin typeface="Cambria Math" panose="02040503050406030204" pitchFamily="18" charset="0"/>
                          </a:rPr>
                          <m:t>a</m:t>
                        </m:r>
                      </m:e>
                      <m:sub>
                        <m:r>
                          <m:rPr>
                            <m:sty m:val="p"/>
                          </m:rPr>
                          <a:rPr lang="en-IN">
                            <a:latin typeface="Cambria Math" panose="02040503050406030204" pitchFamily="18" charset="0"/>
                          </a:rPr>
                          <m:t>n</m:t>
                        </m:r>
                        <m:r>
                          <a:rPr lang="en-IN">
                            <a:latin typeface="Cambria Math" panose="02040503050406030204" pitchFamily="18" charset="0"/>
                          </a:rPr>
                          <m:t>−2</m:t>
                        </m:r>
                      </m:sub>
                      <m:sup>
                        <m:d>
                          <m:dPr>
                            <m:ctrlPr>
                              <a:rPr lang="en-IN" i="1">
                                <a:latin typeface="Cambria Math" panose="02040503050406030204" pitchFamily="18" charset="0"/>
                              </a:rPr>
                            </m:ctrlPr>
                          </m:dPr>
                          <m:e>
                            <m:r>
                              <m:rPr>
                                <m:sty m:val="p"/>
                              </m:rPr>
                              <a:rPr lang="en-IN">
                                <a:latin typeface="Cambria Math" panose="02040503050406030204" pitchFamily="18" charset="0"/>
                              </a:rPr>
                              <m:t>p</m:t>
                            </m:r>
                          </m:e>
                        </m:d>
                      </m:sup>
                    </m:sSubSup>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0</m:t>
                        </m:r>
                      </m:sub>
                    </m:sSub>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1</m:t>
                        </m:r>
                      </m:sub>
                    </m:sSub>
                    <m:d>
                      <m:dPr>
                        <m:ctrlPr>
                          <a:rPr lang="en-IN" b="1" i="1">
                            <a:solidFill>
                              <a:srgbClr val="0070C0"/>
                            </a:solidFill>
                            <a:latin typeface="Cambria Math" panose="02040503050406030204" pitchFamily="18" charset="0"/>
                          </a:rPr>
                        </m:ctrlPr>
                      </m:dPr>
                      <m:e>
                        <m:r>
                          <a:rPr lang="en-IN" b="1">
                            <a:solidFill>
                              <a:srgbClr val="0070C0"/>
                            </a:solidFill>
                            <a:latin typeface="Cambria Math" panose="02040503050406030204" pitchFamily="18" charset="0"/>
                          </a:rPr>
                          <m:t>𝐧</m:t>
                        </m:r>
                        <m:r>
                          <a:rPr lang="en-IN" b="1">
                            <a:solidFill>
                              <a:srgbClr val="0070C0"/>
                            </a:solidFill>
                            <a:latin typeface="Cambria Math" panose="02040503050406030204" pitchFamily="18" charset="0"/>
                          </a:rPr>
                          <m:t>−</m:t>
                        </m:r>
                        <m:r>
                          <a:rPr lang="en-IN" b="1">
                            <a:solidFill>
                              <a:srgbClr val="0070C0"/>
                            </a:solidFill>
                            <a:latin typeface="Cambria Math" panose="02040503050406030204" pitchFamily="18" charset="0"/>
                          </a:rPr>
                          <m:t>𝟐</m:t>
                        </m:r>
                      </m:e>
                    </m:d>
                  </m:oMath>
                </a14:m>
                <a:r>
                  <a:rPr lang="en-IN" dirty="0"/>
                  <a:t> and so on.</a:t>
                </a:r>
              </a:p>
              <a:p>
                <a:pPr marL="630238" lvl="1" indent="0" algn="l">
                  <a:spcBef>
                    <a:spcPts val="600"/>
                  </a:spcBef>
                  <a:buNone/>
                </a:pPr>
                <a:r>
                  <a:rPr lang="en-IN" dirty="0"/>
                  <a:t>Put these values in given non homogeneous relation and find values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P</m:t>
                        </m:r>
                      </m:e>
                      <m:sub>
                        <m:r>
                          <a:rPr lang="en-IN" dirty="0">
                            <a:latin typeface="Cambria Math" panose="02040503050406030204" pitchFamily="18" charset="0"/>
                          </a:rPr>
                          <m:t> </m:t>
                        </m:r>
                        <m:r>
                          <m:rPr>
                            <m:sty m:val="p"/>
                          </m:rPr>
                          <a:rPr lang="en-IN" dirty="0">
                            <a:latin typeface="Cambria Math" panose="02040503050406030204" pitchFamily="18" charset="0"/>
                          </a:rPr>
                          <m:t>i</m:t>
                        </m:r>
                      </m:sub>
                    </m:sSub>
                  </m:oMath>
                </a14:m>
                <a:r>
                  <a:rPr lang="en-IN" dirty="0"/>
                  <a:t>’s.</a:t>
                </a:r>
              </a:p>
              <a:p>
                <a:pPr marL="630238" lvl="1">
                  <a:spcBef>
                    <a:spcPts val="600"/>
                  </a:spcBef>
                </a:pPr>
                <a:r>
                  <a:rPr lang="en-IN" dirty="0"/>
                  <a:t>Substitute values </a:t>
                </a:r>
                <a14:m>
                  <m:oMath xmlns:m="http://schemas.openxmlformats.org/officeDocument/2006/math">
                    <m:sSub>
                      <m:sSubPr>
                        <m:ctrlPr>
                          <a:rPr lang="en-IN" i="1" dirty="0" smtClean="0">
                            <a:latin typeface="Cambria Math" panose="02040503050406030204" pitchFamily="18" charset="0"/>
                          </a:rPr>
                        </m:ctrlPr>
                      </m:sSubPr>
                      <m:e>
                        <m:r>
                          <m:rPr>
                            <m:sty m:val="p"/>
                          </m:rPr>
                          <a:rPr lang="en-IN" i="0" dirty="0" smtClean="0">
                            <a:latin typeface="Cambria Math" panose="02040503050406030204" pitchFamily="18" charset="0"/>
                          </a:rPr>
                          <m:t>P</m:t>
                        </m:r>
                      </m:e>
                      <m:sub>
                        <m:r>
                          <a:rPr lang="en-IN" b="0" i="0" dirty="0" smtClean="0">
                            <a:latin typeface="Cambria Math" panose="02040503050406030204" pitchFamily="18" charset="0"/>
                          </a:rPr>
                          <m:t> </m:t>
                        </m:r>
                        <m:r>
                          <m:rPr>
                            <m:sty m:val="p"/>
                          </m:rPr>
                          <a:rPr lang="en-IN" i="0" dirty="0" smtClean="0">
                            <a:latin typeface="Cambria Math" panose="02040503050406030204" pitchFamily="18" charset="0"/>
                          </a:rPr>
                          <m:t>i</m:t>
                        </m:r>
                      </m:sub>
                    </m:sSub>
                  </m:oMath>
                </a14:m>
                <a:r>
                  <a:rPr lang="en-IN" dirty="0"/>
                  <a:t>’s in </a:t>
                </a:r>
                <a14:m>
                  <m:oMath xmlns:m="http://schemas.openxmlformats.org/officeDocument/2006/math">
                    <m:sSubSup>
                      <m:sSubSupPr>
                        <m:ctrlPr>
                          <a:rPr lang="en-IN" b="1" i="1" smtClean="0">
                            <a:solidFill>
                              <a:srgbClr val="FF0000"/>
                            </a:solidFill>
                            <a:latin typeface="Cambria Math" panose="02040503050406030204" pitchFamily="18" charset="0"/>
                          </a:rPr>
                        </m:ctrlPr>
                      </m:sSubSupPr>
                      <m:e>
                        <m:r>
                          <a:rPr lang="en-IN" b="1">
                            <a:solidFill>
                              <a:srgbClr val="FF0000"/>
                            </a:solidFill>
                            <a:latin typeface="Cambria Math" panose="02040503050406030204" pitchFamily="18" charset="0"/>
                          </a:rPr>
                          <m:t>𝐚</m:t>
                        </m:r>
                      </m:e>
                      <m:sub>
                        <m:r>
                          <a:rPr lang="en-IN" b="1">
                            <a:solidFill>
                              <a:srgbClr val="FF0000"/>
                            </a:solidFill>
                            <a:latin typeface="Cambria Math" panose="02040503050406030204" pitchFamily="18" charset="0"/>
                          </a:rPr>
                          <m:t>𝐧</m:t>
                        </m:r>
                      </m:sub>
                      <m:sup>
                        <m:d>
                          <m:dPr>
                            <m:ctrlPr>
                              <a:rPr lang="en-IN" b="1" i="1">
                                <a:solidFill>
                                  <a:srgbClr val="FF0000"/>
                                </a:solidFill>
                                <a:latin typeface="Cambria Math" panose="02040503050406030204" pitchFamily="18" charset="0"/>
                              </a:rPr>
                            </m:ctrlPr>
                          </m:dPr>
                          <m:e>
                            <m:r>
                              <a:rPr lang="en-IN" b="1">
                                <a:solidFill>
                                  <a:srgbClr val="FF0000"/>
                                </a:solidFill>
                                <a:latin typeface="Cambria Math" panose="02040503050406030204" pitchFamily="18" charset="0"/>
                              </a:rPr>
                              <m:t>𝐩</m:t>
                            </m:r>
                          </m:e>
                        </m:d>
                      </m:sup>
                    </m:sSubSup>
                  </m:oMath>
                </a14:m>
                <a:r>
                  <a:rPr lang="en-IN" dirty="0"/>
                  <a:t>.</a:t>
                </a:r>
              </a:p>
              <a:p>
                <a:pPr marL="630238" lvl="1">
                  <a:spcBef>
                    <a:spcPts val="600"/>
                  </a:spcBef>
                </a:pPr>
                <a:r>
                  <a:rPr lang="en-IN" dirty="0"/>
                  <a:t>Write total solution </a:t>
                </a:r>
                <a14:m>
                  <m:oMath xmlns:m="http://schemas.openxmlformats.org/officeDocument/2006/math">
                    <m:sSub>
                      <m:sSubPr>
                        <m:ctrlPr>
                          <a:rPr lang="en-IN" b="1" i="1">
                            <a:latin typeface="Cambria Math" panose="02040503050406030204" pitchFamily="18" charset="0"/>
                          </a:rPr>
                        </m:ctrlPr>
                      </m:sSubPr>
                      <m:e>
                        <m:r>
                          <a:rPr lang="en-IN" b="1" i="0">
                            <a:latin typeface="Cambria Math" panose="02040503050406030204" pitchFamily="18" charset="0"/>
                          </a:rPr>
                          <m:t>𝐚</m:t>
                        </m:r>
                      </m:e>
                      <m:sub>
                        <m:r>
                          <a:rPr lang="en-IN" b="1" i="0">
                            <a:latin typeface="Cambria Math" panose="02040503050406030204" pitchFamily="18" charset="0"/>
                          </a:rPr>
                          <m:t>𝐧</m:t>
                        </m:r>
                      </m:sub>
                    </m:sSub>
                    <m:r>
                      <a:rPr lang="en-IN" b="1" i="0">
                        <a:solidFill>
                          <a:srgbClr val="0070C0"/>
                        </a:solidFill>
                        <a:latin typeface="Cambria Math" panose="02040503050406030204" pitchFamily="18" charset="0"/>
                      </a:rPr>
                      <m:t>=</m:t>
                    </m:r>
                    <m:sSubSup>
                      <m:sSubSupPr>
                        <m:ctrlPr>
                          <a:rPr lang="en-IN" b="1" i="1">
                            <a:solidFill>
                              <a:srgbClr val="0070C0"/>
                            </a:solidFill>
                            <a:latin typeface="Cambria Math" panose="02040503050406030204" pitchFamily="18" charset="0"/>
                          </a:rPr>
                        </m:ctrlPr>
                      </m:sSubSupPr>
                      <m:e>
                        <m:r>
                          <a:rPr lang="en-IN" b="1" i="0">
                            <a:solidFill>
                              <a:srgbClr val="0070C0"/>
                            </a:solidFill>
                            <a:latin typeface="Cambria Math" panose="02040503050406030204" pitchFamily="18" charset="0"/>
                          </a:rPr>
                          <m:t>𝐚</m:t>
                        </m:r>
                      </m:e>
                      <m:sub>
                        <m:r>
                          <a:rPr lang="en-IN" b="1" i="0">
                            <a:solidFill>
                              <a:srgbClr val="0070C0"/>
                            </a:solidFill>
                            <a:latin typeface="Cambria Math" panose="02040503050406030204" pitchFamily="18" charset="0"/>
                          </a:rPr>
                          <m:t>𝐧</m:t>
                        </m:r>
                      </m:sub>
                      <m:sup>
                        <m:d>
                          <m:dPr>
                            <m:ctrlPr>
                              <a:rPr lang="en-IN" b="1" i="1">
                                <a:solidFill>
                                  <a:srgbClr val="0070C0"/>
                                </a:solidFill>
                                <a:latin typeface="Cambria Math" panose="02040503050406030204" pitchFamily="18" charset="0"/>
                              </a:rPr>
                            </m:ctrlPr>
                          </m:dPr>
                          <m:e>
                            <m:r>
                              <a:rPr lang="en-IN" b="1" i="0">
                                <a:solidFill>
                                  <a:srgbClr val="0070C0"/>
                                </a:solidFill>
                                <a:latin typeface="Cambria Math" panose="02040503050406030204" pitchFamily="18" charset="0"/>
                              </a:rPr>
                              <m:t>𝐡</m:t>
                            </m:r>
                          </m:e>
                        </m:d>
                      </m:sup>
                    </m:sSubSup>
                    <m:r>
                      <a:rPr lang="en-IN" b="1" i="0">
                        <a:solidFill>
                          <a:srgbClr val="0070C0"/>
                        </a:solidFill>
                        <a:latin typeface="Cambria Math" panose="02040503050406030204" pitchFamily="18" charset="0"/>
                      </a:rPr>
                      <m:t>+</m:t>
                    </m:r>
                    <m:sSubSup>
                      <m:sSubSupPr>
                        <m:ctrlPr>
                          <a:rPr lang="en-IN" b="1" i="1">
                            <a:solidFill>
                              <a:srgbClr val="FF0000"/>
                            </a:solidFill>
                            <a:latin typeface="Cambria Math" panose="02040503050406030204" pitchFamily="18" charset="0"/>
                          </a:rPr>
                        </m:ctrlPr>
                      </m:sSubSupPr>
                      <m:e>
                        <m:r>
                          <a:rPr lang="en-IN" b="1" i="0">
                            <a:solidFill>
                              <a:srgbClr val="FF0000"/>
                            </a:solidFill>
                            <a:latin typeface="Cambria Math" panose="02040503050406030204" pitchFamily="18" charset="0"/>
                          </a:rPr>
                          <m:t>𝐚</m:t>
                        </m:r>
                      </m:e>
                      <m:sub>
                        <m:r>
                          <a:rPr lang="en-IN" b="1" i="0">
                            <a:solidFill>
                              <a:srgbClr val="FF0000"/>
                            </a:solidFill>
                            <a:latin typeface="Cambria Math" panose="02040503050406030204" pitchFamily="18" charset="0"/>
                          </a:rPr>
                          <m:t>𝐧</m:t>
                        </m:r>
                      </m:sub>
                      <m:sup>
                        <m:d>
                          <m:dPr>
                            <m:ctrlPr>
                              <a:rPr lang="en-IN" b="1" i="1">
                                <a:solidFill>
                                  <a:srgbClr val="FF0000"/>
                                </a:solidFill>
                                <a:latin typeface="Cambria Math" panose="02040503050406030204" pitchFamily="18" charset="0"/>
                              </a:rPr>
                            </m:ctrlPr>
                          </m:dPr>
                          <m:e>
                            <m:r>
                              <a:rPr lang="en-IN" b="1" i="0">
                                <a:solidFill>
                                  <a:srgbClr val="FF0000"/>
                                </a:solidFill>
                                <a:latin typeface="Cambria Math" panose="02040503050406030204" pitchFamily="18" charset="0"/>
                              </a:rPr>
                              <m:t>𝐩</m:t>
                            </m:r>
                          </m:e>
                        </m:d>
                      </m:sup>
                    </m:sSubSup>
                  </m:oMath>
                </a14:m>
                <a:endParaRPr lang="en-IN" dirty="0"/>
              </a:p>
            </p:txBody>
          </p:sp>
        </mc:Choice>
        <mc:Fallback xmlns="">
          <p:sp>
            <p:nvSpPr>
              <p:cNvPr id="3" name="Content Placeholder 2">
                <a:extLst>
                  <a:ext uri="{FF2B5EF4-FFF2-40B4-BE49-F238E27FC236}">
                    <a16:creationId xmlns:a16="http://schemas.microsoft.com/office/drawing/2014/main" id="{F25FAB8B-AAF4-4B96-BC7E-22275A3F9C0F}"/>
                  </a:ext>
                </a:extLst>
              </p:cNvPr>
              <p:cNvSpPr>
                <a:spLocks noGrp="1" noRot="1" noChangeAspect="1" noMove="1" noResize="1" noEditPoints="1" noAdjustHandles="1" noChangeArrowheads="1" noChangeShapeType="1" noTextEdit="1"/>
              </p:cNvSpPr>
              <p:nvPr>
                <p:ph idx="1"/>
              </p:nvPr>
            </p:nvSpPr>
            <p:spPr>
              <a:xfrm>
                <a:off x="131180" y="835195"/>
                <a:ext cx="11929641" cy="5737055"/>
              </a:xfrm>
              <a:blipFill>
                <a:blip r:embed="rId2"/>
                <a:stretch>
                  <a:fillRect l="-971" b="-2869"/>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DEE9600F-1F01-4BB6-8CF0-91DD51673E21}"/>
              </a:ext>
            </a:extLst>
          </p:cNvPr>
          <p:cNvSpPr txBox="1"/>
          <p:nvPr/>
        </p:nvSpPr>
        <p:spPr>
          <a:xfrm>
            <a:off x="6400800" y="63213"/>
            <a:ext cx="5715000" cy="584775"/>
          </a:xfrm>
          <a:prstGeom prst="rect">
            <a:avLst/>
          </a:prstGeom>
          <a:noFill/>
        </p:spPr>
        <p:txBody>
          <a:bodyPr wrap="square">
            <a:spAutoFit/>
          </a:bodyPr>
          <a:lstStyle/>
          <a:p>
            <a:r>
              <a:rPr lang="en-GB" sz="3200" b="1" dirty="0">
                <a:solidFill>
                  <a:srgbClr val="002060"/>
                </a:solidFill>
              </a:rPr>
              <a:t>Undetermined Coefficient Method</a:t>
            </a:r>
            <a:endParaRPr lang="en-IN" sz="3200" b="1" dirty="0"/>
          </a:p>
        </p:txBody>
      </p:sp>
    </p:spTree>
    <p:extLst>
      <p:ext uri="{BB962C8B-B14F-4D97-AF65-F5344CB8AC3E}">
        <p14:creationId xmlns:p14="http://schemas.microsoft.com/office/powerpoint/2010/main" val="402086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2622A2-2A88-4A41-8A85-067AE0EBCFA8}"/>
              </a:ext>
            </a:extLst>
          </p:cNvPr>
          <p:cNvSpPr>
            <a:spLocks noGrp="1"/>
          </p:cNvSpPr>
          <p:nvPr>
            <p:ph type="title"/>
          </p:nvPr>
        </p:nvSpPr>
        <p:spPr/>
        <p:txBody>
          <a:bodyPr>
            <a:noAutofit/>
          </a:bodyPr>
          <a:lstStyle/>
          <a:p>
            <a:r>
              <a:rPr lang="en-GB" dirty="0"/>
              <a:t>Solving Linear Recurrence Relation</a:t>
            </a:r>
            <a:endParaRPr lang="en-GB"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5FAB8B-AAF4-4B96-BC7E-22275A3F9C0F}"/>
                  </a:ext>
                </a:extLst>
              </p:cNvPr>
              <p:cNvSpPr>
                <a:spLocks noGrp="1"/>
              </p:cNvSpPr>
              <p:nvPr>
                <p:ph idx="1"/>
              </p:nvPr>
            </p:nvSpPr>
            <p:spPr>
              <a:xfrm>
                <a:off x="131180" y="816145"/>
                <a:ext cx="11929641" cy="5679247"/>
              </a:xfrm>
            </p:spPr>
            <p:txBody>
              <a:bodyPr vert="horz" lIns="91440" tIns="45720" rIns="91440" bIns="45720" rtlCol="0">
                <a:noAutofit/>
              </a:bodyPr>
              <a:lstStyle/>
              <a:p>
                <a:pPr marL="85726"/>
                <a:r>
                  <a:rPr lang="en-GB" b="1" dirty="0"/>
                  <a:t>Find constants using </a:t>
                </a:r>
                <a:r>
                  <a:rPr lang="en-IN" b="1" dirty="0"/>
                  <a:t>initial</a:t>
                </a:r>
                <a:r>
                  <a:rPr lang="en-GB" b="1" dirty="0"/>
                  <a:t> condition(s) if given.</a:t>
                </a:r>
                <a:endParaRPr lang="en-IN" b="1" dirty="0"/>
              </a:p>
              <a:p>
                <a:pPr marL="630238" lvl="1"/>
                <a:r>
                  <a:rPr lang="en-IN" b="1" u="sng" dirty="0"/>
                  <a:t>Step 1</a:t>
                </a:r>
                <a:r>
                  <a:rPr lang="en-IN" b="1" dirty="0"/>
                  <a:t>: </a:t>
                </a:r>
                <a:r>
                  <a:rPr lang="en-IN" dirty="0"/>
                  <a:t>Find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C</m:t>
                        </m:r>
                      </m:e>
                      <m:sub>
                        <m:r>
                          <m:rPr>
                            <m:sty m:val="p"/>
                          </m:rPr>
                          <a:rPr lang="en-IN" b="0" i="0" smtClean="0">
                            <a:latin typeface="Cambria Math" panose="02040503050406030204" pitchFamily="18" charset="0"/>
                          </a:rPr>
                          <m:t>i</m:t>
                        </m:r>
                      </m:sub>
                    </m:sSub>
                  </m:oMath>
                </a14:m>
                <a:r>
                  <a:rPr lang="en-IN" dirty="0"/>
                  <a:t>’s using initial condition(s) </a:t>
                </a:r>
                <a:r>
                  <a:rPr lang="en-IN" u="sng" dirty="0"/>
                  <a:t>if given</a:t>
                </a:r>
                <a:r>
                  <a:rPr lang="en-IN" dirty="0"/>
                  <a:t>.</a:t>
                </a:r>
              </a:p>
              <a:p>
                <a:pPr marL="630238" lvl="1"/>
                <a:r>
                  <a:rPr lang="en-IN" b="1" u="sng" dirty="0"/>
                  <a:t>Step 2</a:t>
                </a:r>
                <a:r>
                  <a:rPr lang="en-IN" b="1" dirty="0"/>
                  <a:t>: </a:t>
                </a:r>
                <a:r>
                  <a:rPr lang="en-IN" dirty="0"/>
                  <a:t>Substitute values of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C</m:t>
                        </m:r>
                      </m:e>
                      <m:sub>
                        <m:r>
                          <m:rPr>
                            <m:sty m:val="p"/>
                          </m:rPr>
                          <a:rPr lang="en-IN" b="0" i="0" smtClean="0">
                            <a:latin typeface="Cambria Math" panose="02040503050406030204" pitchFamily="18" charset="0"/>
                          </a:rPr>
                          <m:t>i</m:t>
                        </m:r>
                      </m:sub>
                    </m:sSub>
                  </m:oMath>
                </a14:m>
                <a:r>
                  <a:rPr lang="en-IN" dirty="0"/>
                  <a:t>’s in </a:t>
                </a:r>
                <a14:m>
                  <m:oMath xmlns:m="http://schemas.openxmlformats.org/officeDocument/2006/math">
                    <m:sSub>
                      <m:sSubPr>
                        <m:ctrlPr>
                          <a:rPr lang="en-IN" b="1" i="1" smtClean="0">
                            <a:latin typeface="Cambria Math" panose="02040503050406030204" pitchFamily="18" charset="0"/>
                          </a:rPr>
                        </m:ctrlPr>
                      </m:sSubPr>
                      <m:e>
                        <m:r>
                          <a:rPr lang="en-IN" b="1" i="0" smtClean="0">
                            <a:latin typeface="Cambria Math" panose="02040503050406030204" pitchFamily="18" charset="0"/>
                          </a:rPr>
                          <m:t>𝐚</m:t>
                        </m:r>
                      </m:e>
                      <m:sub>
                        <m:r>
                          <a:rPr lang="en-IN" b="1" i="0" smtClean="0">
                            <a:latin typeface="Cambria Math" panose="02040503050406030204" pitchFamily="18" charset="0"/>
                          </a:rPr>
                          <m:t>𝐧</m:t>
                        </m:r>
                      </m:sub>
                    </m:sSub>
                  </m:oMath>
                </a14:m>
                <a:r>
                  <a:rPr lang="en-IN" dirty="0"/>
                  <a:t>.</a:t>
                </a:r>
              </a:p>
            </p:txBody>
          </p:sp>
        </mc:Choice>
        <mc:Fallback xmlns="">
          <p:sp>
            <p:nvSpPr>
              <p:cNvPr id="3" name="Content Placeholder 2">
                <a:extLst>
                  <a:ext uri="{FF2B5EF4-FFF2-40B4-BE49-F238E27FC236}">
                    <a16:creationId xmlns:a16="http://schemas.microsoft.com/office/drawing/2014/main" id="{F25FAB8B-AAF4-4B96-BC7E-22275A3F9C0F}"/>
                  </a:ext>
                </a:extLst>
              </p:cNvPr>
              <p:cNvSpPr>
                <a:spLocks noGrp="1" noRot="1" noChangeAspect="1" noMove="1" noResize="1" noEditPoints="1" noAdjustHandles="1" noChangeArrowheads="1" noChangeShapeType="1" noTextEdit="1"/>
              </p:cNvSpPr>
              <p:nvPr>
                <p:ph idx="1"/>
              </p:nvPr>
            </p:nvSpPr>
            <p:spPr>
              <a:xfrm>
                <a:off x="131180" y="816145"/>
                <a:ext cx="11929641" cy="5679247"/>
              </a:xfrm>
              <a:blipFill>
                <a:blip r:embed="rId2"/>
                <a:stretch>
                  <a:fillRect l="-971"/>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DEE9600F-1F01-4BB6-8CF0-91DD51673E21}"/>
              </a:ext>
            </a:extLst>
          </p:cNvPr>
          <p:cNvSpPr txBox="1"/>
          <p:nvPr/>
        </p:nvSpPr>
        <p:spPr>
          <a:xfrm>
            <a:off x="6400800" y="63213"/>
            <a:ext cx="5715000" cy="584775"/>
          </a:xfrm>
          <a:prstGeom prst="rect">
            <a:avLst/>
          </a:prstGeom>
          <a:noFill/>
        </p:spPr>
        <p:txBody>
          <a:bodyPr wrap="square">
            <a:spAutoFit/>
          </a:bodyPr>
          <a:lstStyle/>
          <a:p>
            <a:r>
              <a:rPr lang="en-GB" sz="3200" b="1" dirty="0">
                <a:solidFill>
                  <a:srgbClr val="002060"/>
                </a:solidFill>
              </a:rPr>
              <a:t>Undetermined Coefficient Method</a:t>
            </a:r>
            <a:endParaRPr lang="en-IN" sz="3200" b="1" dirty="0"/>
          </a:p>
        </p:txBody>
      </p:sp>
    </p:spTree>
    <p:extLst>
      <p:ext uri="{BB962C8B-B14F-4D97-AF65-F5344CB8AC3E}">
        <p14:creationId xmlns:p14="http://schemas.microsoft.com/office/powerpoint/2010/main" val="5997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485CD-AE5B-42E6-B3D5-A6E15609332D}"/>
              </a:ext>
            </a:extLst>
          </p:cNvPr>
          <p:cNvSpPr>
            <a:spLocks noGrp="1"/>
          </p:cNvSpPr>
          <p:nvPr>
            <p:ph type="title"/>
          </p:nvPr>
        </p:nvSpPr>
        <p:spPr/>
        <p:txBody>
          <a:bodyPr/>
          <a:lstStyle/>
          <a:p>
            <a:r>
              <a:rPr lang="en-GB" dirty="0"/>
              <a:t>Examples of Method 2</a:t>
            </a:r>
            <a:endParaRPr lang="en-IN" dirty="0"/>
          </a:p>
        </p:txBody>
      </p:sp>
      <p:sp>
        <p:nvSpPr>
          <p:cNvPr id="5" name="Text Placeholder 4">
            <a:extLst>
              <a:ext uri="{FF2B5EF4-FFF2-40B4-BE49-F238E27FC236}">
                <a16:creationId xmlns:a16="http://schemas.microsoft.com/office/drawing/2014/main" id="{7A6FC631-C465-4636-BE7E-8E7FD0D378E6}"/>
              </a:ext>
            </a:extLst>
          </p:cNvPr>
          <p:cNvSpPr>
            <a:spLocks noGrp="1"/>
          </p:cNvSpPr>
          <p:nvPr>
            <p:ph type="body" idx="1"/>
          </p:nvPr>
        </p:nvSpPr>
        <p:spPr/>
        <p:txBody>
          <a:bodyPr/>
          <a:lstStyle/>
          <a:p>
            <a:r>
              <a:rPr lang="en-GB" dirty="0"/>
              <a:t>Solution of Linear Recurrence Relation using Undetermined Coefficient Method</a:t>
            </a:r>
            <a:endParaRPr lang="en-IN" dirty="0"/>
          </a:p>
        </p:txBody>
      </p:sp>
    </p:spTree>
    <p:extLst>
      <p:ext uri="{BB962C8B-B14F-4D97-AF65-F5344CB8AC3E}">
        <p14:creationId xmlns:p14="http://schemas.microsoft.com/office/powerpoint/2010/main" val="1645962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1</a:t>
            </a:r>
            <a:endParaRPr lang="en-IN" dirty="0"/>
          </a:p>
        </p:txBody>
      </p:sp>
      <p:sp>
        <p:nvSpPr>
          <p:cNvPr id="6" name="Rectangle 5">
            <a:extLst>
              <a:ext uri="{FF2B5EF4-FFF2-40B4-BE49-F238E27FC236}">
                <a16:creationId xmlns:a16="http://schemas.microsoft.com/office/drawing/2014/main" id="{F9CB5B64-627F-4B36-956C-1F4A91AD67AD}"/>
              </a:ext>
            </a:extLst>
          </p:cNvPr>
          <p:cNvSpPr/>
          <p:nvPr/>
        </p:nvSpPr>
        <p:spPr>
          <a:xfrm>
            <a:off x="131180" y="2134657"/>
            <a:ext cx="1548000" cy="52322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r>
              <a:rPr lang="en-GB" sz="2800" dirty="0">
                <a:solidFill>
                  <a:schemeClr val="bg1"/>
                </a:solidFill>
              </a:rPr>
              <a:t>Solution: </a:t>
            </a:r>
            <a:endParaRPr lang="en-IN" sz="2800" dirty="0">
              <a:solidFill>
                <a:schemeClr val="bg1"/>
              </a:solidFill>
            </a:endParaRPr>
          </a:p>
        </p:txBody>
      </p:sp>
      <p:sp>
        <p:nvSpPr>
          <p:cNvPr id="7" name="Rectangle 6">
            <a:extLst>
              <a:ext uri="{FF2B5EF4-FFF2-40B4-BE49-F238E27FC236}">
                <a16:creationId xmlns:a16="http://schemas.microsoft.com/office/drawing/2014/main" id="{36BB7160-ED1D-4ED7-A8EF-214B5166AE81}"/>
              </a:ext>
            </a:extLst>
          </p:cNvPr>
          <p:cNvSpPr/>
          <p:nvPr/>
        </p:nvSpPr>
        <p:spPr>
          <a:xfrm>
            <a:off x="131181" y="873516"/>
            <a:ext cx="1548000" cy="52322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r>
              <a:rPr lang="en-IN" sz="2800" dirty="0">
                <a:solidFill>
                  <a:schemeClr val="bg1"/>
                </a:solidFill>
              </a:rPr>
              <a:t>Question: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71C3E8-A061-4461-93FD-1AF9DA2B67D2}"/>
                  </a:ext>
                </a:extLst>
              </p:cNvPr>
              <p:cNvSpPr txBox="1"/>
              <p:nvPr/>
            </p:nvSpPr>
            <p:spPr>
              <a:xfrm>
                <a:off x="1679180" y="827080"/>
                <a:ext cx="10381639" cy="112466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spcBef>
                    <a:spcPts val="0"/>
                  </a:spcBef>
                  <a:spcAft>
                    <a:spcPts val="0"/>
                  </a:spcAft>
                </a:pPr>
                <a:r>
                  <a:rPr lang="en-GB" dirty="0">
                    <a:latin typeface="+mj-lt"/>
                  </a:rPr>
                  <a:t>Solve the recurrence relations </a:t>
                </a:r>
                <a14:m>
                  <m:oMath xmlns:m="http://schemas.openxmlformats.org/officeDocument/2006/math">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sub>
                    </m:sSub>
                    <m:r>
                      <a:rPr lang="en-US">
                        <a:latin typeface="Cambria Math" panose="02040503050406030204" pitchFamily="18" charset="0"/>
                      </a:rPr>
                      <m:t>=3</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1</m:t>
                        </m:r>
                      </m:sub>
                    </m:sSub>
                    <m:r>
                      <a:rPr lang="en-US" i="1">
                        <a:latin typeface="Cambria Math" panose="02040503050406030204" pitchFamily="18" charset="0"/>
                      </a:rPr>
                      <m:t>−</m:t>
                    </m:r>
                    <m:r>
                      <a:rPr lang="en-US">
                        <a:latin typeface="Cambria Math" panose="02040503050406030204" pitchFamily="18" charset="0"/>
                      </a:rPr>
                      <m:t>2</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2</m:t>
                        </m:r>
                      </m:sub>
                    </m:sSub>
                    <m:r>
                      <a:rPr lang="en-IN" b="0" i="0" smtClean="0">
                        <a:latin typeface="Cambria Math" panose="02040503050406030204" pitchFamily="18" charset="0"/>
                      </a:rPr>
                      <m:t>,</m:t>
                    </m:r>
                    <m:r>
                      <a:rPr lang="en-IN" b="0" i="1" smtClean="0">
                        <a:latin typeface="Cambria Math" panose="02040503050406030204" pitchFamily="18" charset="0"/>
                      </a:rPr>
                      <m:t> </m:t>
                    </m:r>
                    <m:r>
                      <m:rPr>
                        <m:sty m:val="p"/>
                      </m:rPr>
                      <a:rPr lang="en-IN" b="0" i="0" smtClean="0">
                        <a:latin typeface="Cambria Math" panose="02040503050406030204" pitchFamily="18" charset="0"/>
                      </a:rPr>
                      <m:t>n</m:t>
                    </m:r>
                    <m:r>
                      <a:rPr lang="en-IN" b="0" i="0" smtClean="0">
                        <a:latin typeface="Cambria Math" panose="02040503050406030204" pitchFamily="18" charset="0"/>
                      </a:rPr>
                      <m:t>≥2;</m:t>
                    </m:r>
                  </m:oMath>
                </a14:m>
                <a:br>
                  <a:rPr lang="en-IN" b="0" i="0" dirty="0">
                    <a:latin typeface="Cambria Math" panose="02040503050406030204" pitchFamily="18" charset="0"/>
                  </a:rPr>
                </a:br>
                <a14:m>
                  <m:oMath xmlns:m="http://schemas.openxmlformats.org/officeDocument/2006/math">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rPr>
                      <m:t>2</m:t>
                    </m:r>
                    <m:r>
                      <a:rPr lang="en-IN" b="0" i="0" smtClean="0">
                        <a:latin typeface="Cambria Math" panose="02040503050406030204" pitchFamily="18" charset="0"/>
                      </a:rPr>
                      <m:t>,</m:t>
                    </m:r>
                    <m:r>
                      <a:rPr lang="en-IN" b="0" i="1" smtClean="0">
                        <a:latin typeface="Cambria Math" panose="02040503050406030204" pitchFamily="18" charset="0"/>
                      </a:rPr>
                      <m:t> </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2</m:t>
                        </m:r>
                      </m:sub>
                    </m:sSub>
                    <m:r>
                      <a:rPr lang="en-US">
                        <a:latin typeface="Cambria Math" panose="02040503050406030204" pitchFamily="18" charset="0"/>
                      </a:rPr>
                      <m:t>=4</m:t>
                    </m:r>
                  </m:oMath>
                </a14:m>
                <a:r>
                  <a:rPr lang="en-GB" dirty="0">
                    <a:latin typeface="+mj-lt"/>
                  </a:rPr>
                  <a:t> using the method of undetermined coefficients.</a:t>
                </a:r>
                <a:endParaRPr lang="en-IN" dirty="0">
                  <a:latin typeface="+mj-lt"/>
                </a:endParaRPr>
              </a:p>
            </p:txBody>
          </p:sp>
        </mc:Choice>
        <mc:Fallback xmlns="">
          <p:sp>
            <p:nvSpPr>
              <p:cNvPr id="8" name="TextBox 7">
                <a:extLst>
                  <a:ext uri="{FF2B5EF4-FFF2-40B4-BE49-F238E27FC236}">
                    <a16:creationId xmlns:a16="http://schemas.microsoft.com/office/drawing/2014/main" id="{3B71C3E8-A061-4461-93FD-1AF9DA2B67D2}"/>
                  </a:ext>
                </a:extLst>
              </p:cNvPr>
              <p:cNvSpPr txBox="1">
                <a:spLocks noRot="1" noChangeAspect="1" noMove="1" noResize="1" noEditPoints="1" noAdjustHandles="1" noChangeArrowheads="1" noChangeShapeType="1" noTextEdit="1"/>
              </p:cNvSpPr>
              <p:nvPr/>
            </p:nvSpPr>
            <p:spPr>
              <a:xfrm>
                <a:off x="1679180" y="827080"/>
                <a:ext cx="10381639" cy="1124667"/>
              </a:xfrm>
              <a:prstGeom prst="rect">
                <a:avLst/>
              </a:prstGeom>
              <a:blipFill>
                <a:blip r:embed="rId2"/>
                <a:stretch>
                  <a:fillRect l="-1174" b="-15217"/>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D20CD80B-3581-4C57-92B8-D98304B94709}"/>
              </a:ext>
            </a:extLst>
          </p:cNvPr>
          <p:cNvSpPr txBox="1"/>
          <p:nvPr/>
        </p:nvSpPr>
        <p:spPr>
          <a:xfrm>
            <a:off x="1679181" y="2134657"/>
            <a:ext cx="4024933"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dirty="0">
                <a:latin typeface="+mj-lt"/>
              </a:rPr>
              <a:t>Given recurrence relation is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598E0A-1659-4F77-BCAA-7FA2CFFCF14D}"/>
                  </a:ext>
                </a:extLst>
              </p:cNvPr>
              <p:cNvSpPr txBox="1"/>
              <p:nvPr/>
            </p:nvSpPr>
            <p:spPr>
              <a:xfrm>
                <a:off x="2215696" y="2808458"/>
                <a:ext cx="3222172"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sub>
                      </m:sSub>
                      <m:r>
                        <a:rPr lang="en-US">
                          <a:latin typeface="Cambria Math" panose="02040503050406030204" pitchFamily="18" charset="0"/>
                        </a:rPr>
                        <m:t>=3</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1</m:t>
                          </m:r>
                        </m:sub>
                      </m:sSub>
                      <m:r>
                        <a:rPr lang="en-US" i="1">
                          <a:latin typeface="Cambria Math" panose="02040503050406030204" pitchFamily="18" charset="0"/>
                        </a:rPr>
                        <m:t>−</m:t>
                      </m:r>
                      <m:r>
                        <a:rPr lang="en-US">
                          <a:latin typeface="Cambria Math" panose="02040503050406030204" pitchFamily="18" charset="0"/>
                        </a:rPr>
                        <m:t>2</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2</m:t>
                          </m:r>
                        </m:sub>
                      </m:sSub>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5F598E0A-1659-4F77-BCAA-7FA2CFFCF14D}"/>
                  </a:ext>
                </a:extLst>
              </p:cNvPr>
              <p:cNvSpPr txBox="1">
                <a:spLocks noRot="1" noChangeAspect="1" noMove="1" noResize="1" noEditPoints="1" noAdjustHandles="1" noChangeArrowheads="1" noChangeShapeType="1" noTextEdit="1"/>
              </p:cNvSpPr>
              <p:nvPr/>
            </p:nvSpPr>
            <p:spPr>
              <a:xfrm>
                <a:off x="2215696" y="2808458"/>
                <a:ext cx="3222172"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48D19F6-01B8-417C-8A9F-EB0D52E5BA28}"/>
                  </a:ext>
                </a:extLst>
              </p:cNvPr>
              <p:cNvSpPr txBox="1"/>
              <p:nvPr/>
            </p:nvSpPr>
            <p:spPr>
              <a:xfrm>
                <a:off x="2215696" y="3597374"/>
                <a:ext cx="4024932"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sub>
                      </m:sSub>
                      <m:r>
                        <a:rPr lang="en-IN" b="0" i="0" smtClean="0">
                          <a:latin typeface="Cambria Math" panose="02040503050406030204" pitchFamily="18" charset="0"/>
                        </a:rPr>
                        <m:t>−</m:t>
                      </m:r>
                      <m:r>
                        <a:rPr lang="en-US">
                          <a:latin typeface="Cambria Math" panose="02040503050406030204" pitchFamily="18" charset="0"/>
                        </a:rPr>
                        <m:t>3</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1</m:t>
                          </m:r>
                        </m:sub>
                      </m:sSub>
                      <m:r>
                        <a:rPr lang="en-IN" b="0" i="1" smtClean="0">
                          <a:latin typeface="Cambria Math" panose="02040503050406030204" pitchFamily="18" charset="0"/>
                        </a:rPr>
                        <m:t>+</m:t>
                      </m:r>
                      <m:r>
                        <a:rPr lang="en-US">
                          <a:latin typeface="Cambria Math" panose="02040503050406030204" pitchFamily="18" charset="0"/>
                        </a:rPr>
                        <m:t>2</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2</m:t>
                          </m:r>
                        </m:sub>
                      </m:sSub>
                      <m:r>
                        <a:rPr lang="en-IN" b="0" i="1" smtClean="0">
                          <a:latin typeface="Cambria Math" panose="02040503050406030204" pitchFamily="18" charset="0"/>
                        </a:rPr>
                        <m:t>=0</m:t>
                      </m:r>
                    </m:oMath>
                  </m:oMathPara>
                </a14:m>
                <a:endParaRPr lang="en-IN" dirty="0">
                  <a:latin typeface="+mj-lt"/>
                </a:endParaRPr>
              </a:p>
            </p:txBody>
          </p:sp>
        </mc:Choice>
        <mc:Fallback xmlns="">
          <p:sp>
            <p:nvSpPr>
              <p:cNvPr id="26" name="TextBox 25">
                <a:extLst>
                  <a:ext uri="{FF2B5EF4-FFF2-40B4-BE49-F238E27FC236}">
                    <a16:creationId xmlns:a16="http://schemas.microsoft.com/office/drawing/2014/main" id="{E48D19F6-01B8-417C-8A9F-EB0D52E5BA28}"/>
                  </a:ext>
                </a:extLst>
              </p:cNvPr>
              <p:cNvSpPr txBox="1">
                <a:spLocks noRot="1" noChangeAspect="1" noMove="1" noResize="1" noEditPoints="1" noAdjustHandles="1" noChangeArrowheads="1" noChangeShapeType="1" noTextEdit="1"/>
              </p:cNvSpPr>
              <p:nvPr/>
            </p:nvSpPr>
            <p:spPr>
              <a:xfrm>
                <a:off x="2215696" y="3597374"/>
                <a:ext cx="4024932" cy="523220"/>
              </a:xfrm>
              <a:prstGeom prst="rect">
                <a:avLst/>
              </a:prstGeom>
              <a:blipFill>
                <a:blip r:embed="rId4"/>
                <a:stretch>
                  <a:fillRect/>
                </a:stretch>
              </a:blipFill>
            </p:spPr>
            <p:txBody>
              <a:bodyPr/>
              <a:lstStyle/>
              <a:p>
                <a:r>
                  <a:rPr lang="en-IN">
                    <a:noFill/>
                  </a:rPr>
                  <a:t> </a:t>
                </a:r>
              </a:p>
            </p:txBody>
          </p:sp>
        </mc:Fallback>
      </mc:AlternateContent>
      <p:sp>
        <p:nvSpPr>
          <p:cNvPr id="29" name="TextBox 28">
            <a:extLst>
              <a:ext uri="{FF2B5EF4-FFF2-40B4-BE49-F238E27FC236}">
                <a16:creationId xmlns:a16="http://schemas.microsoft.com/office/drawing/2014/main" id="{A1D6DDB9-06C5-4FAD-B79A-DDBCC4C0A479}"/>
              </a:ext>
            </a:extLst>
          </p:cNvPr>
          <p:cNvSpPr txBox="1"/>
          <p:nvPr/>
        </p:nvSpPr>
        <p:spPr>
          <a:xfrm>
            <a:off x="1679182" y="4386290"/>
            <a:ext cx="441681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dirty="0">
                <a:latin typeface="+mj-lt"/>
              </a:rPr>
              <a:t>Here, total solution is given by</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94C3613-91C5-47C1-801A-E1C762E9C392}"/>
                  </a:ext>
                </a:extLst>
              </p:cNvPr>
              <p:cNvSpPr txBox="1"/>
              <p:nvPr/>
            </p:nvSpPr>
            <p:spPr>
              <a:xfrm>
                <a:off x="1565726" y="3645779"/>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1" name="TextBox 30">
                <a:extLst>
                  <a:ext uri="{FF2B5EF4-FFF2-40B4-BE49-F238E27FC236}">
                    <a16:creationId xmlns:a16="http://schemas.microsoft.com/office/drawing/2014/main" id="{794C3613-91C5-47C1-801A-E1C762E9C392}"/>
                  </a:ext>
                </a:extLst>
              </p:cNvPr>
              <p:cNvSpPr txBox="1">
                <a:spLocks noRot="1" noChangeAspect="1" noMove="1" noResize="1" noEditPoints="1" noAdjustHandles="1" noChangeArrowheads="1" noChangeShapeType="1" noTextEdit="1"/>
              </p:cNvSpPr>
              <p:nvPr/>
            </p:nvSpPr>
            <p:spPr>
              <a:xfrm>
                <a:off x="1565726" y="3645779"/>
                <a:ext cx="667205" cy="523220"/>
              </a:xfrm>
              <a:prstGeom prst="rect">
                <a:avLst/>
              </a:prstGeom>
              <a:blipFill>
                <a:blip r:embed="rId5"/>
                <a:stretch>
                  <a:fillRect/>
                </a:stretch>
              </a:blipFill>
            </p:spPr>
            <p:txBody>
              <a:bodyPr/>
              <a:lstStyle/>
              <a:p>
                <a:r>
                  <a:rPr lang="en-IN">
                    <a:noFill/>
                  </a:rPr>
                  <a:t> </a:t>
                </a:r>
              </a:p>
            </p:txBody>
          </p:sp>
        </mc:Fallback>
      </mc:AlternateContent>
      <p:sp>
        <p:nvSpPr>
          <p:cNvPr id="33" name="TextBox 32">
            <a:extLst>
              <a:ext uri="{FF2B5EF4-FFF2-40B4-BE49-F238E27FC236}">
                <a16:creationId xmlns:a16="http://schemas.microsoft.com/office/drawing/2014/main" id="{72B80077-A013-4DBD-900E-D71E70E63C33}"/>
              </a:ext>
            </a:extLst>
          </p:cNvPr>
          <p:cNvSpPr txBox="1"/>
          <p:nvPr/>
        </p:nvSpPr>
        <p:spPr>
          <a:xfrm>
            <a:off x="1679180" y="5034477"/>
            <a:ext cx="1833796" cy="790614"/>
          </a:xfrm>
          <a:prstGeom prst="roundRect">
            <a:avLst>
              <a:gd name="adj" fmla="val 18825"/>
            </a:avLst>
          </a:prstGeom>
          <a:solidFill>
            <a:srgbClr val="FF0000"/>
          </a:solidFill>
        </p:spPr>
        <p:txBody>
          <a:bodyPr wrap="square">
            <a:spAutoFit/>
          </a:bodyPr>
          <a:lstStyle/>
          <a:p>
            <a:endParaRPr lang="en-IN" sz="2800" dirty="0">
              <a:solidFill>
                <a:schemeClr val="bg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A6CA18C-2A6D-4D8C-AACA-91D1938DD6EB}"/>
                  </a:ext>
                </a:extLst>
              </p:cNvPr>
              <p:cNvSpPr txBox="1"/>
              <p:nvPr/>
            </p:nvSpPr>
            <p:spPr>
              <a:xfrm>
                <a:off x="1744810" y="5108496"/>
                <a:ext cx="1691175" cy="619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chemeClr val="bg1"/>
                              </a:solidFill>
                              <a:latin typeface="Cambria Math" panose="02040503050406030204" pitchFamily="18" charset="0"/>
                            </a:rPr>
                          </m:ctrlPr>
                        </m:sSubPr>
                        <m:e>
                          <m:r>
                            <a:rPr lang="en-IN" sz="2800" b="1" i="0">
                              <a:solidFill>
                                <a:schemeClr val="bg1"/>
                              </a:solidFill>
                              <a:latin typeface="Cambria Math" panose="02040503050406030204" pitchFamily="18" charset="0"/>
                            </a:rPr>
                            <m:t>𝐚</m:t>
                          </m:r>
                        </m:e>
                        <m:sub>
                          <m:r>
                            <a:rPr lang="en-IN" sz="2800" b="1" i="0">
                              <a:solidFill>
                                <a:schemeClr val="bg1"/>
                              </a:solidFill>
                              <a:latin typeface="Cambria Math" panose="02040503050406030204" pitchFamily="18" charset="0"/>
                            </a:rPr>
                            <m:t>𝐧</m:t>
                          </m:r>
                        </m:sub>
                      </m:sSub>
                      <m:r>
                        <a:rPr lang="en-IN" sz="2800" b="1" i="0">
                          <a:solidFill>
                            <a:schemeClr val="bg1"/>
                          </a:solidFill>
                          <a:latin typeface="Cambria Math" panose="02040503050406030204" pitchFamily="18" charset="0"/>
                        </a:rPr>
                        <m:t>=</m:t>
                      </m:r>
                      <m:sSubSup>
                        <m:sSubSupPr>
                          <m:ctrlPr>
                            <a:rPr lang="en-IN" sz="2800" b="1" i="1" smtClean="0">
                              <a:solidFill>
                                <a:schemeClr val="bg1"/>
                              </a:solidFill>
                              <a:latin typeface="Cambria Math" panose="02040503050406030204" pitchFamily="18" charset="0"/>
                            </a:rPr>
                          </m:ctrlPr>
                        </m:sSubSupPr>
                        <m:e>
                          <m:r>
                            <a:rPr lang="en-IN" sz="2800" b="1" i="0" smtClean="0">
                              <a:solidFill>
                                <a:schemeClr val="bg1"/>
                              </a:solidFill>
                              <a:latin typeface="Cambria Math" panose="02040503050406030204" pitchFamily="18" charset="0"/>
                            </a:rPr>
                            <m:t>𝐚</m:t>
                          </m:r>
                        </m:e>
                        <m:sub>
                          <m:r>
                            <a:rPr lang="en-IN" sz="2800" b="1" i="0" smtClean="0">
                              <a:solidFill>
                                <a:schemeClr val="bg1"/>
                              </a:solidFill>
                              <a:latin typeface="Cambria Math" panose="02040503050406030204" pitchFamily="18" charset="0"/>
                            </a:rPr>
                            <m:t>𝐧</m:t>
                          </m:r>
                        </m:sub>
                        <m:sup>
                          <m:d>
                            <m:dPr>
                              <m:ctrlPr>
                                <a:rPr lang="en-IN" sz="2800" b="1" i="1" smtClean="0">
                                  <a:solidFill>
                                    <a:schemeClr val="bg1"/>
                                  </a:solidFill>
                                  <a:latin typeface="Cambria Math" panose="02040503050406030204" pitchFamily="18" charset="0"/>
                                </a:rPr>
                              </m:ctrlPr>
                            </m:dPr>
                            <m:e>
                              <m:r>
                                <a:rPr lang="en-IN" sz="2800" b="1" i="0" smtClean="0">
                                  <a:solidFill>
                                    <a:schemeClr val="bg1"/>
                                  </a:solidFill>
                                  <a:latin typeface="Cambria Math" panose="02040503050406030204" pitchFamily="18" charset="0"/>
                                </a:rPr>
                                <m:t>𝐡</m:t>
                              </m:r>
                            </m:e>
                          </m:d>
                        </m:sup>
                      </m:sSubSup>
                    </m:oMath>
                  </m:oMathPara>
                </a14:m>
                <a:endParaRPr lang="en-IN" sz="2800" b="1" dirty="0"/>
              </a:p>
            </p:txBody>
          </p:sp>
        </mc:Choice>
        <mc:Fallback xmlns="">
          <p:sp>
            <p:nvSpPr>
              <p:cNvPr id="40" name="TextBox 39">
                <a:extLst>
                  <a:ext uri="{FF2B5EF4-FFF2-40B4-BE49-F238E27FC236}">
                    <a16:creationId xmlns:a16="http://schemas.microsoft.com/office/drawing/2014/main" id="{8A6CA18C-2A6D-4D8C-AACA-91D1938DD6EB}"/>
                  </a:ext>
                </a:extLst>
              </p:cNvPr>
              <p:cNvSpPr txBox="1">
                <a:spLocks noRot="1" noChangeAspect="1" noMove="1" noResize="1" noEditPoints="1" noAdjustHandles="1" noChangeArrowheads="1" noChangeShapeType="1" noTextEdit="1"/>
              </p:cNvSpPr>
              <p:nvPr/>
            </p:nvSpPr>
            <p:spPr>
              <a:xfrm>
                <a:off x="1744810" y="5108496"/>
                <a:ext cx="1691175" cy="619785"/>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61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25" grpId="0"/>
      <p:bldP spid="26" grpId="0"/>
      <p:bldP spid="29" grpId="0"/>
      <p:bldP spid="31" grpId="0"/>
      <p:bldP spid="33" grpId="0" animBg="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1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3CA1B9A-A9FB-474D-9C34-4F8FB9D3F677}"/>
                  </a:ext>
                </a:extLst>
              </p:cNvPr>
              <p:cNvSpPr txBox="1"/>
              <p:nvPr/>
            </p:nvSpPr>
            <p:spPr>
              <a:xfrm>
                <a:off x="1679180" y="801958"/>
                <a:ext cx="2489214" cy="671531"/>
              </a:xfrm>
              <a:prstGeom prst="roundRect">
                <a:avLst/>
              </a:prstGeom>
              <a:solidFill>
                <a:srgbClr val="FBD448"/>
              </a:solid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ctr">
                  <a:lnSpc>
                    <a:spcPct val="100000"/>
                  </a:lnSpc>
                  <a:spcBef>
                    <a:spcPts val="0"/>
                  </a:spcBef>
                  <a:spcAft>
                    <a:spcPts val="0"/>
                  </a:spcAft>
                </a:pPr>
                <a:r>
                  <a:rPr lang="en-GB" b="1" dirty="0">
                    <a:solidFill>
                      <a:srgbClr val="002060"/>
                    </a:solidFill>
                    <a:latin typeface="+mj-lt"/>
                  </a:rPr>
                  <a:t>Computing </a:t>
                </a:r>
                <a14:m>
                  <m:oMath xmlns:m="http://schemas.openxmlformats.org/officeDocument/2006/math">
                    <m:sSubSup>
                      <m:sSubSupPr>
                        <m:ctrlPr>
                          <a:rPr lang="en-IN" sz="2800" b="1" i="1" smtClean="0">
                            <a:solidFill>
                              <a:srgbClr val="0070C0"/>
                            </a:solidFill>
                            <a:latin typeface="Cambria Math" panose="02040503050406030204" pitchFamily="18" charset="0"/>
                          </a:rPr>
                        </m:ctrlPr>
                      </m:sSubSupPr>
                      <m:e>
                        <m:r>
                          <a:rPr lang="en-IN" sz="2800" b="1" i="0" smtClean="0">
                            <a:solidFill>
                              <a:srgbClr val="0070C0"/>
                            </a:solidFill>
                            <a:latin typeface="Cambria Math" panose="02040503050406030204" pitchFamily="18" charset="0"/>
                          </a:rPr>
                          <m:t>𝐚</m:t>
                        </m:r>
                      </m:e>
                      <m:sub>
                        <m:r>
                          <a:rPr lang="en-IN" sz="2800" b="1" i="0" smtClean="0">
                            <a:solidFill>
                              <a:srgbClr val="0070C0"/>
                            </a:solidFill>
                            <a:latin typeface="Cambria Math" panose="02040503050406030204" pitchFamily="18" charset="0"/>
                          </a:rPr>
                          <m:t>𝐧</m:t>
                        </m:r>
                      </m:sub>
                      <m:sup>
                        <m:d>
                          <m:dPr>
                            <m:ctrlPr>
                              <a:rPr lang="en-IN" sz="2800" b="1" i="1" smtClean="0">
                                <a:solidFill>
                                  <a:srgbClr val="0070C0"/>
                                </a:solidFill>
                                <a:latin typeface="Cambria Math" panose="02040503050406030204" pitchFamily="18" charset="0"/>
                              </a:rPr>
                            </m:ctrlPr>
                          </m:dPr>
                          <m:e>
                            <m:r>
                              <a:rPr lang="en-IN" sz="2800" b="1" i="0" smtClean="0">
                                <a:solidFill>
                                  <a:srgbClr val="0070C0"/>
                                </a:solidFill>
                                <a:latin typeface="Cambria Math" panose="02040503050406030204" pitchFamily="18" charset="0"/>
                              </a:rPr>
                              <m:t>𝐡</m:t>
                            </m:r>
                          </m:e>
                        </m:d>
                      </m:sup>
                    </m:sSubSup>
                  </m:oMath>
                </a14:m>
                <a:endParaRPr lang="en-GB" b="1" dirty="0">
                  <a:solidFill>
                    <a:srgbClr val="002060"/>
                  </a:solidFill>
                  <a:latin typeface="+mj-lt"/>
                </a:endParaRPr>
              </a:p>
            </p:txBody>
          </p:sp>
        </mc:Choice>
        <mc:Fallback xmlns="">
          <p:sp>
            <p:nvSpPr>
              <p:cNvPr id="29" name="TextBox 28">
                <a:extLst>
                  <a:ext uri="{FF2B5EF4-FFF2-40B4-BE49-F238E27FC236}">
                    <a16:creationId xmlns:a16="http://schemas.microsoft.com/office/drawing/2014/main" id="{13CA1B9A-A9FB-474D-9C34-4F8FB9D3F677}"/>
                  </a:ext>
                </a:extLst>
              </p:cNvPr>
              <p:cNvSpPr txBox="1">
                <a:spLocks noRot="1" noChangeAspect="1" noMove="1" noResize="1" noEditPoints="1" noAdjustHandles="1" noChangeArrowheads="1" noChangeShapeType="1" noTextEdit="1"/>
              </p:cNvSpPr>
              <p:nvPr/>
            </p:nvSpPr>
            <p:spPr>
              <a:xfrm>
                <a:off x="1679180" y="801958"/>
                <a:ext cx="2489214" cy="671531"/>
              </a:xfrm>
              <a:prstGeom prst="roundRect">
                <a:avLst/>
              </a:prstGeom>
              <a:blipFill>
                <a:blip r:embed="rId2"/>
                <a:stretch>
                  <a:fillRect l="-3178"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6AF14636-D5F2-4912-8BB7-666EC754B01A}"/>
                  </a:ext>
                </a:extLst>
              </p:cNvPr>
              <p:cNvGraphicFramePr>
                <a:graphicFrameLocks noGrp="1"/>
              </p:cNvGraphicFramePr>
              <p:nvPr>
                <p:extLst>
                  <p:ext uri="{D42A27DB-BD31-4B8C-83A1-F6EECF244321}">
                    <p14:modId xmlns:p14="http://schemas.microsoft.com/office/powerpoint/2010/main" val="1005728643"/>
                  </p:ext>
                </p:extLst>
              </p:nvPr>
            </p:nvGraphicFramePr>
            <p:xfrm>
              <a:off x="5921276" y="2228167"/>
              <a:ext cx="6290450" cy="3182405"/>
            </p:xfrm>
            <a:graphic>
              <a:graphicData uri="http://schemas.openxmlformats.org/drawingml/2006/table">
                <a:tbl>
                  <a:tblPr firstRow="1" bandRow="1">
                    <a:tableStyleId>{912C8C85-51F0-491E-9774-3900AFEF0FD7}</a:tableStyleId>
                  </a:tblPr>
                  <a:tblGrid>
                    <a:gridCol w="2174298">
                      <a:extLst>
                        <a:ext uri="{9D8B030D-6E8A-4147-A177-3AD203B41FA5}">
                          <a16:colId xmlns:a16="http://schemas.microsoft.com/office/drawing/2014/main" val="226646542"/>
                        </a:ext>
                      </a:extLst>
                    </a:gridCol>
                    <a:gridCol w="4116152">
                      <a:extLst>
                        <a:ext uri="{9D8B030D-6E8A-4147-A177-3AD203B41FA5}">
                          <a16:colId xmlns:a16="http://schemas.microsoft.com/office/drawing/2014/main" val="2369657642"/>
                        </a:ext>
                      </a:extLst>
                    </a:gridCol>
                  </a:tblGrid>
                  <a:tr h="636481">
                    <a:tc gridSpan="2">
                      <a:txBody>
                        <a:bodyPr/>
                        <a:lstStyle/>
                        <a:p>
                          <a:pPr algn="ctr"/>
                          <a14:m>
                            <m:oMath xmlns:m="http://schemas.openxmlformats.org/officeDocument/2006/math">
                              <m:sSubSup>
                                <m:sSubSupPr>
                                  <m:ctrlPr>
                                    <a:rPr lang="en-GB" sz="2400" b="1" i="1" dirty="0" smtClean="0">
                                      <a:latin typeface="Cambria Math" panose="02040503050406030204" pitchFamily="18" charset="0"/>
                                    </a:rPr>
                                  </m:ctrlPr>
                                </m:sSubSupPr>
                                <m:e>
                                  <m:r>
                                    <a:rPr lang="en-GB" sz="2400" b="1" i="0" dirty="0" smtClean="0">
                                      <a:latin typeface="Cambria Math" panose="02040503050406030204" pitchFamily="18" charset="0"/>
                                    </a:rPr>
                                    <m:t>𝐚</m:t>
                                  </m:r>
                                </m:e>
                                <m:sub>
                                  <m:r>
                                    <a:rPr lang="en-GB" sz="2400" b="1" i="0" dirty="0" smtClean="0">
                                      <a:latin typeface="Cambria Math" panose="02040503050406030204" pitchFamily="18" charset="0"/>
                                    </a:rPr>
                                    <m:t>𝐧</m:t>
                                  </m:r>
                                </m:sub>
                                <m:sup>
                                  <m:d>
                                    <m:dPr>
                                      <m:ctrlPr>
                                        <a:rPr lang="en-GB" sz="2400" b="1" i="1" dirty="0" smtClean="0">
                                          <a:latin typeface="Cambria Math" panose="02040503050406030204" pitchFamily="18" charset="0"/>
                                        </a:rPr>
                                      </m:ctrlPr>
                                    </m:dPr>
                                    <m:e>
                                      <m:r>
                                        <a:rPr lang="en-GB" sz="2400" b="1" i="0" dirty="0" smtClean="0">
                                          <a:latin typeface="Cambria Math" panose="02040503050406030204" pitchFamily="18" charset="0"/>
                                        </a:rPr>
                                        <m:t>𝐡</m:t>
                                      </m:r>
                                    </m:e>
                                  </m:d>
                                </m:sup>
                              </m:sSubSup>
                            </m:oMath>
                          </a14:m>
                          <a:r>
                            <a:rPr lang="en-GB" sz="2400" b="1" i="0" dirty="0"/>
                            <a:t> according to </a:t>
                          </a:r>
                          <a14:m>
                            <m:oMath xmlns:m="http://schemas.openxmlformats.org/officeDocument/2006/math">
                              <m:r>
                                <a:rPr lang="en-GB" sz="2400" b="1" i="0" dirty="0" smtClean="0">
                                  <a:latin typeface="Cambria Math" panose="02040503050406030204" pitchFamily="18" charset="0"/>
                                </a:rPr>
                                <m:t>𝛌</m:t>
                              </m:r>
                            </m:oMath>
                          </a14:m>
                          <a:endParaRPr lang="en-GB" sz="2400" b="1" i="0" dirty="0">
                            <a:solidFill>
                              <a:srgbClr val="FF0000"/>
                            </a:solidFill>
                          </a:endParaRPr>
                        </a:p>
                      </a:txBody>
                      <a:tcPr marL="96341" marR="96341" marT="48171" marB="4817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009AAE"/>
                        </a:solidFill>
                      </a:tcPr>
                    </a:tc>
                    <a:tc hMerge="1">
                      <a:txBody>
                        <a:bodyPr/>
                        <a:lstStyle/>
                        <a:p>
                          <a:endParaRPr lang="en-GB" dirty="0"/>
                        </a:p>
                      </a:txBody>
                      <a:tcPr/>
                    </a:tc>
                    <a:extLst>
                      <a:ext uri="{0D108BD9-81ED-4DB2-BD59-A6C34878D82A}">
                        <a16:rowId xmlns:a16="http://schemas.microsoft.com/office/drawing/2014/main" val="1217815399"/>
                      </a:ext>
                    </a:extLst>
                  </a:tr>
                  <a:tr h="636481">
                    <a:tc>
                      <a:txBody>
                        <a:bodyPr/>
                        <a:lstStyle/>
                        <a:p>
                          <a:pPr algn="r"/>
                          <a14:m>
                            <m:oMathPara xmlns:m="http://schemas.openxmlformats.org/officeDocument/2006/math">
                              <m:oMathParaPr>
                                <m:jc m:val="centerGroup"/>
                              </m:oMathParaPr>
                              <m:oMath xmlns:m="http://schemas.openxmlformats.org/officeDocument/2006/math">
                                <m:r>
                                  <a:rPr lang="en-GB" sz="2400" b="1" i="0" dirty="0" smtClean="0">
                                    <a:solidFill>
                                      <a:srgbClr val="FF0000"/>
                                    </a:solidFill>
                                    <a:latin typeface="Cambria Math" panose="02040503050406030204" pitchFamily="18" charset="0"/>
                                  </a:rPr>
                                  <m:t>𝛌</m:t>
                                </m:r>
                              </m:oMath>
                            </m:oMathPara>
                          </a14:m>
                          <a:endParaRPr lang="en-GB" sz="2400" b="1" i="0" dirty="0">
                            <a:solidFill>
                              <a:srgbClr val="FF0000"/>
                            </a:solidFill>
                          </a:endParaRPr>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sSubSup>
                                  <m:sSubSupPr>
                                    <m:ctrlPr>
                                      <a:rPr lang="en-GB" sz="2400" b="1" i="1" dirty="0" smtClean="0">
                                        <a:solidFill>
                                          <a:srgbClr val="0070C0"/>
                                        </a:solidFill>
                                        <a:latin typeface="Cambria Math" panose="02040503050406030204" pitchFamily="18" charset="0"/>
                                      </a:rPr>
                                    </m:ctrlPr>
                                  </m:sSubSupPr>
                                  <m:e>
                                    <m:r>
                                      <a:rPr lang="en-GB" sz="2400" b="1" i="0" dirty="0" smtClean="0">
                                        <a:solidFill>
                                          <a:srgbClr val="0070C0"/>
                                        </a:solidFill>
                                        <a:latin typeface="Cambria Math" panose="02040503050406030204" pitchFamily="18" charset="0"/>
                                      </a:rPr>
                                      <m:t>𝐚</m:t>
                                    </m:r>
                                  </m:e>
                                  <m:sub>
                                    <m:r>
                                      <a:rPr lang="en-GB" sz="2400" b="1" i="0" dirty="0" smtClean="0">
                                        <a:solidFill>
                                          <a:srgbClr val="0070C0"/>
                                        </a:solidFill>
                                        <a:latin typeface="Cambria Math" panose="02040503050406030204" pitchFamily="18" charset="0"/>
                                      </a:rPr>
                                      <m:t>𝐧</m:t>
                                    </m:r>
                                  </m:sub>
                                  <m:sup>
                                    <m:d>
                                      <m:dPr>
                                        <m:ctrlPr>
                                          <a:rPr lang="en-GB" sz="2400" b="1" i="1" dirty="0" smtClean="0">
                                            <a:solidFill>
                                              <a:srgbClr val="0070C0"/>
                                            </a:solidFill>
                                            <a:latin typeface="Cambria Math" panose="02040503050406030204" pitchFamily="18" charset="0"/>
                                          </a:rPr>
                                        </m:ctrlPr>
                                      </m:dPr>
                                      <m:e>
                                        <m:r>
                                          <a:rPr lang="en-GB" sz="2400" b="1" i="0" dirty="0" smtClean="0">
                                            <a:solidFill>
                                              <a:srgbClr val="0070C0"/>
                                            </a:solidFill>
                                            <a:latin typeface="Cambria Math" panose="02040503050406030204" pitchFamily="18" charset="0"/>
                                          </a:rPr>
                                          <m:t>𝐡</m:t>
                                        </m:r>
                                      </m:e>
                                    </m:d>
                                  </m:sup>
                                </m:sSubSup>
                              </m:oMath>
                            </m:oMathPara>
                          </a14:m>
                          <a:endParaRPr lang="en-GB" sz="2400" b="1" i="0" dirty="0">
                            <a:solidFill>
                              <a:srgbClr val="FF0000"/>
                            </a:solidFill>
                          </a:endParaRPr>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398999539"/>
                      </a:ext>
                    </a:extLst>
                  </a:tr>
                  <a:tr h="63648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λ</m:t>
                                    </m:r>
                                  </m:e>
                                  <m:sub>
                                    <m:r>
                                      <a:rPr lang="en-GB" sz="2400" i="0" dirty="0" smtClean="0">
                                        <a:solidFill>
                                          <a:srgbClr val="002060"/>
                                        </a:solidFill>
                                        <a:latin typeface="Cambria Math" panose="02040503050406030204" pitchFamily="18" charset="0"/>
                                      </a:rPr>
                                      <m:t>1</m:t>
                                    </m:r>
                                  </m:sub>
                                </m:sSub>
                                <m:r>
                                  <a:rPr lang="en-GB" sz="2400" i="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λ</m:t>
                                    </m:r>
                                  </m:e>
                                  <m:sub>
                                    <m:r>
                                      <a:rPr lang="en-GB" sz="2400" i="0" dirty="0" smtClean="0">
                                        <a:solidFill>
                                          <a:srgbClr val="002060"/>
                                        </a:solidFill>
                                        <a:latin typeface="Cambria Math" panose="02040503050406030204" pitchFamily="18" charset="0"/>
                                      </a:rPr>
                                      <m:t>2</m:t>
                                    </m:r>
                                  </m:sub>
                                </m:sSub>
                              </m:oMath>
                            </m:oMathPara>
                          </a14:m>
                          <a:endParaRPr lang="en-GB" sz="2400" i="0" dirty="0">
                            <a:solidFill>
                              <a:srgbClr val="002060"/>
                            </a:solidFill>
                          </a:endParaRPr>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C</m:t>
                                    </m:r>
                                  </m:e>
                                  <m:sub>
                                    <m:r>
                                      <a:rPr lang="en-GB" sz="2400" i="0" dirty="0" smtClean="0">
                                        <a:solidFill>
                                          <a:srgbClr val="002060"/>
                                        </a:solidFill>
                                        <a:latin typeface="Cambria Math" panose="02040503050406030204" pitchFamily="18" charset="0"/>
                                      </a:rPr>
                                      <m:t>1</m:t>
                                    </m:r>
                                  </m:sub>
                                </m:sSub>
                                <m:sSup>
                                  <m:sSupPr>
                                    <m:ctrlPr>
                                      <a:rPr lang="en-GB" sz="2400" i="1" dirty="0" smtClean="0">
                                        <a:solidFill>
                                          <a:srgbClr val="002060"/>
                                        </a:solidFill>
                                        <a:latin typeface="Cambria Math" panose="02040503050406030204" pitchFamily="18" charset="0"/>
                                      </a:rPr>
                                    </m:ctrlPr>
                                  </m:sSupPr>
                                  <m:e>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λ</m:t>
                                            </m:r>
                                          </m:e>
                                          <m:sub>
                                            <m:r>
                                              <a:rPr lang="en-GB" sz="2400" i="0" dirty="0" smtClean="0">
                                                <a:solidFill>
                                                  <a:srgbClr val="002060"/>
                                                </a:solidFill>
                                                <a:latin typeface="Cambria Math" panose="02040503050406030204" pitchFamily="18" charset="0"/>
                                              </a:rPr>
                                              <m:t>1</m:t>
                                            </m:r>
                                          </m:sub>
                                        </m:sSub>
                                      </m:e>
                                    </m:d>
                                  </m:e>
                                  <m:sup>
                                    <m:r>
                                      <m:rPr>
                                        <m:sty m:val="p"/>
                                      </m:rPr>
                                      <a:rPr lang="en-GB" sz="2400" i="0" dirty="0" smtClean="0">
                                        <a:solidFill>
                                          <a:srgbClr val="002060"/>
                                        </a:solidFill>
                                        <a:latin typeface="Cambria Math" panose="02040503050406030204" pitchFamily="18" charset="0"/>
                                      </a:rPr>
                                      <m:t>n</m:t>
                                    </m:r>
                                  </m:sup>
                                </m:sSup>
                                <m:r>
                                  <a:rPr lang="en-GB" sz="2400" i="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C</m:t>
                                    </m:r>
                                  </m:e>
                                  <m:sub>
                                    <m:r>
                                      <a:rPr lang="en-GB" sz="2400" i="0" dirty="0" smtClean="0">
                                        <a:solidFill>
                                          <a:srgbClr val="002060"/>
                                        </a:solidFill>
                                        <a:latin typeface="Cambria Math" panose="02040503050406030204" pitchFamily="18" charset="0"/>
                                      </a:rPr>
                                      <m:t>2</m:t>
                                    </m:r>
                                  </m:sub>
                                </m:sSub>
                                <m:sSup>
                                  <m:sSupPr>
                                    <m:ctrlPr>
                                      <a:rPr lang="en-GB" sz="2400" i="1" dirty="0" smtClean="0">
                                        <a:solidFill>
                                          <a:srgbClr val="002060"/>
                                        </a:solidFill>
                                        <a:latin typeface="Cambria Math" panose="02040503050406030204" pitchFamily="18" charset="0"/>
                                      </a:rPr>
                                    </m:ctrlPr>
                                  </m:sSupPr>
                                  <m:e>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λ</m:t>
                                            </m:r>
                                          </m:e>
                                          <m:sub>
                                            <m:r>
                                              <a:rPr lang="en-GB" sz="2400" i="0" dirty="0" smtClean="0">
                                                <a:solidFill>
                                                  <a:srgbClr val="002060"/>
                                                </a:solidFill>
                                                <a:latin typeface="Cambria Math" panose="02040503050406030204" pitchFamily="18" charset="0"/>
                                              </a:rPr>
                                              <m:t>2</m:t>
                                            </m:r>
                                          </m:sub>
                                        </m:sSub>
                                      </m:e>
                                    </m:d>
                                  </m:e>
                                  <m:sup>
                                    <m:r>
                                      <m:rPr>
                                        <m:sty m:val="p"/>
                                      </m:rPr>
                                      <a:rPr lang="en-GB" sz="2400" i="0" dirty="0" smtClean="0">
                                        <a:solidFill>
                                          <a:srgbClr val="002060"/>
                                        </a:solidFill>
                                        <a:latin typeface="Cambria Math" panose="02040503050406030204" pitchFamily="18" charset="0"/>
                                      </a:rPr>
                                      <m:t>n</m:t>
                                    </m:r>
                                  </m:sup>
                                </m:sSup>
                              </m:oMath>
                            </m:oMathPara>
                          </a14:m>
                          <a:endParaRPr lang="en-GB" sz="2400" i="0" dirty="0">
                            <a:solidFill>
                              <a:srgbClr val="002060"/>
                            </a:solidFill>
                          </a:endParaRPr>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087480833"/>
                      </a:ext>
                    </a:extLst>
                  </a:tr>
                  <a:tr h="63648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r>
                                  <a:rPr lang="en-GB" sz="2400" i="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2</m:t>
                                    </m:r>
                                  </m:sub>
                                </m:sSub>
                                <m:r>
                                  <a:rPr lang="en-GB" sz="2400" b="0" i="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3</m:t>
                                    </m:r>
                                  </m:sub>
                                </m:sSub>
                              </m:oMath>
                            </m:oMathPara>
                          </a14:m>
                          <a:endParaRPr lang="en-GB" sz="2400" i="0" dirty="0">
                            <a:solidFill>
                              <a:srgbClr val="002060"/>
                            </a:solidFill>
                          </a:endParaRPr>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C</m:t>
                                        </m:r>
                                      </m:e>
                                      <m:sub>
                                        <m:r>
                                          <a:rPr lang="en-GB" sz="2400" i="0" dirty="0" smtClean="0">
                                            <a:solidFill>
                                              <a:srgbClr val="002060"/>
                                            </a:solidFill>
                                            <a:latin typeface="Cambria Math" panose="02040503050406030204" pitchFamily="18" charset="0"/>
                                          </a:rPr>
                                          <m:t>1</m:t>
                                        </m:r>
                                      </m:sub>
                                    </m:sSub>
                                    <m:r>
                                      <a:rPr lang="en-GB" sz="2400" i="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C</m:t>
                                        </m:r>
                                      </m:e>
                                      <m:sub>
                                        <m:r>
                                          <a:rPr lang="en-GB" sz="2400" i="0" dirty="0" smtClean="0">
                                            <a:solidFill>
                                              <a:srgbClr val="002060"/>
                                            </a:solidFill>
                                            <a:latin typeface="Cambria Math" panose="02040503050406030204" pitchFamily="18" charset="0"/>
                                          </a:rPr>
                                          <m:t>2</m:t>
                                        </m:r>
                                      </m:sub>
                                    </m:sSub>
                                    <m:r>
                                      <m:rPr>
                                        <m:sty m:val="p"/>
                                      </m:rPr>
                                      <a:rPr lang="en-GB" sz="2400" i="0" dirty="0" smtClean="0">
                                        <a:solidFill>
                                          <a:srgbClr val="002060"/>
                                        </a:solidFill>
                                        <a:latin typeface="Cambria Math" panose="02040503050406030204" pitchFamily="18" charset="0"/>
                                      </a:rPr>
                                      <m:t>n</m:t>
                                    </m:r>
                                    <m:r>
                                      <a:rPr lang="en-GB" sz="2400" i="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C</m:t>
                                        </m:r>
                                      </m:e>
                                      <m:sub>
                                        <m:r>
                                          <a:rPr lang="en-GB" sz="2400" b="0" i="0" dirty="0" smtClean="0">
                                            <a:solidFill>
                                              <a:srgbClr val="002060"/>
                                            </a:solidFill>
                                            <a:latin typeface="Cambria Math" panose="02040503050406030204" pitchFamily="18" charset="0"/>
                                          </a:rPr>
                                          <m:t>3</m:t>
                                        </m:r>
                                      </m:sub>
                                    </m:sSub>
                                    <m:sSup>
                                      <m:sSupPr>
                                        <m:ctrlPr>
                                          <a:rPr lang="en-GB" sz="2400" b="0" i="1" dirty="0" smtClean="0">
                                            <a:solidFill>
                                              <a:srgbClr val="002060"/>
                                            </a:solidFill>
                                            <a:latin typeface="Cambria Math" panose="02040503050406030204" pitchFamily="18" charset="0"/>
                                          </a:rPr>
                                        </m:ctrlPr>
                                      </m:sSupPr>
                                      <m:e>
                                        <m:r>
                                          <m:rPr>
                                            <m:sty m:val="p"/>
                                          </m:rPr>
                                          <a:rPr lang="en-GB" sz="2400" i="0" dirty="0" smtClean="0">
                                            <a:solidFill>
                                              <a:srgbClr val="002060"/>
                                            </a:solidFill>
                                            <a:latin typeface="Cambria Math" panose="02040503050406030204" pitchFamily="18" charset="0"/>
                                          </a:rPr>
                                          <m:t>n</m:t>
                                        </m:r>
                                      </m:e>
                                      <m:sup>
                                        <m:r>
                                          <a:rPr lang="en-GB" sz="2400" b="0" i="0" dirty="0" smtClean="0">
                                            <a:solidFill>
                                              <a:srgbClr val="002060"/>
                                            </a:solidFill>
                                            <a:latin typeface="Cambria Math" panose="02040503050406030204" pitchFamily="18" charset="0"/>
                                          </a:rPr>
                                          <m:t>2</m:t>
                                        </m:r>
                                      </m:sup>
                                    </m:sSup>
                                  </m:e>
                                </m:d>
                                <m:sSup>
                                  <m:sSupPr>
                                    <m:ctrlPr>
                                      <a:rPr lang="en-GB" sz="2400" i="1" dirty="0" smtClean="0">
                                        <a:solidFill>
                                          <a:srgbClr val="002060"/>
                                        </a:solidFill>
                                        <a:latin typeface="Cambria Math" panose="02040503050406030204" pitchFamily="18" charset="0"/>
                                      </a:rPr>
                                    </m:ctrlPr>
                                  </m:sSupPr>
                                  <m:e>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e>
                                    </m:d>
                                  </m:e>
                                  <m:sup>
                                    <m:r>
                                      <m:rPr>
                                        <m:sty m:val="p"/>
                                      </m:rPr>
                                      <a:rPr lang="en-GB" sz="2400" i="0" dirty="0" smtClean="0">
                                        <a:solidFill>
                                          <a:srgbClr val="002060"/>
                                        </a:solidFill>
                                        <a:latin typeface="Cambria Math" panose="02040503050406030204" pitchFamily="18" charset="0"/>
                                      </a:rPr>
                                      <m:t>n</m:t>
                                    </m:r>
                                  </m:sup>
                                </m:sSup>
                              </m:oMath>
                            </m:oMathPara>
                          </a14:m>
                          <a:endParaRPr lang="en-GB" sz="2400" i="0" dirty="0">
                            <a:solidFill>
                              <a:srgbClr val="002060"/>
                            </a:solidFill>
                          </a:endParaRPr>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832580068"/>
                      </a:ext>
                    </a:extLst>
                  </a:tr>
                  <a:tr h="63648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r>
                                  <a:rPr lang="en-GB" sz="2400" b="0" i="0" dirty="0" smtClean="0">
                                    <a:solidFill>
                                      <a:srgbClr val="002060"/>
                                    </a:solidFill>
                                    <a:latin typeface="Cambria Math" panose="02040503050406030204" pitchFamily="18" charset="0"/>
                                  </a:rPr>
                                  <m:t>=</m:t>
                                </m:r>
                                <m:sSub>
                                  <m:sSubPr>
                                    <m:ctrlPr>
                                      <a:rPr lang="el-GR" sz="2400" b="0" i="1" dirty="0" smtClean="0">
                                        <a:solidFill>
                                          <a:srgbClr val="002060"/>
                                        </a:solidFill>
                                        <a:latin typeface="Cambria Math" panose="02040503050406030204" pitchFamily="18" charset="0"/>
                                      </a:rPr>
                                    </m:ctrlPr>
                                  </m:sSubPr>
                                  <m:e>
                                    <m:r>
                                      <m:rPr>
                                        <m:sty m:val="p"/>
                                      </m:rPr>
                                      <a:rPr lang="el-GR" sz="2400" b="0" i="0" dirty="0" smtClean="0">
                                        <a:solidFill>
                                          <a:srgbClr val="002060"/>
                                        </a:solidFill>
                                        <a:latin typeface="Cambria Math" panose="02040503050406030204" pitchFamily="18" charset="0"/>
                                      </a:rPr>
                                      <m:t>λ</m:t>
                                    </m:r>
                                  </m:e>
                                  <m:sub>
                                    <m:r>
                                      <a:rPr lang="el-GR" sz="2400" b="0" i="0" dirty="0" smtClean="0">
                                        <a:solidFill>
                                          <a:srgbClr val="002060"/>
                                        </a:solidFill>
                                        <a:latin typeface="Cambria Math" panose="02040503050406030204" pitchFamily="18" charset="0"/>
                                      </a:rPr>
                                      <m:t>2</m:t>
                                    </m:r>
                                  </m:sub>
                                </m:sSub>
                                <m:r>
                                  <a:rPr lang="en-IN"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3</m:t>
                                    </m:r>
                                  </m:sub>
                                </m:sSub>
                              </m:oMath>
                            </m:oMathPara>
                          </a14:m>
                          <a:endParaRPr lang="en-GB" sz="2400" b="0" i="0" dirty="0">
                            <a:solidFill>
                              <a:srgbClr val="002060"/>
                            </a:solidFill>
                          </a:endParaRPr>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GB" sz="2400" b="0" i="1" dirty="0" smtClean="0">
                                        <a:solidFill>
                                          <a:srgbClr val="002060"/>
                                        </a:solidFill>
                                        <a:latin typeface="Cambria Math" panose="02040503050406030204" pitchFamily="18" charset="0"/>
                                      </a:rPr>
                                    </m:ctrlPr>
                                  </m:dPr>
                                  <m:e>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C</m:t>
                                        </m:r>
                                      </m:e>
                                      <m:sub>
                                        <m:r>
                                          <a:rPr lang="en-GB" sz="2400" b="0" i="0" dirty="0" smtClean="0">
                                            <a:solidFill>
                                              <a:srgbClr val="002060"/>
                                            </a:solidFill>
                                            <a:latin typeface="Cambria Math" panose="02040503050406030204" pitchFamily="18" charset="0"/>
                                          </a:rPr>
                                          <m:t>1</m:t>
                                        </m:r>
                                      </m:sub>
                                    </m:sSub>
                                    <m:r>
                                      <a:rPr lang="en-GB"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C</m:t>
                                        </m:r>
                                      </m:e>
                                      <m:sub>
                                        <m:r>
                                          <a:rPr lang="en-GB" sz="2400" b="0" i="0" dirty="0" smtClean="0">
                                            <a:solidFill>
                                              <a:srgbClr val="002060"/>
                                            </a:solidFill>
                                            <a:latin typeface="Cambria Math" panose="02040503050406030204" pitchFamily="18" charset="0"/>
                                          </a:rPr>
                                          <m:t>2</m:t>
                                        </m:r>
                                      </m:sub>
                                    </m:sSub>
                                    <m:r>
                                      <m:rPr>
                                        <m:sty m:val="p"/>
                                      </m:rPr>
                                      <a:rPr lang="en-GB" sz="2400" b="0" i="0" dirty="0" smtClean="0">
                                        <a:solidFill>
                                          <a:srgbClr val="002060"/>
                                        </a:solidFill>
                                        <a:latin typeface="Cambria Math" panose="02040503050406030204" pitchFamily="18" charset="0"/>
                                      </a:rPr>
                                      <m:t>n</m:t>
                                    </m:r>
                                  </m:e>
                                </m:d>
                                <m:sSup>
                                  <m:sSupPr>
                                    <m:ctrlPr>
                                      <a:rPr lang="en-GB" sz="2400" b="0" i="1" dirty="0" smtClean="0">
                                        <a:solidFill>
                                          <a:srgbClr val="002060"/>
                                        </a:solidFill>
                                        <a:latin typeface="Cambria Math" panose="02040503050406030204" pitchFamily="18" charset="0"/>
                                      </a:rPr>
                                    </m:ctrlPr>
                                  </m:sSupPr>
                                  <m:e>
                                    <m:d>
                                      <m:dPr>
                                        <m:ctrlPr>
                                          <a:rPr lang="en-GB" sz="2400" b="0" i="1" dirty="0" smtClean="0">
                                            <a:solidFill>
                                              <a:srgbClr val="002060"/>
                                            </a:solidFill>
                                            <a:latin typeface="Cambria Math" panose="02040503050406030204" pitchFamily="18" charset="0"/>
                                          </a:rPr>
                                        </m:ctrlPr>
                                      </m:dPr>
                                      <m:e>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e>
                                    </m:d>
                                  </m:e>
                                  <m:sup>
                                    <m:r>
                                      <m:rPr>
                                        <m:sty m:val="p"/>
                                      </m:rPr>
                                      <a:rPr lang="en-GB" sz="2400" b="0" i="0" dirty="0" smtClean="0">
                                        <a:solidFill>
                                          <a:srgbClr val="002060"/>
                                        </a:solidFill>
                                        <a:latin typeface="Cambria Math" panose="02040503050406030204" pitchFamily="18" charset="0"/>
                                      </a:rPr>
                                      <m:t>n</m:t>
                                    </m:r>
                                  </m:sup>
                                </m:sSup>
                                <m:r>
                                  <a:rPr lang="en-IN"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C</m:t>
                                    </m:r>
                                  </m:e>
                                  <m:sub>
                                    <m:r>
                                      <a:rPr lang="en-IN" sz="2400" b="0" i="0" dirty="0" smtClean="0">
                                        <a:solidFill>
                                          <a:srgbClr val="002060"/>
                                        </a:solidFill>
                                        <a:latin typeface="Cambria Math" panose="02040503050406030204" pitchFamily="18" charset="0"/>
                                      </a:rPr>
                                      <m:t>3</m:t>
                                    </m:r>
                                  </m:sub>
                                </m:sSub>
                                <m:sSup>
                                  <m:sSupPr>
                                    <m:ctrlPr>
                                      <a:rPr lang="en-GB" sz="2400" b="0" i="1" dirty="0" smtClean="0">
                                        <a:solidFill>
                                          <a:srgbClr val="002060"/>
                                        </a:solidFill>
                                        <a:latin typeface="Cambria Math" panose="02040503050406030204" pitchFamily="18" charset="0"/>
                                      </a:rPr>
                                    </m:ctrlPr>
                                  </m:sSupPr>
                                  <m:e>
                                    <m:d>
                                      <m:dPr>
                                        <m:ctrlPr>
                                          <a:rPr lang="en-GB" sz="2400" b="0" i="1" dirty="0" smtClean="0">
                                            <a:solidFill>
                                              <a:srgbClr val="002060"/>
                                            </a:solidFill>
                                            <a:latin typeface="Cambria Math" panose="02040503050406030204" pitchFamily="18" charset="0"/>
                                          </a:rPr>
                                        </m:ctrlPr>
                                      </m:dPr>
                                      <m:e>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3</m:t>
                                            </m:r>
                                          </m:sub>
                                        </m:sSub>
                                      </m:e>
                                    </m:d>
                                  </m:e>
                                  <m:sup>
                                    <m:r>
                                      <m:rPr>
                                        <m:sty m:val="p"/>
                                      </m:rPr>
                                      <a:rPr lang="en-GB" sz="2400" b="0" i="0" dirty="0" smtClean="0">
                                        <a:solidFill>
                                          <a:srgbClr val="002060"/>
                                        </a:solidFill>
                                        <a:latin typeface="Cambria Math" panose="02040503050406030204" pitchFamily="18" charset="0"/>
                                      </a:rPr>
                                      <m:t>n</m:t>
                                    </m:r>
                                  </m:sup>
                                </m:sSup>
                              </m:oMath>
                            </m:oMathPara>
                          </a14:m>
                          <a:endParaRPr lang="en-GB" sz="2400" b="0" i="0" dirty="0">
                            <a:solidFill>
                              <a:srgbClr val="002060"/>
                            </a:solidFill>
                          </a:endParaRPr>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067733721"/>
                      </a:ext>
                    </a:extLst>
                  </a:tr>
                </a:tbl>
              </a:graphicData>
            </a:graphic>
          </p:graphicFrame>
        </mc:Choice>
        <mc:Fallback xmlns="">
          <p:graphicFrame>
            <p:nvGraphicFramePr>
              <p:cNvPr id="31" name="Table 30">
                <a:extLst>
                  <a:ext uri="{FF2B5EF4-FFF2-40B4-BE49-F238E27FC236}">
                    <a16:creationId xmlns:a16="http://schemas.microsoft.com/office/drawing/2014/main" id="{6AF14636-D5F2-4912-8BB7-666EC754B01A}"/>
                  </a:ext>
                </a:extLst>
              </p:cNvPr>
              <p:cNvGraphicFramePr>
                <a:graphicFrameLocks noGrp="1"/>
              </p:cNvGraphicFramePr>
              <p:nvPr>
                <p:extLst>
                  <p:ext uri="{D42A27DB-BD31-4B8C-83A1-F6EECF244321}">
                    <p14:modId xmlns:p14="http://schemas.microsoft.com/office/powerpoint/2010/main" val="1005728643"/>
                  </p:ext>
                </p:extLst>
              </p:nvPr>
            </p:nvGraphicFramePr>
            <p:xfrm>
              <a:off x="5921276" y="2228167"/>
              <a:ext cx="6290450" cy="3182405"/>
            </p:xfrm>
            <a:graphic>
              <a:graphicData uri="http://schemas.openxmlformats.org/drawingml/2006/table">
                <a:tbl>
                  <a:tblPr firstRow="1" bandRow="1">
                    <a:tableStyleId>{912C8C85-51F0-491E-9774-3900AFEF0FD7}</a:tableStyleId>
                  </a:tblPr>
                  <a:tblGrid>
                    <a:gridCol w="2174298">
                      <a:extLst>
                        <a:ext uri="{9D8B030D-6E8A-4147-A177-3AD203B41FA5}">
                          <a16:colId xmlns:a16="http://schemas.microsoft.com/office/drawing/2014/main" val="226646542"/>
                        </a:ext>
                      </a:extLst>
                    </a:gridCol>
                    <a:gridCol w="4116152">
                      <a:extLst>
                        <a:ext uri="{9D8B030D-6E8A-4147-A177-3AD203B41FA5}">
                          <a16:colId xmlns:a16="http://schemas.microsoft.com/office/drawing/2014/main" val="2369657642"/>
                        </a:ext>
                      </a:extLst>
                    </a:gridCol>
                  </a:tblGrid>
                  <a:tr h="636481">
                    <a:tc gridSpan="2">
                      <a:txBody>
                        <a:bodyPr/>
                        <a:lstStyle/>
                        <a:p>
                          <a:endParaRPr lang="en-US"/>
                        </a:p>
                      </a:txBody>
                      <a:tcPr marL="96341" marR="96341" marT="48171" marB="4817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97" t="-952" r="-194" b="-400000"/>
                          </a:stretch>
                        </a:blipFill>
                      </a:tcPr>
                    </a:tc>
                    <a:tc hMerge="1">
                      <a:txBody>
                        <a:bodyPr/>
                        <a:lstStyle/>
                        <a:p>
                          <a:endParaRPr lang="en-GB" dirty="0"/>
                        </a:p>
                      </a:txBody>
                      <a:tcPr/>
                    </a:tc>
                    <a:extLst>
                      <a:ext uri="{0D108BD9-81ED-4DB2-BD59-A6C34878D82A}">
                        <a16:rowId xmlns:a16="http://schemas.microsoft.com/office/drawing/2014/main" val="1217815399"/>
                      </a:ext>
                    </a:extLst>
                  </a:tr>
                  <a:tr h="636481">
                    <a:tc>
                      <a:txBody>
                        <a:bodyPr/>
                        <a:lstStyle/>
                        <a:p>
                          <a:endParaRPr lang="en-US"/>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280" t="-101923" r="-189916" b="-303846"/>
                          </a:stretch>
                        </a:blipFill>
                      </a:tcPr>
                    </a:tc>
                    <a:tc>
                      <a:txBody>
                        <a:bodyPr/>
                        <a:lstStyle/>
                        <a:p>
                          <a:endParaRPr lang="en-US"/>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52959" t="-101923" r="-296" b="-303846"/>
                          </a:stretch>
                        </a:blipFill>
                      </a:tcPr>
                    </a:tc>
                    <a:extLst>
                      <a:ext uri="{0D108BD9-81ED-4DB2-BD59-A6C34878D82A}">
                        <a16:rowId xmlns:a16="http://schemas.microsoft.com/office/drawing/2014/main" val="3398999539"/>
                      </a:ext>
                    </a:extLst>
                  </a:tr>
                  <a:tr h="636481">
                    <a:tc>
                      <a:txBody>
                        <a:bodyPr/>
                        <a:lstStyle/>
                        <a:p>
                          <a:endParaRPr lang="en-US"/>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280" t="-200000" r="-189916" b="-200952"/>
                          </a:stretch>
                        </a:blipFill>
                      </a:tcPr>
                    </a:tc>
                    <a:tc>
                      <a:txBody>
                        <a:bodyPr/>
                        <a:lstStyle/>
                        <a:p>
                          <a:endParaRPr lang="en-US"/>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52959" t="-200000" r="-296" b="-200952"/>
                          </a:stretch>
                        </a:blipFill>
                      </a:tcPr>
                    </a:tc>
                    <a:extLst>
                      <a:ext uri="{0D108BD9-81ED-4DB2-BD59-A6C34878D82A}">
                        <a16:rowId xmlns:a16="http://schemas.microsoft.com/office/drawing/2014/main" val="2087480833"/>
                      </a:ext>
                    </a:extLst>
                  </a:tr>
                  <a:tr h="636481">
                    <a:tc>
                      <a:txBody>
                        <a:bodyPr/>
                        <a:lstStyle/>
                        <a:p>
                          <a:endParaRPr lang="en-US"/>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280" t="-302885" r="-189916" b="-102885"/>
                          </a:stretch>
                        </a:blipFill>
                      </a:tcPr>
                    </a:tc>
                    <a:tc>
                      <a:txBody>
                        <a:bodyPr/>
                        <a:lstStyle/>
                        <a:p>
                          <a:endParaRPr lang="en-US"/>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52959" t="-302885" r="-296" b="-102885"/>
                          </a:stretch>
                        </a:blipFill>
                      </a:tcPr>
                    </a:tc>
                    <a:extLst>
                      <a:ext uri="{0D108BD9-81ED-4DB2-BD59-A6C34878D82A}">
                        <a16:rowId xmlns:a16="http://schemas.microsoft.com/office/drawing/2014/main" val="3832580068"/>
                      </a:ext>
                    </a:extLst>
                  </a:tr>
                  <a:tr h="636481">
                    <a:tc>
                      <a:txBody>
                        <a:bodyPr/>
                        <a:lstStyle/>
                        <a:p>
                          <a:endParaRPr lang="en-US"/>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280" t="-399048" r="-189916" b="-1905"/>
                          </a:stretch>
                        </a:blipFill>
                      </a:tcPr>
                    </a:tc>
                    <a:tc>
                      <a:txBody>
                        <a:bodyPr/>
                        <a:lstStyle/>
                        <a:p>
                          <a:endParaRPr lang="en-US"/>
                        </a:p>
                      </a:txBody>
                      <a:tcPr marL="80833" marR="80833" marT="40416" marB="4041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52959" t="-399048" r="-296" b="-1905"/>
                          </a:stretch>
                        </a:blipFill>
                      </a:tcPr>
                    </a:tc>
                    <a:extLst>
                      <a:ext uri="{0D108BD9-81ED-4DB2-BD59-A6C34878D82A}">
                        <a16:rowId xmlns:a16="http://schemas.microsoft.com/office/drawing/2014/main" val="2067733721"/>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B37B06F-55EE-4AF6-B49D-CB06E7FFC11A}"/>
                  </a:ext>
                </a:extLst>
              </p:cNvPr>
              <p:cNvSpPr txBox="1"/>
              <p:nvPr/>
            </p:nvSpPr>
            <p:spPr>
              <a:xfrm>
                <a:off x="1679180" y="3321938"/>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19" name="TextBox 18">
                <a:extLst>
                  <a:ext uri="{FF2B5EF4-FFF2-40B4-BE49-F238E27FC236}">
                    <a16:creationId xmlns:a16="http://schemas.microsoft.com/office/drawing/2014/main" id="{1B37B06F-55EE-4AF6-B49D-CB06E7FFC11A}"/>
                  </a:ext>
                </a:extLst>
              </p:cNvPr>
              <p:cNvSpPr txBox="1">
                <a:spLocks noRot="1" noChangeAspect="1" noMove="1" noResize="1" noEditPoints="1" noAdjustHandles="1" noChangeArrowheads="1" noChangeShapeType="1" noTextEdit="1"/>
              </p:cNvSpPr>
              <p:nvPr/>
            </p:nvSpPr>
            <p:spPr>
              <a:xfrm>
                <a:off x="1679180" y="3321938"/>
                <a:ext cx="667205" cy="523220"/>
              </a:xfrm>
              <a:prstGeom prst="rect">
                <a:avLst/>
              </a:prstGeom>
              <a:blipFill>
                <a:blip r:embed="rId4"/>
                <a:stretch>
                  <a:fillRect/>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BD0F90E8-F880-41D2-8AEF-F48E0396E39E}"/>
              </a:ext>
            </a:extLst>
          </p:cNvPr>
          <p:cNvSpPr txBox="1"/>
          <p:nvPr/>
        </p:nvSpPr>
        <p:spPr>
          <a:xfrm>
            <a:off x="1679182" y="1704947"/>
            <a:ext cx="4456512"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The characteristic equation 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09B8B99-AEDD-4F48-8A82-EA02A5A5BD5C}"/>
                  </a:ext>
                </a:extLst>
              </p:cNvPr>
              <p:cNvSpPr txBox="1"/>
              <p:nvPr/>
            </p:nvSpPr>
            <p:spPr>
              <a:xfrm>
                <a:off x="2251282" y="2513443"/>
                <a:ext cx="260071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λ</m:t>
                          </m:r>
                        </m:e>
                        <m:sup>
                          <m:r>
                            <a:rPr lang="en-IN" b="0" i="0" smtClean="0">
                              <a:latin typeface="Cambria Math" panose="02040503050406030204" pitchFamily="18" charset="0"/>
                            </a:rPr>
                            <m:t>2</m:t>
                          </m:r>
                        </m:sup>
                      </m:sSup>
                      <m:r>
                        <a:rPr lang="en-IN" b="0" i="0" smtClean="0">
                          <a:latin typeface="Cambria Math" panose="02040503050406030204" pitchFamily="18" charset="0"/>
                        </a:rPr>
                        <m:t>−</m:t>
                      </m:r>
                      <m:r>
                        <a:rPr lang="en-US" i="0">
                          <a:latin typeface="Cambria Math" panose="02040503050406030204" pitchFamily="18" charset="0"/>
                        </a:rPr>
                        <m:t>3</m:t>
                      </m:r>
                      <m:r>
                        <m:rPr>
                          <m:sty m:val="p"/>
                        </m:rPr>
                        <a:rPr lang="en-IN" i="0">
                          <a:latin typeface="Cambria Math" panose="02040503050406030204" pitchFamily="18" charset="0"/>
                        </a:rPr>
                        <m:t>λ</m:t>
                      </m:r>
                      <m:r>
                        <a:rPr lang="en-IN" i="0">
                          <a:latin typeface="Cambria Math" panose="02040503050406030204" pitchFamily="18" charset="0"/>
                        </a:rPr>
                        <m:t>+2=0</m:t>
                      </m:r>
                    </m:oMath>
                  </m:oMathPara>
                </a14:m>
                <a:endParaRPr lang="en-IN" dirty="0">
                  <a:latin typeface="+mj-lt"/>
                </a:endParaRPr>
              </a:p>
            </p:txBody>
          </p:sp>
        </mc:Choice>
        <mc:Fallback xmlns="">
          <p:sp>
            <p:nvSpPr>
              <p:cNvPr id="21" name="TextBox 20">
                <a:extLst>
                  <a:ext uri="{FF2B5EF4-FFF2-40B4-BE49-F238E27FC236}">
                    <a16:creationId xmlns:a16="http://schemas.microsoft.com/office/drawing/2014/main" id="{A09B8B99-AEDD-4F48-8A82-EA02A5A5BD5C}"/>
                  </a:ext>
                </a:extLst>
              </p:cNvPr>
              <p:cNvSpPr txBox="1">
                <a:spLocks noRot="1" noChangeAspect="1" noMove="1" noResize="1" noEditPoints="1" noAdjustHandles="1" noChangeArrowheads="1" noChangeShapeType="1" noTextEdit="1"/>
              </p:cNvSpPr>
              <p:nvPr/>
            </p:nvSpPr>
            <p:spPr>
              <a:xfrm>
                <a:off x="2251282" y="2513443"/>
                <a:ext cx="2600718"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F4C287F-B215-4AE0-9039-29F861F4E121}"/>
                  </a:ext>
                </a:extLst>
              </p:cNvPr>
              <p:cNvSpPr txBox="1"/>
              <p:nvPr/>
            </p:nvSpPr>
            <p:spPr>
              <a:xfrm>
                <a:off x="2188008" y="3321940"/>
                <a:ext cx="13180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l-GR" smtClean="0">
                          <a:latin typeface="Cambria Math" panose="02040503050406030204" pitchFamily="18" charset="0"/>
                        </a:rPr>
                        <m:t>(</m:t>
                      </m:r>
                      <m:r>
                        <m:rPr>
                          <m:sty m:val="p"/>
                        </m:rPr>
                        <a:rPr lang="el-GR" smtClean="0">
                          <a:latin typeface="Cambria Math" panose="02040503050406030204" pitchFamily="18" charset="0"/>
                        </a:rPr>
                        <m:t>λ</m:t>
                      </m:r>
                      <m:r>
                        <a:rPr lang="el-GR" smtClean="0">
                          <a:latin typeface="Cambria Math" panose="02040503050406030204" pitchFamily="18" charset="0"/>
                        </a:rPr>
                        <m:t>−1)</m:t>
                      </m:r>
                    </m:oMath>
                  </m:oMathPara>
                </a14:m>
                <a:endParaRPr lang="en-IN" dirty="0">
                  <a:latin typeface="+mj-lt"/>
                </a:endParaRPr>
              </a:p>
            </p:txBody>
          </p:sp>
        </mc:Choice>
        <mc:Fallback xmlns="">
          <p:sp>
            <p:nvSpPr>
              <p:cNvPr id="22" name="TextBox 21">
                <a:extLst>
                  <a:ext uri="{FF2B5EF4-FFF2-40B4-BE49-F238E27FC236}">
                    <a16:creationId xmlns:a16="http://schemas.microsoft.com/office/drawing/2014/main" id="{CF4C287F-B215-4AE0-9039-29F861F4E121}"/>
                  </a:ext>
                </a:extLst>
              </p:cNvPr>
              <p:cNvSpPr txBox="1">
                <a:spLocks noRot="1" noChangeAspect="1" noMove="1" noResize="1" noEditPoints="1" noAdjustHandles="1" noChangeArrowheads="1" noChangeShapeType="1" noTextEdit="1"/>
              </p:cNvSpPr>
              <p:nvPr/>
            </p:nvSpPr>
            <p:spPr>
              <a:xfrm>
                <a:off x="2188008" y="3321940"/>
                <a:ext cx="1318020"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C19350E-3CE2-41FB-964D-1FB73BE76611}"/>
                  </a:ext>
                </a:extLst>
              </p:cNvPr>
              <p:cNvSpPr txBox="1"/>
              <p:nvPr/>
            </p:nvSpPr>
            <p:spPr>
              <a:xfrm>
                <a:off x="3298233" y="3321938"/>
                <a:ext cx="13180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l-GR" smtClean="0">
                          <a:latin typeface="Cambria Math" panose="02040503050406030204" pitchFamily="18" charset="0"/>
                        </a:rPr>
                        <m:t>(</m:t>
                      </m:r>
                      <m:r>
                        <m:rPr>
                          <m:sty m:val="p"/>
                        </m:rPr>
                        <a:rPr lang="el-GR" smtClean="0">
                          <a:latin typeface="Cambria Math" panose="02040503050406030204" pitchFamily="18" charset="0"/>
                        </a:rPr>
                        <m:t>λ</m:t>
                      </m:r>
                      <m:r>
                        <a:rPr lang="el-GR" smtClean="0">
                          <a:latin typeface="Cambria Math" panose="02040503050406030204" pitchFamily="18" charset="0"/>
                        </a:rPr>
                        <m:t>−2)</m:t>
                      </m:r>
                    </m:oMath>
                  </m:oMathPara>
                </a14:m>
                <a:endParaRPr lang="en-IN" dirty="0">
                  <a:latin typeface="+mj-lt"/>
                </a:endParaRPr>
              </a:p>
            </p:txBody>
          </p:sp>
        </mc:Choice>
        <mc:Fallback xmlns="">
          <p:sp>
            <p:nvSpPr>
              <p:cNvPr id="23" name="TextBox 22">
                <a:extLst>
                  <a:ext uri="{FF2B5EF4-FFF2-40B4-BE49-F238E27FC236}">
                    <a16:creationId xmlns:a16="http://schemas.microsoft.com/office/drawing/2014/main" id="{0C19350E-3CE2-41FB-964D-1FB73BE76611}"/>
                  </a:ext>
                </a:extLst>
              </p:cNvPr>
              <p:cNvSpPr txBox="1">
                <a:spLocks noRot="1" noChangeAspect="1" noMove="1" noResize="1" noEditPoints="1" noAdjustHandles="1" noChangeArrowheads="1" noChangeShapeType="1" noTextEdit="1"/>
              </p:cNvSpPr>
              <p:nvPr/>
            </p:nvSpPr>
            <p:spPr>
              <a:xfrm>
                <a:off x="3298233" y="3321938"/>
                <a:ext cx="1318020"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5A927D0-4F80-478F-8518-09111F6EA136}"/>
                  </a:ext>
                </a:extLst>
              </p:cNvPr>
              <p:cNvSpPr txBox="1"/>
              <p:nvPr/>
            </p:nvSpPr>
            <p:spPr>
              <a:xfrm>
                <a:off x="4457876" y="3321938"/>
                <a:ext cx="78824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a:latin typeface="Cambria Math" panose="02040503050406030204" pitchFamily="18" charset="0"/>
                        </a:rPr>
                        <m:t>=0</m:t>
                      </m:r>
                    </m:oMath>
                  </m:oMathPara>
                </a14:m>
                <a:endParaRPr lang="en-IN" dirty="0">
                  <a:latin typeface="+mj-lt"/>
                </a:endParaRPr>
              </a:p>
            </p:txBody>
          </p:sp>
        </mc:Choice>
        <mc:Fallback xmlns="">
          <p:sp>
            <p:nvSpPr>
              <p:cNvPr id="24" name="TextBox 23">
                <a:extLst>
                  <a:ext uri="{FF2B5EF4-FFF2-40B4-BE49-F238E27FC236}">
                    <a16:creationId xmlns:a16="http://schemas.microsoft.com/office/drawing/2014/main" id="{85A927D0-4F80-478F-8518-09111F6EA136}"/>
                  </a:ext>
                </a:extLst>
              </p:cNvPr>
              <p:cNvSpPr txBox="1">
                <a:spLocks noRot="1" noChangeAspect="1" noMove="1" noResize="1" noEditPoints="1" noAdjustHandles="1" noChangeArrowheads="1" noChangeShapeType="1" noTextEdit="1"/>
              </p:cNvSpPr>
              <p:nvPr/>
            </p:nvSpPr>
            <p:spPr>
              <a:xfrm>
                <a:off x="4457876" y="3321938"/>
                <a:ext cx="788248"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000758A-603F-426F-B847-29690441A0CB}"/>
                  </a:ext>
                </a:extLst>
              </p:cNvPr>
              <p:cNvSpPr txBox="1"/>
              <p:nvPr/>
            </p:nvSpPr>
            <p:spPr>
              <a:xfrm>
                <a:off x="1692459" y="4130435"/>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0000758A-603F-426F-B847-29690441A0CB}"/>
                  </a:ext>
                </a:extLst>
              </p:cNvPr>
              <p:cNvSpPr txBox="1">
                <a:spLocks noRot="1" noChangeAspect="1" noMove="1" noResize="1" noEditPoints="1" noAdjustHandles="1" noChangeArrowheads="1" noChangeShapeType="1" noTextEdit="1"/>
              </p:cNvSpPr>
              <p:nvPr/>
            </p:nvSpPr>
            <p:spPr>
              <a:xfrm>
                <a:off x="1692459" y="4130435"/>
                <a:ext cx="667205"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7CE7049-C137-4CE1-A627-F71469F3AD26}"/>
                  </a:ext>
                </a:extLst>
              </p:cNvPr>
              <p:cNvSpPr txBox="1"/>
              <p:nvPr/>
            </p:nvSpPr>
            <p:spPr>
              <a:xfrm>
                <a:off x="2237511" y="4130436"/>
                <a:ext cx="389669"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m:rPr>
                          <m:sty m:val="p"/>
                        </m:rPr>
                        <a:rPr lang="el-GR">
                          <a:latin typeface="Cambria Math" panose="02040503050406030204" pitchFamily="18" charset="0"/>
                        </a:rPr>
                        <m:t>λ</m:t>
                      </m:r>
                    </m:oMath>
                  </m:oMathPara>
                </a14:m>
                <a:endParaRPr lang="en-IN" dirty="0">
                  <a:latin typeface="+mj-lt"/>
                </a:endParaRPr>
              </a:p>
            </p:txBody>
          </p:sp>
        </mc:Choice>
        <mc:Fallback xmlns="">
          <p:sp>
            <p:nvSpPr>
              <p:cNvPr id="33" name="TextBox 32">
                <a:extLst>
                  <a:ext uri="{FF2B5EF4-FFF2-40B4-BE49-F238E27FC236}">
                    <a16:creationId xmlns:a16="http://schemas.microsoft.com/office/drawing/2014/main" id="{57CE7049-C137-4CE1-A627-F71469F3AD26}"/>
                  </a:ext>
                </a:extLst>
              </p:cNvPr>
              <p:cNvSpPr txBox="1">
                <a:spLocks noRot="1" noChangeAspect="1" noMove="1" noResize="1" noEditPoints="1" noAdjustHandles="1" noChangeArrowheads="1" noChangeShapeType="1" noTextEdit="1"/>
              </p:cNvSpPr>
              <p:nvPr/>
            </p:nvSpPr>
            <p:spPr>
              <a:xfrm>
                <a:off x="2237511" y="4130436"/>
                <a:ext cx="389669"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1F2676A-1F40-406D-BA11-BCF05D100695}"/>
                  </a:ext>
                </a:extLst>
              </p:cNvPr>
              <p:cNvSpPr txBox="1"/>
              <p:nvPr/>
            </p:nvSpPr>
            <p:spPr>
              <a:xfrm>
                <a:off x="2533521" y="4130437"/>
                <a:ext cx="78824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smtClean="0">
                          <a:latin typeface="Cambria Math" panose="02040503050406030204" pitchFamily="18" charset="0"/>
                        </a:rPr>
                        <m:t>=</m:t>
                      </m:r>
                      <m:r>
                        <a:rPr lang="en-IN" b="0" i="0" smtClean="0">
                          <a:latin typeface="Cambria Math" panose="02040503050406030204" pitchFamily="18" charset="0"/>
                        </a:rPr>
                        <m:t>1,</m:t>
                      </m:r>
                    </m:oMath>
                  </m:oMathPara>
                </a14:m>
                <a:endParaRPr lang="en-IN" dirty="0">
                  <a:latin typeface="+mj-lt"/>
                </a:endParaRPr>
              </a:p>
            </p:txBody>
          </p:sp>
        </mc:Choice>
        <mc:Fallback xmlns="">
          <p:sp>
            <p:nvSpPr>
              <p:cNvPr id="40" name="TextBox 39">
                <a:extLst>
                  <a:ext uri="{FF2B5EF4-FFF2-40B4-BE49-F238E27FC236}">
                    <a16:creationId xmlns:a16="http://schemas.microsoft.com/office/drawing/2014/main" id="{B1F2676A-1F40-406D-BA11-BCF05D100695}"/>
                  </a:ext>
                </a:extLst>
              </p:cNvPr>
              <p:cNvSpPr txBox="1">
                <a:spLocks noRot="1" noChangeAspect="1" noMove="1" noResize="1" noEditPoints="1" noAdjustHandles="1" noChangeArrowheads="1" noChangeShapeType="1" noTextEdit="1"/>
              </p:cNvSpPr>
              <p:nvPr/>
            </p:nvSpPr>
            <p:spPr>
              <a:xfrm>
                <a:off x="2533521" y="4130437"/>
                <a:ext cx="788248" cy="52322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551F387-2F9B-4B05-BC02-52710D3BE4E8}"/>
                  </a:ext>
                </a:extLst>
              </p:cNvPr>
              <p:cNvSpPr txBox="1"/>
              <p:nvPr/>
            </p:nvSpPr>
            <p:spPr>
              <a:xfrm>
                <a:off x="3300946" y="4130436"/>
                <a:ext cx="35687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0" smtClean="0">
                          <a:latin typeface="Cambria Math" panose="02040503050406030204" pitchFamily="18" charset="0"/>
                        </a:rPr>
                        <m:t>2</m:t>
                      </m:r>
                    </m:oMath>
                  </m:oMathPara>
                </a14:m>
                <a:endParaRPr lang="en-IN" dirty="0">
                  <a:latin typeface="+mj-lt"/>
                </a:endParaRPr>
              </a:p>
            </p:txBody>
          </p:sp>
        </mc:Choice>
        <mc:Fallback xmlns="">
          <p:sp>
            <p:nvSpPr>
              <p:cNvPr id="41" name="TextBox 40">
                <a:extLst>
                  <a:ext uri="{FF2B5EF4-FFF2-40B4-BE49-F238E27FC236}">
                    <a16:creationId xmlns:a16="http://schemas.microsoft.com/office/drawing/2014/main" id="{B551F387-2F9B-4B05-BC02-52710D3BE4E8}"/>
                  </a:ext>
                </a:extLst>
              </p:cNvPr>
              <p:cNvSpPr txBox="1">
                <a:spLocks noRot="1" noChangeAspect="1" noMove="1" noResize="1" noEditPoints="1" noAdjustHandles="1" noChangeArrowheads="1" noChangeShapeType="1" noTextEdit="1"/>
              </p:cNvSpPr>
              <p:nvPr/>
            </p:nvSpPr>
            <p:spPr>
              <a:xfrm>
                <a:off x="3300946" y="4130436"/>
                <a:ext cx="356878" cy="5232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F0138E9-5EDF-4B7A-9E14-540BD7425C98}"/>
                  </a:ext>
                </a:extLst>
              </p:cNvPr>
              <p:cNvSpPr txBox="1"/>
              <p:nvPr/>
            </p:nvSpPr>
            <p:spPr>
              <a:xfrm>
                <a:off x="1679181" y="4905036"/>
                <a:ext cx="1318020" cy="607795"/>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b="0" dirty="0">
                    <a:latin typeface="+mj-lt"/>
                  </a:rPr>
                  <a:t>So, </a:t>
                </a:r>
                <a14:m>
                  <m:oMath xmlns:m="http://schemas.openxmlformats.org/officeDocument/2006/math">
                    <m:sSubSup>
                      <m:sSubSupPr>
                        <m:ctrlPr>
                          <a:rPr lang="pt-BR" i="1" dirty="0" smtClean="0">
                            <a:latin typeface="Cambria Math" panose="02040503050406030204" pitchFamily="18" charset="0"/>
                          </a:rPr>
                        </m:ctrlPr>
                      </m:sSubSupPr>
                      <m:e>
                        <m:r>
                          <m:rPr>
                            <m:sty m:val="p"/>
                          </m:rPr>
                          <a:rPr lang="pt-BR" i="0" dirty="0" smtClean="0">
                            <a:latin typeface="Cambria Math" panose="02040503050406030204" pitchFamily="18" charset="0"/>
                          </a:rPr>
                          <m:t>a</m:t>
                        </m:r>
                      </m:e>
                      <m:sub>
                        <m:r>
                          <m:rPr>
                            <m:sty m:val="p"/>
                          </m:rPr>
                          <a:rPr lang="pt-BR" i="0" dirty="0" smtClean="0">
                            <a:latin typeface="Cambria Math" panose="02040503050406030204" pitchFamily="18" charset="0"/>
                          </a:rPr>
                          <m:t>n</m:t>
                        </m:r>
                      </m:sub>
                      <m:sup>
                        <m:d>
                          <m:dPr>
                            <m:ctrlPr>
                              <a:rPr lang="pt-BR" i="1" dirty="0" smtClean="0">
                                <a:latin typeface="Cambria Math" panose="02040503050406030204" pitchFamily="18" charset="0"/>
                              </a:rPr>
                            </m:ctrlPr>
                          </m:dPr>
                          <m:e>
                            <m:r>
                              <m:rPr>
                                <m:sty m:val="p"/>
                              </m:rPr>
                              <a:rPr lang="pt-BR" i="0" dirty="0" smtClean="0">
                                <a:latin typeface="Cambria Math" panose="02040503050406030204" pitchFamily="18" charset="0"/>
                              </a:rPr>
                              <m:t>h</m:t>
                            </m:r>
                          </m:e>
                        </m:d>
                      </m:sup>
                    </m:sSubSup>
                  </m:oMath>
                </a14:m>
                <a:endParaRPr lang="en-IN" dirty="0">
                  <a:latin typeface="+mj-lt"/>
                </a:endParaRPr>
              </a:p>
            </p:txBody>
          </p:sp>
        </mc:Choice>
        <mc:Fallback xmlns="">
          <p:sp>
            <p:nvSpPr>
              <p:cNvPr id="42" name="TextBox 41">
                <a:extLst>
                  <a:ext uri="{FF2B5EF4-FFF2-40B4-BE49-F238E27FC236}">
                    <a16:creationId xmlns:a16="http://schemas.microsoft.com/office/drawing/2014/main" id="{2F0138E9-5EDF-4B7A-9E14-540BD7425C98}"/>
                  </a:ext>
                </a:extLst>
              </p:cNvPr>
              <p:cNvSpPr txBox="1">
                <a:spLocks noRot="1" noChangeAspect="1" noMove="1" noResize="1" noEditPoints="1" noAdjustHandles="1" noChangeArrowheads="1" noChangeShapeType="1" noTextEdit="1"/>
              </p:cNvSpPr>
              <p:nvPr/>
            </p:nvSpPr>
            <p:spPr>
              <a:xfrm>
                <a:off x="1679181" y="4905036"/>
                <a:ext cx="1318020" cy="607795"/>
              </a:xfrm>
              <a:prstGeom prst="rect">
                <a:avLst/>
              </a:prstGeom>
              <a:blipFill>
                <a:blip r:embed="rId13"/>
                <a:stretch>
                  <a:fillRect l="-9217" b="-282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EA10539-0257-4A2C-9F1A-E4D9B448CB18}"/>
                  </a:ext>
                </a:extLst>
              </p:cNvPr>
              <p:cNvSpPr txBox="1"/>
              <p:nvPr/>
            </p:nvSpPr>
            <p:spPr>
              <a:xfrm>
                <a:off x="2831932" y="4972831"/>
                <a:ext cx="1545980"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i="0" smtClean="0">
                          <a:latin typeface="Cambria Math" panose="02040503050406030204" pitchFamily="18" charset="0"/>
                        </a:rPr>
                        <m: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C</m:t>
                          </m:r>
                        </m:e>
                        <m:sub>
                          <m:r>
                            <a:rPr lang="en-IN" b="0" i="0" smtClean="0">
                              <a:latin typeface="Cambria Math" panose="02040503050406030204" pitchFamily="18" charset="0"/>
                            </a:rPr>
                            <m:t>1</m:t>
                          </m:r>
                        </m:sub>
                      </m:sSub>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0" smtClean="0">
                                  <a:latin typeface="Cambria Math" panose="02040503050406030204" pitchFamily="18" charset="0"/>
                                </a:rPr>
                                <m:t>1</m:t>
                              </m:r>
                            </m:e>
                          </m:d>
                        </m:e>
                        <m:sup>
                          <m:r>
                            <m:rPr>
                              <m:sty m:val="p"/>
                            </m:rPr>
                            <a:rPr lang="en-IN" b="0" i="0" smtClean="0">
                              <a:latin typeface="Cambria Math" panose="02040503050406030204" pitchFamily="18" charset="0"/>
                            </a:rPr>
                            <m:t>n</m:t>
                          </m:r>
                        </m:sup>
                      </m:sSup>
                    </m:oMath>
                  </m:oMathPara>
                </a14:m>
                <a:endParaRPr lang="en-IN" dirty="0">
                  <a:latin typeface="+mj-lt"/>
                </a:endParaRPr>
              </a:p>
            </p:txBody>
          </p:sp>
        </mc:Choice>
        <mc:Fallback xmlns="">
          <p:sp>
            <p:nvSpPr>
              <p:cNvPr id="43" name="TextBox 42">
                <a:extLst>
                  <a:ext uri="{FF2B5EF4-FFF2-40B4-BE49-F238E27FC236}">
                    <a16:creationId xmlns:a16="http://schemas.microsoft.com/office/drawing/2014/main" id="{3EA10539-0257-4A2C-9F1A-E4D9B448CB18}"/>
                  </a:ext>
                </a:extLst>
              </p:cNvPr>
              <p:cNvSpPr txBox="1">
                <a:spLocks noRot="1" noChangeAspect="1" noMove="1" noResize="1" noEditPoints="1" noAdjustHandles="1" noChangeArrowheads="1" noChangeShapeType="1" noTextEdit="1"/>
              </p:cNvSpPr>
              <p:nvPr/>
            </p:nvSpPr>
            <p:spPr>
              <a:xfrm>
                <a:off x="2831932" y="4972831"/>
                <a:ext cx="1545980" cy="540000"/>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55EABEB-E8B6-4AAA-9A3F-02B1F7DAC713}"/>
                  </a:ext>
                </a:extLst>
              </p:cNvPr>
              <p:cNvSpPr txBox="1"/>
              <p:nvPr/>
            </p:nvSpPr>
            <p:spPr>
              <a:xfrm>
                <a:off x="4327425" y="4972831"/>
                <a:ext cx="1545979"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smtClean="0">
                          <a:latin typeface="Cambria Math" panose="02040503050406030204" pitchFamily="18" charset="0"/>
                        </a:rPr>
                        <m:t>+</m:t>
                      </m:r>
                      <m:r>
                        <a:rPr lang="en-IN" b="0" i="1" smtClean="0">
                          <a:latin typeface="Cambria Math" panose="02040503050406030204" pitchFamily="18" charset="0"/>
                        </a:rPr>
                        <m:t> </m:t>
                      </m:r>
                      <m:sSub>
                        <m:sSubPr>
                          <m:ctrlPr>
                            <a:rPr lang="en-IN" i="1">
                              <a:latin typeface="Cambria Math" panose="02040503050406030204" pitchFamily="18" charset="0"/>
                            </a:rPr>
                          </m:ctrlPr>
                        </m:sSubPr>
                        <m:e>
                          <m:r>
                            <m:rPr>
                              <m:sty m:val="p"/>
                            </m:rPr>
                            <a:rPr lang="en-IN">
                              <a:latin typeface="Cambria Math" panose="02040503050406030204" pitchFamily="18" charset="0"/>
                            </a:rPr>
                            <m:t>C</m:t>
                          </m:r>
                        </m:e>
                        <m:sub>
                          <m:r>
                            <a:rPr lang="en-IN">
                              <a:latin typeface="Cambria Math" panose="02040503050406030204" pitchFamily="18" charset="0"/>
                            </a:rPr>
                            <m:t>2</m:t>
                          </m:r>
                        </m:sub>
                      </m:sSub>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a:latin typeface="Cambria Math" panose="02040503050406030204" pitchFamily="18" charset="0"/>
                                </a:rPr>
                                <m:t>2</m:t>
                              </m:r>
                            </m:e>
                          </m:d>
                        </m:e>
                        <m:sup>
                          <m:r>
                            <m:rPr>
                              <m:sty m:val="p"/>
                            </m:rPr>
                            <a:rPr lang="en-IN">
                              <a:latin typeface="Cambria Math" panose="02040503050406030204" pitchFamily="18" charset="0"/>
                            </a:rPr>
                            <m:t>n</m:t>
                          </m:r>
                        </m:sup>
                      </m:sSup>
                    </m:oMath>
                  </m:oMathPara>
                </a14:m>
                <a:endParaRPr lang="en-IN" dirty="0">
                  <a:latin typeface="+mj-lt"/>
                </a:endParaRPr>
              </a:p>
            </p:txBody>
          </p:sp>
        </mc:Choice>
        <mc:Fallback xmlns="">
          <p:sp>
            <p:nvSpPr>
              <p:cNvPr id="44" name="TextBox 43">
                <a:extLst>
                  <a:ext uri="{FF2B5EF4-FFF2-40B4-BE49-F238E27FC236}">
                    <a16:creationId xmlns:a16="http://schemas.microsoft.com/office/drawing/2014/main" id="{655EABEB-E8B6-4AAA-9A3F-02B1F7DAC713}"/>
                  </a:ext>
                </a:extLst>
              </p:cNvPr>
              <p:cNvSpPr txBox="1">
                <a:spLocks noRot="1" noChangeAspect="1" noMove="1" noResize="1" noEditPoints="1" noAdjustHandles="1" noChangeArrowheads="1" noChangeShapeType="1" noTextEdit="1"/>
              </p:cNvSpPr>
              <p:nvPr/>
            </p:nvSpPr>
            <p:spPr>
              <a:xfrm>
                <a:off x="4327425" y="4972831"/>
                <a:ext cx="1545979" cy="54000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3129F87-73E4-452B-B136-04A9E6090611}"/>
                  </a:ext>
                </a:extLst>
              </p:cNvPr>
              <p:cNvSpPr txBox="1"/>
              <p:nvPr/>
            </p:nvSpPr>
            <p:spPr>
              <a:xfrm>
                <a:off x="4377912" y="858242"/>
                <a:ext cx="4024932"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sub>
                      </m:sSub>
                      <m:r>
                        <a:rPr lang="en-IN" b="0" i="0" smtClean="0">
                          <a:latin typeface="Cambria Math" panose="02040503050406030204" pitchFamily="18" charset="0"/>
                        </a:rPr>
                        <m:t>−</m:t>
                      </m:r>
                      <m:r>
                        <a:rPr lang="en-US">
                          <a:latin typeface="Cambria Math" panose="02040503050406030204" pitchFamily="18" charset="0"/>
                        </a:rPr>
                        <m:t>3</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1</m:t>
                          </m:r>
                        </m:sub>
                      </m:sSub>
                      <m:r>
                        <a:rPr lang="en-IN" b="0" i="1" smtClean="0">
                          <a:latin typeface="Cambria Math" panose="02040503050406030204" pitchFamily="18" charset="0"/>
                        </a:rPr>
                        <m:t>+</m:t>
                      </m:r>
                      <m:r>
                        <a:rPr lang="en-US">
                          <a:latin typeface="Cambria Math" panose="02040503050406030204" pitchFamily="18" charset="0"/>
                        </a:rPr>
                        <m:t>2</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2</m:t>
                          </m:r>
                        </m:sub>
                      </m:sSub>
                      <m:r>
                        <a:rPr lang="en-IN" b="0" i="1" smtClean="0">
                          <a:latin typeface="Cambria Math" panose="02040503050406030204" pitchFamily="18" charset="0"/>
                        </a:rPr>
                        <m:t>=0</m:t>
                      </m:r>
                    </m:oMath>
                  </m:oMathPara>
                </a14:m>
                <a:endParaRPr lang="en-IN" dirty="0">
                  <a:latin typeface="+mj-lt"/>
                </a:endParaRPr>
              </a:p>
            </p:txBody>
          </p:sp>
        </mc:Choice>
        <mc:Fallback xmlns="">
          <p:sp>
            <p:nvSpPr>
              <p:cNvPr id="45" name="TextBox 44">
                <a:extLst>
                  <a:ext uri="{FF2B5EF4-FFF2-40B4-BE49-F238E27FC236}">
                    <a16:creationId xmlns:a16="http://schemas.microsoft.com/office/drawing/2014/main" id="{73129F87-73E4-452B-B136-04A9E6090611}"/>
                  </a:ext>
                </a:extLst>
              </p:cNvPr>
              <p:cNvSpPr txBox="1">
                <a:spLocks noRot="1" noChangeAspect="1" noMove="1" noResize="1" noEditPoints="1" noAdjustHandles="1" noChangeArrowheads="1" noChangeShapeType="1" noTextEdit="1"/>
              </p:cNvSpPr>
              <p:nvPr/>
            </p:nvSpPr>
            <p:spPr>
              <a:xfrm>
                <a:off x="4377912" y="858242"/>
                <a:ext cx="4024932" cy="523220"/>
              </a:xfrm>
              <a:prstGeom prst="rect">
                <a:avLst/>
              </a:prstGeom>
              <a:blipFill>
                <a:blip r:embed="rId1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193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1+#ppt_w/2"/>
                                          </p:val>
                                        </p:tav>
                                        <p:tav tm="100000">
                                          <p:val>
                                            <p:strVal val="#ppt_x"/>
                                          </p:val>
                                        </p:tav>
                                      </p:tavLst>
                                    </p:anim>
                                    <p:anim calcmode="lin" valueType="num">
                                      <p:cBhvr additive="base">
                                        <p:cTn id="5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9" grpId="0"/>
      <p:bldP spid="20" grpId="0"/>
      <p:bldP spid="21" grpId="0"/>
      <p:bldP spid="22" grpId="0"/>
      <p:bldP spid="23" grpId="0"/>
      <p:bldP spid="24" grpId="0"/>
      <p:bldP spid="25" grpId="0"/>
      <p:bldP spid="33" grpId="0"/>
      <p:bldP spid="40" grpId="0"/>
      <p:bldP spid="41" grpId="0"/>
      <p:bldP spid="42" grpId="0"/>
      <p:bldP spid="43" grpId="0"/>
      <p:bldP spid="44"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E988DA4-0944-4E8D-969E-D57D8844DC17}"/>
              </a:ext>
            </a:extLst>
          </p:cNvPr>
          <p:cNvCxnSpPr>
            <a:cxnSpLocks/>
            <a:endCxn id="15" idx="0"/>
          </p:cNvCxnSpPr>
          <p:nvPr/>
        </p:nvCxnSpPr>
        <p:spPr>
          <a:xfrm>
            <a:off x="1191446" y="0"/>
            <a:ext cx="0" cy="511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54CD797-DE29-41C7-B2F5-D10F1D62CC82}"/>
              </a:ext>
            </a:extLst>
          </p:cNvPr>
          <p:cNvSpPr/>
          <p:nvPr/>
        </p:nvSpPr>
        <p:spPr>
          <a:xfrm>
            <a:off x="954165" y="51145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16" name="TextBox 15">
            <a:extLst>
              <a:ext uri="{FF2B5EF4-FFF2-40B4-BE49-F238E27FC236}">
                <a16:creationId xmlns:a16="http://schemas.microsoft.com/office/drawing/2014/main" id="{0CA37DD2-AB22-447A-B018-EB2E669A682A}"/>
              </a:ext>
            </a:extLst>
          </p:cNvPr>
          <p:cNvSpPr txBox="1"/>
          <p:nvPr/>
        </p:nvSpPr>
        <p:spPr>
          <a:xfrm>
            <a:off x="1527893" y="54868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17" name="Straight Connector 16">
            <a:extLst>
              <a:ext uri="{FF2B5EF4-FFF2-40B4-BE49-F238E27FC236}">
                <a16:creationId xmlns:a16="http://schemas.microsoft.com/office/drawing/2014/main" id="{4F59A2A3-AF1C-4060-BA07-51DF9E55FE5F}"/>
              </a:ext>
            </a:extLst>
          </p:cNvPr>
          <p:cNvCxnSpPr>
            <a:cxnSpLocks/>
          </p:cNvCxnSpPr>
          <p:nvPr/>
        </p:nvCxnSpPr>
        <p:spPr>
          <a:xfrm>
            <a:off x="1191446" y="986018"/>
            <a:ext cx="0" cy="12977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73DE0D8-BF47-4896-BF8F-200F546123CB}"/>
              </a:ext>
            </a:extLst>
          </p:cNvPr>
          <p:cNvSpPr txBox="1"/>
          <p:nvPr/>
        </p:nvSpPr>
        <p:spPr>
          <a:xfrm>
            <a:off x="1458965" y="560256"/>
            <a:ext cx="8142234" cy="1646605"/>
          </a:xfrm>
          <a:prstGeom prst="rect">
            <a:avLst/>
          </a:prstGeom>
          <a:noFill/>
        </p:spPr>
        <p:txBody>
          <a:bodyPr wrap="square" rtlCol="0">
            <a:spAutoFit/>
          </a:bodyPr>
          <a:lstStyle/>
          <a:p>
            <a:r>
              <a:rPr lang="en-US" sz="2800" b="1" dirty="0">
                <a:solidFill>
                  <a:srgbClr val="FF0000"/>
                </a:solidFill>
              </a:rPr>
              <a:t>Topics of Unit 2.1</a:t>
            </a:r>
          </a:p>
          <a:p>
            <a:pPr marL="914400" lvl="1" indent="-457200">
              <a:lnSpc>
                <a:spcPct val="150000"/>
              </a:lnSpc>
              <a:spcBef>
                <a:spcPts val="600"/>
              </a:spcBef>
              <a:buFont typeface="Wingdings" panose="05000000000000000000" pitchFamily="2" charset="2"/>
              <a:buChar char="§"/>
            </a:pPr>
            <a:r>
              <a:rPr lang="en-GB" sz="2400" dirty="0">
                <a:solidFill>
                  <a:srgbClr val="002060"/>
                </a:solidFill>
              </a:rPr>
              <a:t>Solution of Linear Recurrence Relation using Undetermined Coefficient Method</a:t>
            </a:r>
            <a:endParaRPr lang="en-US" sz="2400" dirty="0">
              <a:solidFill>
                <a:srgbClr val="002060"/>
              </a:solidFill>
            </a:endParaRPr>
          </a:p>
        </p:txBody>
      </p:sp>
    </p:spTree>
    <p:extLst>
      <p:ext uri="{BB962C8B-B14F-4D97-AF65-F5344CB8AC3E}">
        <p14:creationId xmlns:p14="http://schemas.microsoft.com/office/powerpoint/2010/main" val="14313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1"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1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B107881B-C3D2-4C2B-A4ED-BE7E40AA209C}"/>
                  </a:ext>
                </a:extLst>
              </p:cNvPr>
              <p:cNvSpPr txBox="1"/>
              <p:nvPr/>
            </p:nvSpPr>
            <p:spPr>
              <a:xfrm>
                <a:off x="1679180" y="775973"/>
                <a:ext cx="2359353" cy="607795"/>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b="0" dirty="0">
                    <a:latin typeface="+mj-lt"/>
                  </a:rPr>
                  <a:t>Now, </a:t>
                </a:r>
                <a14:m>
                  <m:oMath xmlns:m="http://schemas.openxmlformats.org/officeDocument/2006/math">
                    <m:sSubSup>
                      <m:sSubSupPr>
                        <m:ctrlPr>
                          <a:rPr lang="pt-BR" i="1" dirty="0" smtClean="0">
                            <a:latin typeface="Cambria Math" panose="02040503050406030204" pitchFamily="18" charset="0"/>
                          </a:rPr>
                        </m:ctrlPr>
                      </m:sSubSupPr>
                      <m:e>
                        <m:sSub>
                          <m:sSubPr>
                            <m:ctrlPr>
                              <a:rPr lang="en-IN" b="0" i="1" dirty="0" smtClean="0">
                                <a:latin typeface="Cambria Math" panose="02040503050406030204" pitchFamily="18" charset="0"/>
                              </a:rPr>
                            </m:ctrlPr>
                          </m:sSubPr>
                          <m:e>
                            <m:r>
                              <m:rPr>
                                <m:sty m:val="p"/>
                              </m:rPr>
                              <a:rPr lang="en-IN" b="0" i="0" dirty="0" smtClean="0">
                                <a:latin typeface="Cambria Math" panose="02040503050406030204" pitchFamily="18" charset="0"/>
                              </a:rPr>
                              <m:t>a</m:t>
                            </m:r>
                          </m:e>
                          <m:sub>
                            <m:r>
                              <m:rPr>
                                <m:sty m:val="p"/>
                              </m:rPr>
                              <a:rPr lang="en-IN" b="0" i="0" dirty="0" smtClean="0">
                                <a:latin typeface="Cambria Math" panose="02040503050406030204" pitchFamily="18" charset="0"/>
                              </a:rPr>
                              <m:t>n</m:t>
                            </m:r>
                          </m:sub>
                        </m:sSub>
                        <m:r>
                          <a:rPr lang="en-IN" b="0" i="0" dirty="0" smtClean="0">
                            <a:latin typeface="Cambria Math" panose="02040503050406030204" pitchFamily="18" charset="0"/>
                          </a:rPr>
                          <m:t>=</m:t>
                        </m:r>
                        <m:r>
                          <m:rPr>
                            <m:sty m:val="p"/>
                          </m:rPr>
                          <a:rPr lang="pt-BR" i="0" dirty="0" smtClean="0">
                            <a:latin typeface="Cambria Math" panose="02040503050406030204" pitchFamily="18" charset="0"/>
                          </a:rPr>
                          <m:t>a</m:t>
                        </m:r>
                      </m:e>
                      <m:sub>
                        <m:r>
                          <m:rPr>
                            <m:sty m:val="p"/>
                          </m:rPr>
                          <a:rPr lang="pt-BR" i="0" dirty="0" smtClean="0">
                            <a:latin typeface="Cambria Math" panose="02040503050406030204" pitchFamily="18" charset="0"/>
                          </a:rPr>
                          <m:t>n</m:t>
                        </m:r>
                      </m:sub>
                      <m:sup>
                        <m:d>
                          <m:dPr>
                            <m:ctrlPr>
                              <a:rPr lang="pt-BR" i="1" dirty="0" smtClean="0">
                                <a:latin typeface="Cambria Math" panose="02040503050406030204" pitchFamily="18" charset="0"/>
                              </a:rPr>
                            </m:ctrlPr>
                          </m:dPr>
                          <m:e>
                            <m:r>
                              <m:rPr>
                                <m:sty m:val="p"/>
                              </m:rPr>
                              <a:rPr lang="pt-BR" i="0" dirty="0" smtClean="0">
                                <a:latin typeface="Cambria Math" panose="02040503050406030204" pitchFamily="18" charset="0"/>
                              </a:rPr>
                              <m:t>h</m:t>
                            </m:r>
                          </m:e>
                        </m:d>
                      </m:sup>
                    </m:sSubSup>
                  </m:oMath>
                </a14:m>
                <a:endParaRPr lang="en-IN" dirty="0">
                  <a:latin typeface="+mj-lt"/>
                </a:endParaRPr>
              </a:p>
            </p:txBody>
          </p:sp>
        </mc:Choice>
        <mc:Fallback xmlns="">
          <p:sp>
            <p:nvSpPr>
              <p:cNvPr id="61" name="TextBox 60">
                <a:extLst>
                  <a:ext uri="{FF2B5EF4-FFF2-40B4-BE49-F238E27FC236}">
                    <a16:creationId xmlns:a16="http://schemas.microsoft.com/office/drawing/2014/main" id="{B107881B-C3D2-4C2B-A4ED-BE7E40AA209C}"/>
                  </a:ext>
                </a:extLst>
              </p:cNvPr>
              <p:cNvSpPr txBox="1">
                <a:spLocks noRot="1" noChangeAspect="1" noMove="1" noResize="1" noEditPoints="1" noAdjustHandles="1" noChangeArrowheads="1" noChangeShapeType="1" noTextEdit="1"/>
              </p:cNvSpPr>
              <p:nvPr/>
            </p:nvSpPr>
            <p:spPr>
              <a:xfrm>
                <a:off x="1679180" y="775973"/>
                <a:ext cx="2359353" cy="607795"/>
              </a:xfrm>
              <a:prstGeom prst="rect">
                <a:avLst/>
              </a:prstGeom>
              <a:blipFill>
                <a:blip r:embed="rId2"/>
                <a:stretch>
                  <a:fillRect l="-5168" b="-2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9BEF3FB-DB06-438A-B2CE-AE8F93DAF02B}"/>
                  </a:ext>
                </a:extLst>
              </p:cNvPr>
              <p:cNvSpPr txBox="1"/>
              <p:nvPr/>
            </p:nvSpPr>
            <p:spPr>
              <a:xfrm>
                <a:off x="2465188" y="1455454"/>
                <a:ext cx="939659"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b="1" i="1" dirty="0">
                              <a:latin typeface="Cambria Math" panose="02040503050406030204" pitchFamily="18" charset="0"/>
                            </a:rPr>
                          </m:ctrlPr>
                        </m:sSubPr>
                        <m:e>
                          <m:r>
                            <a:rPr lang="en-IN" b="1" i="0" dirty="0">
                              <a:latin typeface="Cambria Math" panose="02040503050406030204" pitchFamily="18" charset="0"/>
                            </a:rPr>
                            <m:t>𝐚</m:t>
                          </m:r>
                        </m:e>
                        <m:sub>
                          <m:r>
                            <a:rPr lang="en-IN" b="1" i="0" dirty="0">
                              <a:latin typeface="Cambria Math" panose="02040503050406030204" pitchFamily="18" charset="0"/>
                            </a:rPr>
                            <m:t>𝐧</m:t>
                          </m:r>
                        </m:sub>
                      </m:sSub>
                      <m:r>
                        <a:rPr lang="en-IN" b="1" i="0" dirty="0">
                          <a:latin typeface="Cambria Math" panose="02040503050406030204" pitchFamily="18" charset="0"/>
                        </a:rPr>
                        <m:t>=</m:t>
                      </m:r>
                    </m:oMath>
                  </m:oMathPara>
                </a14:m>
                <a:endParaRPr lang="en-IN" b="1" dirty="0">
                  <a:latin typeface="+mj-lt"/>
                </a:endParaRPr>
              </a:p>
            </p:txBody>
          </p:sp>
        </mc:Choice>
        <mc:Fallback xmlns="">
          <p:sp>
            <p:nvSpPr>
              <p:cNvPr id="62" name="TextBox 61">
                <a:extLst>
                  <a:ext uri="{FF2B5EF4-FFF2-40B4-BE49-F238E27FC236}">
                    <a16:creationId xmlns:a16="http://schemas.microsoft.com/office/drawing/2014/main" id="{E9BEF3FB-DB06-438A-B2CE-AE8F93DAF02B}"/>
                  </a:ext>
                </a:extLst>
              </p:cNvPr>
              <p:cNvSpPr txBox="1">
                <a:spLocks noRot="1" noChangeAspect="1" noMove="1" noResize="1" noEditPoints="1" noAdjustHandles="1" noChangeArrowheads="1" noChangeShapeType="1" noTextEdit="1"/>
              </p:cNvSpPr>
              <p:nvPr/>
            </p:nvSpPr>
            <p:spPr>
              <a:xfrm>
                <a:off x="2465188" y="1455454"/>
                <a:ext cx="939659"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981077E1-1209-4294-AE09-14DC2A5F3BB8}"/>
                  </a:ext>
                </a:extLst>
              </p:cNvPr>
              <p:cNvSpPr txBox="1"/>
              <p:nvPr/>
            </p:nvSpPr>
            <p:spPr>
              <a:xfrm>
                <a:off x="4394685" y="1447064"/>
                <a:ext cx="1545979"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1" i="0" smtClean="0">
                          <a:latin typeface="Cambria Math" panose="02040503050406030204" pitchFamily="18" charset="0"/>
                        </a:rPr>
                        <m:t>+ </m:t>
                      </m:r>
                      <m:sSub>
                        <m:sSubPr>
                          <m:ctrlPr>
                            <a:rPr lang="en-IN" b="1" i="1">
                              <a:latin typeface="Cambria Math" panose="02040503050406030204" pitchFamily="18" charset="0"/>
                            </a:rPr>
                          </m:ctrlPr>
                        </m:sSubPr>
                        <m:e>
                          <m:r>
                            <a:rPr lang="en-IN" b="1" i="0">
                              <a:latin typeface="Cambria Math" panose="02040503050406030204" pitchFamily="18" charset="0"/>
                            </a:rPr>
                            <m:t>𝐂</m:t>
                          </m:r>
                        </m:e>
                        <m:sub>
                          <m:r>
                            <a:rPr lang="en-IN" b="1" i="0">
                              <a:latin typeface="Cambria Math" panose="02040503050406030204" pitchFamily="18" charset="0"/>
                            </a:rPr>
                            <m:t>𝟐</m:t>
                          </m:r>
                        </m:sub>
                      </m:sSub>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r>
                                <a:rPr lang="en-IN" b="1" i="0">
                                  <a:latin typeface="Cambria Math" panose="02040503050406030204" pitchFamily="18" charset="0"/>
                                </a:rPr>
                                <m:t>𝟐</m:t>
                              </m:r>
                            </m:e>
                          </m:d>
                        </m:e>
                        <m:sup>
                          <m:r>
                            <a:rPr lang="en-IN" b="1" i="0">
                              <a:latin typeface="Cambria Math" panose="02040503050406030204" pitchFamily="18" charset="0"/>
                            </a:rPr>
                            <m:t>𝐧</m:t>
                          </m:r>
                        </m:sup>
                      </m:sSup>
                    </m:oMath>
                  </m:oMathPara>
                </a14:m>
                <a:endParaRPr lang="en-IN" b="1" dirty="0">
                  <a:latin typeface="+mj-lt"/>
                </a:endParaRPr>
              </a:p>
            </p:txBody>
          </p:sp>
        </mc:Choice>
        <mc:Fallback xmlns="">
          <p:sp>
            <p:nvSpPr>
              <p:cNvPr id="63" name="TextBox 62">
                <a:extLst>
                  <a:ext uri="{FF2B5EF4-FFF2-40B4-BE49-F238E27FC236}">
                    <a16:creationId xmlns:a16="http://schemas.microsoft.com/office/drawing/2014/main" id="{981077E1-1209-4294-AE09-14DC2A5F3BB8}"/>
                  </a:ext>
                </a:extLst>
              </p:cNvPr>
              <p:cNvSpPr txBox="1">
                <a:spLocks noRot="1" noChangeAspect="1" noMove="1" noResize="1" noEditPoints="1" noAdjustHandles="1" noChangeArrowheads="1" noChangeShapeType="1" noTextEdit="1"/>
              </p:cNvSpPr>
              <p:nvPr/>
            </p:nvSpPr>
            <p:spPr>
              <a:xfrm>
                <a:off x="4394685" y="1447064"/>
                <a:ext cx="1545979" cy="540000"/>
              </a:xfrm>
              <a:prstGeom prst="rect">
                <a:avLst/>
              </a:prstGeom>
              <a:blipFill>
                <a:blip r:embed="rId4"/>
                <a:stretch>
                  <a:fillRect/>
                </a:stretch>
              </a:blipFill>
            </p:spPr>
            <p:txBody>
              <a:bodyPr/>
              <a:lstStyle/>
              <a:p>
                <a:r>
                  <a:rPr lang="en-IN">
                    <a:noFill/>
                  </a:rPr>
                  <a:t> </a:t>
                </a:r>
              </a:p>
            </p:txBody>
          </p:sp>
        </mc:Fallback>
      </mc:AlternateContent>
      <p:sp>
        <p:nvSpPr>
          <p:cNvPr id="29" name="TextBox 28">
            <a:extLst>
              <a:ext uri="{FF2B5EF4-FFF2-40B4-BE49-F238E27FC236}">
                <a16:creationId xmlns:a16="http://schemas.microsoft.com/office/drawing/2014/main" id="{38F9E50B-B8FD-449F-8184-A2BE53F22F2C}"/>
              </a:ext>
            </a:extLst>
          </p:cNvPr>
          <p:cNvSpPr txBox="1"/>
          <p:nvPr/>
        </p:nvSpPr>
        <p:spPr>
          <a:xfrm>
            <a:off x="1679180" y="1973925"/>
            <a:ext cx="16882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r>
              <a:rPr lang="en-IN" dirty="0">
                <a:latin typeface="+mj-lt"/>
              </a:rPr>
              <a:t>Given that, </a:t>
            </a:r>
            <a:endParaRPr lang="en-IN" i="0" dirty="0">
              <a:latin typeface="+mj-lt"/>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12F0B45-4C8E-4726-9273-14826C139C8D}"/>
                  </a:ext>
                </a:extLst>
              </p:cNvPr>
              <p:cNvSpPr txBox="1"/>
              <p:nvPr/>
            </p:nvSpPr>
            <p:spPr>
              <a:xfrm>
                <a:off x="1679180" y="2491268"/>
                <a:ext cx="1572016"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N" sz="2800" b="0" i="1" smtClean="0">
                              <a:solidFill>
                                <a:srgbClr val="002060"/>
                              </a:solidFill>
                              <a:latin typeface="Cambria Math" panose="02040503050406030204" pitchFamily="18" charset="0"/>
                            </a:rPr>
                          </m:ctrlPr>
                        </m:sSubPr>
                        <m:e>
                          <m:r>
                            <m:rPr>
                              <m:sty m:val="p"/>
                            </m:rPr>
                            <a:rPr lang="en-IN" sz="2800" b="0" i="0" smtClean="0">
                              <a:solidFill>
                                <a:srgbClr val="002060"/>
                              </a:solidFill>
                              <a:latin typeface="Cambria Math" panose="02040503050406030204" pitchFamily="18" charset="0"/>
                            </a:rPr>
                            <m:t>a</m:t>
                          </m:r>
                        </m:e>
                        <m:sub>
                          <m:r>
                            <a:rPr lang="en-IN" sz="2800" b="1" i="0" smtClean="0">
                              <a:solidFill>
                                <a:srgbClr val="FF0000"/>
                              </a:solidFill>
                              <a:latin typeface="Cambria Math" panose="02040503050406030204" pitchFamily="18" charset="0"/>
                            </a:rPr>
                            <m:t>𝟏</m:t>
                          </m:r>
                        </m:sub>
                      </m:sSub>
                      <m:r>
                        <a:rPr lang="en-IN" sz="2800" i="0"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−2</m:t>
                      </m:r>
                    </m:oMath>
                  </m:oMathPara>
                </a14:m>
                <a:endParaRPr lang="en-IN" sz="2800" dirty="0">
                  <a:solidFill>
                    <a:srgbClr val="002060"/>
                  </a:solidFill>
                </a:endParaRPr>
              </a:p>
            </p:txBody>
          </p:sp>
        </mc:Choice>
        <mc:Fallback xmlns="">
          <p:sp>
            <p:nvSpPr>
              <p:cNvPr id="31" name="TextBox 30">
                <a:extLst>
                  <a:ext uri="{FF2B5EF4-FFF2-40B4-BE49-F238E27FC236}">
                    <a16:creationId xmlns:a16="http://schemas.microsoft.com/office/drawing/2014/main" id="{312F0B45-4C8E-4726-9273-14826C139C8D}"/>
                  </a:ext>
                </a:extLst>
              </p:cNvPr>
              <p:cNvSpPr txBox="1">
                <a:spLocks noRot="1" noChangeAspect="1" noMove="1" noResize="1" noEditPoints="1" noAdjustHandles="1" noChangeArrowheads="1" noChangeShapeType="1" noTextEdit="1"/>
              </p:cNvSpPr>
              <p:nvPr/>
            </p:nvSpPr>
            <p:spPr>
              <a:xfrm>
                <a:off x="1679180" y="2491268"/>
                <a:ext cx="1572016"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ounded Rectangle 6">
                <a:extLst>
                  <a:ext uri="{FF2B5EF4-FFF2-40B4-BE49-F238E27FC236}">
                    <a16:creationId xmlns:a16="http://schemas.microsoft.com/office/drawing/2014/main" id="{7B73CD32-9E6B-4FA2-BF5B-430E15DDDBF7}"/>
                  </a:ext>
                </a:extLst>
              </p:cNvPr>
              <p:cNvSpPr/>
              <p:nvPr/>
            </p:nvSpPr>
            <p:spPr>
              <a:xfrm>
                <a:off x="2866699" y="3102030"/>
                <a:ext cx="3773824"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a</m:t>
                          </m:r>
                        </m:e>
                        <m:sub>
                          <m:r>
                            <a:rPr lang="en-IN" sz="2800" b="1" i="0" dirty="0" smtClean="0">
                              <a:solidFill>
                                <a:srgbClr val="FF0000"/>
                              </a:solidFill>
                              <a:latin typeface="Cambria Math" panose="02040503050406030204" pitchFamily="18" charset="0"/>
                            </a:rPr>
                            <m:t>𝟏</m:t>
                          </m:r>
                        </m:sub>
                      </m:sSub>
                      <m:r>
                        <a:rPr lang="en-GB" sz="2800" b="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C</m:t>
                          </m:r>
                        </m:e>
                        <m:sub>
                          <m:r>
                            <a:rPr lang="en-GB" sz="2800" b="0" i="1" dirty="0">
                              <a:solidFill>
                                <a:srgbClr val="002060"/>
                              </a:solidFill>
                              <a:latin typeface="Cambria Math" panose="02040503050406030204" pitchFamily="18" charset="0"/>
                            </a:rPr>
                            <m:t>1</m:t>
                          </m:r>
                        </m:sub>
                      </m:sSub>
                      <m:sSup>
                        <m:sSupPr>
                          <m:ctrlPr>
                            <a:rPr lang="en-GB" sz="2800" i="1" dirty="0" smtClean="0">
                              <a:solidFill>
                                <a:srgbClr val="002060"/>
                              </a:solidFill>
                              <a:latin typeface="Cambria Math" panose="02040503050406030204" pitchFamily="18" charset="0"/>
                            </a:rPr>
                          </m:ctrlPr>
                        </m:sSupPr>
                        <m:e>
                          <m:d>
                            <m:dPr>
                              <m:ctrlPr>
                                <a:rPr lang="en-GB" sz="2800" i="1" dirty="0" smtClean="0">
                                  <a:solidFill>
                                    <a:srgbClr val="002060"/>
                                  </a:solidFill>
                                  <a:latin typeface="Cambria Math" panose="02040503050406030204" pitchFamily="18" charset="0"/>
                                </a:rPr>
                              </m:ctrlPr>
                            </m:dPr>
                            <m:e>
                              <m:r>
                                <a:rPr lang="en-GB" sz="2800" b="0" i="0" dirty="0" smtClean="0">
                                  <a:solidFill>
                                    <a:srgbClr val="002060"/>
                                  </a:solidFill>
                                  <a:latin typeface="Cambria Math" panose="02040503050406030204" pitchFamily="18" charset="0"/>
                                </a:rPr>
                                <m:t>1</m:t>
                              </m:r>
                            </m:e>
                          </m:d>
                        </m:e>
                        <m:sup>
                          <m:r>
                            <a:rPr lang="en-GB" sz="2800" b="1" i="0" dirty="0" smtClean="0">
                              <a:solidFill>
                                <a:srgbClr val="FF0000"/>
                              </a:solidFill>
                              <a:latin typeface="Cambria Math" panose="02040503050406030204" pitchFamily="18" charset="0"/>
                            </a:rPr>
                            <m:t>𝟏</m:t>
                          </m:r>
                        </m:sup>
                      </m:sSup>
                      <m:r>
                        <a:rPr lang="en-GB" sz="2800" b="0" i="1" dirty="0" smtClean="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C</m:t>
                          </m:r>
                        </m:e>
                        <m:sub>
                          <m:r>
                            <a:rPr lang="en-GB" sz="2800" b="0" i="1" dirty="0" smtClean="0">
                              <a:solidFill>
                                <a:srgbClr val="002060"/>
                              </a:solidFill>
                              <a:latin typeface="Cambria Math" panose="02040503050406030204" pitchFamily="18" charset="0"/>
                            </a:rPr>
                            <m:t>2</m:t>
                          </m:r>
                        </m:sub>
                      </m:sSub>
                      <m:sSup>
                        <m:sSupPr>
                          <m:ctrlPr>
                            <a:rPr lang="en-GB" sz="2800" i="1" dirty="0">
                              <a:solidFill>
                                <a:srgbClr val="002060"/>
                              </a:solidFill>
                              <a:latin typeface="Cambria Math" panose="02040503050406030204" pitchFamily="18" charset="0"/>
                            </a:rPr>
                          </m:ctrlPr>
                        </m:sSupPr>
                        <m:e>
                          <m:d>
                            <m:dPr>
                              <m:ctrlPr>
                                <a:rPr lang="en-GB" sz="2800" i="1" dirty="0">
                                  <a:solidFill>
                                    <a:srgbClr val="002060"/>
                                  </a:solidFill>
                                  <a:latin typeface="Cambria Math" panose="02040503050406030204" pitchFamily="18" charset="0"/>
                                </a:rPr>
                              </m:ctrlPr>
                            </m:dPr>
                            <m:e>
                              <m:r>
                                <a:rPr lang="en-GB" sz="2800" b="0" i="1" dirty="0" smtClean="0">
                                  <a:solidFill>
                                    <a:srgbClr val="002060"/>
                                  </a:solidFill>
                                  <a:latin typeface="Cambria Math" panose="02040503050406030204" pitchFamily="18" charset="0"/>
                                </a:rPr>
                                <m:t>2</m:t>
                              </m:r>
                            </m:e>
                          </m:d>
                        </m:e>
                        <m:sup>
                          <m:r>
                            <a:rPr lang="en-GB" sz="2800" b="1" i="1" dirty="0" smtClean="0">
                              <a:solidFill>
                                <a:srgbClr val="FF0000"/>
                              </a:solidFill>
                              <a:latin typeface="Cambria Math" panose="02040503050406030204" pitchFamily="18" charset="0"/>
                            </a:rPr>
                            <m:t>𝟏</m:t>
                          </m:r>
                        </m:sup>
                      </m:sSup>
                    </m:oMath>
                  </m:oMathPara>
                </a14:m>
                <a:endParaRPr lang="en-GB" sz="2800" dirty="0">
                  <a:solidFill>
                    <a:srgbClr val="002060"/>
                  </a:solidFill>
                </a:endParaRPr>
              </a:p>
            </p:txBody>
          </p:sp>
        </mc:Choice>
        <mc:Fallback xmlns="">
          <p:sp>
            <p:nvSpPr>
              <p:cNvPr id="33" name="Rounded Rectangle 6">
                <a:extLst>
                  <a:ext uri="{FF2B5EF4-FFF2-40B4-BE49-F238E27FC236}">
                    <a16:creationId xmlns:a16="http://schemas.microsoft.com/office/drawing/2014/main" id="{7B73CD32-9E6B-4FA2-BF5B-430E15DDDBF7}"/>
                  </a:ext>
                </a:extLst>
              </p:cNvPr>
              <p:cNvSpPr>
                <a:spLocks noRot="1" noChangeAspect="1" noMove="1" noResize="1" noEditPoints="1" noAdjustHandles="1" noChangeArrowheads="1" noChangeShapeType="1" noTextEdit="1"/>
              </p:cNvSpPr>
              <p:nvPr/>
            </p:nvSpPr>
            <p:spPr>
              <a:xfrm>
                <a:off x="2866699" y="3102030"/>
                <a:ext cx="3773824" cy="52200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Rounded Rectangle 7">
                <a:extLst>
                  <a:ext uri="{FF2B5EF4-FFF2-40B4-BE49-F238E27FC236}">
                    <a16:creationId xmlns:a16="http://schemas.microsoft.com/office/drawing/2014/main" id="{CB236C30-6E24-407A-B1EB-15559063526B}"/>
                  </a:ext>
                </a:extLst>
              </p:cNvPr>
              <p:cNvSpPr/>
              <p:nvPr/>
            </p:nvSpPr>
            <p:spPr>
              <a:xfrm>
                <a:off x="1679180" y="3102030"/>
                <a:ext cx="1108923" cy="522000"/>
              </a:xfrm>
              <a:prstGeom prst="roundRect">
                <a:avLst>
                  <a:gd name="adj" fmla="val 17275"/>
                </a:avLst>
              </a:prstGeom>
              <a:solidFill>
                <a:srgbClr val="FF0000"/>
              </a:solidFill>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m:rPr>
                          <m:sty m:val="p"/>
                        </m:rPr>
                        <a:rPr lang="en-GB" sz="2800" b="0" i="0" dirty="0" smtClean="0">
                          <a:solidFill>
                            <a:schemeClr val="bg1"/>
                          </a:solidFill>
                          <a:latin typeface="Cambria Math" panose="02040503050406030204" pitchFamily="18" charset="0"/>
                        </a:rPr>
                        <m:t>n</m:t>
                      </m:r>
                      <m:r>
                        <a:rPr lang="en-GB" sz="2800" b="0" i="0" dirty="0" smtClean="0">
                          <a:solidFill>
                            <a:schemeClr val="bg1"/>
                          </a:solidFill>
                          <a:latin typeface="Cambria Math" panose="02040503050406030204" pitchFamily="18" charset="0"/>
                        </a:rPr>
                        <m:t>=1</m:t>
                      </m:r>
                    </m:oMath>
                  </m:oMathPara>
                </a14:m>
                <a:endParaRPr lang="en-GB" sz="2800" dirty="0">
                  <a:solidFill>
                    <a:schemeClr val="bg1"/>
                  </a:solidFill>
                </a:endParaRPr>
              </a:p>
            </p:txBody>
          </p:sp>
        </mc:Choice>
        <mc:Fallback xmlns="">
          <p:sp>
            <p:nvSpPr>
              <p:cNvPr id="42" name="Rounded Rectangle 7">
                <a:extLst>
                  <a:ext uri="{FF2B5EF4-FFF2-40B4-BE49-F238E27FC236}">
                    <a16:creationId xmlns:a16="http://schemas.microsoft.com/office/drawing/2014/main" id="{CB236C30-6E24-407A-B1EB-15559063526B}"/>
                  </a:ext>
                </a:extLst>
              </p:cNvPr>
              <p:cNvSpPr>
                <a:spLocks noRot="1" noChangeAspect="1" noMove="1" noResize="1" noEditPoints="1" noAdjustHandles="1" noChangeArrowheads="1" noChangeShapeType="1" noTextEdit="1"/>
              </p:cNvSpPr>
              <p:nvPr/>
            </p:nvSpPr>
            <p:spPr>
              <a:xfrm>
                <a:off x="1679180" y="3102030"/>
                <a:ext cx="1108923" cy="522000"/>
              </a:xfrm>
              <a:prstGeom prst="roundRect">
                <a:avLst>
                  <a:gd name="adj" fmla="val 17275"/>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ounded Rectangle 8">
                <a:extLst>
                  <a:ext uri="{FF2B5EF4-FFF2-40B4-BE49-F238E27FC236}">
                    <a16:creationId xmlns:a16="http://schemas.microsoft.com/office/drawing/2014/main" id="{85788E84-74ED-4791-AD6C-E002A52CC49C}"/>
                  </a:ext>
                </a:extLst>
              </p:cNvPr>
              <p:cNvSpPr/>
              <p:nvPr/>
            </p:nvSpPr>
            <p:spPr>
              <a:xfrm>
                <a:off x="2755571" y="3680874"/>
                <a:ext cx="2501150"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b="0" i="0" dirty="0" smtClean="0">
                          <a:solidFill>
                            <a:srgbClr val="002060"/>
                          </a:solidFill>
                          <a:latin typeface="Cambria Math" panose="02040503050406030204" pitchFamily="18" charset="0"/>
                          <a:ea typeface="Cambria Math" panose="02040503050406030204" pitchFamily="18" charset="0"/>
                        </a:rPr>
                        <m:t>−2</m:t>
                      </m:r>
                      <m:r>
                        <a:rPr lang="en-GB" sz="2800" b="0" i="0" dirty="0" smtClean="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1</m:t>
                          </m:r>
                        </m:sub>
                      </m:sSub>
                      <m:r>
                        <a:rPr lang="en-GB" sz="2800" b="0" i="0" dirty="0">
                          <a:solidFill>
                            <a:srgbClr val="002060"/>
                          </a:solidFill>
                          <a:latin typeface="Cambria Math" panose="02040503050406030204" pitchFamily="18" charset="0"/>
                        </a:rPr>
                        <m:t>+</m:t>
                      </m:r>
                      <m:r>
                        <a:rPr lang="en-GB" sz="2800" b="0" i="0" dirty="0" smtClean="0">
                          <a:solidFill>
                            <a:srgbClr val="002060"/>
                          </a:solidFill>
                          <a:latin typeface="Cambria Math" panose="02040503050406030204" pitchFamily="18" charset="0"/>
                        </a:rPr>
                        <m:t>2</m:t>
                      </m:r>
                      <m:sSub>
                        <m:sSubPr>
                          <m:ctrlPr>
                            <a:rPr lang="en-GB" sz="2800" i="1" dirty="0" smtClean="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2</m:t>
                          </m:r>
                        </m:sub>
                      </m:sSub>
                    </m:oMath>
                  </m:oMathPara>
                </a14:m>
                <a:endParaRPr lang="en-GB" sz="2800" dirty="0">
                  <a:solidFill>
                    <a:srgbClr val="002060"/>
                  </a:solidFill>
                </a:endParaRPr>
              </a:p>
            </p:txBody>
          </p:sp>
        </mc:Choice>
        <mc:Fallback xmlns="">
          <p:sp>
            <p:nvSpPr>
              <p:cNvPr id="43" name="Rounded Rectangle 8">
                <a:extLst>
                  <a:ext uri="{FF2B5EF4-FFF2-40B4-BE49-F238E27FC236}">
                    <a16:creationId xmlns:a16="http://schemas.microsoft.com/office/drawing/2014/main" id="{85788E84-74ED-4791-AD6C-E002A52CC49C}"/>
                  </a:ext>
                </a:extLst>
              </p:cNvPr>
              <p:cNvSpPr>
                <a:spLocks noRot="1" noChangeAspect="1" noMove="1" noResize="1" noEditPoints="1" noAdjustHandles="1" noChangeArrowheads="1" noChangeShapeType="1" noTextEdit="1"/>
              </p:cNvSpPr>
              <p:nvPr/>
            </p:nvSpPr>
            <p:spPr>
              <a:xfrm>
                <a:off x="2755571" y="3680874"/>
                <a:ext cx="2501150" cy="52200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541C32C-87C6-45ED-8130-3F971A48F8BF}"/>
                  </a:ext>
                </a:extLst>
              </p:cNvPr>
              <p:cNvSpPr txBox="1"/>
              <p:nvPr/>
            </p:nvSpPr>
            <p:spPr>
              <a:xfrm>
                <a:off x="2163538" y="3679654"/>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48" name="TextBox 47">
                <a:extLst>
                  <a:ext uri="{FF2B5EF4-FFF2-40B4-BE49-F238E27FC236}">
                    <a16:creationId xmlns:a16="http://schemas.microsoft.com/office/drawing/2014/main" id="{0541C32C-87C6-45ED-8130-3F971A48F8BF}"/>
                  </a:ext>
                </a:extLst>
              </p:cNvPr>
              <p:cNvSpPr txBox="1">
                <a:spLocks noRot="1" noChangeAspect="1" noMove="1" noResize="1" noEditPoints="1" noAdjustHandles="1" noChangeArrowheads="1" noChangeShapeType="1" noTextEdit="1"/>
              </p:cNvSpPr>
              <p:nvPr/>
            </p:nvSpPr>
            <p:spPr>
              <a:xfrm>
                <a:off x="2163538" y="3679654"/>
                <a:ext cx="667205"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2361A60-4036-42AB-AFA4-2A1C7EC1787A}"/>
                  </a:ext>
                </a:extLst>
              </p:cNvPr>
              <p:cNvSpPr txBox="1"/>
              <p:nvPr/>
            </p:nvSpPr>
            <p:spPr>
              <a:xfrm>
                <a:off x="1654750" y="4282985"/>
                <a:ext cx="1211946"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N" sz="2800" b="0" i="1" smtClean="0">
                              <a:solidFill>
                                <a:srgbClr val="002060"/>
                              </a:solidFill>
                              <a:latin typeface="Cambria Math" panose="02040503050406030204" pitchFamily="18" charset="0"/>
                            </a:rPr>
                          </m:ctrlPr>
                        </m:sSubPr>
                        <m:e>
                          <m:r>
                            <m:rPr>
                              <m:sty m:val="p"/>
                            </m:rPr>
                            <a:rPr lang="en-IN" sz="2800" b="0" i="0" smtClean="0">
                              <a:solidFill>
                                <a:srgbClr val="002060"/>
                              </a:solidFill>
                              <a:latin typeface="Cambria Math" panose="02040503050406030204" pitchFamily="18" charset="0"/>
                            </a:rPr>
                            <m:t>a</m:t>
                          </m:r>
                        </m:e>
                        <m:sub>
                          <m:r>
                            <a:rPr lang="en-IN" sz="2800" b="1" i="0" smtClean="0">
                              <a:solidFill>
                                <a:srgbClr val="FF0000"/>
                              </a:solidFill>
                              <a:latin typeface="Cambria Math" panose="02040503050406030204" pitchFamily="18" charset="0"/>
                            </a:rPr>
                            <m:t>𝟐</m:t>
                          </m:r>
                        </m:sub>
                      </m:sSub>
                      <m:r>
                        <a:rPr lang="en-IN" sz="2800" i="0"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4</m:t>
                      </m:r>
                    </m:oMath>
                  </m:oMathPara>
                </a14:m>
                <a:endParaRPr lang="en-IN" sz="2800" dirty="0">
                  <a:solidFill>
                    <a:srgbClr val="002060"/>
                  </a:solidFill>
                </a:endParaRPr>
              </a:p>
            </p:txBody>
          </p:sp>
        </mc:Choice>
        <mc:Fallback xmlns="">
          <p:sp>
            <p:nvSpPr>
              <p:cNvPr id="49" name="TextBox 48">
                <a:extLst>
                  <a:ext uri="{FF2B5EF4-FFF2-40B4-BE49-F238E27FC236}">
                    <a16:creationId xmlns:a16="http://schemas.microsoft.com/office/drawing/2014/main" id="{E2361A60-4036-42AB-AFA4-2A1C7EC1787A}"/>
                  </a:ext>
                </a:extLst>
              </p:cNvPr>
              <p:cNvSpPr txBox="1">
                <a:spLocks noRot="1" noChangeAspect="1" noMove="1" noResize="1" noEditPoints="1" noAdjustHandles="1" noChangeArrowheads="1" noChangeShapeType="1" noTextEdit="1"/>
              </p:cNvSpPr>
              <p:nvPr/>
            </p:nvSpPr>
            <p:spPr>
              <a:xfrm>
                <a:off x="1654750" y="4282985"/>
                <a:ext cx="1211946"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Rounded Rectangle 6">
                <a:extLst>
                  <a:ext uri="{FF2B5EF4-FFF2-40B4-BE49-F238E27FC236}">
                    <a16:creationId xmlns:a16="http://schemas.microsoft.com/office/drawing/2014/main" id="{2640FEFA-28DA-4E35-B3A2-D77FFCB80760}"/>
                  </a:ext>
                </a:extLst>
              </p:cNvPr>
              <p:cNvSpPr/>
              <p:nvPr/>
            </p:nvSpPr>
            <p:spPr>
              <a:xfrm>
                <a:off x="2842269" y="4893747"/>
                <a:ext cx="3773824"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a</m:t>
                          </m:r>
                        </m:e>
                        <m:sub>
                          <m:r>
                            <a:rPr lang="en-IN" sz="2800" b="1" i="0" dirty="0" smtClean="0">
                              <a:solidFill>
                                <a:srgbClr val="FF0000"/>
                              </a:solidFill>
                              <a:latin typeface="Cambria Math" panose="02040503050406030204" pitchFamily="18" charset="0"/>
                            </a:rPr>
                            <m:t>𝟐</m:t>
                          </m:r>
                        </m:sub>
                      </m:sSub>
                      <m:r>
                        <a:rPr lang="en-GB" sz="2800" b="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C</m:t>
                          </m:r>
                        </m:e>
                        <m:sub>
                          <m:r>
                            <a:rPr lang="en-GB" sz="2800" b="0" i="1" dirty="0">
                              <a:solidFill>
                                <a:srgbClr val="002060"/>
                              </a:solidFill>
                              <a:latin typeface="Cambria Math" panose="02040503050406030204" pitchFamily="18" charset="0"/>
                            </a:rPr>
                            <m:t>1</m:t>
                          </m:r>
                        </m:sub>
                      </m:sSub>
                      <m:sSup>
                        <m:sSupPr>
                          <m:ctrlPr>
                            <a:rPr lang="en-GB" sz="2800" i="1" dirty="0" smtClean="0">
                              <a:solidFill>
                                <a:srgbClr val="002060"/>
                              </a:solidFill>
                              <a:latin typeface="Cambria Math" panose="02040503050406030204" pitchFamily="18" charset="0"/>
                            </a:rPr>
                          </m:ctrlPr>
                        </m:sSupPr>
                        <m:e>
                          <m:d>
                            <m:dPr>
                              <m:ctrlPr>
                                <a:rPr lang="en-GB" sz="2800" i="1" dirty="0" smtClean="0">
                                  <a:solidFill>
                                    <a:srgbClr val="002060"/>
                                  </a:solidFill>
                                  <a:latin typeface="Cambria Math" panose="02040503050406030204" pitchFamily="18" charset="0"/>
                                </a:rPr>
                              </m:ctrlPr>
                            </m:dPr>
                            <m:e>
                              <m:r>
                                <a:rPr lang="en-GB" sz="2800" b="0" i="0" dirty="0" smtClean="0">
                                  <a:solidFill>
                                    <a:srgbClr val="002060"/>
                                  </a:solidFill>
                                  <a:latin typeface="Cambria Math" panose="02040503050406030204" pitchFamily="18" charset="0"/>
                                </a:rPr>
                                <m:t>1</m:t>
                              </m:r>
                            </m:e>
                          </m:d>
                        </m:e>
                        <m:sup>
                          <m:r>
                            <a:rPr lang="en-IN" sz="2800" b="1" i="0" dirty="0" smtClean="0">
                              <a:solidFill>
                                <a:srgbClr val="FF0000"/>
                              </a:solidFill>
                              <a:latin typeface="Cambria Math" panose="02040503050406030204" pitchFamily="18" charset="0"/>
                            </a:rPr>
                            <m:t>𝟐</m:t>
                          </m:r>
                        </m:sup>
                      </m:sSup>
                      <m:r>
                        <a:rPr lang="en-GB" sz="2800" b="0" i="1" dirty="0" smtClean="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C</m:t>
                          </m:r>
                        </m:e>
                        <m:sub>
                          <m:r>
                            <a:rPr lang="en-GB" sz="2800" b="0" i="1" dirty="0" smtClean="0">
                              <a:solidFill>
                                <a:srgbClr val="002060"/>
                              </a:solidFill>
                              <a:latin typeface="Cambria Math" panose="02040503050406030204" pitchFamily="18" charset="0"/>
                            </a:rPr>
                            <m:t>2</m:t>
                          </m:r>
                        </m:sub>
                      </m:sSub>
                      <m:sSup>
                        <m:sSupPr>
                          <m:ctrlPr>
                            <a:rPr lang="en-GB" sz="2800" i="1" dirty="0">
                              <a:solidFill>
                                <a:srgbClr val="002060"/>
                              </a:solidFill>
                              <a:latin typeface="Cambria Math" panose="02040503050406030204" pitchFamily="18" charset="0"/>
                            </a:rPr>
                          </m:ctrlPr>
                        </m:sSupPr>
                        <m:e>
                          <m:d>
                            <m:dPr>
                              <m:ctrlPr>
                                <a:rPr lang="en-GB" sz="2800" i="1" dirty="0">
                                  <a:solidFill>
                                    <a:srgbClr val="002060"/>
                                  </a:solidFill>
                                  <a:latin typeface="Cambria Math" panose="02040503050406030204" pitchFamily="18" charset="0"/>
                                </a:rPr>
                              </m:ctrlPr>
                            </m:dPr>
                            <m:e>
                              <m:r>
                                <a:rPr lang="en-GB" sz="2800" b="0" i="1" dirty="0" smtClean="0">
                                  <a:solidFill>
                                    <a:srgbClr val="002060"/>
                                  </a:solidFill>
                                  <a:latin typeface="Cambria Math" panose="02040503050406030204" pitchFamily="18" charset="0"/>
                                </a:rPr>
                                <m:t>2</m:t>
                              </m:r>
                            </m:e>
                          </m:d>
                        </m:e>
                        <m:sup>
                          <m:r>
                            <a:rPr lang="en-IN" sz="2800" b="1" i="1" dirty="0" smtClean="0">
                              <a:solidFill>
                                <a:srgbClr val="FF0000"/>
                              </a:solidFill>
                              <a:latin typeface="Cambria Math" panose="02040503050406030204" pitchFamily="18" charset="0"/>
                            </a:rPr>
                            <m:t>𝟐</m:t>
                          </m:r>
                        </m:sup>
                      </m:sSup>
                    </m:oMath>
                  </m:oMathPara>
                </a14:m>
                <a:endParaRPr lang="en-GB" sz="2800" dirty="0">
                  <a:solidFill>
                    <a:srgbClr val="002060"/>
                  </a:solidFill>
                </a:endParaRPr>
              </a:p>
            </p:txBody>
          </p:sp>
        </mc:Choice>
        <mc:Fallback xmlns="">
          <p:sp>
            <p:nvSpPr>
              <p:cNvPr id="51" name="Rounded Rectangle 6">
                <a:extLst>
                  <a:ext uri="{FF2B5EF4-FFF2-40B4-BE49-F238E27FC236}">
                    <a16:creationId xmlns:a16="http://schemas.microsoft.com/office/drawing/2014/main" id="{2640FEFA-28DA-4E35-B3A2-D77FFCB80760}"/>
                  </a:ext>
                </a:extLst>
              </p:cNvPr>
              <p:cNvSpPr>
                <a:spLocks noRot="1" noChangeAspect="1" noMove="1" noResize="1" noEditPoints="1" noAdjustHandles="1" noChangeArrowheads="1" noChangeShapeType="1" noTextEdit="1"/>
              </p:cNvSpPr>
              <p:nvPr/>
            </p:nvSpPr>
            <p:spPr>
              <a:xfrm>
                <a:off x="2842269" y="4893747"/>
                <a:ext cx="3773824" cy="52200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Rounded Rectangle 7">
                <a:extLst>
                  <a:ext uri="{FF2B5EF4-FFF2-40B4-BE49-F238E27FC236}">
                    <a16:creationId xmlns:a16="http://schemas.microsoft.com/office/drawing/2014/main" id="{577F8CAB-E239-4E96-94F6-38DE71ADC9C2}"/>
                  </a:ext>
                </a:extLst>
              </p:cNvPr>
              <p:cNvSpPr/>
              <p:nvPr/>
            </p:nvSpPr>
            <p:spPr>
              <a:xfrm>
                <a:off x="1654750" y="4893747"/>
                <a:ext cx="1108923" cy="522000"/>
              </a:xfrm>
              <a:prstGeom prst="roundRect">
                <a:avLst/>
              </a:prstGeom>
              <a:solidFill>
                <a:srgbClr val="FF0000"/>
              </a:solidFill>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m:rPr>
                          <m:sty m:val="p"/>
                        </m:rPr>
                        <a:rPr lang="en-GB" sz="2800" b="0" i="0" dirty="0" smtClean="0">
                          <a:solidFill>
                            <a:schemeClr val="bg1"/>
                          </a:solidFill>
                          <a:latin typeface="Cambria Math" panose="02040503050406030204" pitchFamily="18" charset="0"/>
                        </a:rPr>
                        <m:t>n</m:t>
                      </m:r>
                      <m:r>
                        <a:rPr lang="en-GB" sz="2800" b="0" i="0" dirty="0" smtClean="0">
                          <a:solidFill>
                            <a:schemeClr val="bg1"/>
                          </a:solidFill>
                          <a:latin typeface="Cambria Math" panose="02040503050406030204" pitchFamily="18" charset="0"/>
                        </a:rPr>
                        <m:t>=2</m:t>
                      </m:r>
                    </m:oMath>
                  </m:oMathPara>
                </a14:m>
                <a:endParaRPr lang="en-GB" sz="2800" dirty="0">
                  <a:solidFill>
                    <a:schemeClr val="bg1"/>
                  </a:solidFill>
                </a:endParaRPr>
              </a:p>
            </p:txBody>
          </p:sp>
        </mc:Choice>
        <mc:Fallback xmlns="">
          <p:sp>
            <p:nvSpPr>
              <p:cNvPr id="52" name="Rounded Rectangle 7">
                <a:extLst>
                  <a:ext uri="{FF2B5EF4-FFF2-40B4-BE49-F238E27FC236}">
                    <a16:creationId xmlns:a16="http://schemas.microsoft.com/office/drawing/2014/main" id="{577F8CAB-E239-4E96-94F6-38DE71ADC9C2}"/>
                  </a:ext>
                </a:extLst>
              </p:cNvPr>
              <p:cNvSpPr>
                <a:spLocks noRot="1" noChangeAspect="1" noMove="1" noResize="1" noEditPoints="1" noAdjustHandles="1" noChangeArrowheads="1" noChangeShapeType="1" noTextEdit="1"/>
              </p:cNvSpPr>
              <p:nvPr/>
            </p:nvSpPr>
            <p:spPr>
              <a:xfrm>
                <a:off x="1654750" y="4893747"/>
                <a:ext cx="1108923" cy="522000"/>
              </a:xfrm>
              <a:prstGeom prst="round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Rounded Rectangle 8">
                <a:extLst>
                  <a:ext uri="{FF2B5EF4-FFF2-40B4-BE49-F238E27FC236}">
                    <a16:creationId xmlns:a16="http://schemas.microsoft.com/office/drawing/2014/main" id="{B9B9694D-1E2E-4BFC-879B-7C6F536E038A}"/>
                  </a:ext>
                </a:extLst>
              </p:cNvPr>
              <p:cNvSpPr/>
              <p:nvPr/>
            </p:nvSpPr>
            <p:spPr>
              <a:xfrm>
                <a:off x="3016261" y="5472591"/>
                <a:ext cx="2240460"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ea typeface="Cambria Math" panose="02040503050406030204" pitchFamily="18" charset="0"/>
                        </a:rPr>
                        <m:t>4</m:t>
                      </m:r>
                      <m:r>
                        <a:rPr lang="en-GB" sz="2800" b="0" i="0" dirty="0" smtClean="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1</m:t>
                          </m:r>
                        </m:sub>
                      </m:sSub>
                      <m:r>
                        <a:rPr lang="en-GB" sz="2800" b="0" i="0" dirty="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4</m:t>
                      </m:r>
                      <m:sSub>
                        <m:sSubPr>
                          <m:ctrlPr>
                            <a:rPr lang="en-GB" sz="2800" i="1" dirty="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2</m:t>
                          </m:r>
                        </m:sub>
                      </m:sSub>
                    </m:oMath>
                  </m:oMathPara>
                </a14:m>
                <a:endParaRPr lang="en-GB" sz="2800" dirty="0">
                  <a:solidFill>
                    <a:srgbClr val="002060"/>
                  </a:solidFill>
                </a:endParaRPr>
              </a:p>
            </p:txBody>
          </p:sp>
        </mc:Choice>
        <mc:Fallback xmlns="">
          <p:sp>
            <p:nvSpPr>
              <p:cNvPr id="53" name="Rounded Rectangle 8">
                <a:extLst>
                  <a:ext uri="{FF2B5EF4-FFF2-40B4-BE49-F238E27FC236}">
                    <a16:creationId xmlns:a16="http://schemas.microsoft.com/office/drawing/2014/main" id="{B9B9694D-1E2E-4BFC-879B-7C6F536E038A}"/>
                  </a:ext>
                </a:extLst>
              </p:cNvPr>
              <p:cNvSpPr>
                <a:spLocks noRot="1" noChangeAspect="1" noMove="1" noResize="1" noEditPoints="1" noAdjustHandles="1" noChangeArrowheads="1" noChangeShapeType="1" noTextEdit="1"/>
              </p:cNvSpPr>
              <p:nvPr/>
            </p:nvSpPr>
            <p:spPr>
              <a:xfrm>
                <a:off x="3016261" y="5472591"/>
                <a:ext cx="2240460" cy="52200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DA4BAB1-CE69-45DC-8F35-52B20B000EEB}"/>
                  </a:ext>
                </a:extLst>
              </p:cNvPr>
              <p:cNvSpPr txBox="1"/>
              <p:nvPr/>
            </p:nvSpPr>
            <p:spPr>
              <a:xfrm>
                <a:off x="2175064" y="5471371"/>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54" name="TextBox 53">
                <a:extLst>
                  <a:ext uri="{FF2B5EF4-FFF2-40B4-BE49-F238E27FC236}">
                    <a16:creationId xmlns:a16="http://schemas.microsoft.com/office/drawing/2014/main" id="{8DA4BAB1-CE69-45DC-8F35-52B20B000EEB}"/>
                  </a:ext>
                </a:extLst>
              </p:cNvPr>
              <p:cNvSpPr txBox="1">
                <a:spLocks noRot="1" noChangeAspect="1" noMove="1" noResize="1" noEditPoints="1" noAdjustHandles="1" noChangeArrowheads="1" noChangeShapeType="1" noTextEdit="1"/>
              </p:cNvSpPr>
              <p:nvPr/>
            </p:nvSpPr>
            <p:spPr>
              <a:xfrm>
                <a:off x="2175064" y="5471371"/>
                <a:ext cx="667205" cy="523220"/>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8961F86-9B6A-4E2B-BD73-A633A708FCAA}"/>
                  </a:ext>
                </a:extLst>
              </p:cNvPr>
              <p:cNvSpPr txBox="1"/>
              <p:nvPr/>
            </p:nvSpPr>
            <p:spPr>
              <a:xfrm>
                <a:off x="7363072" y="850453"/>
                <a:ext cx="4606837" cy="954107"/>
              </a:xfrm>
              <a:prstGeom prst="rect">
                <a:avLst/>
              </a:prstGeom>
              <a:noFill/>
            </p:spPr>
            <p:txBody>
              <a:bodyPr wrap="square">
                <a:spAutoFit/>
              </a:bodyPr>
              <a:lstStyle/>
              <a:p>
                <a:r>
                  <a:rPr lang="en-GB" sz="2800" dirty="0">
                    <a:solidFill>
                      <a:srgbClr val="002060"/>
                    </a:solidFill>
                  </a:rPr>
                  <a:t>Solving equations </a:t>
                </a:r>
                <a14:m>
                  <m:oMath xmlns:m="http://schemas.openxmlformats.org/officeDocument/2006/math">
                    <m:d>
                      <m:dPr>
                        <m:ctrlPr>
                          <a:rPr lang="en-GB" sz="2800" b="0" i="1" smtClean="0">
                            <a:solidFill>
                              <a:srgbClr val="002060"/>
                            </a:solidFill>
                            <a:latin typeface="Cambria Math" panose="02040503050406030204" pitchFamily="18" charset="0"/>
                          </a:rPr>
                        </m:ctrlPr>
                      </m:dPr>
                      <m:e>
                        <m:r>
                          <a:rPr lang="en-GB" sz="2800" b="0" i="1" smtClean="0">
                            <a:solidFill>
                              <a:srgbClr val="002060"/>
                            </a:solidFill>
                            <a:latin typeface="Cambria Math" panose="02040503050406030204" pitchFamily="18" charset="0"/>
                          </a:rPr>
                          <m:t>1</m:t>
                        </m:r>
                      </m:e>
                    </m:d>
                  </m:oMath>
                </a14:m>
                <a:r>
                  <a:rPr lang="en-GB" sz="2800" dirty="0">
                    <a:solidFill>
                      <a:srgbClr val="002060"/>
                    </a:solidFill>
                  </a:rPr>
                  <a:t> and </a:t>
                </a:r>
                <a14:m>
                  <m:oMath xmlns:m="http://schemas.openxmlformats.org/officeDocument/2006/math">
                    <m:d>
                      <m:dPr>
                        <m:ctrlPr>
                          <a:rPr lang="en-GB" sz="2800" b="0" i="1" smtClean="0">
                            <a:solidFill>
                              <a:srgbClr val="002060"/>
                            </a:solidFill>
                            <a:latin typeface="Cambria Math" panose="02040503050406030204" pitchFamily="18" charset="0"/>
                          </a:rPr>
                        </m:ctrlPr>
                      </m:dPr>
                      <m:e>
                        <m:r>
                          <a:rPr lang="en-GB" sz="2800" b="0" i="1" smtClean="0">
                            <a:solidFill>
                              <a:srgbClr val="002060"/>
                            </a:solidFill>
                            <a:latin typeface="Cambria Math" panose="02040503050406030204" pitchFamily="18" charset="0"/>
                          </a:rPr>
                          <m:t>2</m:t>
                        </m:r>
                      </m:e>
                    </m:d>
                  </m:oMath>
                </a14:m>
                <a:r>
                  <a:rPr lang="en-GB" sz="2800" dirty="0">
                    <a:solidFill>
                      <a:srgbClr val="002060"/>
                    </a:solidFill>
                  </a:rPr>
                  <a:t>. </a:t>
                </a:r>
              </a:p>
              <a:p>
                <a:r>
                  <a:rPr lang="en-GB" sz="2800" dirty="0">
                    <a:solidFill>
                      <a:srgbClr val="002060"/>
                    </a:solidFill>
                  </a:rPr>
                  <a:t>We get,</a:t>
                </a:r>
              </a:p>
            </p:txBody>
          </p:sp>
        </mc:Choice>
        <mc:Fallback xmlns="">
          <p:sp>
            <p:nvSpPr>
              <p:cNvPr id="55" name="TextBox 54">
                <a:extLst>
                  <a:ext uri="{FF2B5EF4-FFF2-40B4-BE49-F238E27FC236}">
                    <a16:creationId xmlns:a16="http://schemas.microsoft.com/office/drawing/2014/main" id="{88961F86-9B6A-4E2B-BD73-A633A708FCAA}"/>
                  </a:ext>
                </a:extLst>
              </p:cNvPr>
              <p:cNvSpPr txBox="1">
                <a:spLocks noRot="1" noChangeAspect="1" noMove="1" noResize="1" noEditPoints="1" noAdjustHandles="1" noChangeArrowheads="1" noChangeShapeType="1" noTextEdit="1"/>
              </p:cNvSpPr>
              <p:nvPr/>
            </p:nvSpPr>
            <p:spPr>
              <a:xfrm>
                <a:off x="7363072" y="850453"/>
                <a:ext cx="4606837" cy="954107"/>
              </a:xfrm>
              <a:prstGeom prst="rect">
                <a:avLst/>
              </a:prstGeom>
              <a:blipFill>
                <a:blip r:embed="rId15"/>
                <a:stretch>
                  <a:fillRect l="-2778" t="-7051" r="-2381" b="-173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Rounded Rectangle 8">
                <a:extLst>
                  <a:ext uri="{FF2B5EF4-FFF2-40B4-BE49-F238E27FC236}">
                    <a16:creationId xmlns:a16="http://schemas.microsoft.com/office/drawing/2014/main" id="{EBCC6C5D-80A8-4BB3-A2A6-B660284314B8}"/>
                  </a:ext>
                </a:extLst>
              </p:cNvPr>
              <p:cNvSpPr/>
              <p:nvPr/>
            </p:nvSpPr>
            <p:spPr>
              <a:xfrm>
                <a:off x="7822094" y="1947307"/>
                <a:ext cx="2577351"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1</m:t>
                          </m:r>
                        </m:sub>
                      </m:sSub>
                      <m:r>
                        <a:rPr lang="en-GB" sz="2800" b="0" i="0" dirty="0">
                          <a:solidFill>
                            <a:srgbClr val="002060"/>
                          </a:solidFill>
                          <a:latin typeface="Cambria Math" panose="02040503050406030204" pitchFamily="18" charset="0"/>
                        </a:rPr>
                        <m:t>+</m:t>
                      </m:r>
                      <m:r>
                        <a:rPr lang="en-GB" sz="2800" b="0" i="0" dirty="0" smtClean="0">
                          <a:solidFill>
                            <a:srgbClr val="002060"/>
                          </a:solidFill>
                          <a:latin typeface="Cambria Math" panose="02040503050406030204" pitchFamily="18" charset="0"/>
                        </a:rPr>
                        <m:t>2</m:t>
                      </m:r>
                      <m:sSub>
                        <m:sSubPr>
                          <m:ctrlPr>
                            <a:rPr lang="en-GB" sz="2800" i="1" dirty="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2</m:t>
                          </m:r>
                        </m:sub>
                      </m:sSub>
                      <m:r>
                        <a:rPr lang="en-IN" sz="2800" b="0" i="1" dirty="0" smtClean="0">
                          <a:solidFill>
                            <a:srgbClr val="002060"/>
                          </a:solidFill>
                          <a:latin typeface="Cambria Math" panose="02040503050406030204" pitchFamily="18" charset="0"/>
                        </a:rPr>
                        <m:t>=</m:t>
                      </m:r>
                      <m:r>
                        <a:rPr lang="en-GB" sz="2800" dirty="0">
                          <a:solidFill>
                            <a:srgbClr val="002060"/>
                          </a:solidFill>
                          <a:latin typeface="Cambria Math" panose="02040503050406030204" pitchFamily="18" charset="0"/>
                          <a:ea typeface="Cambria Math" panose="02040503050406030204" pitchFamily="18" charset="0"/>
                        </a:rPr>
                        <m:t>−2</m:t>
                      </m:r>
                    </m:oMath>
                  </m:oMathPara>
                </a14:m>
                <a:endParaRPr lang="en-GB" sz="2800" dirty="0">
                  <a:solidFill>
                    <a:srgbClr val="002060"/>
                  </a:solidFill>
                </a:endParaRPr>
              </a:p>
            </p:txBody>
          </p:sp>
        </mc:Choice>
        <mc:Fallback xmlns="">
          <p:sp>
            <p:nvSpPr>
              <p:cNvPr id="56" name="Rounded Rectangle 8">
                <a:extLst>
                  <a:ext uri="{FF2B5EF4-FFF2-40B4-BE49-F238E27FC236}">
                    <a16:creationId xmlns:a16="http://schemas.microsoft.com/office/drawing/2014/main" id="{EBCC6C5D-80A8-4BB3-A2A6-B660284314B8}"/>
                  </a:ext>
                </a:extLst>
              </p:cNvPr>
              <p:cNvSpPr>
                <a:spLocks noRot="1" noChangeAspect="1" noMove="1" noResize="1" noEditPoints="1" noAdjustHandles="1" noChangeArrowheads="1" noChangeShapeType="1" noTextEdit="1"/>
              </p:cNvSpPr>
              <p:nvPr/>
            </p:nvSpPr>
            <p:spPr>
              <a:xfrm>
                <a:off x="7822094" y="1947307"/>
                <a:ext cx="2577351" cy="522000"/>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Rounded Rectangle 8">
                <a:extLst>
                  <a:ext uri="{FF2B5EF4-FFF2-40B4-BE49-F238E27FC236}">
                    <a16:creationId xmlns:a16="http://schemas.microsoft.com/office/drawing/2014/main" id="{424989B1-B705-4AC8-9FAE-B7F826B34591}"/>
                  </a:ext>
                </a:extLst>
              </p:cNvPr>
              <p:cNvSpPr/>
              <p:nvPr/>
            </p:nvSpPr>
            <p:spPr>
              <a:xfrm>
                <a:off x="7822094" y="2552134"/>
                <a:ext cx="2321702"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1</m:t>
                          </m:r>
                        </m:sub>
                      </m:sSub>
                      <m:r>
                        <a:rPr lang="en-GB" sz="2800" b="0" i="0" dirty="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4</m:t>
                      </m:r>
                      <m:sSub>
                        <m:sSubPr>
                          <m:ctrlPr>
                            <a:rPr lang="en-GB" sz="2800" i="1" dirty="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2</m:t>
                          </m:r>
                        </m:sub>
                      </m:sSub>
                      <m:r>
                        <a:rPr lang="en-IN" sz="2800" b="0" i="1" dirty="0" smtClean="0">
                          <a:solidFill>
                            <a:srgbClr val="002060"/>
                          </a:solidFill>
                          <a:latin typeface="Cambria Math" panose="02040503050406030204" pitchFamily="18" charset="0"/>
                        </a:rPr>
                        <m:t>=4</m:t>
                      </m:r>
                    </m:oMath>
                  </m:oMathPara>
                </a14:m>
                <a:endParaRPr lang="en-GB" sz="2800" dirty="0">
                  <a:solidFill>
                    <a:srgbClr val="002060"/>
                  </a:solidFill>
                </a:endParaRPr>
              </a:p>
            </p:txBody>
          </p:sp>
        </mc:Choice>
        <mc:Fallback xmlns="">
          <p:sp>
            <p:nvSpPr>
              <p:cNvPr id="57" name="Rounded Rectangle 8">
                <a:extLst>
                  <a:ext uri="{FF2B5EF4-FFF2-40B4-BE49-F238E27FC236}">
                    <a16:creationId xmlns:a16="http://schemas.microsoft.com/office/drawing/2014/main" id="{424989B1-B705-4AC8-9FAE-B7F826B34591}"/>
                  </a:ext>
                </a:extLst>
              </p:cNvPr>
              <p:cNvSpPr>
                <a:spLocks noRot="1" noChangeAspect="1" noMove="1" noResize="1" noEditPoints="1" noAdjustHandles="1" noChangeArrowheads="1" noChangeShapeType="1" noTextEdit="1"/>
              </p:cNvSpPr>
              <p:nvPr/>
            </p:nvSpPr>
            <p:spPr>
              <a:xfrm>
                <a:off x="7822094" y="2552134"/>
                <a:ext cx="2321702" cy="522000"/>
              </a:xfrm>
              <a:prstGeom prst="rect">
                <a:avLst/>
              </a:prstGeom>
              <a:blipFill>
                <a:blip r:embed="rId17"/>
                <a:stretch>
                  <a:fillRect/>
                </a:stretch>
              </a:blipFill>
            </p:spPr>
            <p:txBody>
              <a:bodyPr/>
              <a:lstStyle/>
              <a:p>
                <a:r>
                  <a:rPr lang="en-IN">
                    <a:noFill/>
                  </a:rPr>
                  <a:t> </a:t>
                </a:r>
              </a:p>
            </p:txBody>
          </p:sp>
        </mc:Fallback>
      </mc:AlternateContent>
      <p:cxnSp>
        <p:nvCxnSpPr>
          <p:cNvPr id="10" name="Straight Connector 9">
            <a:extLst>
              <a:ext uri="{FF2B5EF4-FFF2-40B4-BE49-F238E27FC236}">
                <a16:creationId xmlns:a16="http://schemas.microsoft.com/office/drawing/2014/main" id="{31996879-E8D2-4317-9D65-E1E2D32B266D}"/>
              </a:ext>
            </a:extLst>
          </p:cNvPr>
          <p:cNvCxnSpPr/>
          <p:nvPr/>
        </p:nvCxnSpPr>
        <p:spPr>
          <a:xfrm>
            <a:off x="7636273" y="3251956"/>
            <a:ext cx="257735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074C9970-4F63-4A52-8CB1-9D76AE507777}"/>
                  </a:ext>
                </a:extLst>
              </p:cNvPr>
              <p:cNvSpPr/>
              <p:nvPr/>
            </p:nvSpPr>
            <p:spPr>
              <a:xfrm>
                <a:off x="9631705" y="3269894"/>
                <a:ext cx="7328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002060"/>
                          </a:solidFill>
                          <a:latin typeface="Cambria Math" panose="02040503050406030204" pitchFamily="18" charset="0"/>
                        </a:rPr>
                        <m:t>−6</m:t>
                      </m:r>
                    </m:oMath>
                  </m:oMathPara>
                </a14:m>
                <a:endParaRPr lang="en-GB" sz="2800" dirty="0">
                  <a:solidFill>
                    <a:srgbClr val="002060"/>
                  </a:solidFill>
                </a:endParaRPr>
              </a:p>
            </p:txBody>
          </p:sp>
        </mc:Choice>
        <mc:Fallback xmlns="">
          <p:sp>
            <p:nvSpPr>
              <p:cNvPr id="66" name="Rectangle 65">
                <a:extLst>
                  <a:ext uri="{FF2B5EF4-FFF2-40B4-BE49-F238E27FC236}">
                    <a16:creationId xmlns:a16="http://schemas.microsoft.com/office/drawing/2014/main" id="{074C9970-4F63-4A52-8CB1-9D76AE507777}"/>
                  </a:ext>
                </a:extLst>
              </p:cNvPr>
              <p:cNvSpPr>
                <a:spLocks noRot="1" noChangeAspect="1" noMove="1" noResize="1" noEditPoints="1" noAdjustHandles="1" noChangeArrowheads="1" noChangeShapeType="1" noTextEdit="1"/>
              </p:cNvSpPr>
              <p:nvPr/>
            </p:nvSpPr>
            <p:spPr>
              <a:xfrm>
                <a:off x="9631705" y="3269894"/>
                <a:ext cx="732893" cy="523220"/>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58221E66-5F42-42C3-9518-5687C30E6F0C}"/>
                  </a:ext>
                </a:extLst>
              </p:cNvPr>
              <p:cNvSpPr/>
              <p:nvPr/>
            </p:nvSpPr>
            <p:spPr>
              <a:xfrm>
                <a:off x="9251168" y="3273961"/>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002060"/>
                          </a:solidFill>
                          <a:latin typeface="Cambria Math" panose="02040503050406030204" pitchFamily="18" charset="0"/>
                        </a:rPr>
                        <m:t>=</m:t>
                      </m:r>
                    </m:oMath>
                  </m:oMathPara>
                </a14:m>
                <a:endParaRPr lang="en-GB" sz="2800" dirty="0">
                  <a:solidFill>
                    <a:srgbClr val="002060"/>
                  </a:solidFill>
                </a:endParaRPr>
              </a:p>
            </p:txBody>
          </p:sp>
        </mc:Choice>
        <mc:Fallback xmlns="">
          <p:sp>
            <p:nvSpPr>
              <p:cNvPr id="67" name="Rectangle 66">
                <a:extLst>
                  <a:ext uri="{FF2B5EF4-FFF2-40B4-BE49-F238E27FC236}">
                    <a16:creationId xmlns:a16="http://schemas.microsoft.com/office/drawing/2014/main" id="{58221E66-5F42-42C3-9518-5687C30E6F0C}"/>
                  </a:ext>
                </a:extLst>
              </p:cNvPr>
              <p:cNvSpPr>
                <a:spLocks noRot="1" noChangeAspect="1" noMove="1" noResize="1" noEditPoints="1" noAdjustHandles="1" noChangeArrowheads="1" noChangeShapeType="1" noTextEdit="1"/>
              </p:cNvSpPr>
              <p:nvPr/>
            </p:nvSpPr>
            <p:spPr>
              <a:xfrm>
                <a:off x="9251168" y="3273961"/>
                <a:ext cx="534121" cy="523220"/>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1C03C95D-B1EF-4ED2-A95E-D56DC6F9AB42}"/>
                  </a:ext>
                </a:extLst>
              </p:cNvPr>
              <p:cNvSpPr/>
              <p:nvPr/>
            </p:nvSpPr>
            <p:spPr>
              <a:xfrm>
                <a:off x="8304102" y="3267276"/>
                <a:ext cx="110203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0" smtClean="0">
                          <a:solidFill>
                            <a:srgbClr val="002060"/>
                          </a:solidFill>
                          <a:latin typeface="Cambria Math" panose="02040503050406030204" pitchFamily="18" charset="0"/>
                        </a:rPr>
                        <m:t>−</m:t>
                      </m:r>
                      <m:r>
                        <a:rPr lang="en-GB" sz="2800" b="0" i="1" smtClean="0">
                          <a:solidFill>
                            <a:srgbClr val="002060"/>
                          </a:solidFill>
                          <a:latin typeface="Cambria Math" panose="02040503050406030204" pitchFamily="18" charset="0"/>
                        </a:rPr>
                        <m:t>2</m:t>
                      </m:r>
                      <m:sSub>
                        <m:sSubPr>
                          <m:ctrlPr>
                            <a:rPr lang="en-GB" sz="2800" b="0" i="1" smtClean="0">
                              <a:solidFill>
                                <a:srgbClr val="002060"/>
                              </a:solidFill>
                              <a:latin typeface="Cambria Math" panose="02040503050406030204" pitchFamily="18" charset="0"/>
                            </a:rPr>
                          </m:ctrlPr>
                        </m:sSubPr>
                        <m:e>
                          <m:r>
                            <m:rPr>
                              <m:sty m:val="p"/>
                            </m:rPr>
                            <a:rPr lang="en-GB" sz="2800" b="0" i="0" smtClean="0">
                              <a:solidFill>
                                <a:srgbClr val="002060"/>
                              </a:solidFill>
                              <a:latin typeface="Cambria Math" panose="02040503050406030204" pitchFamily="18" charset="0"/>
                            </a:rPr>
                            <m:t>C</m:t>
                          </m:r>
                        </m:e>
                        <m:sub>
                          <m:r>
                            <a:rPr lang="en-GB" sz="2800" b="0" i="0" smtClean="0">
                              <a:solidFill>
                                <a:srgbClr val="002060"/>
                              </a:solidFill>
                              <a:latin typeface="Cambria Math" panose="02040503050406030204" pitchFamily="18" charset="0"/>
                            </a:rPr>
                            <m:t>2</m:t>
                          </m:r>
                        </m:sub>
                      </m:sSub>
                    </m:oMath>
                  </m:oMathPara>
                </a14:m>
                <a:endParaRPr lang="en-GB" sz="2800" dirty="0">
                  <a:solidFill>
                    <a:srgbClr val="002060"/>
                  </a:solidFill>
                </a:endParaRPr>
              </a:p>
            </p:txBody>
          </p:sp>
        </mc:Choice>
        <mc:Fallback xmlns="">
          <p:sp>
            <p:nvSpPr>
              <p:cNvPr id="68" name="Rectangle 67">
                <a:extLst>
                  <a:ext uri="{FF2B5EF4-FFF2-40B4-BE49-F238E27FC236}">
                    <a16:creationId xmlns:a16="http://schemas.microsoft.com/office/drawing/2014/main" id="{1C03C95D-B1EF-4ED2-A95E-D56DC6F9AB42}"/>
                  </a:ext>
                </a:extLst>
              </p:cNvPr>
              <p:cNvSpPr>
                <a:spLocks noRot="1" noChangeAspect="1" noMove="1" noResize="1" noEditPoints="1" noAdjustHandles="1" noChangeArrowheads="1" noChangeShapeType="1" noTextEdit="1"/>
              </p:cNvSpPr>
              <p:nvPr/>
            </p:nvSpPr>
            <p:spPr>
              <a:xfrm>
                <a:off x="8304102" y="3267276"/>
                <a:ext cx="1102033" cy="523220"/>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69CEB184-3939-40B9-BC3B-AF0CDEBDCC85}"/>
                  </a:ext>
                </a:extLst>
              </p:cNvPr>
              <p:cNvSpPr/>
              <p:nvPr/>
            </p:nvSpPr>
            <p:spPr>
              <a:xfrm>
                <a:off x="10714875" y="3271700"/>
                <a:ext cx="13015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solidFill>
                                <a:srgbClr val="002060"/>
                              </a:solidFill>
                              <a:latin typeface="Cambria Math" panose="02040503050406030204" pitchFamily="18" charset="0"/>
                            </a:rPr>
                          </m:ctrlPr>
                        </m:sSubPr>
                        <m:e>
                          <m:r>
                            <m:rPr>
                              <m:sty m:val="p"/>
                            </m:rPr>
                            <a:rPr lang="en-GB" sz="2800" b="0" i="0" smtClean="0">
                              <a:solidFill>
                                <a:srgbClr val="002060"/>
                              </a:solidFill>
                              <a:latin typeface="Cambria Math" panose="02040503050406030204" pitchFamily="18" charset="0"/>
                            </a:rPr>
                            <m:t>C</m:t>
                          </m:r>
                        </m:e>
                        <m:sub>
                          <m:r>
                            <a:rPr lang="en-GB" sz="2800" b="0" i="0" smtClean="0">
                              <a:solidFill>
                                <a:srgbClr val="002060"/>
                              </a:solidFill>
                              <a:latin typeface="Cambria Math" panose="02040503050406030204" pitchFamily="18" charset="0"/>
                            </a:rPr>
                            <m:t>2</m:t>
                          </m:r>
                        </m:sub>
                      </m:sSub>
                      <m:r>
                        <a:rPr lang="en-GB" sz="2800" b="0" i="0" smtClean="0">
                          <a:solidFill>
                            <a:srgbClr val="002060"/>
                          </a:solidFill>
                          <a:latin typeface="Cambria Math" panose="02040503050406030204" pitchFamily="18" charset="0"/>
                        </a:rPr>
                        <m:t>=3</m:t>
                      </m:r>
                    </m:oMath>
                  </m:oMathPara>
                </a14:m>
                <a:endParaRPr lang="en-GB" sz="2800" dirty="0">
                  <a:solidFill>
                    <a:srgbClr val="002060"/>
                  </a:solidFill>
                </a:endParaRPr>
              </a:p>
            </p:txBody>
          </p:sp>
        </mc:Choice>
        <mc:Fallback xmlns="">
          <p:sp>
            <p:nvSpPr>
              <p:cNvPr id="70" name="Rectangle 69">
                <a:extLst>
                  <a:ext uri="{FF2B5EF4-FFF2-40B4-BE49-F238E27FC236}">
                    <a16:creationId xmlns:a16="http://schemas.microsoft.com/office/drawing/2014/main" id="{69CEB184-3939-40B9-BC3B-AF0CDEBDCC85}"/>
                  </a:ext>
                </a:extLst>
              </p:cNvPr>
              <p:cNvSpPr>
                <a:spLocks noRot="1" noChangeAspect="1" noMove="1" noResize="1" noEditPoints="1" noAdjustHandles="1" noChangeArrowheads="1" noChangeShapeType="1" noTextEdit="1"/>
              </p:cNvSpPr>
              <p:nvPr/>
            </p:nvSpPr>
            <p:spPr>
              <a:xfrm>
                <a:off x="10714875" y="3271700"/>
                <a:ext cx="1301574" cy="523220"/>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4040CFA5-2D6F-4103-8D36-E4A33684FC70}"/>
                  </a:ext>
                </a:extLst>
              </p:cNvPr>
              <p:cNvSpPr txBox="1"/>
              <p:nvPr/>
            </p:nvSpPr>
            <p:spPr>
              <a:xfrm>
                <a:off x="10193148" y="3273961"/>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71" name="TextBox 70">
                <a:extLst>
                  <a:ext uri="{FF2B5EF4-FFF2-40B4-BE49-F238E27FC236}">
                    <a16:creationId xmlns:a16="http://schemas.microsoft.com/office/drawing/2014/main" id="{4040CFA5-2D6F-4103-8D36-E4A33684FC70}"/>
                  </a:ext>
                </a:extLst>
              </p:cNvPr>
              <p:cNvSpPr txBox="1">
                <a:spLocks noRot="1" noChangeAspect="1" noMove="1" noResize="1" noEditPoints="1" noAdjustHandles="1" noChangeArrowheads="1" noChangeShapeType="1" noTextEdit="1"/>
              </p:cNvSpPr>
              <p:nvPr/>
            </p:nvSpPr>
            <p:spPr>
              <a:xfrm>
                <a:off x="10193148" y="3273961"/>
                <a:ext cx="667205" cy="523220"/>
              </a:xfrm>
              <a:prstGeom prst="rect">
                <a:avLst/>
              </a:prstGeom>
              <a:blipFill>
                <a:blip r:embed="rId2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F76A08D0-8FF0-42D8-BD7E-FCE1956F96DE}"/>
                  </a:ext>
                </a:extLst>
              </p:cNvPr>
              <p:cNvSpPr/>
              <p:nvPr/>
            </p:nvSpPr>
            <p:spPr>
              <a:xfrm>
                <a:off x="7534408" y="3988509"/>
                <a:ext cx="2810256" cy="523220"/>
              </a:xfrm>
              <a:prstGeom prst="rect">
                <a:avLst/>
              </a:prstGeom>
            </p:spPr>
            <p:txBody>
              <a:bodyPr wrap="none">
                <a:spAutoFit/>
              </a:bodyPr>
              <a:lstStyle/>
              <a:p>
                <a:r>
                  <a:rPr lang="en-GB" sz="2800" b="0" dirty="0">
                    <a:solidFill>
                      <a:srgbClr val="002060"/>
                    </a:solidFill>
                  </a:rPr>
                  <a:t>From equation </a:t>
                </a:r>
                <a14:m>
                  <m:oMath xmlns:m="http://schemas.openxmlformats.org/officeDocument/2006/math">
                    <m:d>
                      <m:dPr>
                        <m:ctrlPr>
                          <a:rPr lang="en-GB" sz="2800" b="0" i="1" smtClean="0">
                            <a:solidFill>
                              <a:srgbClr val="002060"/>
                            </a:solidFill>
                            <a:latin typeface="Cambria Math" panose="02040503050406030204" pitchFamily="18" charset="0"/>
                          </a:rPr>
                        </m:ctrlPr>
                      </m:dPr>
                      <m:e>
                        <m:r>
                          <a:rPr lang="en-GB" sz="2800" b="0" i="0" smtClean="0">
                            <a:solidFill>
                              <a:srgbClr val="002060"/>
                            </a:solidFill>
                            <a:latin typeface="Cambria Math" panose="02040503050406030204" pitchFamily="18" charset="0"/>
                          </a:rPr>
                          <m:t>1</m:t>
                        </m:r>
                      </m:e>
                    </m:d>
                  </m:oMath>
                </a14:m>
                <a:endParaRPr lang="en-GB" sz="2800" dirty="0">
                  <a:solidFill>
                    <a:srgbClr val="002060"/>
                  </a:solidFill>
                </a:endParaRPr>
              </a:p>
            </p:txBody>
          </p:sp>
        </mc:Choice>
        <mc:Fallback xmlns="">
          <p:sp>
            <p:nvSpPr>
              <p:cNvPr id="72" name="Rectangle 71">
                <a:extLst>
                  <a:ext uri="{FF2B5EF4-FFF2-40B4-BE49-F238E27FC236}">
                    <a16:creationId xmlns:a16="http://schemas.microsoft.com/office/drawing/2014/main" id="{F76A08D0-8FF0-42D8-BD7E-FCE1956F96DE}"/>
                  </a:ext>
                </a:extLst>
              </p:cNvPr>
              <p:cNvSpPr>
                <a:spLocks noRot="1" noChangeAspect="1" noMove="1" noResize="1" noEditPoints="1" noAdjustHandles="1" noChangeArrowheads="1" noChangeShapeType="1" noTextEdit="1"/>
              </p:cNvSpPr>
              <p:nvPr/>
            </p:nvSpPr>
            <p:spPr>
              <a:xfrm>
                <a:off x="7534408" y="3988509"/>
                <a:ext cx="2810256" cy="523220"/>
              </a:xfrm>
              <a:prstGeom prst="rect">
                <a:avLst/>
              </a:prstGeom>
              <a:blipFill>
                <a:blip r:embed="rId24"/>
                <a:stretch>
                  <a:fillRect l="-4555" t="-11628" b="-313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Rounded Rectangle 26">
                <a:extLst>
                  <a:ext uri="{FF2B5EF4-FFF2-40B4-BE49-F238E27FC236}">
                    <a16:creationId xmlns:a16="http://schemas.microsoft.com/office/drawing/2014/main" id="{70E3DF74-8B04-4411-B29C-28CD5AC4184F}"/>
                  </a:ext>
                </a:extLst>
              </p:cNvPr>
              <p:cNvSpPr/>
              <p:nvPr/>
            </p:nvSpPr>
            <p:spPr>
              <a:xfrm>
                <a:off x="8188971" y="4479682"/>
                <a:ext cx="2175627" cy="575692"/>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C</m:t>
                          </m:r>
                        </m:e>
                        <m:sub>
                          <m:r>
                            <a:rPr lang="en-GB" sz="2800" b="0" i="1" dirty="0">
                              <a:solidFill>
                                <a:srgbClr val="002060"/>
                              </a:solidFill>
                              <a:latin typeface="Cambria Math" panose="02040503050406030204" pitchFamily="18" charset="0"/>
                            </a:rPr>
                            <m:t>1</m:t>
                          </m:r>
                        </m:sub>
                      </m:sSub>
                      <m:r>
                        <a:rPr lang="en-GB" sz="2800" b="0" dirty="0">
                          <a:solidFill>
                            <a:srgbClr val="002060"/>
                          </a:solidFill>
                          <a:latin typeface="Cambria Math" panose="02040503050406030204" pitchFamily="18" charset="0"/>
                        </a:rPr>
                        <m:t>+</m:t>
                      </m:r>
                      <m:r>
                        <a:rPr lang="en-GB" sz="2800" b="0" i="0" dirty="0" smtClean="0">
                          <a:solidFill>
                            <a:srgbClr val="002060"/>
                          </a:solidFill>
                          <a:latin typeface="Cambria Math" panose="02040503050406030204" pitchFamily="18" charset="0"/>
                        </a:rPr>
                        <m:t>6</m:t>
                      </m:r>
                      <m:r>
                        <a:rPr lang="en-IN" sz="2800" b="0" i="0" dirty="0" smtClean="0">
                          <a:solidFill>
                            <a:srgbClr val="002060"/>
                          </a:solidFill>
                          <a:latin typeface="Cambria Math" panose="02040503050406030204" pitchFamily="18" charset="0"/>
                        </a:rPr>
                        <m:t>=−2</m:t>
                      </m:r>
                    </m:oMath>
                  </m:oMathPara>
                </a14:m>
                <a:endParaRPr lang="en-GB" sz="2800" dirty="0">
                  <a:solidFill>
                    <a:srgbClr val="002060"/>
                  </a:solidFill>
                </a:endParaRPr>
              </a:p>
            </p:txBody>
          </p:sp>
        </mc:Choice>
        <mc:Fallback xmlns="">
          <p:sp>
            <p:nvSpPr>
              <p:cNvPr id="73" name="Rounded Rectangle 26">
                <a:extLst>
                  <a:ext uri="{FF2B5EF4-FFF2-40B4-BE49-F238E27FC236}">
                    <a16:creationId xmlns:a16="http://schemas.microsoft.com/office/drawing/2014/main" id="{70E3DF74-8B04-4411-B29C-28CD5AC4184F}"/>
                  </a:ext>
                </a:extLst>
              </p:cNvPr>
              <p:cNvSpPr>
                <a:spLocks noRot="1" noChangeAspect="1" noMove="1" noResize="1" noEditPoints="1" noAdjustHandles="1" noChangeArrowheads="1" noChangeShapeType="1" noTextEdit="1"/>
              </p:cNvSpPr>
              <p:nvPr/>
            </p:nvSpPr>
            <p:spPr>
              <a:xfrm>
                <a:off x="8188971" y="4479682"/>
                <a:ext cx="2175627" cy="575692"/>
              </a:xfrm>
              <a:prstGeom prst="rect">
                <a:avLst/>
              </a:prstGeom>
              <a:blipFill>
                <a:blip r:embed="rId2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ounded Rectangle 27">
                <a:extLst>
                  <a:ext uri="{FF2B5EF4-FFF2-40B4-BE49-F238E27FC236}">
                    <a16:creationId xmlns:a16="http://schemas.microsoft.com/office/drawing/2014/main" id="{0A93FEEE-3FB3-41A2-A14E-12874E1060F1}"/>
                  </a:ext>
                </a:extLst>
              </p:cNvPr>
              <p:cNvSpPr/>
              <p:nvPr/>
            </p:nvSpPr>
            <p:spPr>
              <a:xfrm>
                <a:off x="8184214" y="5088264"/>
                <a:ext cx="1467110" cy="575692"/>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C</m:t>
                          </m:r>
                        </m:e>
                        <m:sub>
                          <m:r>
                            <a:rPr lang="en-GB" sz="2800" b="0" i="1" dirty="0">
                              <a:solidFill>
                                <a:srgbClr val="002060"/>
                              </a:solidFill>
                              <a:latin typeface="Cambria Math" panose="02040503050406030204" pitchFamily="18" charset="0"/>
                            </a:rPr>
                            <m:t>1</m:t>
                          </m:r>
                        </m:sub>
                      </m:sSub>
                      <m:r>
                        <a:rPr lang="en-GB" sz="2800" b="0" i="1" dirty="0" smtClean="0">
                          <a:solidFill>
                            <a:srgbClr val="002060"/>
                          </a:solidFill>
                          <a:latin typeface="Cambria Math" panose="02040503050406030204" pitchFamily="18" charset="0"/>
                        </a:rPr>
                        <m:t>=−8</m:t>
                      </m:r>
                    </m:oMath>
                  </m:oMathPara>
                </a14:m>
                <a:endParaRPr lang="en-GB" sz="2800" dirty="0">
                  <a:solidFill>
                    <a:srgbClr val="002060"/>
                  </a:solidFill>
                </a:endParaRPr>
              </a:p>
            </p:txBody>
          </p:sp>
        </mc:Choice>
        <mc:Fallback xmlns="">
          <p:sp>
            <p:nvSpPr>
              <p:cNvPr id="74" name="Rounded Rectangle 27">
                <a:extLst>
                  <a:ext uri="{FF2B5EF4-FFF2-40B4-BE49-F238E27FC236}">
                    <a16:creationId xmlns:a16="http://schemas.microsoft.com/office/drawing/2014/main" id="{0A93FEEE-3FB3-41A2-A14E-12874E1060F1}"/>
                  </a:ext>
                </a:extLst>
              </p:cNvPr>
              <p:cNvSpPr>
                <a:spLocks noRot="1" noChangeAspect="1" noMove="1" noResize="1" noEditPoints="1" noAdjustHandles="1" noChangeArrowheads="1" noChangeShapeType="1" noTextEdit="1"/>
              </p:cNvSpPr>
              <p:nvPr/>
            </p:nvSpPr>
            <p:spPr>
              <a:xfrm>
                <a:off x="8184214" y="5088264"/>
                <a:ext cx="1467110" cy="575692"/>
              </a:xfrm>
              <a:prstGeom prst="rect">
                <a:avLst/>
              </a:prstGeom>
              <a:blipFill>
                <a:blip r:embed="rId2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33ECF5E2-CA81-4B81-9829-78C20DBE5F2C}"/>
                  </a:ext>
                </a:extLst>
              </p:cNvPr>
              <p:cNvSpPr txBox="1"/>
              <p:nvPr/>
            </p:nvSpPr>
            <p:spPr>
              <a:xfrm>
                <a:off x="7521268" y="4511729"/>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75" name="TextBox 74">
                <a:extLst>
                  <a:ext uri="{FF2B5EF4-FFF2-40B4-BE49-F238E27FC236}">
                    <a16:creationId xmlns:a16="http://schemas.microsoft.com/office/drawing/2014/main" id="{33ECF5E2-CA81-4B81-9829-78C20DBE5F2C}"/>
                  </a:ext>
                </a:extLst>
              </p:cNvPr>
              <p:cNvSpPr txBox="1">
                <a:spLocks noRot="1" noChangeAspect="1" noMove="1" noResize="1" noEditPoints="1" noAdjustHandles="1" noChangeArrowheads="1" noChangeShapeType="1" noTextEdit="1"/>
              </p:cNvSpPr>
              <p:nvPr/>
            </p:nvSpPr>
            <p:spPr>
              <a:xfrm>
                <a:off x="7521268" y="4511729"/>
                <a:ext cx="667205" cy="523220"/>
              </a:xfrm>
              <a:prstGeom prst="rect">
                <a:avLst/>
              </a:prstGeom>
              <a:blipFill>
                <a:blip r:embed="rId2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D93D8D7-08D0-4F1A-8E55-E567CC1FF30C}"/>
                  </a:ext>
                </a:extLst>
              </p:cNvPr>
              <p:cNvSpPr txBox="1"/>
              <p:nvPr/>
            </p:nvSpPr>
            <p:spPr>
              <a:xfrm>
                <a:off x="7521268" y="5115821"/>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76" name="TextBox 75">
                <a:extLst>
                  <a:ext uri="{FF2B5EF4-FFF2-40B4-BE49-F238E27FC236}">
                    <a16:creationId xmlns:a16="http://schemas.microsoft.com/office/drawing/2014/main" id="{6D93D8D7-08D0-4F1A-8E55-E567CC1FF30C}"/>
                  </a:ext>
                </a:extLst>
              </p:cNvPr>
              <p:cNvSpPr txBox="1">
                <a:spLocks noRot="1" noChangeAspect="1" noMove="1" noResize="1" noEditPoints="1" noAdjustHandles="1" noChangeArrowheads="1" noChangeShapeType="1" noTextEdit="1"/>
              </p:cNvSpPr>
              <p:nvPr/>
            </p:nvSpPr>
            <p:spPr>
              <a:xfrm>
                <a:off x="7521268" y="5115821"/>
                <a:ext cx="667205" cy="523220"/>
              </a:xfrm>
              <a:prstGeom prst="rect">
                <a:avLst/>
              </a:prstGeom>
              <a:blipFill>
                <a:blip r:embed="rId28"/>
                <a:stretch>
                  <a:fillRect/>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25072010-F956-4AE5-9E5C-0925D5B8B51C}"/>
              </a:ext>
            </a:extLst>
          </p:cNvPr>
          <p:cNvSpPr txBox="1"/>
          <p:nvPr/>
        </p:nvSpPr>
        <p:spPr>
          <a:xfrm>
            <a:off x="1654750" y="6005296"/>
            <a:ext cx="3956381" cy="523220"/>
          </a:xfrm>
          <a:prstGeom prst="rect">
            <a:avLst/>
          </a:prstGeom>
          <a:noFill/>
        </p:spPr>
        <p:txBody>
          <a:bodyPr wrap="square">
            <a:spAutoFit/>
          </a:bodyPr>
          <a:lstStyle/>
          <a:p>
            <a:r>
              <a:rPr lang="en-GB" sz="2800" dirty="0">
                <a:solidFill>
                  <a:srgbClr val="002060"/>
                </a:solidFill>
              </a:rPr>
              <a:t>Hence, required solution is</a:t>
            </a:r>
          </a:p>
        </p:txBody>
      </p:sp>
      <p:cxnSp>
        <p:nvCxnSpPr>
          <p:cNvPr id="78" name="Straight Connector 77">
            <a:extLst>
              <a:ext uri="{FF2B5EF4-FFF2-40B4-BE49-F238E27FC236}">
                <a16:creationId xmlns:a16="http://schemas.microsoft.com/office/drawing/2014/main" id="{34B11E72-BE4B-4BF9-A177-D7C4E9756573}"/>
              </a:ext>
            </a:extLst>
          </p:cNvPr>
          <p:cNvCxnSpPr>
            <a:cxnSpLocks/>
          </p:cNvCxnSpPr>
          <p:nvPr/>
        </p:nvCxnSpPr>
        <p:spPr>
          <a:xfrm>
            <a:off x="7128204" y="850453"/>
            <a:ext cx="0" cy="5144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5BBA769-35B2-4553-B85A-6725A81D30CC}"/>
              </a:ext>
            </a:extLst>
          </p:cNvPr>
          <p:cNvSpPr/>
          <p:nvPr/>
        </p:nvSpPr>
        <p:spPr>
          <a:xfrm>
            <a:off x="10765922" y="3273961"/>
            <a:ext cx="1199480" cy="53854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Rounded Corners 78">
            <a:extLst>
              <a:ext uri="{FF2B5EF4-FFF2-40B4-BE49-F238E27FC236}">
                <a16:creationId xmlns:a16="http://schemas.microsoft.com/office/drawing/2014/main" id="{FCA72F51-10C3-4A8B-A55B-82A5BA05F112}"/>
              </a:ext>
            </a:extLst>
          </p:cNvPr>
          <p:cNvSpPr/>
          <p:nvPr/>
        </p:nvSpPr>
        <p:spPr>
          <a:xfrm>
            <a:off x="8184214" y="5088264"/>
            <a:ext cx="1477311" cy="53854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10E411AF-7F50-4108-8768-B992219D234E}"/>
                  </a:ext>
                </a:extLst>
              </p:cNvPr>
              <p:cNvSpPr txBox="1"/>
              <p:nvPr/>
            </p:nvSpPr>
            <p:spPr>
              <a:xfrm>
                <a:off x="5475242" y="6005296"/>
                <a:ext cx="3956381"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800" b="1" i="1" dirty="0" smtClean="0">
                              <a:solidFill>
                                <a:srgbClr val="002060"/>
                              </a:solidFill>
                              <a:latin typeface="Cambria Math" panose="02040503050406030204" pitchFamily="18" charset="0"/>
                            </a:rPr>
                          </m:ctrlPr>
                        </m:sSubPr>
                        <m:e>
                          <m:r>
                            <a:rPr lang="en-GB" sz="2800" b="1" i="0" dirty="0" smtClean="0">
                              <a:solidFill>
                                <a:srgbClr val="002060"/>
                              </a:solidFill>
                              <a:latin typeface="Cambria Math" panose="02040503050406030204" pitchFamily="18" charset="0"/>
                            </a:rPr>
                            <m:t>𝐚</m:t>
                          </m:r>
                        </m:e>
                        <m:sub>
                          <m:r>
                            <a:rPr lang="en-GB" sz="2800" b="1" i="0" dirty="0" smtClean="0">
                              <a:solidFill>
                                <a:srgbClr val="002060"/>
                              </a:solidFill>
                              <a:latin typeface="Cambria Math" panose="02040503050406030204" pitchFamily="18" charset="0"/>
                            </a:rPr>
                            <m:t>𝐧</m:t>
                          </m:r>
                        </m:sub>
                      </m:sSub>
                      <m:r>
                        <a:rPr lang="en-GB" sz="2800" b="1" i="0" dirty="0" smtClean="0">
                          <a:solidFill>
                            <a:srgbClr val="002060"/>
                          </a:solidFill>
                          <a:latin typeface="Cambria Math" panose="02040503050406030204" pitchFamily="18" charset="0"/>
                        </a:rPr>
                        <m:t>=</m:t>
                      </m:r>
                      <m:d>
                        <m:dPr>
                          <m:ctrlPr>
                            <a:rPr lang="en-GB" sz="2800" b="1" i="1" dirty="0" smtClean="0">
                              <a:solidFill>
                                <a:srgbClr val="002060"/>
                              </a:solidFill>
                              <a:latin typeface="Cambria Math" panose="02040503050406030204" pitchFamily="18" charset="0"/>
                            </a:rPr>
                          </m:ctrlPr>
                        </m:dPr>
                        <m:e>
                          <m:r>
                            <a:rPr lang="en-GB" sz="2800" b="1" i="0" dirty="0" smtClean="0">
                              <a:solidFill>
                                <a:srgbClr val="002060"/>
                              </a:solidFill>
                              <a:latin typeface="Cambria Math" panose="02040503050406030204" pitchFamily="18" charset="0"/>
                            </a:rPr>
                            <m:t>−</m:t>
                          </m:r>
                          <m:r>
                            <a:rPr lang="en-GB" sz="2800" b="1" i="0" dirty="0" smtClean="0">
                              <a:solidFill>
                                <a:srgbClr val="002060"/>
                              </a:solidFill>
                              <a:latin typeface="Cambria Math" panose="02040503050406030204" pitchFamily="18" charset="0"/>
                            </a:rPr>
                            <m:t>𝟖</m:t>
                          </m:r>
                        </m:e>
                      </m:d>
                      <m:sSup>
                        <m:sSupPr>
                          <m:ctrlPr>
                            <a:rPr lang="en-GB" sz="2800" b="1" i="1" dirty="0" smtClean="0">
                              <a:solidFill>
                                <a:srgbClr val="002060"/>
                              </a:solidFill>
                              <a:latin typeface="Cambria Math" panose="02040503050406030204" pitchFamily="18" charset="0"/>
                            </a:rPr>
                          </m:ctrlPr>
                        </m:sSupPr>
                        <m:e>
                          <m:d>
                            <m:dPr>
                              <m:ctrlPr>
                                <a:rPr lang="en-GB" sz="2800" b="1" i="1" dirty="0" smtClean="0">
                                  <a:solidFill>
                                    <a:srgbClr val="002060"/>
                                  </a:solidFill>
                                  <a:latin typeface="Cambria Math" panose="02040503050406030204" pitchFamily="18" charset="0"/>
                                </a:rPr>
                              </m:ctrlPr>
                            </m:dPr>
                            <m:e>
                              <m:r>
                                <a:rPr lang="en-GB" sz="2800" b="1" i="0" dirty="0" smtClean="0">
                                  <a:solidFill>
                                    <a:srgbClr val="002060"/>
                                  </a:solidFill>
                                  <a:latin typeface="Cambria Math" panose="02040503050406030204" pitchFamily="18" charset="0"/>
                                </a:rPr>
                                <m:t>𝟏</m:t>
                              </m:r>
                            </m:e>
                          </m:d>
                        </m:e>
                        <m:sup>
                          <m:r>
                            <a:rPr lang="en-GB" sz="2800" b="1" i="0" dirty="0" smtClean="0">
                              <a:solidFill>
                                <a:srgbClr val="002060"/>
                              </a:solidFill>
                              <a:latin typeface="Cambria Math" panose="02040503050406030204" pitchFamily="18" charset="0"/>
                            </a:rPr>
                            <m:t>𝐧</m:t>
                          </m:r>
                        </m:sup>
                      </m:sSup>
                      <m:r>
                        <a:rPr lang="en-GB" sz="2800" b="1" i="0" dirty="0" smtClean="0">
                          <a:solidFill>
                            <a:srgbClr val="002060"/>
                          </a:solidFill>
                          <a:latin typeface="Cambria Math" panose="02040503050406030204" pitchFamily="18" charset="0"/>
                        </a:rPr>
                        <m:t>+</m:t>
                      </m:r>
                      <m:r>
                        <a:rPr lang="en-GB" sz="2800" b="1" i="0" dirty="0" smtClean="0">
                          <a:solidFill>
                            <a:srgbClr val="002060"/>
                          </a:solidFill>
                          <a:latin typeface="Cambria Math" panose="02040503050406030204" pitchFamily="18" charset="0"/>
                        </a:rPr>
                        <m:t>𝟑</m:t>
                      </m:r>
                      <m:sSup>
                        <m:sSupPr>
                          <m:ctrlPr>
                            <a:rPr lang="en-GB" sz="2800" b="1" i="1" dirty="0">
                              <a:solidFill>
                                <a:srgbClr val="002060"/>
                              </a:solidFill>
                              <a:latin typeface="Cambria Math" panose="02040503050406030204" pitchFamily="18" charset="0"/>
                            </a:rPr>
                          </m:ctrlPr>
                        </m:sSupPr>
                        <m:e>
                          <m:d>
                            <m:dPr>
                              <m:ctrlPr>
                                <a:rPr lang="en-GB" sz="2800" b="1" i="1" dirty="0">
                                  <a:solidFill>
                                    <a:srgbClr val="002060"/>
                                  </a:solidFill>
                                  <a:latin typeface="Cambria Math" panose="02040503050406030204" pitchFamily="18" charset="0"/>
                                </a:rPr>
                              </m:ctrlPr>
                            </m:dPr>
                            <m:e>
                              <m:r>
                                <a:rPr lang="en-GB" sz="2800" b="1" i="0" dirty="0" smtClean="0">
                                  <a:solidFill>
                                    <a:srgbClr val="002060"/>
                                  </a:solidFill>
                                  <a:latin typeface="Cambria Math" panose="02040503050406030204" pitchFamily="18" charset="0"/>
                                </a:rPr>
                                <m:t>𝟐</m:t>
                              </m:r>
                            </m:e>
                          </m:d>
                        </m:e>
                        <m:sup>
                          <m:r>
                            <a:rPr lang="en-GB" sz="2800" b="1" i="0" dirty="0">
                              <a:solidFill>
                                <a:srgbClr val="002060"/>
                              </a:solidFill>
                              <a:latin typeface="Cambria Math" panose="02040503050406030204" pitchFamily="18" charset="0"/>
                            </a:rPr>
                            <m:t>𝐧</m:t>
                          </m:r>
                        </m:sup>
                      </m:sSup>
                      <m:r>
                        <a:rPr lang="en-GB" sz="2800" b="0" i="0" dirty="0" smtClean="0">
                          <a:solidFill>
                            <a:srgbClr val="002060"/>
                          </a:solidFill>
                          <a:latin typeface="Cambria Math" panose="02040503050406030204" pitchFamily="18" charset="0"/>
                        </a:rPr>
                        <m:t>.</m:t>
                      </m:r>
                    </m:oMath>
                  </m:oMathPara>
                </a14:m>
                <a:endParaRPr lang="en-GB" sz="2800" dirty="0">
                  <a:solidFill>
                    <a:srgbClr val="002060"/>
                  </a:solidFill>
                </a:endParaRPr>
              </a:p>
            </p:txBody>
          </p:sp>
        </mc:Choice>
        <mc:Fallback xmlns="">
          <p:sp>
            <p:nvSpPr>
              <p:cNvPr id="81" name="TextBox 80">
                <a:extLst>
                  <a:ext uri="{FF2B5EF4-FFF2-40B4-BE49-F238E27FC236}">
                    <a16:creationId xmlns:a16="http://schemas.microsoft.com/office/drawing/2014/main" id="{10E411AF-7F50-4108-8768-B992219D234E}"/>
                  </a:ext>
                </a:extLst>
              </p:cNvPr>
              <p:cNvSpPr txBox="1">
                <a:spLocks noRot="1" noChangeAspect="1" noMove="1" noResize="1" noEditPoints="1" noAdjustHandles="1" noChangeArrowheads="1" noChangeShapeType="1" noTextEdit="1"/>
              </p:cNvSpPr>
              <p:nvPr/>
            </p:nvSpPr>
            <p:spPr>
              <a:xfrm>
                <a:off x="5475242" y="6005296"/>
                <a:ext cx="3956381" cy="523220"/>
              </a:xfrm>
              <a:prstGeom prst="rect">
                <a:avLst/>
              </a:prstGeom>
              <a:blipFill>
                <a:blip r:embed="rId29"/>
                <a:stretch>
                  <a:fillRect/>
                </a:stretch>
              </a:blipFill>
            </p:spPr>
            <p:txBody>
              <a:bodyPr/>
              <a:lstStyle/>
              <a:p>
                <a:r>
                  <a:rPr lang="en-IN">
                    <a:noFill/>
                  </a:rPr>
                  <a:t> </a:t>
                </a:r>
              </a:p>
            </p:txBody>
          </p:sp>
        </mc:Fallback>
      </mc:AlternateContent>
      <p:cxnSp>
        <p:nvCxnSpPr>
          <p:cNvPr id="82" name="Straight Connector 81">
            <a:extLst>
              <a:ext uri="{FF2B5EF4-FFF2-40B4-BE49-F238E27FC236}">
                <a16:creationId xmlns:a16="http://schemas.microsoft.com/office/drawing/2014/main" id="{0AACB1B3-8697-4B00-8285-711F70F9421E}"/>
              </a:ext>
            </a:extLst>
          </p:cNvPr>
          <p:cNvCxnSpPr>
            <a:cxnSpLocks/>
          </p:cNvCxnSpPr>
          <p:nvPr/>
        </p:nvCxnSpPr>
        <p:spPr>
          <a:xfrm>
            <a:off x="7866827" y="3074134"/>
            <a:ext cx="2504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EC006FB-9D6F-41F7-9904-0C20C5CDA0FB}"/>
              </a:ext>
            </a:extLst>
          </p:cNvPr>
          <p:cNvCxnSpPr>
            <a:cxnSpLocks/>
          </p:cNvCxnSpPr>
          <p:nvPr/>
        </p:nvCxnSpPr>
        <p:spPr>
          <a:xfrm>
            <a:off x="8604691" y="3074134"/>
            <a:ext cx="2504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B74D779-3792-4241-9076-A245DDFA5BA2}"/>
              </a:ext>
            </a:extLst>
          </p:cNvPr>
          <p:cNvCxnSpPr>
            <a:cxnSpLocks/>
          </p:cNvCxnSpPr>
          <p:nvPr/>
        </p:nvCxnSpPr>
        <p:spPr>
          <a:xfrm>
            <a:off x="9536311" y="3074134"/>
            <a:ext cx="2504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ounded Rectangle 8">
                <a:extLst>
                  <a:ext uri="{FF2B5EF4-FFF2-40B4-BE49-F238E27FC236}">
                    <a16:creationId xmlns:a16="http://schemas.microsoft.com/office/drawing/2014/main" id="{681BAF10-6AB1-433D-BDF7-90B59FF57D08}"/>
                  </a:ext>
                </a:extLst>
              </p:cNvPr>
              <p:cNvSpPr/>
              <p:nvPr/>
            </p:nvSpPr>
            <p:spPr>
              <a:xfrm>
                <a:off x="5461500" y="3680874"/>
                <a:ext cx="959852"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a:solidFill>
                            <a:srgbClr val="002060"/>
                          </a:solidFill>
                          <a:latin typeface="Cambria Math" panose="02040503050406030204" pitchFamily="18" charset="0"/>
                        </a:rPr>
                        <m:t>…</m:t>
                      </m:r>
                      <m:d>
                        <m:dPr>
                          <m:ctrlPr>
                            <a:rPr lang="en-GB" sz="2800" i="1" dirty="0">
                              <a:solidFill>
                                <a:srgbClr val="002060"/>
                              </a:solidFill>
                              <a:latin typeface="Cambria Math" panose="02040503050406030204" pitchFamily="18" charset="0"/>
                            </a:rPr>
                          </m:ctrlPr>
                        </m:dPr>
                        <m:e>
                          <m:r>
                            <a:rPr lang="en-GB" sz="2800" dirty="0">
                              <a:solidFill>
                                <a:srgbClr val="002060"/>
                              </a:solidFill>
                              <a:latin typeface="Cambria Math" panose="02040503050406030204" pitchFamily="18" charset="0"/>
                            </a:rPr>
                            <m:t>1</m:t>
                          </m:r>
                        </m:e>
                      </m:d>
                    </m:oMath>
                  </m:oMathPara>
                </a14:m>
                <a:endParaRPr lang="en-GB" sz="2800" dirty="0">
                  <a:solidFill>
                    <a:srgbClr val="002060"/>
                  </a:solidFill>
                </a:endParaRPr>
              </a:p>
            </p:txBody>
          </p:sp>
        </mc:Choice>
        <mc:Fallback xmlns="">
          <p:sp>
            <p:nvSpPr>
              <p:cNvPr id="40" name="Rounded Rectangle 8">
                <a:extLst>
                  <a:ext uri="{FF2B5EF4-FFF2-40B4-BE49-F238E27FC236}">
                    <a16:creationId xmlns:a16="http://schemas.microsoft.com/office/drawing/2014/main" id="{681BAF10-6AB1-433D-BDF7-90B59FF57D08}"/>
                  </a:ext>
                </a:extLst>
              </p:cNvPr>
              <p:cNvSpPr>
                <a:spLocks noRot="1" noChangeAspect="1" noMove="1" noResize="1" noEditPoints="1" noAdjustHandles="1" noChangeArrowheads="1" noChangeShapeType="1" noTextEdit="1"/>
              </p:cNvSpPr>
              <p:nvPr/>
            </p:nvSpPr>
            <p:spPr>
              <a:xfrm>
                <a:off x="5461500" y="3680874"/>
                <a:ext cx="959852" cy="522000"/>
              </a:xfrm>
              <a:prstGeom prst="rect">
                <a:avLst/>
              </a:prstGeom>
              <a:blipFill>
                <a:blip r:embed="rId3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Rounded Rectangle 8">
                <a:extLst>
                  <a:ext uri="{FF2B5EF4-FFF2-40B4-BE49-F238E27FC236}">
                    <a16:creationId xmlns:a16="http://schemas.microsoft.com/office/drawing/2014/main" id="{D393073F-70BF-403C-B3C2-E72C1CE23BC8}"/>
                  </a:ext>
                </a:extLst>
              </p:cNvPr>
              <p:cNvSpPr/>
              <p:nvPr/>
            </p:nvSpPr>
            <p:spPr>
              <a:xfrm>
                <a:off x="5461500" y="5496087"/>
                <a:ext cx="959852"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smtClean="0">
                          <a:solidFill>
                            <a:srgbClr val="002060"/>
                          </a:solidFill>
                          <a:latin typeface="Cambria Math" panose="02040503050406030204" pitchFamily="18" charset="0"/>
                        </a:rPr>
                        <m:t>…</m:t>
                      </m:r>
                      <m:d>
                        <m:dPr>
                          <m:ctrlPr>
                            <a:rPr lang="en-GB" sz="2800" i="1" dirty="0">
                              <a:solidFill>
                                <a:srgbClr val="002060"/>
                              </a:solidFill>
                              <a:latin typeface="Cambria Math" panose="02040503050406030204" pitchFamily="18" charset="0"/>
                            </a:rPr>
                          </m:ctrlPr>
                        </m:dPr>
                        <m:e>
                          <m:r>
                            <a:rPr lang="en-IN" sz="2800" b="0" i="0" dirty="0" smtClean="0">
                              <a:solidFill>
                                <a:srgbClr val="002060"/>
                              </a:solidFill>
                              <a:latin typeface="Cambria Math" panose="02040503050406030204" pitchFamily="18" charset="0"/>
                            </a:rPr>
                            <m:t>2</m:t>
                          </m:r>
                        </m:e>
                      </m:d>
                    </m:oMath>
                  </m:oMathPara>
                </a14:m>
                <a:endParaRPr lang="en-GB" sz="2800" dirty="0">
                  <a:solidFill>
                    <a:srgbClr val="002060"/>
                  </a:solidFill>
                </a:endParaRPr>
              </a:p>
            </p:txBody>
          </p:sp>
        </mc:Choice>
        <mc:Fallback xmlns="">
          <p:sp>
            <p:nvSpPr>
              <p:cNvPr id="41" name="Rounded Rectangle 8">
                <a:extLst>
                  <a:ext uri="{FF2B5EF4-FFF2-40B4-BE49-F238E27FC236}">
                    <a16:creationId xmlns:a16="http://schemas.microsoft.com/office/drawing/2014/main" id="{D393073F-70BF-403C-B3C2-E72C1CE23BC8}"/>
                  </a:ext>
                </a:extLst>
              </p:cNvPr>
              <p:cNvSpPr>
                <a:spLocks noRot="1" noChangeAspect="1" noMove="1" noResize="1" noEditPoints="1" noAdjustHandles="1" noChangeArrowheads="1" noChangeShapeType="1" noTextEdit="1"/>
              </p:cNvSpPr>
              <p:nvPr/>
            </p:nvSpPr>
            <p:spPr>
              <a:xfrm>
                <a:off x="5461500" y="5496087"/>
                <a:ext cx="959852" cy="522000"/>
              </a:xfrm>
              <a:prstGeom prst="rect">
                <a:avLst/>
              </a:prstGeom>
              <a:blipFill>
                <a:blip r:embed="rId3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3804F73-A26E-442E-8459-548BE0D62CFD}"/>
                  </a:ext>
                </a:extLst>
              </p:cNvPr>
              <p:cNvSpPr txBox="1"/>
              <p:nvPr/>
            </p:nvSpPr>
            <p:spPr>
              <a:xfrm>
                <a:off x="3152595" y="1447064"/>
                <a:ext cx="1545979"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sSub>
                        <m:sSubPr>
                          <m:ctrlPr>
                            <a:rPr lang="en-IN" b="1" i="1">
                              <a:latin typeface="Cambria Math" panose="02040503050406030204" pitchFamily="18" charset="0"/>
                            </a:rPr>
                          </m:ctrlPr>
                        </m:sSubPr>
                        <m:e>
                          <m:r>
                            <a:rPr lang="en-IN" b="1" i="0">
                              <a:latin typeface="Cambria Math" panose="02040503050406030204" pitchFamily="18" charset="0"/>
                            </a:rPr>
                            <m:t>𝐂</m:t>
                          </m:r>
                        </m:e>
                        <m:sub>
                          <m:r>
                            <a:rPr lang="en-IN" b="1" i="0">
                              <a:latin typeface="Cambria Math" panose="02040503050406030204" pitchFamily="18" charset="0"/>
                            </a:rPr>
                            <m:t>𝟏</m:t>
                          </m:r>
                        </m:sub>
                      </m:sSub>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r>
                                <a:rPr lang="en-IN" b="1" i="0">
                                  <a:latin typeface="Cambria Math" panose="02040503050406030204" pitchFamily="18" charset="0"/>
                                </a:rPr>
                                <m:t>𝟏</m:t>
                              </m:r>
                            </m:e>
                          </m:d>
                        </m:e>
                        <m:sup>
                          <m:r>
                            <a:rPr lang="en-IN" b="1" i="0">
                              <a:latin typeface="Cambria Math" panose="02040503050406030204" pitchFamily="18" charset="0"/>
                            </a:rPr>
                            <m:t>𝐧</m:t>
                          </m:r>
                        </m:sup>
                      </m:sSup>
                    </m:oMath>
                  </m:oMathPara>
                </a14:m>
                <a:endParaRPr lang="en-IN" b="1" dirty="0">
                  <a:latin typeface="+mj-lt"/>
                </a:endParaRPr>
              </a:p>
            </p:txBody>
          </p:sp>
        </mc:Choice>
        <mc:Fallback xmlns="">
          <p:sp>
            <p:nvSpPr>
              <p:cNvPr id="46" name="TextBox 45">
                <a:extLst>
                  <a:ext uri="{FF2B5EF4-FFF2-40B4-BE49-F238E27FC236}">
                    <a16:creationId xmlns:a16="http://schemas.microsoft.com/office/drawing/2014/main" id="{73804F73-A26E-442E-8459-548BE0D62CFD}"/>
                  </a:ext>
                </a:extLst>
              </p:cNvPr>
              <p:cNvSpPr txBox="1">
                <a:spLocks noRot="1" noChangeAspect="1" noMove="1" noResize="1" noEditPoints="1" noAdjustHandles="1" noChangeArrowheads="1" noChangeShapeType="1" noTextEdit="1"/>
              </p:cNvSpPr>
              <p:nvPr/>
            </p:nvSpPr>
            <p:spPr>
              <a:xfrm>
                <a:off x="3152595" y="1447064"/>
                <a:ext cx="1545979" cy="540000"/>
              </a:xfrm>
              <a:prstGeom prst="rect">
                <a:avLst/>
              </a:prstGeom>
              <a:blipFill>
                <a:blip r:embed="rId32"/>
                <a:stretch>
                  <a:fillRect/>
                </a:stretch>
              </a:blipFill>
            </p:spPr>
            <p:txBody>
              <a:bodyPr/>
              <a:lstStyle/>
              <a:p>
                <a:r>
                  <a:rPr lang="en-IN">
                    <a:noFill/>
                  </a:rPr>
                  <a:t> </a:t>
                </a:r>
              </a:p>
            </p:txBody>
          </p:sp>
        </mc:Fallback>
      </mc:AlternateContent>
      <p:sp>
        <p:nvSpPr>
          <p:cNvPr id="45" name="Rectangle: Rounded Corners 44">
            <a:extLst>
              <a:ext uri="{FF2B5EF4-FFF2-40B4-BE49-F238E27FC236}">
                <a16:creationId xmlns:a16="http://schemas.microsoft.com/office/drawing/2014/main" id="{7814AF39-0EE6-449E-8237-0BB21366F82C}"/>
              </a:ext>
            </a:extLst>
          </p:cNvPr>
          <p:cNvSpPr/>
          <p:nvPr/>
        </p:nvSpPr>
        <p:spPr>
          <a:xfrm>
            <a:off x="2418993" y="1425951"/>
            <a:ext cx="3605569" cy="60779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p>
        </p:txBody>
      </p:sp>
    </p:spTree>
    <p:extLst>
      <p:ext uri="{BB962C8B-B14F-4D97-AF65-F5344CB8AC3E}">
        <p14:creationId xmlns:p14="http://schemas.microsoft.com/office/powerpoint/2010/main" val="214993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wipe(up)">
                                      <p:cBhvr>
                                        <p:cTn id="65" dur="750"/>
                                        <p:tgtEl>
                                          <p:spTgt spid="78"/>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5">
                                            <p:txEl>
                                              <p:pRg st="0" end="0"/>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left)">
                                      <p:cBhvr>
                                        <p:cTn id="84" dur="75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wipe(left)">
                                      <p:cBhvr>
                                        <p:cTn id="133" dur="750"/>
                                        <p:tgtEl>
                                          <p:spTgt spid="45"/>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79"/>
                                        </p:tgtEl>
                                        <p:attrNameLst>
                                          <p:attrName>style.visibility</p:attrName>
                                        </p:attrNameLst>
                                      </p:cBhvr>
                                      <p:to>
                                        <p:strVal val="visible"/>
                                      </p:to>
                                    </p:set>
                                    <p:animEffect transition="in" filter="wipe(left)">
                                      <p:cBhvr>
                                        <p:cTn id="136" dur="750"/>
                                        <p:tgtEl>
                                          <p:spTgt spid="79"/>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wipe(left)">
                                      <p:cBhvr>
                                        <p:cTn id="139" dur="750"/>
                                        <p:tgtEl>
                                          <p:spTgt spid="16"/>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build="allAtOnce"/>
      <p:bldP spid="29" grpId="0"/>
      <p:bldP spid="31" grpId="0"/>
      <p:bldP spid="33" grpId="0"/>
      <p:bldP spid="42" grpId="0" animBg="1"/>
      <p:bldP spid="43" grpId="0"/>
      <p:bldP spid="48" grpId="0"/>
      <p:bldP spid="49" grpId="0"/>
      <p:bldP spid="51" grpId="0"/>
      <p:bldP spid="52" grpId="0" animBg="1"/>
      <p:bldP spid="53" grpId="0"/>
      <p:bldP spid="54" grpId="0"/>
      <p:bldP spid="55" grpId="0" uiExpand="1" build="p"/>
      <p:bldP spid="56" grpId="0"/>
      <p:bldP spid="57" grpId="0"/>
      <p:bldP spid="66" grpId="0"/>
      <p:bldP spid="67" grpId="0"/>
      <p:bldP spid="68" grpId="0"/>
      <p:bldP spid="70" grpId="0"/>
      <p:bldP spid="71" grpId="0"/>
      <p:bldP spid="72" grpId="0"/>
      <p:bldP spid="73" grpId="0"/>
      <p:bldP spid="74" grpId="0"/>
      <p:bldP spid="75" grpId="0"/>
      <p:bldP spid="76" grpId="0"/>
      <p:bldP spid="77" grpId="0"/>
      <p:bldP spid="16" grpId="0" animBg="1"/>
      <p:bldP spid="79" grpId="0" animBg="1"/>
      <p:bldP spid="81" grpId="0"/>
      <p:bldP spid="40" grpId="0"/>
      <p:bldP spid="41" grpId="0"/>
      <p:bldP spid="46" grpId="0" build="allAtOnce"/>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2</a:t>
            </a:r>
            <a:endParaRPr lang="en-IN" dirty="0"/>
          </a:p>
        </p:txBody>
      </p:sp>
      <p:sp>
        <p:nvSpPr>
          <p:cNvPr id="6" name="Rectangle 5">
            <a:extLst>
              <a:ext uri="{FF2B5EF4-FFF2-40B4-BE49-F238E27FC236}">
                <a16:creationId xmlns:a16="http://schemas.microsoft.com/office/drawing/2014/main" id="{F9CB5B64-627F-4B36-956C-1F4A91AD67AD}"/>
              </a:ext>
            </a:extLst>
          </p:cNvPr>
          <p:cNvSpPr/>
          <p:nvPr/>
        </p:nvSpPr>
        <p:spPr>
          <a:xfrm>
            <a:off x="131180" y="2049410"/>
            <a:ext cx="1548000" cy="52322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r>
              <a:rPr lang="en-GB" sz="2800" dirty="0">
                <a:solidFill>
                  <a:schemeClr val="bg1"/>
                </a:solidFill>
              </a:rPr>
              <a:t>Solution: </a:t>
            </a:r>
            <a:endParaRPr lang="en-IN" sz="2800" dirty="0">
              <a:solidFill>
                <a:schemeClr val="bg1"/>
              </a:solidFill>
            </a:endParaRPr>
          </a:p>
        </p:txBody>
      </p:sp>
      <p:sp>
        <p:nvSpPr>
          <p:cNvPr id="7" name="Rectangle 6">
            <a:extLst>
              <a:ext uri="{FF2B5EF4-FFF2-40B4-BE49-F238E27FC236}">
                <a16:creationId xmlns:a16="http://schemas.microsoft.com/office/drawing/2014/main" id="{36BB7160-ED1D-4ED7-A8EF-214B5166AE81}"/>
              </a:ext>
            </a:extLst>
          </p:cNvPr>
          <p:cNvSpPr/>
          <p:nvPr/>
        </p:nvSpPr>
        <p:spPr>
          <a:xfrm>
            <a:off x="131181" y="873516"/>
            <a:ext cx="1548000" cy="52322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r>
              <a:rPr lang="en-IN" sz="2800" dirty="0">
                <a:solidFill>
                  <a:schemeClr val="bg1"/>
                </a:solidFill>
              </a:rPr>
              <a:t>Question: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71C3E8-A061-4461-93FD-1AF9DA2B67D2}"/>
                  </a:ext>
                </a:extLst>
              </p:cNvPr>
              <p:cNvSpPr txBox="1"/>
              <p:nvPr/>
            </p:nvSpPr>
            <p:spPr>
              <a:xfrm>
                <a:off x="1679180" y="827080"/>
                <a:ext cx="10381639" cy="112466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spcBef>
                    <a:spcPts val="0"/>
                  </a:spcBef>
                  <a:spcAft>
                    <a:spcPts val="0"/>
                  </a:spcAft>
                </a:pPr>
                <a:r>
                  <a:rPr lang="en-GB" dirty="0">
                    <a:latin typeface="+mj-lt"/>
                  </a:rPr>
                  <a:t>Solve the recurrence relations </a:t>
                </a:r>
                <a14:m>
                  <m:oMath xmlns:m="http://schemas.openxmlformats.org/officeDocument/2006/math">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sub>
                    </m:sSub>
                    <m:r>
                      <a:rPr lang="en-US">
                        <a:latin typeface="Cambria Math" panose="02040503050406030204" pitchFamily="18" charset="0"/>
                      </a:rPr>
                      <m:t>+5</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+6</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2</m:t>
                        </m:r>
                      </m:sub>
                    </m:sSub>
                    <m:r>
                      <a:rPr lang="en-US">
                        <a:latin typeface="Cambria Math" panose="02040503050406030204" pitchFamily="18" charset="0"/>
                      </a:rPr>
                      <m:t>=3</m:t>
                    </m:r>
                    <m:sSup>
                      <m:sSupPr>
                        <m:ctrlPr>
                          <a:rPr lang="en-IN" i="1">
                            <a:latin typeface="Cambria Math" panose="02040503050406030204" pitchFamily="18" charset="0"/>
                          </a:rPr>
                        </m:ctrlPr>
                      </m:sSupPr>
                      <m:e>
                        <m:r>
                          <m:rPr>
                            <m:sty m:val="p"/>
                          </m:rPr>
                          <a:rPr lang="en-US">
                            <a:latin typeface="Cambria Math" panose="02040503050406030204" pitchFamily="18" charset="0"/>
                          </a:rPr>
                          <m:t>n</m:t>
                        </m:r>
                      </m:e>
                      <m:sup>
                        <m:r>
                          <a:rPr lang="en-US">
                            <a:latin typeface="Cambria Math" panose="02040503050406030204" pitchFamily="18" charset="0"/>
                          </a:rPr>
                          <m:t>2</m:t>
                        </m:r>
                      </m:sup>
                    </m:sSup>
                  </m:oMath>
                </a14:m>
                <a:r>
                  <a:rPr lang="en-GB" dirty="0">
                    <a:latin typeface="+mj-lt"/>
                  </a:rPr>
                  <a:t> using the method of undetermined coefficients.</a:t>
                </a:r>
                <a:endParaRPr lang="en-IN" dirty="0">
                  <a:latin typeface="+mj-lt"/>
                </a:endParaRPr>
              </a:p>
            </p:txBody>
          </p:sp>
        </mc:Choice>
        <mc:Fallback xmlns="">
          <p:sp>
            <p:nvSpPr>
              <p:cNvPr id="8" name="TextBox 7">
                <a:extLst>
                  <a:ext uri="{FF2B5EF4-FFF2-40B4-BE49-F238E27FC236}">
                    <a16:creationId xmlns:a16="http://schemas.microsoft.com/office/drawing/2014/main" id="{3B71C3E8-A061-4461-93FD-1AF9DA2B67D2}"/>
                  </a:ext>
                </a:extLst>
              </p:cNvPr>
              <p:cNvSpPr txBox="1">
                <a:spLocks noRot="1" noChangeAspect="1" noMove="1" noResize="1" noEditPoints="1" noAdjustHandles="1" noChangeArrowheads="1" noChangeShapeType="1" noTextEdit="1"/>
              </p:cNvSpPr>
              <p:nvPr/>
            </p:nvSpPr>
            <p:spPr>
              <a:xfrm>
                <a:off x="1679180" y="827080"/>
                <a:ext cx="10381639" cy="1124667"/>
              </a:xfrm>
              <a:prstGeom prst="rect">
                <a:avLst/>
              </a:prstGeom>
              <a:blipFill>
                <a:blip r:embed="rId2"/>
                <a:stretch>
                  <a:fillRect l="-1174" r="-1233" b="-15217"/>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D20CD80B-3581-4C57-92B8-D98304B94709}"/>
              </a:ext>
            </a:extLst>
          </p:cNvPr>
          <p:cNvSpPr txBox="1"/>
          <p:nvPr/>
        </p:nvSpPr>
        <p:spPr>
          <a:xfrm>
            <a:off x="1679181" y="2049410"/>
            <a:ext cx="4024933"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dirty="0">
                <a:latin typeface="+mj-lt"/>
              </a:rPr>
              <a:t>Given recurrence relation is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598E0A-1659-4F77-BCAA-7FA2CFFCF14D}"/>
                  </a:ext>
                </a:extLst>
              </p:cNvPr>
              <p:cNvSpPr txBox="1"/>
              <p:nvPr/>
            </p:nvSpPr>
            <p:spPr>
              <a:xfrm>
                <a:off x="1679181" y="2866037"/>
                <a:ext cx="44168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sub>
                      </m:sSub>
                      <m:r>
                        <a:rPr lang="en-US">
                          <a:latin typeface="Cambria Math" panose="02040503050406030204" pitchFamily="18" charset="0"/>
                        </a:rPr>
                        <m:t>+5</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+6</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i="1">
                              <a:latin typeface="Cambria Math" panose="02040503050406030204" pitchFamily="18" charset="0"/>
                            </a:rPr>
                            <m:t>−</m:t>
                          </m:r>
                          <m:r>
                            <a:rPr lang="en-US">
                              <a:latin typeface="Cambria Math" panose="02040503050406030204" pitchFamily="18" charset="0"/>
                            </a:rPr>
                            <m:t>2</m:t>
                          </m:r>
                        </m:sub>
                      </m:sSub>
                      <m:r>
                        <a:rPr lang="en-US">
                          <a:latin typeface="Cambria Math" panose="02040503050406030204" pitchFamily="18" charset="0"/>
                        </a:rPr>
                        <m:t>=3</m:t>
                      </m:r>
                      <m:sSup>
                        <m:sSupPr>
                          <m:ctrlPr>
                            <a:rPr lang="en-IN" i="1">
                              <a:latin typeface="Cambria Math" panose="02040503050406030204" pitchFamily="18" charset="0"/>
                            </a:rPr>
                          </m:ctrlPr>
                        </m:sSupPr>
                        <m:e>
                          <m:r>
                            <m:rPr>
                              <m:sty m:val="p"/>
                            </m:rPr>
                            <a:rPr lang="en-US">
                              <a:latin typeface="Cambria Math" panose="02040503050406030204" pitchFamily="18" charset="0"/>
                            </a:rPr>
                            <m:t>n</m:t>
                          </m:r>
                        </m:e>
                        <m:sup>
                          <m:r>
                            <a:rPr lang="en-US">
                              <a:latin typeface="Cambria Math" panose="02040503050406030204" pitchFamily="18" charset="0"/>
                            </a:rPr>
                            <m:t>2</m:t>
                          </m:r>
                        </m:sup>
                      </m:sSup>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5F598E0A-1659-4F77-BCAA-7FA2CFFCF14D}"/>
                  </a:ext>
                </a:extLst>
              </p:cNvPr>
              <p:cNvSpPr txBox="1">
                <a:spLocks noRot="1" noChangeAspect="1" noMove="1" noResize="1" noEditPoints="1" noAdjustHandles="1" noChangeArrowheads="1" noChangeShapeType="1" noTextEdit="1"/>
              </p:cNvSpPr>
              <p:nvPr/>
            </p:nvSpPr>
            <p:spPr>
              <a:xfrm>
                <a:off x="1679181" y="2866037"/>
                <a:ext cx="4416820" cy="523220"/>
              </a:xfrm>
              <a:prstGeom prst="rect">
                <a:avLst/>
              </a:prstGeom>
              <a:blipFill>
                <a:blip r:embed="rId3"/>
                <a:stretch>
                  <a:fillRect/>
                </a:stretch>
              </a:blipFill>
            </p:spPr>
            <p:txBody>
              <a:bodyPr/>
              <a:lstStyle/>
              <a:p>
                <a:r>
                  <a:rPr lang="en-IN">
                    <a:noFill/>
                  </a:rPr>
                  <a:t> </a:t>
                </a:r>
              </a:p>
            </p:txBody>
          </p:sp>
        </mc:Fallback>
      </mc:AlternateContent>
      <p:sp>
        <p:nvSpPr>
          <p:cNvPr id="40" name="TextBox 39">
            <a:extLst>
              <a:ext uri="{FF2B5EF4-FFF2-40B4-BE49-F238E27FC236}">
                <a16:creationId xmlns:a16="http://schemas.microsoft.com/office/drawing/2014/main" id="{96C19C50-0C1F-43D0-A679-DBBFF3E52C56}"/>
              </a:ext>
            </a:extLst>
          </p:cNvPr>
          <p:cNvSpPr txBox="1"/>
          <p:nvPr/>
        </p:nvSpPr>
        <p:spPr>
          <a:xfrm>
            <a:off x="1679182" y="3682664"/>
            <a:ext cx="441681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dirty="0">
                <a:latin typeface="+mj-lt"/>
              </a:rPr>
              <a:t>Here, total solution is given by</a:t>
            </a:r>
          </a:p>
        </p:txBody>
      </p:sp>
      <p:sp>
        <p:nvSpPr>
          <p:cNvPr id="33" name="TextBox 32">
            <a:extLst>
              <a:ext uri="{FF2B5EF4-FFF2-40B4-BE49-F238E27FC236}">
                <a16:creationId xmlns:a16="http://schemas.microsoft.com/office/drawing/2014/main" id="{AB6C611F-14D6-42F1-99FC-009B36AF27B2}"/>
              </a:ext>
            </a:extLst>
          </p:cNvPr>
          <p:cNvSpPr txBox="1"/>
          <p:nvPr/>
        </p:nvSpPr>
        <p:spPr>
          <a:xfrm>
            <a:off x="1679180" y="4499290"/>
            <a:ext cx="2684861" cy="790614"/>
          </a:xfrm>
          <a:prstGeom prst="roundRect">
            <a:avLst>
              <a:gd name="adj" fmla="val 18825"/>
            </a:avLst>
          </a:prstGeom>
          <a:solidFill>
            <a:srgbClr val="FF0000"/>
          </a:solidFill>
        </p:spPr>
        <p:txBody>
          <a:bodyPr wrap="square">
            <a:spAutoFit/>
          </a:bodyPr>
          <a:lstStyle/>
          <a:p>
            <a:endParaRPr lang="en-IN" sz="2800" dirty="0">
              <a:solidFill>
                <a:schemeClr val="bg1"/>
              </a:solidFill>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BA3F7EC-A624-4C32-A3EC-11CCAFFA10CE}"/>
                  </a:ext>
                </a:extLst>
              </p:cNvPr>
              <p:cNvSpPr txBox="1"/>
              <p:nvPr/>
            </p:nvSpPr>
            <p:spPr>
              <a:xfrm>
                <a:off x="1654102" y="4573309"/>
                <a:ext cx="2723654" cy="619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chemeClr val="bg1"/>
                              </a:solidFill>
                              <a:latin typeface="Cambria Math" panose="02040503050406030204" pitchFamily="18" charset="0"/>
                            </a:rPr>
                          </m:ctrlPr>
                        </m:sSubPr>
                        <m:e>
                          <m:r>
                            <a:rPr lang="en-IN" sz="2800" b="1" i="0">
                              <a:solidFill>
                                <a:schemeClr val="bg1"/>
                              </a:solidFill>
                              <a:latin typeface="Cambria Math" panose="02040503050406030204" pitchFamily="18" charset="0"/>
                            </a:rPr>
                            <m:t>𝐚</m:t>
                          </m:r>
                        </m:e>
                        <m:sub>
                          <m:r>
                            <a:rPr lang="en-IN" sz="2800" b="1" i="0">
                              <a:solidFill>
                                <a:schemeClr val="bg1"/>
                              </a:solidFill>
                              <a:latin typeface="Cambria Math" panose="02040503050406030204" pitchFamily="18" charset="0"/>
                            </a:rPr>
                            <m:t>𝐧</m:t>
                          </m:r>
                        </m:sub>
                      </m:sSub>
                      <m:r>
                        <a:rPr lang="en-IN" sz="2800" b="1" i="0">
                          <a:solidFill>
                            <a:schemeClr val="bg1"/>
                          </a:solidFill>
                          <a:latin typeface="Cambria Math" panose="02040503050406030204" pitchFamily="18" charset="0"/>
                        </a:rPr>
                        <m:t>=</m:t>
                      </m:r>
                      <m:sSubSup>
                        <m:sSubSupPr>
                          <m:ctrlPr>
                            <a:rPr lang="en-IN" sz="2800" b="1" i="1" smtClean="0">
                              <a:solidFill>
                                <a:schemeClr val="bg1"/>
                              </a:solidFill>
                              <a:latin typeface="Cambria Math" panose="02040503050406030204" pitchFamily="18" charset="0"/>
                            </a:rPr>
                          </m:ctrlPr>
                        </m:sSubSupPr>
                        <m:e>
                          <m:r>
                            <a:rPr lang="en-IN" sz="2800" b="1" i="0" smtClean="0">
                              <a:solidFill>
                                <a:schemeClr val="bg1"/>
                              </a:solidFill>
                              <a:latin typeface="Cambria Math" panose="02040503050406030204" pitchFamily="18" charset="0"/>
                            </a:rPr>
                            <m:t>𝐚</m:t>
                          </m:r>
                        </m:e>
                        <m:sub>
                          <m:r>
                            <a:rPr lang="en-IN" sz="2800" b="1" i="0" smtClean="0">
                              <a:solidFill>
                                <a:schemeClr val="bg1"/>
                              </a:solidFill>
                              <a:latin typeface="Cambria Math" panose="02040503050406030204" pitchFamily="18" charset="0"/>
                            </a:rPr>
                            <m:t>𝐧</m:t>
                          </m:r>
                        </m:sub>
                        <m:sup>
                          <m:d>
                            <m:dPr>
                              <m:ctrlPr>
                                <a:rPr lang="en-IN" sz="2800" b="1" i="1" smtClean="0">
                                  <a:solidFill>
                                    <a:schemeClr val="bg1"/>
                                  </a:solidFill>
                                  <a:latin typeface="Cambria Math" panose="02040503050406030204" pitchFamily="18" charset="0"/>
                                </a:rPr>
                              </m:ctrlPr>
                            </m:dPr>
                            <m:e>
                              <m:r>
                                <a:rPr lang="en-IN" sz="2800" b="1" i="0" smtClean="0">
                                  <a:solidFill>
                                    <a:schemeClr val="bg1"/>
                                  </a:solidFill>
                                  <a:latin typeface="Cambria Math" panose="02040503050406030204" pitchFamily="18" charset="0"/>
                                </a:rPr>
                                <m:t>𝐡</m:t>
                              </m:r>
                            </m:e>
                          </m:d>
                        </m:sup>
                      </m:sSubSup>
                      <m:r>
                        <a:rPr lang="en-IN" sz="2800" b="1" i="0" smtClean="0">
                          <a:solidFill>
                            <a:schemeClr val="bg1"/>
                          </a:solidFill>
                          <a:latin typeface="Cambria Math" panose="02040503050406030204" pitchFamily="18" charset="0"/>
                        </a:rPr>
                        <m:t>+</m:t>
                      </m:r>
                      <m:sSubSup>
                        <m:sSubSupPr>
                          <m:ctrlPr>
                            <a:rPr lang="en-IN" sz="2800" b="1" i="1">
                              <a:solidFill>
                                <a:schemeClr val="bg1"/>
                              </a:solidFill>
                              <a:latin typeface="Cambria Math" panose="02040503050406030204" pitchFamily="18" charset="0"/>
                            </a:rPr>
                          </m:ctrlPr>
                        </m:sSubSupPr>
                        <m:e>
                          <m:r>
                            <a:rPr lang="en-IN" sz="2800" b="1" i="0">
                              <a:solidFill>
                                <a:schemeClr val="bg1"/>
                              </a:solidFill>
                              <a:latin typeface="Cambria Math" panose="02040503050406030204" pitchFamily="18" charset="0"/>
                            </a:rPr>
                            <m:t>𝐚</m:t>
                          </m:r>
                        </m:e>
                        <m:sub>
                          <m:r>
                            <a:rPr lang="en-IN" sz="2800" b="1" i="0">
                              <a:solidFill>
                                <a:schemeClr val="bg1"/>
                              </a:solidFill>
                              <a:latin typeface="Cambria Math" panose="02040503050406030204" pitchFamily="18" charset="0"/>
                            </a:rPr>
                            <m:t>𝐧</m:t>
                          </m:r>
                        </m:sub>
                        <m:sup>
                          <m:d>
                            <m:dPr>
                              <m:ctrlPr>
                                <a:rPr lang="en-IN" sz="2800" b="1" i="1">
                                  <a:solidFill>
                                    <a:schemeClr val="bg1"/>
                                  </a:solidFill>
                                  <a:latin typeface="Cambria Math" panose="02040503050406030204" pitchFamily="18" charset="0"/>
                                </a:rPr>
                              </m:ctrlPr>
                            </m:dPr>
                            <m:e>
                              <m:r>
                                <a:rPr lang="en-IN" sz="2800" b="1" i="0" smtClean="0">
                                  <a:solidFill>
                                    <a:schemeClr val="bg1"/>
                                  </a:solidFill>
                                  <a:latin typeface="Cambria Math" panose="02040503050406030204" pitchFamily="18" charset="0"/>
                                </a:rPr>
                                <m:t>𝐩</m:t>
                              </m:r>
                            </m:e>
                          </m:d>
                        </m:sup>
                      </m:sSubSup>
                    </m:oMath>
                  </m:oMathPara>
                </a14:m>
                <a:endParaRPr lang="en-IN" sz="2800" b="1" dirty="0"/>
              </a:p>
            </p:txBody>
          </p:sp>
        </mc:Choice>
        <mc:Fallback xmlns="">
          <p:sp>
            <p:nvSpPr>
              <p:cNvPr id="42" name="TextBox 41">
                <a:extLst>
                  <a:ext uri="{FF2B5EF4-FFF2-40B4-BE49-F238E27FC236}">
                    <a16:creationId xmlns:a16="http://schemas.microsoft.com/office/drawing/2014/main" id="{0BA3F7EC-A624-4C32-A3EC-11CCAFFA10CE}"/>
                  </a:ext>
                </a:extLst>
              </p:cNvPr>
              <p:cNvSpPr txBox="1">
                <a:spLocks noRot="1" noChangeAspect="1" noMove="1" noResize="1" noEditPoints="1" noAdjustHandles="1" noChangeArrowheads="1" noChangeShapeType="1" noTextEdit="1"/>
              </p:cNvSpPr>
              <p:nvPr/>
            </p:nvSpPr>
            <p:spPr>
              <a:xfrm>
                <a:off x="1654102" y="4573309"/>
                <a:ext cx="2723654" cy="619785"/>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1354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25" grpId="0"/>
      <p:bldP spid="40" grpId="0"/>
      <p:bldP spid="33" grpId="0" animBg="1"/>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2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84D6835-3C22-4D35-BF48-3ABEC603590A}"/>
                  </a:ext>
                </a:extLst>
              </p:cNvPr>
              <p:cNvSpPr txBox="1"/>
              <p:nvPr/>
            </p:nvSpPr>
            <p:spPr>
              <a:xfrm>
                <a:off x="1679180" y="3097705"/>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7" name="TextBox 26">
                <a:extLst>
                  <a:ext uri="{FF2B5EF4-FFF2-40B4-BE49-F238E27FC236}">
                    <a16:creationId xmlns:a16="http://schemas.microsoft.com/office/drawing/2014/main" id="{784D6835-3C22-4D35-BF48-3ABEC603590A}"/>
                  </a:ext>
                </a:extLst>
              </p:cNvPr>
              <p:cNvSpPr txBox="1">
                <a:spLocks noRot="1" noChangeAspect="1" noMove="1" noResize="1" noEditPoints="1" noAdjustHandles="1" noChangeArrowheads="1" noChangeShapeType="1" noTextEdit="1"/>
              </p:cNvSpPr>
              <p:nvPr/>
            </p:nvSpPr>
            <p:spPr>
              <a:xfrm>
                <a:off x="1679180" y="3097705"/>
                <a:ext cx="667205" cy="523220"/>
              </a:xfrm>
              <a:prstGeom prst="rect">
                <a:avLst/>
              </a:prstGeom>
              <a:blipFill>
                <a:blip r:embed="rId2"/>
                <a:stretch>
                  <a:fillRect/>
                </a:stretch>
              </a:blipFill>
            </p:spPr>
            <p:txBody>
              <a:bodyPr/>
              <a:lstStyle/>
              <a:p>
                <a:r>
                  <a:rPr lang="en-IN">
                    <a:noFill/>
                  </a:rPr>
                  <a:t> </a:t>
                </a:r>
              </a:p>
            </p:txBody>
          </p:sp>
        </mc:Fallback>
      </mc:AlternateContent>
      <p:sp>
        <p:nvSpPr>
          <p:cNvPr id="28" name="TextBox 27">
            <a:extLst>
              <a:ext uri="{FF2B5EF4-FFF2-40B4-BE49-F238E27FC236}">
                <a16:creationId xmlns:a16="http://schemas.microsoft.com/office/drawing/2014/main" id="{1EE4053C-3E4F-43B9-B5E5-8360F46BEBC0}"/>
              </a:ext>
            </a:extLst>
          </p:cNvPr>
          <p:cNvSpPr txBox="1"/>
          <p:nvPr/>
        </p:nvSpPr>
        <p:spPr>
          <a:xfrm>
            <a:off x="1679182" y="1643249"/>
            <a:ext cx="4511124"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The characteristic equation is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8DDB9E3-F94C-448C-A5F0-7DA4059C4677}"/>
                  </a:ext>
                </a:extLst>
              </p:cNvPr>
              <p:cNvSpPr txBox="1"/>
              <p:nvPr/>
            </p:nvSpPr>
            <p:spPr>
              <a:xfrm>
                <a:off x="2312479" y="2263405"/>
                <a:ext cx="260071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λ</m:t>
                          </m:r>
                        </m:e>
                        <m:sup>
                          <m:r>
                            <a:rPr lang="en-IN" b="0" i="0" smtClean="0">
                              <a:latin typeface="Cambria Math" panose="02040503050406030204" pitchFamily="18" charset="0"/>
                            </a:rPr>
                            <m:t>2</m:t>
                          </m:r>
                        </m:sup>
                      </m:sSup>
                      <m:r>
                        <a:rPr lang="en-IN" b="0" i="0" smtClean="0">
                          <a:latin typeface="Cambria Math" panose="02040503050406030204" pitchFamily="18" charset="0"/>
                        </a:rPr>
                        <m:t>+5</m:t>
                      </m:r>
                      <m:r>
                        <m:rPr>
                          <m:sty m:val="p"/>
                        </m:rPr>
                        <a:rPr lang="en-IN" i="0">
                          <a:latin typeface="Cambria Math" panose="02040503050406030204" pitchFamily="18" charset="0"/>
                        </a:rPr>
                        <m:t>λ</m:t>
                      </m:r>
                      <m:r>
                        <a:rPr lang="en-IN" i="0">
                          <a:latin typeface="Cambria Math" panose="02040503050406030204" pitchFamily="18" charset="0"/>
                        </a:rPr>
                        <m:t>+6=0</m:t>
                      </m:r>
                    </m:oMath>
                  </m:oMathPara>
                </a14:m>
                <a:endParaRPr lang="en-IN" dirty="0">
                  <a:latin typeface="+mj-lt"/>
                </a:endParaRPr>
              </a:p>
            </p:txBody>
          </p:sp>
        </mc:Choice>
        <mc:Fallback xmlns="">
          <p:sp>
            <p:nvSpPr>
              <p:cNvPr id="30" name="TextBox 29">
                <a:extLst>
                  <a:ext uri="{FF2B5EF4-FFF2-40B4-BE49-F238E27FC236}">
                    <a16:creationId xmlns:a16="http://schemas.microsoft.com/office/drawing/2014/main" id="{B8DDB9E3-F94C-448C-A5F0-7DA4059C4677}"/>
                  </a:ext>
                </a:extLst>
              </p:cNvPr>
              <p:cNvSpPr txBox="1">
                <a:spLocks noRot="1" noChangeAspect="1" noMove="1" noResize="1" noEditPoints="1" noAdjustHandles="1" noChangeArrowheads="1" noChangeShapeType="1" noTextEdit="1"/>
              </p:cNvSpPr>
              <p:nvPr/>
            </p:nvSpPr>
            <p:spPr>
              <a:xfrm>
                <a:off x="2312479" y="2263405"/>
                <a:ext cx="2600718"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ECF793D-A240-46D1-B47D-4599534157EF}"/>
                  </a:ext>
                </a:extLst>
              </p:cNvPr>
              <p:cNvSpPr txBox="1"/>
              <p:nvPr/>
            </p:nvSpPr>
            <p:spPr>
              <a:xfrm>
                <a:off x="2172922" y="3097703"/>
                <a:ext cx="13180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l-GR" smtClean="0">
                          <a:latin typeface="Cambria Math" panose="02040503050406030204" pitchFamily="18" charset="0"/>
                        </a:rPr>
                        <m:t>(</m:t>
                      </m:r>
                      <m:r>
                        <m:rPr>
                          <m:sty m:val="p"/>
                        </m:rPr>
                        <a:rPr lang="el-GR" smtClean="0">
                          <a:latin typeface="Cambria Math" panose="02040503050406030204" pitchFamily="18" charset="0"/>
                        </a:rPr>
                        <m:t>λ</m:t>
                      </m:r>
                      <m:r>
                        <a:rPr lang="en-IN" b="0" i="0" smtClean="0">
                          <a:latin typeface="Cambria Math" panose="02040503050406030204" pitchFamily="18" charset="0"/>
                        </a:rPr>
                        <m:t>+2</m:t>
                      </m:r>
                      <m:r>
                        <a:rPr lang="el-GR" smtClean="0">
                          <a:latin typeface="Cambria Math" panose="02040503050406030204" pitchFamily="18" charset="0"/>
                        </a:rPr>
                        <m:t>)</m:t>
                      </m:r>
                    </m:oMath>
                  </m:oMathPara>
                </a14:m>
                <a:endParaRPr lang="en-IN" dirty="0">
                  <a:latin typeface="+mj-lt"/>
                </a:endParaRPr>
              </a:p>
            </p:txBody>
          </p:sp>
        </mc:Choice>
        <mc:Fallback xmlns="">
          <p:sp>
            <p:nvSpPr>
              <p:cNvPr id="32" name="TextBox 31">
                <a:extLst>
                  <a:ext uri="{FF2B5EF4-FFF2-40B4-BE49-F238E27FC236}">
                    <a16:creationId xmlns:a16="http://schemas.microsoft.com/office/drawing/2014/main" id="{7ECF793D-A240-46D1-B47D-4599534157EF}"/>
                  </a:ext>
                </a:extLst>
              </p:cNvPr>
              <p:cNvSpPr txBox="1">
                <a:spLocks noRot="1" noChangeAspect="1" noMove="1" noResize="1" noEditPoints="1" noAdjustHandles="1" noChangeArrowheads="1" noChangeShapeType="1" noTextEdit="1"/>
              </p:cNvSpPr>
              <p:nvPr/>
            </p:nvSpPr>
            <p:spPr>
              <a:xfrm>
                <a:off x="2172922" y="3097703"/>
                <a:ext cx="1318020" cy="5232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BD82D2-0343-4D67-BFB2-67CD2726DA12}"/>
                  </a:ext>
                </a:extLst>
              </p:cNvPr>
              <p:cNvSpPr txBox="1"/>
              <p:nvPr/>
            </p:nvSpPr>
            <p:spPr>
              <a:xfrm>
                <a:off x="3283147" y="3097703"/>
                <a:ext cx="13180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l-GR" smtClean="0">
                          <a:latin typeface="Cambria Math" panose="02040503050406030204" pitchFamily="18" charset="0"/>
                        </a:rPr>
                        <m:t>(</m:t>
                      </m:r>
                      <m:r>
                        <m:rPr>
                          <m:sty m:val="p"/>
                        </m:rPr>
                        <a:rPr lang="el-GR" smtClean="0">
                          <a:latin typeface="Cambria Math" panose="02040503050406030204" pitchFamily="18" charset="0"/>
                        </a:rPr>
                        <m:t>λ</m:t>
                      </m:r>
                      <m:r>
                        <a:rPr lang="en-IN" b="0" i="0" smtClean="0">
                          <a:latin typeface="Cambria Math" panose="02040503050406030204" pitchFamily="18" charset="0"/>
                        </a:rPr>
                        <m:t>+3</m:t>
                      </m:r>
                      <m:r>
                        <a:rPr lang="el-GR" smtClean="0">
                          <a:latin typeface="Cambria Math" panose="02040503050406030204" pitchFamily="18" charset="0"/>
                        </a:rPr>
                        <m:t>)</m:t>
                      </m:r>
                    </m:oMath>
                  </m:oMathPara>
                </a14:m>
                <a:endParaRPr lang="en-IN" dirty="0">
                  <a:latin typeface="+mj-lt"/>
                </a:endParaRPr>
              </a:p>
            </p:txBody>
          </p:sp>
        </mc:Choice>
        <mc:Fallback xmlns="">
          <p:sp>
            <p:nvSpPr>
              <p:cNvPr id="34" name="TextBox 33">
                <a:extLst>
                  <a:ext uri="{FF2B5EF4-FFF2-40B4-BE49-F238E27FC236}">
                    <a16:creationId xmlns:a16="http://schemas.microsoft.com/office/drawing/2014/main" id="{8BBD82D2-0343-4D67-BFB2-67CD2726DA12}"/>
                  </a:ext>
                </a:extLst>
              </p:cNvPr>
              <p:cNvSpPr txBox="1">
                <a:spLocks noRot="1" noChangeAspect="1" noMove="1" noResize="1" noEditPoints="1" noAdjustHandles="1" noChangeArrowheads="1" noChangeShapeType="1" noTextEdit="1"/>
              </p:cNvSpPr>
              <p:nvPr/>
            </p:nvSpPr>
            <p:spPr>
              <a:xfrm>
                <a:off x="3283147" y="3097703"/>
                <a:ext cx="1318020"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64FF1D1-91BD-46A1-BB9C-798A8C237D6B}"/>
                  </a:ext>
                </a:extLst>
              </p:cNvPr>
              <p:cNvSpPr txBox="1"/>
              <p:nvPr/>
            </p:nvSpPr>
            <p:spPr>
              <a:xfrm>
                <a:off x="4420380" y="3125465"/>
                <a:ext cx="78824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a:latin typeface="Cambria Math" panose="02040503050406030204" pitchFamily="18" charset="0"/>
                        </a:rPr>
                        <m:t>=0</m:t>
                      </m:r>
                    </m:oMath>
                  </m:oMathPara>
                </a14:m>
                <a:endParaRPr lang="en-IN" dirty="0">
                  <a:latin typeface="+mj-lt"/>
                </a:endParaRPr>
              </a:p>
            </p:txBody>
          </p:sp>
        </mc:Choice>
        <mc:Fallback xmlns="">
          <p:sp>
            <p:nvSpPr>
              <p:cNvPr id="35" name="TextBox 34">
                <a:extLst>
                  <a:ext uri="{FF2B5EF4-FFF2-40B4-BE49-F238E27FC236}">
                    <a16:creationId xmlns:a16="http://schemas.microsoft.com/office/drawing/2014/main" id="{464FF1D1-91BD-46A1-BB9C-798A8C237D6B}"/>
                  </a:ext>
                </a:extLst>
              </p:cNvPr>
              <p:cNvSpPr txBox="1">
                <a:spLocks noRot="1" noChangeAspect="1" noMove="1" noResize="1" noEditPoints="1" noAdjustHandles="1" noChangeArrowheads="1" noChangeShapeType="1" noTextEdit="1"/>
              </p:cNvSpPr>
              <p:nvPr/>
            </p:nvSpPr>
            <p:spPr>
              <a:xfrm>
                <a:off x="4420380" y="3125465"/>
                <a:ext cx="788248"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66190C0-0704-4C77-ABA9-9A5FB65D793A}"/>
                  </a:ext>
                </a:extLst>
              </p:cNvPr>
              <p:cNvSpPr txBox="1"/>
              <p:nvPr/>
            </p:nvSpPr>
            <p:spPr>
              <a:xfrm>
                <a:off x="1689864" y="3867551"/>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6" name="TextBox 35">
                <a:extLst>
                  <a:ext uri="{FF2B5EF4-FFF2-40B4-BE49-F238E27FC236}">
                    <a16:creationId xmlns:a16="http://schemas.microsoft.com/office/drawing/2014/main" id="{E66190C0-0704-4C77-ABA9-9A5FB65D793A}"/>
                  </a:ext>
                </a:extLst>
              </p:cNvPr>
              <p:cNvSpPr txBox="1">
                <a:spLocks noRot="1" noChangeAspect="1" noMove="1" noResize="1" noEditPoints="1" noAdjustHandles="1" noChangeArrowheads="1" noChangeShapeType="1" noTextEdit="1"/>
              </p:cNvSpPr>
              <p:nvPr/>
            </p:nvSpPr>
            <p:spPr>
              <a:xfrm>
                <a:off x="1689864" y="3867551"/>
                <a:ext cx="667205"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696B840-D74C-4C0B-82E4-C8389C17853D}"/>
                  </a:ext>
                </a:extLst>
              </p:cNvPr>
              <p:cNvSpPr txBox="1"/>
              <p:nvPr/>
            </p:nvSpPr>
            <p:spPr>
              <a:xfrm>
                <a:off x="2234916" y="3867551"/>
                <a:ext cx="389669"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m:rPr>
                          <m:sty m:val="p"/>
                        </m:rPr>
                        <a:rPr lang="el-GR">
                          <a:latin typeface="Cambria Math" panose="02040503050406030204" pitchFamily="18" charset="0"/>
                        </a:rPr>
                        <m:t>λ</m:t>
                      </m:r>
                    </m:oMath>
                  </m:oMathPara>
                </a14:m>
                <a:endParaRPr lang="en-IN" dirty="0">
                  <a:latin typeface="+mj-lt"/>
                </a:endParaRPr>
              </a:p>
            </p:txBody>
          </p:sp>
        </mc:Choice>
        <mc:Fallback xmlns="">
          <p:sp>
            <p:nvSpPr>
              <p:cNvPr id="37" name="TextBox 36">
                <a:extLst>
                  <a:ext uri="{FF2B5EF4-FFF2-40B4-BE49-F238E27FC236}">
                    <a16:creationId xmlns:a16="http://schemas.microsoft.com/office/drawing/2014/main" id="{B696B840-D74C-4C0B-82E4-C8389C17853D}"/>
                  </a:ext>
                </a:extLst>
              </p:cNvPr>
              <p:cNvSpPr txBox="1">
                <a:spLocks noRot="1" noChangeAspect="1" noMove="1" noResize="1" noEditPoints="1" noAdjustHandles="1" noChangeArrowheads="1" noChangeShapeType="1" noTextEdit="1"/>
              </p:cNvSpPr>
              <p:nvPr/>
            </p:nvSpPr>
            <p:spPr>
              <a:xfrm>
                <a:off x="2234916" y="3867551"/>
                <a:ext cx="389669"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B53D7C2-51D7-4196-A200-78AD5097DDAC}"/>
                  </a:ext>
                </a:extLst>
              </p:cNvPr>
              <p:cNvSpPr txBox="1"/>
              <p:nvPr/>
            </p:nvSpPr>
            <p:spPr>
              <a:xfrm>
                <a:off x="2530925" y="3867551"/>
                <a:ext cx="1081913"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smtClean="0">
                          <a:latin typeface="Cambria Math" panose="02040503050406030204" pitchFamily="18" charset="0"/>
                        </a:rPr>
                        <m:t>=</m:t>
                      </m:r>
                      <m:r>
                        <a:rPr lang="en-IN" b="0" i="0" smtClean="0">
                          <a:latin typeface="Cambria Math" panose="02040503050406030204" pitchFamily="18" charset="0"/>
                        </a:rPr>
                        <m:t>−2,</m:t>
                      </m:r>
                    </m:oMath>
                  </m:oMathPara>
                </a14:m>
                <a:endParaRPr lang="en-IN" dirty="0">
                  <a:latin typeface="+mj-lt"/>
                </a:endParaRPr>
              </a:p>
            </p:txBody>
          </p:sp>
        </mc:Choice>
        <mc:Fallback xmlns="">
          <p:sp>
            <p:nvSpPr>
              <p:cNvPr id="38" name="TextBox 37">
                <a:extLst>
                  <a:ext uri="{FF2B5EF4-FFF2-40B4-BE49-F238E27FC236}">
                    <a16:creationId xmlns:a16="http://schemas.microsoft.com/office/drawing/2014/main" id="{EB53D7C2-51D7-4196-A200-78AD5097DDAC}"/>
                  </a:ext>
                </a:extLst>
              </p:cNvPr>
              <p:cNvSpPr txBox="1">
                <a:spLocks noRot="1" noChangeAspect="1" noMove="1" noResize="1" noEditPoints="1" noAdjustHandles="1" noChangeArrowheads="1" noChangeShapeType="1" noTextEdit="1"/>
              </p:cNvSpPr>
              <p:nvPr/>
            </p:nvSpPr>
            <p:spPr>
              <a:xfrm>
                <a:off x="2530925" y="3867551"/>
                <a:ext cx="1081913"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1E9F6A4-F350-495F-995F-9C7A4D3209D0}"/>
                  </a:ext>
                </a:extLst>
              </p:cNvPr>
              <p:cNvSpPr txBox="1"/>
              <p:nvPr/>
            </p:nvSpPr>
            <p:spPr>
              <a:xfrm>
                <a:off x="3333173" y="3867551"/>
                <a:ext cx="975381"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0" smtClean="0">
                          <a:latin typeface="Cambria Math" panose="02040503050406030204" pitchFamily="18" charset="0"/>
                        </a:rPr>
                        <m:t>−3</m:t>
                      </m:r>
                    </m:oMath>
                  </m:oMathPara>
                </a14:m>
                <a:endParaRPr lang="en-IN" dirty="0">
                  <a:latin typeface="+mj-lt"/>
                </a:endParaRPr>
              </a:p>
            </p:txBody>
          </p:sp>
        </mc:Choice>
        <mc:Fallback xmlns="">
          <p:sp>
            <p:nvSpPr>
              <p:cNvPr id="39" name="TextBox 38">
                <a:extLst>
                  <a:ext uri="{FF2B5EF4-FFF2-40B4-BE49-F238E27FC236}">
                    <a16:creationId xmlns:a16="http://schemas.microsoft.com/office/drawing/2014/main" id="{01E9F6A4-F350-495F-995F-9C7A4D3209D0}"/>
                  </a:ext>
                </a:extLst>
              </p:cNvPr>
              <p:cNvSpPr txBox="1">
                <a:spLocks noRot="1" noChangeAspect="1" noMove="1" noResize="1" noEditPoints="1" noAdjustHandles="1" noChangeArrowheads="1" noChangeShapeType="1" noTextEdit="1"/>
              </p:cNvSpPr>
              <p:nvPr/>
            </p:nvSpPr>
            <p:spPr>
              <a:xfrm>
                <a:off x="3333173" y="3867551"/>
                <a:ext cx="975381"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B107881B-C3D2-4C2B-A4ED-BE7E40AA209C}"/>
                  </a:ext>
                </a:extLst>
              </p:cNvPr>
              <p:cNvSpPr txBox="1"/>
              <p:nvPr/>
            </p:nvSpPr>
            <p:spPr>
              <a:xfrm>
                <a:off x="1679181" y="4638335"/>
                <a:ext cx="1318020" cy="607795"/>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b="0" dirty="0">
                    <a:latin typeface="+mj-lt"/>
                  </a:rPr>
                  <a:t>So, </a:t>
                </a:r>
                <a14:m>
                  <m:oMath xmlns:m="http://schemas.openxmlformats.org/officeDocument/2006/math">
                    <m:sSubSup>
                      <m:sSubSupPr>
                        <m:ctrlPr>
                          <a:rPr lang="pt-BR" i="1" dirty="0" smtClean="0">
                            <a:latin typeface="Cambria Math" panose="02040503050406030204" pitchFamily="18" charset="0"/>
                          </a:rPr>
                        </m:ctrlPr>
                      </m:sSubSupPr>
                      <m:e>
                        <m:r>
                          <m:rPr>
                            <m:sty m:val="p"/>
                          </m:rPr>
                          <a:rPr lang="pt-BR" i="0" dirty="0" smtClean="0">
                            <a:latin typeface="Cambria Math" panose="02040503050406030204" pitchFamily="18" charset="0"/>
                          </a:rPr>
                          <m:t>a</m:t>
                        </m:r>
                      </m:e>
                      <m:sub>
                        <m:r>
                          <m:rPr>
                            <m:sty m:val="p"/>
                          </m:rPr>
                          <a:rPr lang="pt-BR" i="0" dirty="0" smtClean="0">
                            <a:latin typeface="Cambria Math" panose="02040503050406030204" pitchFamily="18" charset="0"/>
                          </a:rPr>
                          <m:t>n</m:t>
                        </m:r>
                      </m:sub>
                      <m:sup>
                        <m:d>
                          <m:dPr>
                            <m:ctrlPr>
                              <a:rPr lang="pt-BR" i="1" dirty="0" smtClean="0">
                                <a:latin typeface="Cambria Math" panose="02040503050406030204" pitchFamily="18" charset="0"/>
                              </a:rPr>
                            </m:ctrlPr>
                          </m:dPr>
                          <m:e>
                            <m:r>
                              <m:rPr>
                                <m:sty m:val="p"/>
                              </m:rPr>
                              <a:rPr lang="pt-BR" i="0" dirty="0" smtClean="0">
                                <a:latin typeface="Cambria Math" panose="02040503050406030204" pitchFamily="18" charset="0"/>
                              </a:rPr>
                              <m:t>h</m:t>
                            </m:r>
                          </m:e>
                        </m:d>
                      </m:sup>
                    </m:sSubSup>
                  </m:oMath>
                </a14:m>
                <a:endParaRPr lang="en-IN" dirty="0">
                  <a:latin typeface="+mj-lt"/>
                </a:endParaRPr>
              </a:p>
            </p:txBody>
          </p:sp>
        </mc:Choice>
        <mc:Fallback xmlns="">
          <p:sp>
            <p:nvSpPr>
              <p:cNvPr id="61" name="TextBox 60">
                <a:extLst>
                  <a:ext uri="{FF2B5EF4-FFF2-40B4-BE49-F238E27FC236}">
                    <a16:creationId xmlns:a16="http://schemas.microsoft.com/office/drawing/2014/main" id="{B107881B-C3D2-4C2B-A4ED-BE7E40AA209C}"/>
                  </a:ext>
                </a:extLst>
              </p:cNvPr>
              <p:cNvSpPr txBox="1">
                <a:spLocks noRot="1" noChangeAspect="1" noMove="1" noResize="1" noEditPoints="1" noAdjustHandles="1" noChangeArrowheads="1" noChangeShapeType="1" noTextEdit="1"/>
              </p:cNvSpPr>
              <p:nvPr/>
            </p:nvSpPr>
            <p:spPr>
              <a:xfrm>
                <a:off x="1679181" y="4638335"/>
                <a:ext cx="1318020" cy="607795"/>
              </a:xfrm>
              <a:prstGeom prst="rect">
                <a:avLst/>
              </a:prstGeom>
              <a:blipFill>
                <a:blip r:embed="rId11"/>
                <a:stretch>
                  <a:fillRect l="-9217" b="-27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9BEF3FB-DB06-438A-B2CE-AE8F93DAF02B}"/>
                  </a:ext>
                </a:extLst>
              </p:cNvPr>
              <p:cNvSpPr txBox="1"/>
              <p:nvPr/>
            </p:nvSpPr>
            <p:spPr>
              <a:xfrm>
                <a:off x="2831932" y="4706130"/>
                <a:ext cx="1840434"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i="0" smtClean="0">
                          <a:latin typeface="Cambria Math" panose="02040503050406030204" pitchFamily="18" charset="0"/>
                        </a:rPr>
                        <m: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C</m:t>
                          </m:r>
                        </m:e>
                        <m:sub>
                          <m:r>
                            <a:rPr lang="en-IN" b="0" i="0" smtClean="0">
                              <a:latin typeface="Cambria Math" panose="02040503050406030204" pitchFamily="18" charset="0"/>
                            </a:rPr>
                            <m:t>1</m:t>
                          </m:r>
                        </m:sub>
                      </m:sSub>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0" smtClean="0">
                                  <a:latin typeface="Cambria Math" panose="02040503050406030204" pitchFamily="18" charset="0"/>
                                </a:rPr>
                                <m:t>−2</m:t>
                              </m:r>
                            </m:e>
                          </m:d>
                        </m:e>
                        <m:sup>
                          <m:r>
                            <m:rPr>
                              <m:sty m:val="p"/>
                            </m:rPr>
                            <a:rPr lang="en-IN" b="0" i="0" smtClean="0">
                              <a:latin typeface="Cambria Math" panose="02040503050406030204" pitchFamily="18" charset="0"/>
                            </a:rPr>
                            <m:t>n</m:t>
                          </m:r>
                        </m:sup>
                      </m:sSup>
                    </m:oMath>
                  </m:oMathPara>
                </a14:m>
                <a:endParaRPr lang="en-IN" dirty="0">
                  <a:latin typeface="+mj-lt"/>
                </a:endParaRPr>
              </a:p>
            </p:txBody>
          </p:sp>
        </mc:Choice>
        <mc:Fallback xmlns="">
          <p:sp>
            <p:nvSpPr>
              <p:cNvPr id="62" name="TextBox 61">
                <a:extLst>
                  <a:ext uri="{FF2B5EF4-FFF2-40B4-BE49-F238E27FC236}">
                    <a16:creationId xmlns:a16="http://schemas.microsoft.com/office/drawing/2014/main" id="{E9BEF3FB-DB06-438A-B2CE-AE8F93DAF02B}"/>
                  </a:ext>
                </a:extLst>
              </p:cNvPr>
              <p:cNvSpPr txBox="1">
                <a:spLocks noRot="1" noChangeAspect="1" noMove="1" noResize="1" noEditPoints="1" noAdjustHandles="1" noChangeArrowheads="1" noChangeShapeType="1" noTextEdit="1"/>
              </p:cNvSpPr>
              <p:nvPr/>
            </p:nvSpPr>
            <p:spPr>
              <a:xfrm>
                <a:off x="2831932" y="4706130"/>
                <a:ext cx="1840434" cy="54000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981077E1-1209-4294-AE09-14DC2A5F3BB8}"/>
                  </a:ext>
                </a:extLst>
              </p:cNvPr>
              <p:cNvSpPr txBox="1"/>
              <p:nvPr/>
            </p:nvSpPr>
            <p:spPr>
              <a:xfrm>
                <a:off x="4610446" y="4706130"/>
                <a:ext cx="1840434"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smtClean="0">
                          <a:latin typeface="Cambria Math" panose="02040503050406030204" pitchFamily="18" charset="0"/>
                        </a:rPr>
                        <m:t>+</m:t>
                      </m:r>
                      <m:r>
                        <a:rPr lang="en-IN" b="0" i="1" smtClean="0">
                          <a:latin typeface="Cambria Math" panose="02040503050406030204" pitchFamily="18" charset="0"/>
                        </a:rPr>
                        <m:t> </m:t>
                      </m:r>
                      <m:sSub>
                        <m:sSubPr>
                          <m:ctrlPr>
                            <a:rPr lang="en-IN" i="1">
                              <a:latin typeface="Cambria Math" panose="02040503050406030204" pitchFamily="18" charset="0"/>
                            </a:rPr>
                          </m:ctrlPr>
                        </m:sSubPr>
                        <m:e>
                          <m:r>
                            <m:rPr>
                              <m:sty m:val="p"/>
                            </m:rPr>
                            <a:rPr lang="en-IN">
                              <a:latin typeface="Cambria Math" panose="02040503050406030204" pitchFamily="18" charset="0"/>
                            </a:rPr>
                            <m:t>C</m:t>
                          </m:r>
                        </m:e>
                        <m:sub>
                          <m:r>
                            <a:rPr lang="en-IN">
                              <a:latin typeface="Cambria Math" panose="02040503050406030204" pitchFamily="18" charset="0"/>
                            </a:rPr>
                            <m:t>2</m:t>
                          </m:r>
                        </m:sub>
                      </m:sSub>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b="0" i="0" smtClean="0">
                                  <a:latin typeface="Cambria Math" panose="02040503050406030204" pitchFamily="18" charset="0"/>
                                </a:rPr>
                                <m:t>−3</m:t>
                              </m:r>
                            </m:e>
                          </m:d>
                        </m:e>
                        <m:sup>
                          <m:r>
                            <m:rPr>
                              <m:sty m:val="p"/>
                            </m:rPr>
                            <a:rPr lang="en-IN">
                              <a:latin typeface="Cambria Math" panose="02040503050406030204" pitchFamily="18" charset="0"/>
                            </a:rPr>
                            <m:t>n</m:t>
                          </m:r>
                        </m:sup>
                      </m:sSup>
                    </m:oMath>
                  </m:oMathPara>
                </a14:m>
                <a:endParaRPr lang="en-IN" dirty="0">
                  <a:latin typeface="+mj-lt"/>
                </a:endParaRPr>
              </a:p>
            </p:txBody>
          </p:sp>
        </mc:Choice>
        <mc:Fallback xmlns="">
          <p:sp>
            <p:nvSpPr>
              <p:cNvPr id="63" name="TextBox 62">
                <a:extLst>
                  <a:ext uri="{FF2B5EF4-FFF2-40B4-BE49-F238E27FC236}">
                    <a16:creationId xmlns:a16="http://schemas.microsoft.com/office/drawing/2014/main" id="{981077E1-1209-4294-AE09-14DC2A5F3BB8}"/>
                  </a:ext>
                </a:extLst>
              </p:cNvPr>
              <p:cNvSpPr txBox="1">
                <a:spLocks noRot="1" noChangeAspect="1" noMove="1" noResize="1" noEditPoints="1" noAdjustHandles="1" noChangeArrowheads="1" noChangeShapeType="1" noTextEdit="1"/>
              </p:cNvSpPr>
              <p:nvPr/>
            </p:nvSpPr>
            <p:spPr>
              <a:xfrm>
                <a:off x="4610446" y="4706130"/>
                <a:ext cx="1840434" cy="54000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3CA1B9A-A9FB-474D-9C34-4F8FB9D3F677}"/>
                  </a:ext>
                </a:extLst>
              </p:cNvPr>
              <p:cNvSpPr txBox="1"/>
              <p:nvPr/>
            </p:nvSpPr>
            <p:spPr>
              <a:xfrm>
                <a:off x="1679180" y="801958"/>
                <a:ext cx="2489214" cy="671531"/>
              </a:xfrm>
              <a:prstGeom prst="roundRect">
                <a:avLst/>
              </a:prstGeom>
              <a:solidFill>
                <a:srgbClr val="FBD448"/>
              </a:solid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ctr">
                  <a:lnSpc>
                    <a:spcPct val="100000"/>
                  </a:lnSpc>
                  <a:spcBef>
                    <a:spcPts val="0"/>
                  </a:spcBef>
                  <a:spcAft>
                    <a:spcPts val="0"/>
                  </a:spcAft>
                </a:pPr>
                <a:r>
                  <a:rPr lang="en-GB" b="1" dirty="0">
                    <a:solidFill>
                      <a:srgbClr val="002060"/>
                    </a:solidFill>
                    <a:latin typeface="+mj-lt"/>
                  </a:rPr>
                  <a:t>Computing </a:t>
                </a:r>
                <a14:m>
                  <m:oMath xmlns:m="http://schemas.openxmlformats.org/officeDocument/2006/math">
                    <m:sSubSup>
                      <m:sSubSupPr>
                        <m:ctrlPr>
                          <a:rPr lang="en-IN" sz="2800" b="1" i="1" smtClean="0">
                            <a:solidFill>
                              <a:srgbClr val="0070C0"/>
                            </a:solidFill>
                            <a:latin typeface="Cambria Math" panose="02040503050406030204" pitchFamily="18" charset="0"/>
                          </a:rPr>
                        </m:ctrlPr>
                      </m:sSubSupPr>
                      <m:e>
                        <m:r>
                          <a:rPr lang="en-IN" sz="2800" b="1" i="0" smtClean="0">
                            <a:solidFill>
                              <a:srgbClr val="0070C0"/>
                            </a:solidFill>
                            <a:latin typeface="Cambria Math" panose="02040503050406030204" pitchFamily="18" charset="0"/>
                          </a:rPr>
                          <m:t>𝐚</m:t>
                        </m:r>
                      </m:e>
                      <m:sub>
                        <m:r>
                          <a:rPr lang="en-IN" sz="2800" b="1" i="0" smtClean="0">
                            <a:solidFill>
                              <a:srgbClr val="0070C0"/>
                            </a:solidFill>
                            <a:latin typeface="Cambria Math" panose="02040503050406030204" pitchFamily="18" charset="0"/>
                          </a:rPr>
                          <m:t>𝐧</m:t>
                        </m:r>
                      </m:sub>
                      <m:sup>
                        <m:d>
                          <m:dPr>
                            <m:ctrlPr>
                              <a:rPr lang="en-IN" sz="2800" b="1" i="1" smtClean="0">
                                <a:solidFill>
                                  <a:srgbClr val="0070C0"/>
                                </a:solidFill>
                                <a:latin typeface="Cambria Math" panose="02040503050406030204" pitchFamily="18" charset="0"/>
                              </a:rPr>
                            </m:ctrlPr>
                          </m:dPr>
                          <m:e>
                            <m:r>
                              <a:rPr lang="en-IN" sz="2800" b="1" i="0" smtClean="0">
                                <a:solidFill>
                                  <a:srgbClr val="0070C0"/>
                                </a:solidFill>
                                <a:latin typeface="Cambria Math" panose="02040503050406030204" pitchFamily="18" charset="0"/>
                              </a:rPr>
                              <m:t>𝐡</m:t>
                            </m:r>
                          </m:e>
                        </m:d>
                      </m:sup>
                    </m:sSubSup>
                  </m:oMath>
                </a14:m>
                <a:endParaRPr lang="en-GB" b="1" dirty="0">
                  <a:solidFill>
                    <a:srgbClr val="002060"/>
                  </a:solidFill>
                  <a:latin typeface="+mj-lt"/>
                </a:endParaRPr>
              </a:p>
            </p:txBody>
          </p:sp>
        </mc:Choice>
        <mc:Fallback xmlns="">
          <p:sp>
            <p:nvSpPr>
              <p:cNvPr id="29" name="TextBox 28">
                <a:extLst>
                  <a:ext uri="{FF2B5EF4-FFF2-40B4-BE49-F238E27FC236}">
                    <a16:creationId xmlns:a16="http://schemas.microsoft.com/office/drawing/2014/main" id="{13CA1B9A-A9FB-474D-9C34-4F8FB9D3F677}"/>
                  </a:ext>
                </a:extLst>
              </p:cNvPr>
              <p:cNvSpPr txBox="1">
                <a:spLocks noRot="1" noChangeAspect="1" noMove="1" noResize="1" noEditPoints="1" noAdjustHandles="1" noChangeArrowheads="1" noChangeShapeType="1" noTextEdit="1"/>
              </p:cNvSpPr>
              <p:nvPr/>
            </p:nvSpPr>
            <p:spPr>
              <a:xfrm>
                <a:off x="1679180" y="801958"/>
                <a:ext cx="2489214" cy="671531"/>
              </a:xfrm>
              <a:prstGeom prst="roundRect">
                <a:avLst/>
              </a:prstGeom>
              <a:blipFill>
                <a:blip r:embed="rId14"/>
                <a:stretch>
                  <a:fillRect l="-3178"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6AF14636-D5F2-4912-8BB7-666EC754B01A}"/>
                  </a:ext>
                </a:extLst>
              </p:cNvPr>
              <p:cNvGraphicFramePr>
                <a:graphicFrameLocks noGrp="1"/>
              </p:cNvGraphicFramePr>
              <p:nvPr>
                <p:extLst>
                  <p:ext uri="{D42A27DB-BD31-4B8C-83A1-F6EECF244321}">
                    <p14:modId xmlns:p14="http://schemas.microsoft.com/office/powerpoint/2010/main" val="851311604"/>
                  </p:ext>
                </p:extLst>
              </p:nvPr>
            </p:nvGraphicFramePr>
            <p:xfrm>
              <a:off x="6050430" y="1550573"/>
              <a:ext cx="6116216" cy="3094260"/>
            </p:xfrm>
            <a:graphic>
              <a:graphicData uri="http://schemas.openxmlformats.org/drawingml/2006/table">
                <a:tbl>
                  <a:tblPr firstRow="1" bandRow="1">
                    <a:tableStyleId>{912C8C85-51F0-491E-9774-3900AFEF0FD7}</a:tableStyleId>
                  </a:tblPr>
                  <a:tblGrid>
                    <a:gridCol w="2114074">
                      <a:extLst>
                        <a:ext uri="{9D8B030D-6E8A-4147-A177-3AD203B41FA5}">
                          <a16:colId xmlns:a16="http://schemas.microsoft.com/office/drawing/2014/main" val="226646542"/>
                        </a:ext>
                      </a:extLst>
                    </a:gridCol>
                    <a:gridCol w="4002142">
                      <a:extLst>
                        <a:ext uri="{9D8B030D-6E8A-4147-A177-3AD203B41FA5}">
                          <a16:colId xmlns:a16="http://schemas.microsoft.com/office/drawing/2014/main" val="2369657642"/>
                        </a:ext>
                      </a:extLst>
                    </a:gridCol>
                  </a:tblGrid>
                  <a:tr h="618852">
                    <a:tc gridSpan="2">
                      <a:txBody>
                        <a:bodyPr/>
                        <a:lstStyle/>
                        <a:p>
                          <a:pPr algn="ctr"/>
                          <a14:m>
                            <m:oMath xmlns:m="http://schemas.openxmlformats.org/officeDocument/2006/math">
                              <m:sSubSup>
                                <m:sSubSupPr>
                                  <m:ctrlPr>
                                    <a:rPr lang="en-GB" sz="2400" b="1" i="1" dirty="0" smtClean="0">
                                      <a:latin typeface="Cambria Math" panose="02040503050406030204" pitchFamily="18" charset="0"/>
                                    </a:rPr>
                                  </m:ctrlPr>
                                </m:sSubSupPr>
                                <m:e>
                                  <m:r>
                                    <a:rPr lang="en-GB" sz="2400" b="1" i="0" dirty="0" smtClean="0">
                                      <a:latin typeface="Cambria Math" panose="02040503050406030204" pitchFamily="18" charset="0"/>
                                    </a:rPr>
                                    <m:t>𝐚</m:t>
                                  </m:r>
                                </m:e>
                                <m:sub>
                                  <m:r>
                                    <a:rPr lang="en-GB" sz="2400" b="1" i="0" dirty="0" smtClean="0">
                                      <a:latin typeface="Cambria Math" panose="02040503050406030204" pitchFamily="18" charset="0"/>
                                    </a:rPr>
                                    <m:t>𝐧</m:t>
                                  </m:r>
                                </m:sub>
                                <m:sup>
                                  <m:d>
                                    <m:dPr>
                                      <m:ctrlPr>
                                        <a:rPr lang="en-GB" sz="2400" b="1" i="1" dirty="0" smtClean="0">
                                          <a:latin typeface="Cambria Math" panose="02040503050406030204" pitchFamily="18" charset="0"/>
                                        </a:rPr>
                                      </m:ctrlPr>
                                    </m:dPr>
                                    <m:e>
                                      <m:r>
                                        <a:rPr lang="en-GB" sz="2400" b="1" i="0" dirty="0" smtClean="0">
                                          <a:latin typeface="Cambria Math" panose="02040503050406030204" pitchFamily="18" charset="0"/>
                                        </a:rPr>
                                        <m:t>𝐡</m:t>
                                      </m:r>
                                    </m:e>
                                  </m:d>
                                </m:sup>
                              </m:sSubSup>
                            </m:oMath>
                          </a14:m>
                          <a:r>
                            <a:rPr lang="en-GB" sz="2400" b="1" i="0" dirty="0"/>
                            <a:t> according to </a:t>
                          </a:r>
                          <a14:m>
                            <m:oMath xmlns:m="http://schemas.openxmlformats.org/officeDocument/2006/math">
                              <m:r>
                                <a:rPr lang="en-GB" sz="2400" b="1" i="0" dirty="0" smtClean="0">
                                  <a:latin typeface="Cambria Math" panose="02040503050406030204" pitchFamily="18" charset="0"/>
                                </a:rPr>
                                <m:t>𝛌</m:t>
                              </m:r>
                            </m:oMath>
                          </a14:m>
                          <a:endParaRPr lang="en-GB" sz="2400" b="1" i="0" dirty="0">
                            <a:solidFill>
                              <a:srgbClr val="FF0000"/>
                            </a:solidFill>
                          </a:endParaRPr>
                        </a:p>
                      </a:txBody>
                      <a:tcPr marL="95026" marR="95026" marT="47513" marB="47513"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009AAE"/>
                        </a:solidFill>
                      </a:tcPr>
                    </a:tc>
                    <a:tc hMerge="1">
                      <a:txBody>
                        <a:bodyPr/>
                        <a:lstStyle/>
                        <a:p>
                          <a:endParaRPr lang="en-GB" dirty="0"/>
                        </a:p>
                      </a:txBody>
                      <a:tcPr/>
                    </a:tc>
                    <a:extLst>
                      <a:ext uri="{0D108BD9-81ED-4DB2-BD59-A6C34878D82A}">
                        <a16:rowId xmlns:a16="http://schemas.microsoft.com/office/drawing/2014/main" val="1217815399"/>
                      </a:ext>
                    </a:extLst>
                  </a:tr>
                  <a:tr h="618852">
                    <a:tc>
                      <a:txBody>
                        <a:bodyPr/>
                        <a:lstStyle/>
                        <a:p>
                          <a:pPr algn="r"/>
                          <a14:m>
                            <m:oMathPara xmlns:m="http://schemas.openxmlformats.org/officeDocument/2006/math">
                              <m:oMathParaPr>
                                <m:jc m:val="centerGroup"/>
                              </m:oMathParaPr>
                              <m:oMath xmlns:m="http://schemas.openxmlformats.org/officeDocument/2006/math">
                                <m:r>
                                  <a:rPr lang="en-GB" sz="2400" b="1" i="0" dirty="0" smtClean="0">
                                    <a:solidFill>
                                      <a:srgbClr val="FF0000"/>
                                    </a:solidFill>
                                    <a:latin typeface="Cambria Math" panose="02040503050406030204" pitchFamily="18" charset="0"/>
                                  </a:rPr>
                                  <m:t>𝛌</m:t>
                                </m:r>
                              </m:oMath>
                            </m:oMathPara>
                          </a14:m>
                          <a:endParaRPr lang="en-GB" sz="2400" b="1" i="0" dirty="0">
                            <a:solidFill>
                              <a:srgbClr val="FF0000"/>
                            </a:solidFill>
                          </a:endParaRPr>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sSubSup>
                                  <m:sSubSupPr>
                                    <m:ctrlPr>
                                      <a:rPr lang="en-GB" sz="2400" b="1" i="1" dirty="0" smtClean="0">
                                        <a:solidFill>
                                          <a:srgbClr val="0070C0"/>
                                        </a:solidFill>
                                        <a:latin typeface="Cambria Math" panose="02040503050406030204" pitchFamily="18" charset="0"/>
                                      </a:rPr>
                                    </m:ctrlPr>
                                  </m:sSubSupPr>
                                  <m:e>
                                    <m:r>
                                      <a:rPr lang="en-GB" sz="2400" b="1" i="0" dirty="0" smtClean="0">
                                        <a:solidFill>
                                          <a:srgbClr val="0070C0"/>
                                        </a:solidFill>
                                        <a:latin typeface="Cambria Math" panose="02040503050406030204" pitchFamily="18" charset="0"/>
                                      </a:rPr>
                                      <m:t>𝐚</m:t>
                                    </m:r>
                                  </m:e>
                                  <m:sub>
                                    <m:r>
                                      <a:rPr lang="en-GB" sz="2400" b="1" i="0" dirty="0" smtClean="0">
                                        <a:solidFill>
                                          <a:srgbClr val="0070C0"/>
                                        </a:solidFill>
                                        <a:latin typeface="Cambria Math" panose="02040503050406030204" pitchFamily="18" charset="0"/>
                                      </a:rPr>
                                      <m:t>𝐧</m:t>
                                    </m:r>
                                  </m:sub>
                                  <m:sup>
                                    <m:d>
                                      <m:dPr>
                                        <m:ctrlPr>
                                          <a:rPr lang="en-GB" sz="2400" b="1" i="1" dirty="0" smtClean="0">
                                            <a:solidFill>
                                              <a:srgbClr val="0070C0"/>
                                            </a:solidFill>
                                            <a:latin typeface="Cambria Math" panose="02040503050406030204" pitchFamily="18" charset="0"/>
                                          </a:rPr>
                                        </m:ctrlPr>
                                      </m:dPr>
                                      <m:e>
                                        <m:r>
                                          <a:rPr lang="en-GB" sz="2400" b="1" i="0" dirty="0" smtClean="0">
                                            <a:solidFill>
                                              <a:srgbClr val="0070C0"/>
                                            </a:solidFill>
                                            <a:latin typeface="Cambria Math" panose="02040503050406030204" pitchFamily="18" charset="0"/>
                                          </a:rPr>
                                          <m:t>𝐡</m:t>
                                        </m:r>
                                      </m:e>
                                    </m:d>
                                  </m:sup>
                                </m:sSubSup>
                              </m:oMath>
                            </m:oMathPara>
                          </a14:m>
                          <a:endParaRPr lang="en-GB" sz="2400" b="1" i="0" dirty="0">
                            <a:solidFill>
                              <a:srgbClr val="FF0000"/>
                            </a:solidFill>
                          </a:endParaRPr>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398999539"/>
                      </a:ext>
                    </a:extLst>
                  </a:tr>
                  <a:tr h="61885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GB" sz="2400" dirty="0" smtClean="0">
                                        <a:solidFill>
                                          <a:srgbClr val="002060"/>
                                        </a:solidFill>
                                        <a:latin typeface="Cambria Math" panose="02040503050406030204" pitchFamily="18" charset="0"/>
                                      </a:rPr>
                                      <m:t>1</m:t>
                                    </m:r>
                                  </m:sub>
                                </m:sSub>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GB" sz="2400" dirty="0" smtClean="0">
                                        <a:solidFill>
                                          <a:srgbClr val="002060"/>
                                        </a:solidFill>
                                        <a:latin typeface="Cambria Math" panose="02040503050406030204" pitchFamily="18" charset="0"/>
                                      </a:rPr>
                                      <m:t>2</m:t>
                                    </m:r>
                                  </m:sub>
                                </m:sSub>
                              </m:oMath>
                            </m:oMathPara>
                          </a14:m>
                          <a:endParaRPr lang="en-GB" sz="2400" i="0" dirty="0">
                            <a:solidFill>
                              <a:srgbClr val="002060"/>
                            </a:solidFill>
                          </a:endParaRPr>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dirty="0" smtClean="0">
                                        <a:solidFill>
                                          <a:srgbClr val="002060"/>
                                        </a:solidFill>
                                        <a:latin typeface="Cambria Math" panose="02040503050406030204" pitchFamily="18" charset="0"/>
                                      </a:rPr>
                                      <m:t>1</m:t>
                                    </m:r>
                                  </m:sub>
                                </m:sSub>
                                <m:sSup>
                                  <m:sSupPr>
                                    <m:ctrlPr>
                                      <a:rPr lang="en-GB" sz="2400" i="1" dirty="0" smtClean="0">
                                        <a:solidFill>
                                          <a:srgbClr val="002060"/>
                                        </a:solidFill>
                                        <a:latin typeface="Cambria Math" panose="02040503050406030204" pitchFamily="18" charset="0"/>
                                      </a:rPr>
                                    </m:ctrlPr>
                                  </m:sSupPr>
                                  <m:e>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GB" sz="2400" dirty="0" smtClean="0">
                                                <a:solidFill>
                                                  <a:srgbClr val="002060"/>
                                                </a:solidFill>
                                                <a:latin typeface="Cambria Math" panose="02040503050406030204" pitchFamily="18" charset="0"/>
                                              </a:rPr>
                                              <m:t>1</m:t>
                                            </m:r>
                                          </m:sub>
                                        </m:sSub>
                                      </m:e>
                                    </m:d>
                                  </m:e>
                                  <m:sup>
                                    <m:r>
                                      <m:rPr>
                                        <m:sty m:val="p"/>
                                      </m:rPr>
                                      <a:rPr lang="en-GB" sz="2400" dirty="0" smtClean="0">
                                        <a:solidFill>
                                          <a:srgbClr val="002060"/>
                                        </a:solidFill>
                                        <a:latin typeface="Cambria Math" panose="02040503050406030204" pitchFamily="18" charset="0"/>
                                      </a:rPr>
                                      <m:t>n</m:t>
                                    </m:r>
                                  </m:sup>
                                </m:sSup>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dirty="0" smtClean="0">
                                        <a:solidFill>
                                          <a:srgbClr val="002060"/>
                                        </a:solidFill>
                                        <a:latin typeface="Cambria Math" panose="02040503050406030204" pitchFamily="18" charset="0"/>
                                      </a:rPr>
                                      <m:t>2</m:t>
                                    </m:r>
                                  </m:sub>
                                </m:sSub>
                                <m:sSup>
                                  <m:sSupPr>
                                    <m:ctrlPr>
                                      <a:rPr lang="en-GB" sz="2400" i="1" dirty="0" smtClean="0">
                                        <a:solidFill>
                                          <a:srgbClr val="002060"/>
                                        </a:solidFill>
                                        <a:latin typeface="Cambria Math" panose="02040503050406030204" pitchFamily="18" charset="0"/>
                                      </a:rPr>
                                    </m:ctrlPr>
                                  </m:sSupPr>
                                  <m:e>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GB" sz="2400" dirty="0" smtClean="0">
                                                <a:solidFill>
                                                  <a:srgbClr val="002060"/>
                                                </a:solidFill>
                                                <a:latin typeface="Cambria Math" panose="02040503050406030204" pitchFamily="18" charset="0"/>
                                              </a:rPr>
                                              <m:t>2</m:t>
                                            </m:r>
                                          </m:sub>
                                        </m:sSub>
                                      </m:e>
                                    </m:d>
                                  </m:e>
                                  <m:sup>
                                    <m:r>
                                      <m:rPr>
                                        <m:sty m:val="p"/>
                                      </m:rPr>
                                      <a:rPr lang="en-GB" sz="2400" dirty="0" smtClean="0">
                                        <a:solidFill>
                                          <a:srgbClr val="002060"/>
                                        </a:solidFill>
                                        <a:latin typeface="Cambria Math" panose="02040503050406030204" pitchFamily="18" charset="0"/>
                                      </a:rPr>
                                      <m:t>n</m:t>
                                    </m:r>
                                  </m:sup>
                                </m:sSup>
                              </m:oMath>
                            </m:oMathPara>
                          </a14:m>
                          <a:endParaRPr lang="en-GB" sz="2400" i="0" dirty="0">
                            <a:solidFill>
                              <a:srgbClr val="002060"/>
                            </a:solidFill>
                          </a:endParaRPr>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087480833"/>
                      </a:ext>
                    </a:extLst>
                  </a:tr>
                  <a:tr h="61885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2</m:t>
                                    </m:r>
                                  </m:sub>
                                </m:sSub>
                                <m:r>
                                  <a:rPr lang="en-GB" sz="2400" b="0" i="1"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3</m:t>
                                    </m:r>
                                  </m:sub>
                                </m:sSub>
                              </m:oMath>
                            </m:oMathPara>
                          </a14:m>
                          <a:endParaRPr lang="en-GB" sz="2400" i="0" dirty="0">
                            <a:solidFill>
                              <a:srgbClr val="002060"/>
                            </a:solidFill>
                          </a:endParaRPr>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dirty="0" smtClean="0">
                                            <a:solidFill>
                                              <a:srgbClr val="002060"/>
                                            </a:solidFill>
                                            <a:latin typeface="Cambria Math" panose="02040503050406030204" pitchFamily="18" charset="0"/>
                                          </a:rPr>
                                          <m:t>1</m:t>
                                        </m:r>
                                      </m:sub>
                                    </m:sSub>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dirty="0" smtClean="0">
                                            <a:solidFill>
                                              <a:srgbClr val="002060"/>
                                            </a:solidFill>
                                            <a:latin typeface="Cambria Math" panose="02040503050406030204" pitchFamily="18" charset="0"/>
                                          </a:rPr>
                                          <m:t>2</m:t>
                                        </m:r>
                                      </m:sub>
                                    </m:sSub>
                                    <m:r>
                                      <m:rPr>
                                        <m:sty m:val="p"/>
                                      </m:rPr>
                                      <a:rPr lang="en-GB" sz="2400" dirty="0" smtClean="0">
                                        <a:solidFill>
                                          <a:srgbClr val="002060"/>
                                        </a:solidFill>
                                        <a:latin typeface="Cambria Math" panose="02040503050406030204" pitchFamily="18" charset="0"/>
                                      </a:rPr>
                                      <m:t>n</m:t>
                                    </m:r>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b="0" i="0" dirty="0" smtClean="0">
                                            <a:solidFill>
                                              <a:srgbClr val="002060"/>
                                            </a:solidFill>
                                            <a:latin typeface="Cambria Math" panose="02040503050406030204" pitchFamily="18" charset="0"/>
                                          </a:rPr>
                                          <m:t>3</m:t>
                                        </m:r>
                                      </m:sub>
                                    </m:sSub>
                                    <m:sSup>
                                      <m:sSupPr>
                                        <m:ctrlPr>
                                          <a:rPr lang="en-GB" sz="2400" b="0" i="1" dirty="0" smtClean="0">
                                            <a:solidFill>
                                              <a:srgbClr val="002060"/>
                                            </a:solidFill>
                                            <a:latin typeface="Cambria Math" panose="02040503050406030204" pitchFamily="18" charset="0"/>
                                          </a:rPr>
                                        </m:ctrlPr>
                                      </m:sSupPr>
                                      <m:e>
                                        <m:r>
                                          <m:rPr>
                                            <m:sty m:val="p"/>
                                          </m:rPr>
                                          <a:rPr lang="en-GB" sz="2400" dirty="0" smtClean="0">
                                            <a:solidFill>
                                              <a:srgbClr val="002060"/>
                                            </a:solidFill>
                                            <a:latin typeface="Cambria Math" panose="02040503050406030204" pitchFamily="18" charset="0"/>
                                          </a:rPr>
                                          <m:t>n</m:t>
                                        </m:r>
                                      </m:e>
                                      <m:sup>
                                        <m:r>
                                          <a:rPr lang="en-GB" sz="2400" b="0" i="0" dirty="0" smtClean="0">
                                            <a:solidFill>
                                              <a:srgbClr val="002060"/>
                                            </a:solidFill>
                                            <a:latin typeface="Cambria Math" panose="02040503050406030204" pitchFamily="18" charset="0"/>
                                          </a:rPr>
                                          <m:t>2</m:t>
                                        </m:r>
                                      </m:sup>
                                    </m:sSup>
                                  </m:e>
                                </m:d>
                                <m:sSup>
                                  <m:sSupPr>
                                    <m:ctrlPr>
                                      <a:rPr lang="en-GB" sz="2400" i="1" dirty="0" smtClean="0">
                                        <a:solidFill>
                                          <a:srgbClr val="002060"/>
                                        </a:solidFill>
                                        <a:latin typeface="Cambria Math" panose="02040503050406030204" pitchFamily="18" charset="0"/>
                                      </a:rPr>
                                    </m:ctrlPr>
                                  </m:sSupPr>
                                  <m:e>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e>
                                    </m:d>
                                  </m:e>
                                  <m:sup>
                                    <m:r>
                                      <m:rPr>
                                        <m:sty m:val="p"/>
                                      </m:rPr>
                                      <a:rPr lang="en-GB" sz="2400" dirty="0" smtClean="0">
                                        <a:solidFill>
                                          <a:srgbClr val="002060"/>
                                        </a:solidFill>
                                        <a:latin typeface="Cambria Math" panose="02040503050406030204" pitchFamily="18" charset="0"/>
                                      </a:rPr>
                                      <m:t>n</m:t>
                                    </m:r>
                                  </m:sup>
                                </m:sSup>
                              </m:oMath>
                            </m:oMathPara>
                          </a14:m>
                          <a:endParaRPr lang="en-GB" sz="2400" i="0" dirty="0">
                            <a:solidFill>
                              <a:srgbClr val="002060"/>
                            </a:solidFill>
                          </a:endParaRPr>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832580068"/>
                      </a:ext>
                    </a:extLst>
                  </a:tr>
                  <a:tr h="61885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r>
                                  <a:rPr lang="en-GB"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2</m:t>
                                    </m:r>
                                  </m:sub>
                                </m:sSub>
                                <m:r>
                                  <a:rPr lang="en-IN"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3</m:t>
                                    </m:r>
                                  </m:sub>
                                </m:sSub>
                              </m:oMath>
                            </m:oMathPara>
                          </a14:m>
                          <a:endParaRPr lang="en-GB" sz="2400" b="0" i="0" dirty="0">
                            <a:solidFill>
                              <a:srgbClr val="002060"/>
                            </a:solidFill>
                          </a:endParaRPr>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GB" sz="2400" b="0" i="1" dirty="0" smtClean="0">
                                        <a:solidFill>
                                          <a:srgbClr val="002060"/>
                                        </a:solidFill>
                                        <a:latin typeface="Cambria Math" panose="02040503050406030204" pitchFamily="18" charset="0"/>
                                      </a:rPr>
                                    </m:ctrlPr>
                                  </m:dPr>
                                  <m:e>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C</m:t>
                                        </m:r>
                                      </m:e>
                                      <m:sub>
                                        <m:r>
                                          <a:rPr lang="en-GB" sz="2400" b="0" i="0" dirty="0" smtClean="0">
                                            <a:solidFill>
                                              <a:srgbClr val="002060"/>
                                            </a:solidFill>
                                            <a:latin typeface="Cambria Math" panose="02040503050406030204" pitchFamily="18" charset="0"/>
                                          </a:rPr>
                                          <m:t>1</m:t>
                                        </m:r>
                                      </m:sub>
                                    </m:sSub>
                                    <m:r>
                                      <a:rPr lang="en-GB"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C</m:t>
                                        </m:r>
                                      </m:e>
                                      <m:sub>
                                        <m:r>
                                          <a:rPr lang="en-GB" sz="2400" b="0" i="0" dirty="0" smtClean="0">
                                            <a:solidFill>
                                              <a:srgbClr val="002060"/>
                                            </a:solidFill>
                                            <a:latin typeface="Cambria Math" panose="02040503050406030204" pitchFamily="18" charset="0"/>
                                          </a:rPr>
                                          <m:t>2</m:t>
                                        </m:r>
                                      </m:sub>
                                    </m:sSub>
                                    <m:r>
                                      <m:rPr>
                                        <m:sty m:val="p"/>
                                      </m:rPr>
                                      <a:rPr lang="en-GB" sz="2400" b="0" i="0" dirty="0" smtClean="0">
                                        <a:solidFill>
                                          <a:srgbClr val="002060"/>
                                        </a:solidFill>
                                        <a:latin typeface="Cambria Math" panose="02040503050406030204" pitchFamily="18" charset="0"/>
                                      </a:rPr>
                                      <m:t>n</m:t>
                                    </m:r>
                                  </m:e>
                                </m:d>
                                <m:sSup>
                                  <m:sSupPr>
                                    <m:ctrlPr>
                                      <a:rPr lang="en-GB" sz="2400" b="0" i="1" dirty="0" smtClean="0">
                                        <a:solidFill>
                                          <a:srgbClr val="002060"/>
                                        </a:solidFill>
                                        <a:latin typeface="Cambria Math" panose="02040503050406030204" pitchFamily="18" charset="0"/>
                                      </a:rPr>
                                    </m:ctrlPr>
                                  </m:sSupPr>
                                  <m:e>
                                    <m:d>
                                      <m:dPr>
                                        <m:ctrlPr>
                                          <a:rPr lang="en-GB" sz="2400" b="0" i="1" dirty="0" smtClean="0">
                                            <a:solidFill>
                                              <a:srgbClr val="002060"/>
                                            </a:solidFill>
                                            <a:latin typeface="Cambria Math" panose="02040503050406030204" pitchFamily="18" charset="0"/>
                                          </a:rPr>
                                        </m:ctrlPr>
                                      </m:dPr>
                                      <m:e>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e>
                                    </m:d>
                                  </m:e>
                                  <m:sup>
                                    <m:r>
                                      <m:rPr>
                                        <m:sty m:val="p"/>
                                      </m:rPr>
                                      <a:rPr lang="en-GB" sz="2400" b="0" i="0" dirty="0" smtClean="0">
                                        <a:solidFill>
                                          <a:srgbClr val="002060"/>
                                        </a:solidFill>
                                        <a:latin typeface="Cambria Math" panose="02040503050406030204" pitchFamily="18" charset="0"/>
                                      </a:rPr>
                                      <m:t>n</m:t>
                                    </m:r>
                                  </m:sup>
                                </m:sSup>
                                <m:r>
                                  <a:rPr lang="en-IN"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C</m:t>
                                    </m:r>
                                  </m:e>
                                  <m:sub>
                                    <m:r>
                                      <a:rPr lang="en-IN" sz="2400" b="0" i="0" dirty="0" smtClean="0">
                                        <a:solidFill>
                                          <a:srgbClr val="002060"/>
                                        </a:solidFill>
                                        <a:latin typeface="Cambria Math" panose="02040503050406030204" pitchFamily="18" charset="0"/>
                                      </a:rPr>
                                      <m:t>3</m:t>
                                    </m:r>
                                  </m:sub>
                                </m:sSub>
                                <m:sSup>
                                  <m:sSupPr>
                                    <m:ctrlPr>
                                      <a:rPr lang="en-GB" sz="2400" b="0" i="1" dirty="0" smtClean="0">
                                        <a:solidFill>
                                          <a:srgbClr val="002060"/>
                                        </a:solidFill>
                                        <a:latin typeface="Cambria Math" panose="02040503050406030204" pitchFamily="18" charset="0"/>
                                      </a:rPr>
                                    </m:ctrlPr>
                                  </m:sSupPr>
                                  <m:e>
                                    <m:d>
                                      <m:dPr>
                                        <m:ctrlPr>
                                          <a:rPr lang="en-GB" sz="2400" b="0" i="1" dirty="0" smtClean="0">
                                            <a:solidFill>
                                              <a:srgbClr val="002060"/>
                                            </a:solidFill>
                                            <a:latin typeface="Cambria Math" panose="02040503050406030204" pitchFamily="18" charset="0"/>
                                          </a:rPr>
                                        </m:ctrlPr>
                                      </m:dPr>
                                      <m:e>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3</m:t>
                                            </m:r>
                                          </m:sub>
                                        </m:sSub>
                                      </m:e>
                                    </m:d>
                                  </m:e>
                                  <m:sup>
                                    <m:r>
                                      <m:rPr>
                                        <m:sty m:val="p"/>
                                      </m:rPr>
                                      <a:rPr lang="en-GB" sz="2400" b="0" i="0" dirty="0" smtClean="0">
                                        <a:solidFill>
                                          <a:srgbClr val="002060"/>
                                        </a:solidFill>
                                        <a:latin typeface="Cambria Math" panose="02040503050406030204" pitchFamily="18" charset="0"/>
                                      </a:rPr>
                                      <m:t>n</m:t>
                                    </m:r>
                                  </m:sup>
                                </m:sSup>
                              </m:oMath>
                            </m:oMathPara>
                          </a14:m>
                          <a:endParaRPr lang="en-GB" sz="2400" b="0" i="0" dirty="0">
                            <a:solidFill>
                              <a:srgbClr val="002060"/>
                            </a:solidFill>
                          </a:endParaRPr>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067733721"/>
                      </a:ext>
                    </a:extLst>
                  </a:tr>
                </a:tbl>
              </a:graphicData>
            </a:graphic>
          </p:graphicFrame>
        </mc:Choice>
        <mc:Fallback xmlns="">
          <p:graphicFrame>
            <p:nvGraphicFramePr>
              <p:cNvPr id="31" name="Table 30">
                <a:extLst>
                  <a:ext uri="{FF2B5EF4-FFF2-40B4-BE49-F238E27FC236}">
                    <a16:creationId xmlns:a16="http://schemas.microsoft.com/office/drawing/2014/main" id="{6AF14636-D5F2-4912-8BB7-666EC754B01A}"/>
                  </a:ext>
                </a:extLst>
              </p:cNvPr>
              <p:cNvGraphicFramePr>
                <a:graphicFrameLocks noGrp="1"/>
              </p:cNvGraphicFramePr>
              <p:nvPr>
                <p:extLst>
                  <p:ext uri="{D42A27DB-BD31-4B8C-83A1-F6EECF244321}">
                    <p14:modId xmlns:p14="http://schemas.microsoft.com/office/powerpoint/2010/main" val="851311604"/>
                  </p:ext>
                </p:extLst>
              </p:nvPr>
            </p:nvGraphicFramePr>
            <p:xfrm>
              <a:off x="6050430" y="1550573"/>
              <a:ext cx="6116216" cy="3094260"/>
            </p:xfrm>
            <a:graphic>
              <a:graphicData uri="http://schemas.openxmlformats.org/drawingml/2006/table">
                <a:tbl>
                  <a:tblPr firstRow="1" bandRow="1">
                    <a:tableStyleId>{912C8C85-51F0-491E-9774-3900AFEF0FD7}</a:tableStyleId>
                  </a:tblPr>
                  <a:tblGrid>
                    <a:gridCol w="2114074">
                      <a:extLst>
                        <a:ext uri="{9D8B030D-6E8A-4147-A177-3AD203B41FA5}">
                          <a16:colId xmlns:a16="http://schemas.microsoft.com/office/drawing/2014/main" val="226646542"/>
                        </a:ext>
                      </a:extLst>
                    </a:gridCol>
                    <a:gridCol w="4002142">
                      <a:extLst>
                        <a:ext uri="{9D8B030D-6E8A-4147-A177-3AD203B41FA5}">
                          <a16:colId xmlns:a16="http://schemas.microsoft.com/office/drawing/2014/main" val="2369657642"/>
                        </a:ext>
                      </a:extLst>
                    </a:gridCol>
                  </a:tblGrid>
                  <a:tr h="618852">
                    <a:tc gridSpan="2">
                      <a:txBody>
                        <a:bodyPr/>
                        <a:lstStyle/>
                        <a:p>
                          <a:endParaRPr lang="en-US"/>
                        </a:p>
                      </a:txBody>
                      <a:tcPr marL="95026" marR="95026" marT="47513" marB="47513"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5"/>
                          <a:stretch>
                            <a:fillRect l="-100" t="-980" r="-199" b="-400980"/>
                          </a:stretch>
                        </a:blipFill>
                      </a:tcPr>
                    </a:tc>
                    <a:tc hMerge="1">
                      <a:txBody>
                        <a:bodyPr/>
                        <a:lstStyle/>
                        <a:p>
                          <a:endParaRPr lang="en-GB" dirty="0"/>
                        </a:p>
                      </a:txBody>
                      <a:tcPr/>
                    </a:tc>
                    <a:extLst>
                      <a:ext uri="{0D108BD9-81ED-4DB2-BD59-A6C34878D82A}">
                        <a16:rowId xmlns:a16="http://schemas.microsoft.com/office/drawing/2014/main" val="1217815399"/>
                      </a:ext>
                    </a:extLst>
                  </a:tr>
                  <a:tr h="618852">
                    <a:tc>
                      <a:txBody>
                        <a:bodyPr/>
                        <a:lstStyle/>
                        <a:p>
                          <a:endParaRPr lang="en-US"/>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5"/>
                          <a:stretch>
                            <a:fillRect l="-288" t="-101980" r="-189914" b="-304950"/>
                          </a:stretch>
                        </a:blipFill>
                      </a:tcPr>
                    </a:tc>
                    <a:tc>
                      <a:txBody>
                        <a:bodyPr/>
                        <a:lstStyle/>
                        <a:p>
                          <a:endParaRPr lang="en-US"/>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5"/>
                          <a:stretch>
                            <a:fillRect l="-52968" t="-101980" r="-304" b="-304950"/>
                          </a:stretch>
                        </a:blipFill>
                      </a:tcPr>
                    </a:tc>
                    <a:extLst>
                      <a:ext uri="{0D108BD9-81ED-4DB2-BD59-A6C34878D82A}">
                        <a16:rowId xmlns:a16="http://schemas.microsoft.com/office/drawing/2014/main" val="3398999539"/>
                      </a:ext>
                    </a:extLst>
                  </a:tr>
                  <a:tr h="618852">
                    <a:tc>
                      <a:txBody>
                        <a:bodyPr/>
                        <a:lstStyle/>
                        <a:p>
                          <a:endParaRPr lang="en-US"/>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5"/>
                          <a:stretch>
                            <a:fillRect l="-288" t="-200000" r="-189914" b="-201961"/>
                          </a:stretch>
                        </a:blipFill>
                      </a:tcPr>
                    </a:tc>
                    <a:tc>
                      <a:txBody>
                        <a:bodyPr/>
                        <a:lstStyle/>
                        <a:p>
                          <a:endParaRPr lang="en-US"/>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5"/>
                          <a:stretch>
                            <a:fillRect l="-52968" t="-200000" r="-304" b="-201961"/>
                          </a:stretch>
                        </a:blipFill>
                      </a:tcPr>
                    </a:tc>
                    <a:extLst>
                      <a:ext uri="{0D108BD9-81ED-4DB2-BD59-A6C34878D82A}">
                        <a16:rowId xmlns:a16="http://schemas.microsoft.com/office/drawing/2014/main" val="2087480833"/>
                      </a:ext>
                    </a:extLst>
                  </a:tr>
                  <a:tr h="618852">
                    <a:tc>
                      <a:txBody>
                        <a:bodyPr/>
                        <a:lstStyle/>
                        <a:p>
                          <a:endParaRPr lang="en-US"/>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5"/>
                          <a:stretch>
                            <a:fillRect l="-288" t="-302970" r="-189914" b="-103960"/>
                          </a:stretch>
                        </a:blipFill>
                      </a:tcPr>
                    </a:tc>
                    <a:tc>
                      <a:txBody>
                        <a:bodyPr/>
                        <a:lstStyle/>
                        <a:p>
                          <a:endParaRPr lang="en-US"/>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5"/>
                          <a:stretch>
                            <a:fillRect l="-52968" t="-302970" r="-304" b="-103960"/>
                          </a:stretch>
                        </a:blipFill>
                      </a:tcPr>
                    </a:tc>
                    <a:extLst>
                      <a:ext uri="{0D108BD9-81ED-4DB2-BD59-A6C34878D82A}">
                        <a16:rowId xmlns:a16="http://schemas.microsoft.com/office/drawing/2014/main" val="3832580068"/>
                      </a:ext>
                    </a:extLst>
                  </a:tr>
                  <a:tr h="618852">
                    <a:tc>
                      <a:txBody>
                        <a:bodyPr/>
                        <a:lstStyle/>
                        <a:p>
                          <a:endParaRPr lang="en-US"/>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5"/>
                          <a:stretch>
                            <a:fillRect l="-288" t="-399020" r="-189914" b="-2941"/>
                          </a:stretch>
                        </a:blipFill>
                      </a:tcPr>
                    </a:tc>
                    <a:tc>
                      <a:txBody>
                        <a:bodyPr/>
                        <a:lstStyle/>
                        <a:p>
                          <a:endParaRPr lang="en-US"/>
                        </a:p>
                      </a:txBody>
                      <a:tcPr marL="78594" marR="78594" marT="39297" marB="39297"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5"/>
                          <a:stretch>
                            <a:fillRect l="-52968" t="-399020" r="-304" b="-2941"/>
                          </a:stretch>
                        </a:blipFill>
                      </a:tcPr>
                    </a:tc>
                    <a:extLst>
                      <a:ext uri="{0D108BD9-81ED-4DB2-BD59-A6C34878D82A}">
                        <a16:rowId xmlns:a16="http://schemas.microsoft.com/office/drawing/2014/main" val="2067733721"/>
                      </a:ext>
                    </a:extLst>
                  </a:tr>
                </a:tbl>
              </a:graphicData>
            </a:graphic>
          </p:graphicFrame>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C92372A-5698-4CC0-9A00-34637EA61D60}"/>
                  </a:ext>
                </a:extLst>
              </p:cNvPr>
              <p:cNvSpPr txBox="1"/>
              <p:nvPr/>
            </p:nvSpPr>
            <p:spPr>
              <a:xfrm>
                <a:off x="4242470" y="857006"/>
                <a:ext cx="4416820" cy="532966"/>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800">
                    <a:solidFill>
                      <a:schemeClr val="bg1"/>
                    </a:solidFill>
                  </a:defRPr>
                </a:lvl1pPr>
              </a:lstStyle>
              <a:p>
                <a:pPr/>
                <a14:m>
                  <m:oMathPara xmlns:m="http://schemas.openxmlformats.org/officeDocument/2006/math">
                    <m:oMathParaPr>
                      <m:jc m:val="center"/>
                    </m:oMathParaPr>
                    <m:oMath xmlns:m="http://schemas.openxmlformats.org/officeDocument/2006/math">
                      <m:sSub>
                        <m:sSubPr>
                          <m:ctrlPr>
                            <a:rPr lang="en-IN" i="1" dirty="0" smtClean="0">
                              <a:solidFill>
                                <a:srgbClr val="002060"/>
                              </a:solidFill>
                              <a:latin typeface="Cambria Math" panose="02040503050406030204" pitchFamily="18" charset="0"/>
                            </a:rPr>
                          </m:ctrlPr>
                        </m:sSubPr>
                        <m:e>
                          <m:r>
                            <m:rPr>
                              <m:sty m:val="p"/>
                            </m:rPr>
                            <a:rPr lang="en-US" i="0" dirty="0" smtClean="0">
                              <a:solidFill>
                                <a:srgbClr val="002060"/>
                              </a:solidFill>
                              <a:latin typeface="Cambria Math" panose="02040503050406030204" pitchFamily="18" charset="0"/>
                            </a:rPr>
                            <m:t>a</m:t>
                          </m:r>
                        </m:e>
                        <m:sub>
                          <m:r>
                            <m:rPr>
                              <m:sty m:val="p"/>
                            </m:rPr>
                            <a:rPr lang="en-US" i="0" dirty="0" smtClean="0">
                              <a:solidFill>
                                <a:srgbClr val="002060"/>
                              </a:solidFill>
                              <a:latin typeface="Cambria Math" panose="02040503050406030204" pitchFamily="18" charset="0"/>
                            </a:rPr>
                            <m:t>n</m:t>
                          </m:r>
                        </m:sub>
                      </m:sSub>
                      <m:r>
                        <a:rPr lang="en-US" i="0" dirty="0" smtClean="0">
                          <a:solidFill>
                            <a:srgbClr val="002060"/>
                          </a:solidFill>
                          <a:latin typeface="Cambria Math" panose="02040503050406030204" pitchFamily="18" charset="0"/>
                        </a:rPr>
                        <m:t>+5</m:t>
                      </m:r>
                      <m:sSub>
                        <m:sSubPr>
                          <m:ctrlPr>
                            <a:rPr lang="en-IN" i="1" dirty="0">
                              <a:solidFill>
                                <a:srgbClr val="002060"/>
                              </a:solidFill>
                              <a:latin typeface="Cambria Math" panose="02040503050406030204" pitchFamily="18" charset="0"/>
                            </a:rPr>
                          </m:ctrlPr>
                        </m:sSubPr>
                        <m:e>
                          <m:r>
                            <m:rPr>
                              <m:sty m:val="p"/>
                            </m:rPr>
                            <a:rPr lang="en-US" i="0" dirty="0" smtClean="0">
                              <a:solidFill>
                                <a:srgbClr val="002060"/>
                              </a:solidFill>
                              <a:latin typeface="Cambria Math" panose="02040503050406030204" pitchFamily="18" charset="0"/>
                            </a:rPr>
                            <m:t>a</m:t>
                          </m:r>
                        </m:e>
                        <m:sub>
                          <m:r>
                            <m:rPr>
                              <m:sty m:val="p"/>
                            </m:rPr>
                            <a:rPr lang="en-US" i="0" dirty="0">
                              <a:solidFill>
                                <a:srgbClr val="002060"/>
                              </a:solidFill>
                              <a:latin typeface="Cambria Math" panose="02040503050406030204" pitchFamily="18" charset="0"/>
                            </a:rPr>
                            <m:t>n</m:t>
                          </m:r>
                          <m:r>
                            <a:rPr lang="en-US" i="0" dirty="0">
                              <a:solidFill>
                                <a:srgbClr val="002060"/>
                              </a:solidFill>
                              <a:latin typeface="Cambria Math" panose="02040503050406030204" pitchFamily="18" charset="0"/>
                            </a:rPr>
                            <m:t>−1</m:t>
                          </m:r>
                        </m:sub>
                      </m:sSub>
                      <m:r>
                        <a:rPr lang="en-US" i="0" dirty="0" smtClean="0">
                          <a:solidFill>
                            <a:srgbClr val="002060"/>
                          </a:solidFill>
                          <a:latin typeface="Cambria Math" panose="02040503050406030204" pitchFamily="18" charset="0"/>
                        </a:rPr>
                        <m:t>+6</m:t>
                      </m:r>
                      <m:sSub>
                        <m:sSubPr>
                          <m:ctrlPr>
                            <a:rPr lang="en-IN" i="1" dirty="0">
                              <a:solidFill>
                                <a:srgbClr val="002060"/>
                              </a:solidFill>
                              <a:latin typeface="Cambria Math" panose="02040503050406030204" pitchFamily="18" charset="0"/>
                            </a:rPr>
                          </m:ctrlPr>
                        </m:sSubPr>
                        <m:e>
                          <m:r>
                            <m:rPr>
                              <m:sty m:val="p"/>
                            </m:rPr>
                            <a:rPr lang="en-US" i="0" dirty="0" smtClean="0">
                              <a:solidFill>
                                <a:srgbClr val="002060"/>
                              </a:solidFill>
                              <a:latin typeface="Cambria Math" panose="02040503050406030204" pitchFamily="18" charset="0"/>
                            </a:rPr>
                            <m:t>a</m:t>
                          </m:r>
                        </m:e>
                        <m:sub>
                          <m:r>
                            <m:rPr>
                              <m:sty m:val="p"/>
                            </m:rPr>
                            <a:rPr lang="en-US" i="0" dirty="0">
                              <a:solidFill>
                                <a:srgbClr val="002060"/>
                              </a:solidFill>
                              <a:latin typeface="Cambria Math" panose="02040503050406030204" pitchFamily="18" charset="0"/>
                            </a:rPr>
                            <m:t>n</m:t>
                          </m:r>
                          <m:r>
                            <a:rPr lang="en-US" i="0" dirty="0">
                              <a:solidFill>
                                <a:srgbClr val="002060"/>
                              </a:solidFill>
                              <a:latin typeface="Cambria Math" panose="02040503050406030204" pitchFamily="18" charset="0"/>
                            </a:rPr>
                            <m:t>−2</m:t>
                          </m:r>
                        </m:sub>
                      </m:sSub>
                      <m:r>
                        <a:rPr lang="en-US" i="0" dirty="0" smtClean="0">
                          <a:solidFill>
                            <a:srgbClr val="002060"/>
                          </a:solidFill>
                          <a:latin typeface="Cambria Math" panose="02040503050406030204" pitchFamily="18" charset="0"/>
                        </a:rPr>
                        <m:t>=3</m:t>
                      </m:r>
                      <m:sSup>
                        <m:sSupPr>
                          <m:ctrlPr>
                            <a:rPr lang="en-IN" i="1" dirty="0">
                              <a:solidFill>
                                <a:srgbClr val="002060"/>
                              </a:solidFill>
                              <a:latin typeface="Cambria Math" panose="02040503050406030204" pitchFamily="18" charset="0"/>
                            </a:rPr>
                          </m:ctrlPr>
                        </m:sSupPr>
                        <m:e>
                          <m:r>
                            <m:rPr>
                              <m:sty m:val="p"/>
                            </m:rPr>
                            <a:rPr lang="en-US" i="0" dirty="0" smtClean="0">
                              <a:solidFill>
                                <a:srgbClr val="002060"/>
                              </a:solidFill>
                              <a:latin typeface="Cambria Math" panose="02040503050406030204" pitchFamily="18" charset="0"/>
                            </a:rPr>
                            <m:t>n</m:t>
                          </m:r>
                        </m:e>
                        <m:sup>
                          <m:r>
                            <a:rPr lang="en-US" i="0" dirty="0">
                              <a:solidFill>
                                <a:srgbClr val="002060"/>
                              </a:solidFill>
                              <a:latin typeface="Cambria Math" panose="02040503050406030204" pitchFamily="18" charset="0"/>
                            </a:rPr>
                            <m:t>2</m:t>
                          </m:r>
                        </m:sup>
                      </m:sSup>
                    </m:oMath>
                  </m:oMathPara>
                </a14:m>
                <a:endParaRPr lang="en-IN" dirty="0">
                  <a:solidFill>
                    <a:srgbClr val="002060"/>
                  </a:solidFill>
                </a:endParaRPr>
              </a:p>
            </p:txBody>
          </p:sp>
        </mc:Choice>
        <mc:Fallback xmlns="">
          <p:sp>
            <p:nvSpPr>
              <p:cNvPr id="26" name="TextBox 25">
                <a:extLst>
                  <a:ext uri="{FF2B5EF4-FFF2-40B4-BE49-F238E27FC236}">
                    <a16:creationId xmlns:a16="http://schemas.microsoft.com/office/drawing/2014/main" id="{DC92372A-5698-4CC0-9A00-34637EA61D60}"/>
                  </a:ext>
                </a:extLst>
              </p:cNvPr>
              <p:cNvSpPr txBox="1">
                <a:spLocks noRot="1" noChangeAspect="1" noMove="1" noResize="1" noEditPoints="1" noAdjustHandles="1" noChangeArrowheads="1" noChangeShapeType="1" noTextEdit="1"/>
              </p:cNvSpPr>
              <p:nvPr/>
            </p:nvSpPr>
            <p:spPr>
              <a:xfrm>
                <a:off x="4242470" y="857006"/>
                <a:ext cx="4416820" cy="532966"/>
              </a:xfrm>
              <a:prstGeom prst="rect">
                <a:avLst/>
              </a:prstGeom>
              <a:blipFill>
                <a:blip r:embed="rId16"/>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407589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fill="hold"/>
                                        <p:tgtEl>
                                          <p:spTgt spid="31"/>
                                        </p:tgtEl>
                                        <p:attrNameLst>
                                          <p:attrName>ppt_x</p:attrName>
                                        </p:attrNameLst>
                                      </p:cBhvr>
                                      <p:tavLst>
                                        <p:tav tm="0">
                                          <p:val>
                                            <p:strVal val="1+#ppt_w/2"/>
                                          </p:val>
                                        </p:tav>
                                        <p:tav tm="100000">
                                          <p:val>
                                            <p:strVal val="#ppt_x"/>
                                          </p:val>
                                        </p:tav>
                                      </p:tavLst>
                                    </p:anim>
                                    <p:anim calcmode="lin" valueType="num">
                                      <p:cBhvr additive="base">
                                        <p:cTn id="5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2" grpId="0"/>
      <p:bldP spid="34" grpId="0"/>
      <p:bldP spid="35" grpId="0"/>
      <p:bldP spid="36" grpId="0"/>
      <p:bldP spid="37" grpId="0"/>
      <p:bldP spid="38" grpId="0"/>
      <p:bldP spid="39" grpId="0"/>
      <p:bldP spid="61" grpId="0"/>
      <p:bldP spid="62" grpId="0"/>
      <p:bldP spid="63" grpId="0"/>
      <p:bldP spid="29" grpId="0" animBg="1"/>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6" name="Table 45">
                <a:extLst>
                  <a:ext uri="{FF2B5EF4-FFF2-40B4-BE49-F238E27FC236}">
                    <a16:creationId xmlns:a16="http://schemas.microsoft.com/office/drawing/2014/main" id="{7D53D734-45D1-476A-BE0D-F0881033BD74}"/>
                  </a:ext>
                </a:extLst>
              </p:cNvPr>
              <p:cNvGraphicFramePr>
                <a:graphicFrameLocks noGrp="1"/>
              </p:cNvGraphicFramePr>
              <p:nvPr>
                <p:extLst>
                  <p:ext uri="{D42A27DB-BD31-4B8C-83A1-F6EECF244321}">
                    <p14:modId xmlns:p14="http://schemas.microsoft.com/office/powerpoint/2010/main" val="104668225"/>
                  </p:ext>
                </p:extLst>
              </p:nvPr>
            </p:nvGraphicFramePr>
            <p:xfrm>
              <a:off x="4552356" y="2920117"/>
              <a:ext cx="7639644" cy="3527146"/>
            </p:xfrm>
            <a:graphic>
              <a:graphicData uri="http://schemas.openxmlformats.org/drawingml/2006/table">
                <a:tbl>
                  <a:tblPr firstRow="1" bandRow="1">
                    <a:tableStyleId>{912C8C85-51F0-491E-9774-3900AFEF0FD7}</a:tableStyleId>
                  </a:tblPr>
                  <a:tblGrid>
                    <a:gridCol w="3819822">
                      <a:extLst>
                        <a:ext uri="{9D8B030D-6E8A-4147-A177-3AD203B41FA5}">
                          <a16:colId xmlns:a16="http://schemas.microsoft.com/office/drawing/2014/main" val="226646542"/>
                        </a:ext>
                      </a:extLst>
                    </a:gridCol>
                    <a:gridCol w="3819822">
                      <a:extLst>
                        <a:ext uri="{9D8B030D-6E8A-4147-A177-3AD203B41FA5}">
                          <a16:colId xmlns:a16="http://schemas.microsoft.com/office/drawing/2014/main" val="2369657642"/>
                        </a:ext>
                      </a:extLst>
                    </a:gridCol>
                  </a:tblGrid>
                  <a:tr h="545274">
                    <a:tc gridSpan="2">
                      <a:txBody>
                        <a:bodyPr/>
                        <a:lstStyle/>
                        <a:p>
                          <a:pPr algn="ctr"/>
                          <a14:m>
                            <m:oMath xmlns:m="http://schemas.openxmlformats.org/officeDocument/2006/math">
                              <m:sSubSup>
                                <m:sSubSupPr>
                                  <m:ctrlPr>
                                    <a:rPr lang="en-GB" sz="2300" b="1" i="1" dirty="0" smtClean="0">
                                      <a:solidFill>
                                        <a:schemeClr val="bg1"/>
                                      </a:solidFill>
                                      <a:latin typeface="Cambria Math" panose="02040503050406030204" pitchFamily="18" charset="0"/>
                                    </a:rPr>
                                  </m:ctrlPr>
                                </m:sSubSupPr>
                                <m:e>
                                  <m:r>
                                    <a:rPr lang="en-GB" sz="2300" b="1" i="0" dirty="0" smtClean="0">
                                      <a:solidFill>
                                        <a:schemeClr val="bg1"/>
                                      </a:solidFill>
                                      <a:latin typeface="Cambria Math" panose="02040503050406030204" pitchFamily="18" charset="0"/>
                                    </a:rPr>
                                    <m:t>𝐚</m:t>
                                  </m:r>
                                </m:e>
                                <m:sub>
                                  <m:r>
                                    <a:rPr lang="en-GB" sz="2300" b="1" i="0" dirty="0" smtClean="0">
                                      <a:solidFill>
                                        <a:schemeClr val="bg1"/>
                                      </a:solidFill>
                                      <a:latin typeface="Cambria Math" panose="02040503050406030204" pitchFamily="18" charset="0"/>
                                    </a:rPr>
                                    <m:t>𝐧</m:t>
                                  </m:r>
                                </m:sub>
                                <m:sup>
                                  <m:d>
                                    <m:dPr>
                                      <m:ctrlPr>
                                        <a:rPr lang="en-GB" sz="2300" b="1" i="1" dirty="0" smtClean="0">
                                          <a:solidFill>
                                            <a:schemeClr val="bg1"/>
                                          </a:solidFill>
                                          <a:latin typeface="Cambria Math" panose="02040503050406030204" pitchFamily="18" charset="0"/>
                                        </a:rPr>
                                      </m:ctrlPr>
                                    </m:dPr>
                                    <m:e>
                                      <m:r>
                                        <a:rPr lang="en-GB" sz="2300" b="1" i="0" dirty="0" smtClean="0">
                                          <a:solidFill>
                                            <a:schemeClr val="bg1"/>
                                          </a:solidFill>
                                          <a:latin typeface="Cambria Math" panose="02040503050406030204" pitchFamily="18" charset="0"/>
                                        </a:rPr>
                                        <m:t>𝐏</m:t>
                                      </m:r>
                                    </m:e>
                                  </m:d>
                                </m:sup>
                              </m:sSubSup>
                            </m:oMath>
                          </a14:m>
                          <a:r>
                            <a:rPr lang="en-GB" sz="2300" b="1" i="0" dirty="0">
                              <a:solidFill>
                                <a:schemeClr val="bg1"/>
                              </a:solidFill>
                            </a:rPr>
                            <a:t> according to </a:t>
                          </a:r>
                          <a14:m>
                            <m:oMath xmlns:m="http://schemas.openxmlformats.org/officeDocument/2006/math">
                              <m:r>
                                <a:rPr lang="en-IN" sz="2300" b="1" i="0" dirty="0" smtClean="0">
                                  <a:solidFill>
                                    <a:schemeClr val="bg1"/>
                                  </a:solidFill>
                                  <a:latin typeface="Cambria Math" panose="02040503050406030204" pitchFamily="18" charset="0"/>
                                </a:rPr>
                                <m:t>𝐅</m:t>
                              </m:r>
                              <m:d>
                                <m:dPr>
                                  <m:ctrlPr>
                                    <a:rPr lang="en-IN" sz="2300" b="1" i="1" dirty="0" smtClean="0">
                                      <a:solidFill>
                                        <a:schemeClr val="bg1"/>
                                      </a:solidFill>
                                      <a:latin typeface="Cambria Math" panose="02040503050406030204" pitchFamily="18" charset="0"/>
                                    </a:rPr>
                                  </m:ctrlPr>
                                </m:dPr>
                                <m:e>
                                  <m:r>
                                    <a:rPr lang="en-IN" sz="2300" b="1" i="0" dirty="0" smtClean="0">
                                      <a:solidFill>
                                        <a:schemeClr val="bg1"/>
                                      </a:solidFill>
                                      <a:latin typeface="Cambria Math" panose="02040503050406030204" pitchFamily="18" charset="0"/>
                                    </a:rPr>
                                    <m:t>𝐧</m:t>
                                  </m:r>
                                </m:e>
                              </m:d>
                            </m:oMath>
                          </a14:m>
                          <a:endParaRPr lang="en-GB" sz="2300" b="1" i="0" dirty="0">
                            <a:solidFill>
                              <a:schemeClr val="bg1"/>
                            </a:solidFill>
                          </a:endParaRPr>
                        </a:p>
                      </a:txBody>
                      <a:tcPr marL="96445" marR="96445" marT="48223" marB="4822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9AAE"/>
                        </a:solidFill>
                      </a:tcPr>
                    </a:tc>
                    <a:tc hMerge="1">
                      <a:txBody>
                        <a:bodyPr/>
                        <a:lstStyle/>
                        <a:p>
                          <a:endParaRPr lang="en-GB" dirty="0"/>
                        </a:p>
                      </a:txBody>
                      <a:tcPr/>
                    </a:tc>
                    <a:extLst>
                      <a:ext uri="{0D108BD9-81ED-4DB2-BD59-A6C34878D82A}">
                        <a16:rowId xmlns:a16="http://schemas.microsoft.com/office/drawing/2014/main" val="1217815399"/>
                      </a:ext>
                    </a:extLst>
                  </a:tr>
                  <a:tr h="549161">
                    <a:tc>
                      <a:txBody>
                        <a:bodyPr/>
                        <a:lstStyle/>
                        <a:p>
                          <a:pPr algn="ctr"/>
                          <a14:m>
                            <m:oMathPara xmlns:m="http://schemas.openxmlformats.org/officeDocument/2006/math">
                              <m:oMathParaPr>
                                <m:jc m:val="centerGroup"/>
                              </m:oMathParaPr>
                              <m:oMath xmlns:m="http://schemas.openxmlformats.org/officeDocument/2006/math">
                                <m:r>
                                  <a:rPr lang="en-GB" sz="2300" b="1" i="0" dirty="0" smtClean="0">
                                    <a:solidFill>
                                      <a:srgbClr val="0070C0"/>
                                    </a:solidFill>
                                    <a:latin typeface="Cambria Math" panose="02040503050406030204" pitchFamily="18" charset="0"/>
                                  </a:rPr>
                                  <m:t>𝐅</m:t>
                                </m:r>
                                <m:d>
                                  <m:dPr>
                                    <m:ctrlPr>
                                      <a:rPr lang="en-GB" sz="2300" b="1" i="1" dirty="0" smtClean="0">
                                        <a:solidFill>
                                          <a:srgbClr val="0070C0"/>
                                        </a:solidFill>
                                        <a:latin typeface="Cambria Math" panose="02040503050406030204" pitchFamily="18" charset="0"/>
                                      </a:rPr>
                                    </m:ctrlPr>
                                  </m:dPr>
                                  <m:e>
                                    <m:r>
                                      <a:rPr lang="en-GB" sz="2300" b="1" i="0" dirty="0" smtClean="0">
                                        <a:solidFill>
                                          <a:srgbClr val="0070C0"/>
                                        </a:solidFill>
                                        <a:latin typeface="Cambria Math" panose="02040503050406030204" pitchFamily="18" charset="0"/>
                                      </a:rPr>
                                      <m:t>𝐧</m:t>
                                    </m:r>
                                  </m:e>
                                </m:d>
                              </m:oMath>
                            </m:oMathPara>
                          </a14:m>
                          <a:endParaRPr lang="en-GB" sz="2300" b="1" i="0" dirty="0">
                            <a:solidFill>
                              <a:srgbClr val="0070C0"/>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300" b="1" i="1" dirty="0" smtClean="0">
                                        <a:solidFill>
                                          <a:srgbClr val="FF0000"/>
                                        </a:solidFill>
                                        <a:latin typeface="Cambria Math" panose="02040503050406030204" pitchFamily="18" charset="0"/>
                                      </a:rPr>
                                    </m:ctrlPr>
                                  </m:sSubSupPr>
                                  <m:e>
                                    <m:r>
                                      <a:rPr lang="en-GB" sz="2300" b="1" i="0" dirty="0" smtClean="0">
                                        <a:solidFill>
                                          <a:srgbClr val="FF0000"/>
                                        </a:solidFill>
                                        <a:latin typeface="Cambria Math" panose="02040503050406030204" pitchFamily="18" charset="0"/>
                                      </a:rPr>
                                      <m:t>𝐚</m:t>
                                    </m:r>
                                  </m:e>
                                  <m:sub>
                                    <m:r>
                                      <a:rPr lang="en-GB" sz="2300" b="1" i="0" dirty="0" smtClean="0">
                                        <a:solidFill>
                                          <a:srgbClr val="FF0000"/>
                                        </a:solidFill>
                                        <a:latin typeface="Cambria Math" panose="02040503050406030204" pitchFamily="18" charset="0"/>
                                      </a:rPr>
                                      <m:t>𝐧</m:t>
                                    </m:r>
                                  </m:sub>
                                  <m:sup>
                                    <m:d>
                                      <m:dPr>
                                        <m:ctrlPr>
                                          <a:rPr lang="en-GB" sz="2300" b="1" i="1" dirty="0" smtClean="0">
                                            <a:solidFill>
                                              <a:srgbClr val="FF0000"/>
                                            </a:solidFill>
                                            <a:latin typeface="Cambria Math" panose="02040503050406030204" pitchFamily="18" charset="0"/>
                                          </a:rPr>
                                        </m:ctrlPr>
                                      </m:dPr>
                                      <m:e>
                                        <m:r>
                                          <a:rPr lang="en-GB" sz="2300" b="1" i="0" dirty="0" smtClean="0">
                                            <a:solidFill>
                                              <a:srgbClr val="FF0000"/>
                                            </a:solidFill>
                                            <a:latin typeface="Cambria Math" panose="02040503050406030204" pitchFamily="18" charset="0"/>
                                          </a:rPr>
                                          <m:t>𝐏</m:t>
                                        </m:r>
                                      </m:e>
                                    </m:d>
                                  </m:sup>
                                </m:sSubSup>
                              </m:oMath>
                            </m:oMathPara>
                          </a14:m>
                          <a:endParaRPr lang="en-GB" sz="2300" b="1" i="0" dirty="0">
                            <a:solidFill>
                              <a:schemeClr val="tx1"/>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8999539"/>
                      </a:ext>
                    </a:extLst>
                  </a:tr>
                  <a:tr h="549161">
                    <a:tc>
                      <a:txBody>
                        <a:bodyPr/>
                        <a:lstStyle/>
                        <a:p>
                          <a:pPr algn="ctr"/>
                          <a:r>
                            <a:rPr lang="en-GB" sz="2300" b="0" i="0" dirty="0">
                              <a:solidFill>
                                <a:schemeClr val="tx1"/>
                              </a:solidFill>
                            </a:rPr>
                            <a:t>Constant</a:t>
                          </a:r>
                          <a:r>
                            <a:rPr lang="en-GB" sz="2300" b="0" i="0" baseline="0" dirty="0">
                              <a:solidFill>
                                <a:schemeClr val="tx1"/>
                              </a:solidFill>
                            </a:rPr>
                            <a:t> </a:t>
                          </a:r>
                          <a:endParaRPr lang="en-GB" sz="2300" b="0" i="0" dirty="0">
                            <a:solidFill>
                              <a:schemeClr val="tx1"/>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0</m:t>
                                    </m:r>
                                  </m:sub>
                                </m:sSub>
                              </m:oMath>
                            </m:oMathPara>
                          </a14:m>
                          <a:endParaRPr lang="en-GB" sz="2300" b="0" i="0" dirty="0">
                            <a:solidFill>
                              <a:schemeClr val="tx1"/>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1119324"/>
                      </a:ext>
                    </a:extLst>
                  </a:tr>
                  <a:tr h="785228">
                    <a:tc>
                      <a:txBody>
                        <a:bodyPr/>
                        <a:lstStyle/>
                        <a:p>
                          <a:pPr algn="ctr"/>
                          <a14:m>
                            <m:oMathPara xmlns:m="http://schemas.openxmlformats.org/officeDocument/2006/math">
                              <m:oMathParaPr>
                                <m:jc m:val="centerGroup"/>
                              </m:oMathParaPr>
                              <m:oMath xmlns:m="http://schemas.openxmlformats.org/officeDocument/2006/math">
                                <m:r>
                                  <m:rPr>
                                    <m:sty m:val="p"/>
                                  </m:rPr>
                                  <a:rPr lang="en-GB" sz="2300" b="0" i="0" dirty="0" smtClean="0">
                                    <a:solidFill>
                                      <a:schemeClr val="tx1"/>
                                    </a:solidFill>
                                    <a:latin typeface="Cambria Math" panose="02040503050406030204" pitchFamily="18" charset="0"/>
                                  </a:rPr>
                                  <m:t>a</m:t>
                                </m:r>
                                <m:r>
                                  <a:rPr lang="en-GB" sz="2300" b="0" i="0" dirty="0" smtClean="0">
                                    <a:solidFill>
                                      <a:schemeClr val="tx1"/>
                                    </a:solidFill>
                                    <a:latin typeface="Cambria Math" panose="02040503050406030204" pitchFamily="18" charset="0"/>
                                  </a:rPr>
                                  <m:t>+</m:t>
                                </m:r>
                                <m:r>
                                  <m:rPr>
                                    <m:sty m:val="p"/>
                                  </m:rPr>
                                  <a:rPr lang="en-GB" sz="2300" b="0" i="0" dirty="0" smtClean="0">
                                    <a:solidFill>
                                      <a:schemeClr val="tx1"/>
                                    </a:solidFill>
                                    <a:latin typeface="Cambria Math" panose="02040503050406030204" pitchFamily="18" charset="0"/>
                                  </a:rPr>
                                  <m:t>bn</m:t>
                                </m:r>
                                <m:r>
                                  <a:rPr lang="en-GB" sz="2300" b="0" i="0" dirty="0" smtClean="0">
                                    <a:solidFill>
                                      <a:schemeClr val="tx1"/>
                                    </a:solidFill>
                                    <a:latin typeface="Cambria Math" panose="02040503050406030204" pitchFamily="18" charset="0"/>
                                  </a:rPr>
                                  <m:t>+</m:t>
                                </m:r>
                                <m:sSup>
                                  <m:sSupPr>
                                    <m:ctrlPr>
                                      <a:rPr lang="en-GB" sz="2300" b="0" i="1" dirty="0" smtClean="0">
                                        <a:solidFill>
                                          <a:schemeClr val="tx1"/>
                                        </a:solidFill>
                                        <a:latin typeface="Cambria Math" panose="02040503050406030204" pitchFamily="18" charset="0"/>
                                      </a:rPr>
                                    </m:ctrlPr>
                                  </m:sSupPr>
                                  <m:e>
                                    <m:r>
                                      <m:rPr>
                                        <m:sty m:val="p"/>
                                      </m:rPr>
                                      <a:rPr lang="en-GB" sz="2300" b="0" i="0" dirty="0" smtClean="0">
                                        <a:solidFill>
                                          <a:schemeClr val="tx1"/>
                                        </a:solidFill>
                                        <a:latin typeface="Cambria Math" panose="02040503050406030204" pitchFamily="18" charset="0"/>
                                      </a:rPr>
                                      <m:t>cn</m:t>
                                    </m:r>
                                  </m:e>
                                  <m:sup>
                                    <m:r>
                                      <a:rPr lang="en-GB" sz="2300" b="0" i="0" dirty="0" smtClean="0">
                                        <a:solidFill>
                                          <a:schemeClr val="tx1"/>
                                        </a:solidFill>
                                        <a:latin typeface="Cambria Math" panose="02040503050406030204" pitchFamily="18" charset="0"/>
                                      </a:rPr>
                                      <m:t>2</m:t>
                                    </m:r>
                                  </m:sup>
                                </m:sSup>
                                <m:r>
                                  <a:rPr lang="en-GB" sz="2300" b="0" i="0" dirty="0" smtClean="0">
                                    <a:solidFill>
                                      <a:schemeClr val="tx1"/>
                                    </a:solidFill>
                                    <a:latin typeface="Cambria Math" panose="02040503050406030204" pitchFamily="18" charset="0"/>
                                  </a:rPr>
                                  <m:t>+</m:t>
                                </m:r>
                                <m:sSup>
                                  <m:sSupPr>
                                    <m:ctrlPr>
                                      <a:rPr lang="en-GB" sz="2300" b="0" i="1" dirty="0" smtClean="0">
                                        <a:solidFill>
                                          <a:schemeClr val="tx1"/>
                                        </a:solidFill>
                                        <a:latin typeface="Cambria Math" panose="02040503050406030204" pitchFamily="18" charset="0"/>
                                      </a:rPr>
                                    </m:ctrlPr>
                                  </m:sSupPr>
                                  <m:e>
                                    <m:r>
                                      <m:rPr>
                                        <m:sty m:val="p"/>
                                      </m:rPr>
                                      <a:rPr lang="en-GB" sz="2300" b="0" i="0" dirty="0" smtClean="0">
                                        <a:solidFill>
                                          <a:schemeClr val="tx1"/>
                                        </a:solidFill>
                                        <a:latin typeface="Cambria Math" panose="02040503050406030204" pitchFamily="18" charset="0"/>
                                      </a:rPr>
                                      <m:t>d</m:t>
                                    </m:r>
                                    <m:r>
                                      <m:rPr>
                                        <m:sty m:val="p"/>
                                      </m:rPr>
                                      <a:rPr lang="en-GB" sz="2300" b="0" i="0" dirty="0" err="1" smtClean="0">
                                        <a:solidFill>
                                          <a:schemeClr val="tx1"/>
                                        </a:solidFill>
                                        <a:latin typeface="Cambria Math" panose="02040503050406030204" pitchFamily="18" charset="0"/>
                                      </a:rPr>
                                      <m:t>n</m:t>
                                    </m:r>
                                  </m:e>
                                  <m:sup>
                                    <m:r>
                                      <a:rPr lang="en-GB" sz="2300" b="0" i="0" dirty="0" smtClean="0">
                                        <a:solidFill>
                                          <a:schemeClr val="tx1"/>
                                        </a:solidFill>
                                        <a:latin typeface="Cambria Math" panose="02040503050406030204" pitchFamily="18" charset="0"/>
                                      </a:rPr>
                                      <m:t>3</m:t>
                                    </m:r>
                                  </m:sup>
                                </m:sSup>
                                <m:r>
                                  <a:rPr lang="en-GB" sz="2300" b="0" i="0" dirty="0" smtClean="0">
                                    <a:solidFill>
                                      <a:schemeClr val="tx1"/>
                                    </a:solidFill>
                                    <a:latin typeface="Cambria Math" panose="02040503050406030204" pitchFamily="18" charset="0"/>
                                  </a:rPr>
                                  <m:t>+…</m:t>
                                </m:r>
                              </m:oMath>
                            </m:oMathPara>
                          </a14:m>
                          <a:endParaRPr lang="en-GB" sz="2300" b="0" i="0" kern="1200" cap="none" dirty="0">
                            <a:solidFill>
                              <a:schemeClr val="tx1"/>
                            </a:solidFill>
                            <a:effectLst/>
                            <a:latin typeface="+mj-lt"/>
                            <a:ea typeface="+mn-ea"/>
                            <a:cs typeface="+mn-cs"/>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0</m:t>
                                    </m:r>
                                  </m:sub>
                                </m:sSub>
                                <m:r>
                                  <a:rPr lang="pt-BR" sz="2300" b="0" i="0" dirty="0" smtClean="0">
                                    <a:solidFill>
                                      <a:schemeClr val="tx1"/>
                                    </a:solidFill>
                                    <a:latin typeface="Cambria Math" panose="02040503050406030204" pitchFamily="18" charset="0"/>
                                  </a:rPr>
                                  <m:t>+</m:t>
                                </m:r>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1</m:t>
                                    </m:r>
                                  </m:sub>
                                </m:sSub>
                                <m:r>
                                  <m:rPr>
                                    <m:sty m:val="p"/>
                                  </m:rPr>
                                  <a:rPr lang="pt-BR" sz="2300" b="0" i="0" dirty="0" smtClean="0">
                                    <a:solidFill>
                                      <a:schemeClr val="tx1"/>
                                    </a:solidFill>
                                    <a:latin typeface="Cambria Math" panose="02040503050406030204" pitchFamily="18" charset="0"/>
                                  </a:rPr>
                                  <m:t>n</m:t>
                                </m:r>
                                <m:r>
                                  <a:rPr lang="pt-BR" sz="2300" b="0" i="0" dirty="0" smtClean="0">
                                    <a:solidFill>
                                      <a:schemeClr val="tx1"/>
                                    </a:solidFill>
                                    <a:latin typeface="Cambria Math" panose="02040503050406030204" pitchFamily="18" charset="0"/>
                                  </a:rPr>
                                  <m:t>+</m:t>
                                </m:r>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2</m:t>
                                    </m:r>
                                  </m:sub>
                                </m:sSub>
                                <m:sSup>
                                  <m:sSupPr>
                                    <m:ctrlPr>
                                      <a:rPr lang="pt-BR" sz="2300" b="0" i="1" dirty="0" smtClean="0">
                                        <a:solidFill>
                                          <a:schemeClr val="tx1"/>
                                        </a:solidFill>
                                        <a:latin typeface="Cambria Math" panose="02040503050406030204" pitchFamily="18" charset="0"/>
                                      </a:rPr>
                                    </m:ctrlPr>
                                  </m:sSupPr>
                                  <m:e>
                                    <m:r>
                                      <m:rPr>
                                        <m:sty m:val="p"/>
                                      </m:rPr>
                                      <a:rPr lang="pt-BR" sz="2300" b="0" i="0" dirty="0" smtClean="0">
                                        <a:solidFill>
                                          <a:schemeClr val="tx1"/>
                                        </a:solidFill>
                                        <a:latin typeface="Cambria Math" panose="02040503050406030204" pitchFamily="18" charset="0"/>
                                      </a:rPr>
                                      <m:t>n</m:t>
                                    </m:r>
                                  </m:e>
                                  <m:sup>
                                    <m:r>
                                      <a:rPr lang="pt-BR" sz="2300" b="0" i="0" dirty="0" smtClean="0">
                                        <a:solidFill>
                                          <a:schemeClr val="tx1"/>
                                        </a:solidFill>
                                        <a:latin typeface="Cambria Math" panose="02040503050406030204" pitchFamily="18" charset="0"/>
                                      </a:rPr>
                                      <m:t>2</m:t>
                                    </m:r>
                                  </m:sup>
                                </m:sSup>
                                <m:r>
                                  <a:rPr lang="pt-BR" sz="2300" b="0" i="0" dirty="0" smtClean="0">
                                    <a:solidFill>
                                      <a:schemeClr val="tx1"/>
                                    </a:solidFill>
                                    <a:latin typeface="Cambria Math" panose="02040503050406030204" pitchFamily="18" charset="0"/>
                                  </a:rPr>
                                  <m:t>+</m:t>
                                </m:r>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en-GB" sz="2300" b="0" i="0" dirty="0" smtClean="0">
                                        <a:solidFill>
                                          <a:schemeClr val="tx1"/>
                                        </a:solidFill>
                                        <a:latin typeface="Cambria Math" panose="02040503050406030204" pitchFamily="18" charset="0"/>
                                      </a:rPr>
                                      <m:t>3</m:t>
                                    </m:r>
                                  </m:sub>
                                </m:sSub>
                                <m:sSup>
                                  <m:sSupPr>
                                    <m:ctrlPr>
                                      <a:rPr lang="pt-BR" sz="2300" b="0" i="1" dirty="0" smtClean="0">
                                        <a:solidFill>
                                          <a:schemeClr val="tx1"/>
                                        </a:solidFill>
                                        <a:latin typeface="Cambria Math" panose="02040503050406030204" pitchFamily="18" charset="0"/>
                                      </a:rPr>
                                    </m:ctrlPr>
                                  </m:sSupPr>
                                  <m:e>
                                    <m:r>
                                      <m:rPr>
                                        <m:sty m:val="p"/>
                                      </m:rPr>
                                      <a:rPr lang="pt-BR" sz="2300" b="0" i="0" dirty="0" smtClean="0">
                                        <a:solidFill>
                                          <a:schemeClr val="tx1"/>
                                        </a:solidFill>
                                        <a:latin typeface="Cambria Math" panose="02040503050406030204" pitchFamily="18" charset="0"/>
                                      </a:rPr>
                                      <m:t>n</m:t>
                                    </m:r>
                                  </m:e>
                                  <m:sup>
                                    <m:r>
                                      <a:rPr lang="en-GB" sz="2300" b="0" i="0" dirty="0" smtClean="0">
                                        <a:solidFill>
                                          <a:schemeClr val="tx1"/>
                                        </a:solidFill>
                                        <a:latin typeface="Cambria Math" panose="02040503050406030204" pitchFamily="18" charset="0"/>
                                      </a:rPr>
                                      <m:t>3</m:t>
                                    </m:r>
                                  </m:sup>
                                </m:sSup>
                                <m:r>
                                  <a:rPr lang="en-GB" sz="2300" b="0" i="0" dirty="0" smtClean="0">
                                    <a:solidFill>
                                      <a:schemeClr val="tx1"/>
                                    </a:solidFill>
                                    <a:latin typeface="Cambria Math" panose="02040503050406030204" pitchFamily="18" charset="0"/>
                                  </a:rPr>
                                  <m:t>+…</m:t>
                                </m:r>
                              </m:oMath>
                            </m:oMathPara>
                          </a14:m>
                          <a:endParaRPr lang="en-GB" sz="2300" b="0" i="0" dirty="0">
                            <a:solidFill>
                              <a:schemeClr val="tx1"/>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8584409"/>
                      </a:ext>
                    </a:extLst>
                  </a:tr>
                  <a:tr h="549161">
                    <a:tc>
                      <a:txBody>
                        <a:bodyPr/>
                        <a:lstStyle/>
                        <a:p>
                          <a:pPr algn="ctr"/>
                          <a14:m>
                            <m:oMathPara xmlns:m="http://schemas.openxmlformats.org/officeDocument/2006/math">
                              <m:oMathParaPr>
                                <m:jc m:val="centerGroup"/>
                              </m:oMathParaPr>
                              <m:oMath xmlns:m="http://schemas.openxmlformats.org/officeDocument/2006/math">
                                <m:r>
                                  <m:rPr>
                                    <m:sty m:val="p"/>
                                  </m:rPr>
                                  <a:rPr lang="en-US" sz="2300" b="0" i="0" kern="1200" cap="none" smtClean="0">
                                    <a:solidFill>
                                      <a:schemeClr val="tx1"/>
                                    </a:solidFill>
                                    <a:effectLst/>
                                    <a:latin typeface="Cambria Math" panose="02040503050406030204" pitchFamily="18" charset="0"/>
                                    <a:ea typeface="+mn-ea"/>
                                    <a:cs typeface="+mn-cs"/>
                                  </a:rPr>
                                  <m:t>a</m:t>
                                </m:r>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b</m:t>
                                    </m:r>
                                  </m:e>
                                  <m:sup>
                                    <m:r>
                                      <m:rPr>
                                        <m:sty m:val="p"/>
                                      </m:rPr>
                                      <a:rPr lang="en-US" sz="2300" b="0" i="0" kern="1200" cap="none">
                                        <a:solidFill>
                                          <a:schemeClr val="tx1"/>
                                        </a:solidFill>
                                        <a:effectLst/>
                                        <a:latin typeface="Cambria Math" panose="02040503050406030204" pitchFamily="18" charset="0"/>
                                        <a:ea typeface="+mn-ea"/>
                                        <a:cs typeface="+mn-cs"/>
                                      </a:rPr>
                                      <m:t>n</m:t>
                                    </m:r>
                                  </m:sup>
                                </m:sSup>
                                <m:r>
                                  <a:rPr lang="en-IN" sz="2300" b="0" i="1" kern="1200" cap="none" smtClean="0">
                                    <a:solidFill>
                                      <a:schemeClr val="tx1"/>
                                    </a:solidFill>
                                    <a:effectLst/>
                                    <a:latin typeface="Cambria Math" panose="02040503050406030204" pitchFamily="18" charset="0"/>
                                    <a:ea typeface="+mn-ea"/>
                                    <a:cs typeface="+mn-cs"/>
                                  </a:rPr>
                                  <m:t> </m:t>
                                </m:r>
                                <m:d>
                                  <m:dPr>
                                    <m:ctrlPr>
                                      <a:rPr lang="en-GB" sz="2300" b="0" i="1" smtClean="0">
                                        <a:solidFill>
                                          <a:schemeClr val="tx1"/>
                                        </a:solidFill>
                                        <a:latin typeface="Cambria Math" panose="02040503050406030204" pitchFamily="18" charset="0"/>
                                      </a:rPr>
                                    </m:ctrlPr>
                                  </m:dPr>
                                  <m:e>
                                    <m:r>
                                      <m:rPr>
                                        <m:sty m:val="p"/>
                                      </m:rPr>
                                      <a:rPr lang="en-GB" sz="2300" b="0" i="0" smtClean="0">
                                        <a:solidFill>
                                          <a:schemeClr val="tx1"/>
                                        </a:solidFill>
                                        <a:latin typeface="Cambria Math" panose="02040503050406030204" pitchFamily="18" charset="0"/>
                                      </a:rPr>
                                      <m:t>b</m:t>
                                    </m:r>
                                    <m:r>
                                      <a:rPr lang="en-GB" sz="2300" b="0" i="0" smtClean="0">
                                        <a:solidFill>
                                          <a:schemeClr val="tx1"/>
                                        </a:solidFill>
                                        <a:latin typeface="Cambria Math" panose="02040503050406030204" pitchFamily="18" charset="0"/>
                                        <a:ea typeface="Cambria Math" panose="02040503050406030204" pitchFamily="18" charset="0"/>
                                      </a:rPr>
                                      <m:t>≠</m:t>
                                    </m:r>
                                    <m:r>
                                      <m:rPr>
                                        <m:sty m:val="p"/>
                                      </m:rPr>
                                      <a:rPr lang="en-GB" sz="2300" b="0" i="0" dirty="0" smtClean="0">
                                        <a:solidFill>
                                          <a:schemeClr val="tx1"/>
                                        </a:solidFill>
                                        <a:latin typeface="Cambria Math" panose="02040503050406030204" pitchFamily="18" charset="0"/>
                                      </a:rPr>
                                      <m:t>λ</m:t>
                                    </m:r>
                                  </m:e>
                                </m:d>
                              </m:oMath>
                            </m:oMathPara>
                          </a14:m>
                          <a:endParaRPr lang="en-GB" sz="2300" b="0" i="0" dirty="0">
                            <a:solidFill>
                              <a:schemeClr val="tx1"/>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0</m:t>
                                    </m:r>
                                  </m:sub>
                                </m:sSub>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b</m:t>
                                    </m:r>
                                  </m:e>
                                  <m:sup>
                                    <m:r>
                                      <m:rPr>
                                        <m:sty m:val="p"/>
                                      </m:rPr>
                                      <a:rPr lang="en-US" sz="2300" b="0" i="0" kern="1200" cap="none">
                                        <a:solidFill>
                                          <a:schemeClr val="tx1"/>
                                        </a:solidFill>
                                        <a:effectLst/>
                                        <a:latin typeface="Cambria Math" panose="02040503050406030204" pitchFamily="18" charset="0"/>
                                        <a:ea typeface="+mn-ea"/>
                                        <a:cs typeface="+mn-cs"/>
                                      </a:rPr>
                                      <m:t>n</m:t>
                                    </m:r>
                                  </m:sup>
                                </m:sSup>
                              </m:oMath>
                            </m:oMathPara>
                          </a14:m>
                          <a:endParaRPr lang="en-GB" sz="2300" b="0" i="0" dirty="0">
                            <a:solidFill>
                              <a:schemeClr val="tx1"/>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2488729"/>
                      </a:ext>
                    </a:extLst>
                  </a:tr>
                  <a:tr h="549161">
                    <a:tc>
                      <a:txBody>
                        <a:bodyPr/>
                        <a:lstStyle/>
                        <a:p>
                          <a:pPr algn="ctr"/>
                          <a14:m>
                            <m:oMath xmlns:m="http://schemas.openxmlformats.org/officeDocument/2006/math">
                              <m:r>
                                <m:rPr>
                                  <m:sty m:val="p"/>
                                </m:rPr>
                                <a:rPr lang="en-US" sz="2300" b="0" i="0" kern="1200" cap="none" smtClean="0">
                                  <a:solidFill>
                                    <a:schemeClr val="tx1"/>
                                  </a:solidFill>
                                  <a:effectLst/>
                                  <a:latin typeface="Cambria Math" panose="02040503050406030204" pitchFamily="18" charset="0"/>
                                  <a:ea typeface="+mn-ea"/>
                                  <a:cs typeface="+mn-cs"/>
                                </a:rPr>
                                <m:t>a</m:t>
                              </m:r>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b</m:t>
                                  </m:r>
                                </m:e>
                                <m:sup>
                                  <m:r>
                                    <m:rPr>
                                      <m:sty m:val="p"/>
                                    </m:rPr>
                                    <a:rPr lang="en-US" sz="2300" b="0" i="0" kern="1200" cap="none">
                                      <a:solidFill>
                                        <a:schemeClr val="tx1"/>
                                      </a:solidFill>
                                      <a:effectLst/>
                                      <a:latin typeface="Cambria Math" panose="02040503050406030204" pitchFamily="18" charset="0"/>
                                      <a:ea typeface="+mn-ea"/>
                                      <a:cs typeface="+mn-cs"/>
                                    </a:rPr>
                                    <m:t>n</m:t>
                                  </m:r>
                                </m:sup>
                              </m:sSup>
                            </m:oMath>
                          </a14:m>
                          <a:r>
                            <a:rPr lang="en-GB" sz="2300" b="0" i="0" dirty="0">
                              <a:solidFill>
                                <a:schemeClr val="tx1"/>
                              </a:solidFill>
                            </a:rPr>
                            <a:t> </a:t>
                          </a:r>
                          <a14:m>
                            <m:oMath xmlns:m="http://schemas.openxmlformats.org/officeDocument/2006/math">
                              <m:d>
                                <m:dPr>
                                  <m:ctrlPr>
                                    <a:rPr lang="en-GB" sz="2300" b="0" i="1" dirty="0" smtClean="0">
                                      <a:solidFill>
                                        <a:schemeClr val="tx1"/>
                                      </a:solidFill>
                                      <a:latin typeface="Cambria Math" panose="02040503050406030204" pitchFamily="18" charset="0"/>
                                    </a:rPr>
                                  </m:ctrlPr>
                                </m:dPr>
                                <m:e>
                                  <m:r>
                                    <m:rPr>
                                      <m:sty m:val="p"/>
                                    </m:rPr>
                                    <a:rPr lang="en-GB" sz="2300" b="0" i="0" smtClean="0">
                                      <a:solidFill>
                                        <a:schemeClr val="tx1"/>
                                      </a:solidFill>
                                      <a:latin typeface="Cambria Math" panose="02040503050406030204" pitchFamily="18" charset="0"/>
                                    </a:rPr>
                                    <m:t>b</m:t>
                                  </m:r>
                                  <m:r>
                                    <a:rPr lang="en-GB" sz="2300" b="0" i="0" smtClean="0">
                                      <a:solidFill>
                                        <a:schemeClr val="tx1"/>
                                      </a:solidFill>
                                      <a:latin typeface="Cambria Math" panose="02040503050406030204" pitchFamily="18" charset="0"/>
                                    </a:rPr>
                                    <m:t>=</m:t>
                                  </m:r>
                                  <m:r>
                                    <m:rPr>
                                      <m:sty m:val="p"/>
                                    </m:rPr>
                                    <a:rPr lang="en-GB" sz="2300" b="0" i="0" dirty="0" smtClean="0">
                                      <a:solidFill>
                                        <a:schemeClr val="tx1"/>
                                      </a:solidFill>
                                      <a:latin typeface="Cambria Math" panose="02040503050406030204" pitchFamily="18" charset="0"/>
                                    </a:rPr>
                                    <m:t>λ</m:t>
                                  </m:r>
                                  <m:r>
                                    <a:rPr lang="en-GB" sz="2300" b="0" i="0" dirty="0" smtClean="0">
                                      <a:solidFill>
                                        <a:schemeClr val="tx1"/>
                                      </a:solidFill>
                                      <a:latin typeface="Cambria Math" panose="02040503050406030204" pitchFamily="18" charset="0"/>
                                    </a:rPr>
                                    <m:t> </m:t>
                                  </m:r>
                                  <m:r>
                                    <m:rPr>
                                      <m:nor/>
                                    </m:rPr>
                                    <a:rPr lang="en-GB" sz="2300" b="0" i="0" dirty="0" smtClean="0">
                                      <a:solidFill>
                                        <a:schemeClr val="tx1"/>
                                      </a:solidFill>
                                      <a:latin typeface="+mj-lt"/>
                                    </a:rPr>
                                    <m:t>with</m:t>
                                  </m:r>
                                  <m:r>
                                    <m:rPr>
                                      <m:nor/>
                                    </m:rPr>
                                    <a:rPr lang="en-GB" sz="2300" b="0" i="0" dirty="0" smtClean="0">
                                      <a:solidFill>
                                        <a:schemeClr val="tx1"/>
                                      </a:solidFill>
                                      <a:latin typeface="+mj-lt"/>
                                    </a:rPr>
                                    <m:t> </m:t>
                                  </m:r>
                                  <m:r>
                                    <m:rPr>
                                      <m:nor/>
                                    </m:rPr>
                                    <a:rPr lang="en-GB" sz="2300" b="0" i="0" dirty="0" smtClean="0">
                                      <a:solidFill>
                                        <a:schemeClr val="tx1"/>
                                      </a:solidFill>
                                      <a:latin typeface="+mj-lt"/>
                                    </a:rPr>
                                    <m:t>multiplicity</m:t>
                                  </m:r>
                                  <m:r>
                                    <a:rPr lang="en-GB" sz="2300" b="0" i="0" dirty="0" smtClean="0">
                                      <a:solidFill>
                                        <a:schemeClr val="tx1"/>
                                      </a:solidFill>
                                      <a:latin typeface="Cambria Math" panose="02040503050406030204" pitchFamily="18" charset="0"/>
                                    </a:rPr>
                                    <m:t> </m:t>
                                  </m:r>
                                  <m:r>
                                    <m:rPr>
                                      <m:sty m:val="p"/>
                                    </m:rPr>
                                    <a:rPr lang="en-GB" sz="2300" b="0" i="0" smtClean="0">
                                      <a:solidFill>
                                        <a:schemeClr val="tx1"/>
                                      </a:solidFill>
                                      <a:latin typeface="Cambria Math" panose="02040503050406030204" pitchFamily="18" charset="0"/>
                                    </a:rPr>
                                    <m:t>m</m:t>
                                  </m:r>
                                </m:e>
                              </m:d>
                            </m:oMath>
                          </a14:m>
                          <a:endParaRPr lang="en-GB" sz="2300" b="0" i="0" dirty="0">
                            <a:solidFill>
                              <a:schemeClr val="tx1"/>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0</m:t>
                                    </m:r>
                                  </m:sub>
                                </m:sSub>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n</m:t>
                                    </m:r>
                                  </m:e>
                                  <m:sup>
                                    <m:r>
                                      <m:rPr>
                                        <m:sty m:val="p"/>
                                      </m:rPr>
                                      <a:rPr lang="en-US" sz="2300" b="0" i="0" kern="1200" cap="none">
                                        <a:solidFill>
                                          <a:schemeClr val="tx1"/>
                                        </a:solidFill>
                                        <a:effectLst/>
                                        <a:latin typeface="Cambria Math" panose="02040503050406030204" pitchFamily="18" charset="0"/>
                                        <a:ea typeface="+mn-ea"/>
                                        <a:cs typeface="+mn-cs"/>
                                      </a:rPr>
                                      <m:t>m</m:t>
                                    </m:r>
                                  </m:sup>
                                </m:sSup>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b</m:t>
                                    </m:r>
                                  </m:e>
                                  <m:sup>
                                    <m:r>
                                      <m:rPr>
                                        <m:sty m:val="p"/>
                                      </m:rPr>
                                      <a:rPr lang="en-US" sz="2300" b="0" i="0" kern="1200" cap="none">
                                        <a:solidFill>
                                          <a:schemeClr val="tx1"/>
                                        </a:solidFill>
                                        <a:effectLst/>
                                        <a:latin typeface="Cambria Math" panose="02040503050406030204" pitchFamily="18" charset="0"/>
                                        <a:ea typeface="+mn-ea"/>
                                        <a:cs typeface="+mn-cs"/>
                                      </a:rPr>
                                      <m:t>n</m:t>
                                    </m:r>
                                  </m:sup>
                                </m:sSup>
                              </m:oMath>
                            </m:oMathPara>
                          </a14:m>
                          <a:endParaRPr lang="en-GB" sz="2300" b="0" i="0" dirty="0">
                            <a:solidFill>
                              <a:schemeClr val="tx1"/>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8127279"/>
                      </a:ext>
                    </a:extLst>
                  </a:tr>
                </a:tbl>
              </a:graphicData>
            </a:graphic>
          </p:graphicFrame>
        </mc:Choice>
        <mc:Fallback xmlns="">
          <p:graphicFrame>
            <p:nvGraphicFramePr>
              <p:cNvPr id="46" name="Table 45">
                <a:extLst>
                  <a:ext uri="{FF2B5EF4-FFF2-40B4-BE49-F238E27FC236}">
                    <a16:creationId xmlns:a16="http://schemas.microsoft.com/office/drawing/2014/main" id="{7D53D734-45D1-476A-BE0D-F0881033BD74}"/>
                  </a:ext>
                </a:extLst>
              </p:cNvPr>
              <p:cNvGraphicFramePr>
                <a:graphicFrameLocks noGrp="1"/>
              </p:cNvGraphicFramePr>
              <p:nvPr>
                <p:extLst>
                  <p:ext uri="{D42A27DB-BD31-4B8C-83A1-F6EECF244321}">
                    <p14:modId xmlns:p14="http://schemas.microsoft.com/office/powerpoint/2010/main" val="104668225"/>
                  </p:ext>
                </p:extLst>
              </p:nvPr>
            </p:nvGraphicFramePr>
            <p:xfrm>
              <a:off x="4552356" y="2920117"/>
              <a:ext cx="7639644" cy="3527146"/>
            </p:xfrm>
            <a:graphic>
              <a:graphicData uri="http://schemas.openxmlformats.org/drawingml/2006/table">
                <a:tbl>
                  <a:tblPr firstRow="1" bandRow="1">
                    <a:tableStyleId>{912C8C85-51F0-491E-9774-3900AFEF0FD7}</a:tableStyleId>
                  </a:tblPr>
                  <a:tblGrid>
                    <a:gridCol w="3819822">
                      <a:extLst>
                        <a:ext uri="{9D8B030D-6E8A-4147-A177-3AD203B41FA5}">
                          <a16:colId xmlns:a16="http://schemas.microsoft.com/office/drawing/2014/main" val="226646542"/>
                        </a:ext>
                      </a:extLst>
                    </a:gridCol>
                    <a:gridCol w="3819822">
                      <a:extLst>
                        <a:ext uri="{9D8B030D-6E8A-4147-A177-3AD203B41FA5}">
                          <a16:colId xmlns:a16="http://schemas.microsoft.com/office/drawing/2014/main" val="2369657642"/>
                        </a:ext>
                      </a:extLst>
                    </a:gridCol>
                  </a:tblGrid>
                  <a:tr h="545274">
                    <a:tc gridSpan="2">
                      <a:txBody>
                        <a:bodyPr/>
                        <a:lstStyle/>
                        <a:p>
                          <a:endParaRPr lang="en-US"/>
                        </a:p>
                      </a:txBody>
                      <a:tcPr marL="96445" marR="96445" marT="48223" marB="4822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80" t="-2222" r="-239" b="-548889"/>
                          </a:stretch>
                        </a:blipFill>
                      </a:tcPr>
                    </a:tc>
                    <a:tc hMerge="1">
                      <a:txBody>
                        <a:bodyPr/>
                        <a:lstStyle/>
                        <a:p>
                          <a:endParaRPr lang="en-GB" dirty="0"/>
                        </a:p>
                      </a:txBody>
                      <a:tcPr/>
                    </a:tc>
                    <a:extLst>
                      <a:ext uri="{0D108BD9-81ED-4DB2-BD59-A6C34878D82A}">
                        <a16:rowId xmlns:a16="http://schemas.microsoft.com/office/drawing/2014/main" val="1217815399"/>
                      </a:ext>
                    </a:extLst>
                  </a:tr>
                  <a:tr h="549161">
                    <a:tc>
                      <a:txBody>
                        <a:bodyPr/>
                        <a:lstStyle/>
                        <a:p>
                          <a:endParaRPr lang="en-US"/>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59" t="-102222" r="-100478" b="-448889"/>
                          </a:stretch>
                        </a:blipFill>
                      </a:tcPr>
                    </a:tc>
                    <a:tc>
                      <a:txBody>
                        <a:bodyPr/>
                        <a:lstStyle/>
                        <a:p>
                          <a:endParaRPr lang="en-US"/>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00159" t="-102222" r="-478" b="-448889"/>
                          </a:stretch>
                        </a:blipFill>
                      </a:tcPr>
                    </a:tc>
                    <a:extLst>
                      <a:ext uri="{0D108BD9-81ED-4DB2-BD59-A6C34878D82A}">
                        <a16:rowId xmlns:a16="http://schemas.microsoft.com/office/drawing/2014/main" val="3398999539"/>
                      </a:ext>
                    </a:extLst>
                  </a:tr>
                  <a:tr h="549161">
                    <a:tc>
                      <a:txBody>
                        <a:bodyPr/>
                        <a:lstStyle/>
                        <a:p>
                          <a:pPr algn="ctr"/>
                          <a:r>
                            <a:rPr lang="en-GB" sz="2300" b="0" i="0" dirty="0">
                              <a:solidFill>
                                <a:schemeClr val="tx1"/>
                              </a:solidFill>
                            </a:rPr>
                            <a:t>Constant</a:t>
                          </a:r>
                          <a:r>
                            <a:rPr lang="en-GB" sz="2300" b="0" i="0" baseline="0" dirty="0">
                              <a:solidFill>
                                <a:schemeClr val="tx1"/>
                              </a:solidFill>
                            </a:rPr>
                            <a:t> </a:t>
                          </a:r>
                          <a:endParaRPr lang="en-GB" sz="2300" b="0" i="0" dirty="0">
                            <a:solidFill>
                              <a:schemeClr val="tx1"/>
                            </a:solidFill>
                          </a:endParaRPr>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00159" t="-202222" r="-478" b="-348889"/>
                          </a:stretch>
                        </a:blipFill>
                      </a:tcPr>
                    </a:tc>
                    <a:extLst>
                      <a:ext uri="{0D108BD9-81ED-4DB2-BD59-A6C34878D82A}">
                        <a16:rowId xmlns:a16="http://schemas.microsoft.com/office/drawing/2014/main" val="4101119324"/>
                      </a:ext>
                    </a:extLst>
                  </a:tr>
                  <a:tr h="785228">
                    <a:tc>
                      <a:txBody>
                        <a:bodyPr/>
                        <a:lstStyle/>
                        <a:p>
                          <a:endParaRPr lang="en-US"/>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59" t="-210853" r="-100478" b="-143411"/>
                          </a:stretch>
                        </a:blipFill>
                      </a:tcPr>
                    </a:tc>
                    <a:tc>
                      <a:txBody>
                        <a:bodyPr/>
                        <a:lstStyle/>
                        <a:p>
                          <a:endParaRPr lang="en-US"/>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00159" t="-210853" r="-478" b="-143411"/>
                          </a:stretch>
                        </a:blipFill>
                      </a:tcPr>
                    </a:tc>
                    <a:extLst>
                      <a:ext uri="{0D108BD9-81ED-4DB2-BD59-A6C34878D82A}">
                        <a16:rowId xmlns:a16="http://schemas.microsoft.com/office/drawing/2014/main" val="938584409"/>
                      </a:ext>
                    </a:extLst>
                  </a:tr>
                  <a:tr h="549161">
                    <a:tc>
                      <a:txBody>
                        <a:bodyPr/>
                        <a:lstStyle/>
                        <a:p>
                          <a:endParaRPr lang="en-US"/>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59" t="-445556" r="-100478" b="-105556"/>
                          </a:stretch>
                        </a:blipFill>
                      </a:tcPr>
                    </a:tc>
                    <a:tc>
                      <a:txBody>
                        <a:bodyPr/>
                        <a:lstStyle/>
                        <a:p>
                          <a:endParaRPr lang="en-US"/>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00159" t="-445556" r="-478" b="-105556"/>
                          </a:stretch>
                        </a:blipFill>
                      </a:tcPr>
                    </a:tc>
                    <a:extLst>
                      <a:ext uri="{0D108BD9-81ED-4DB2-BD59-A6C34878D82A}">
                        <a16:rowId xmlns:a16="http://schemas.microsoft.com/office/drawing/2014/main" val="4112488729"/>
                      </a:ext>
                    </a:extLst>
                  </a:tr>
                  <a:tr h="549161">
                    <a:tc>
                      <a:txBody>
                        <a:bodyPr/>
                        <a:lstStyle/>
                        <a:p>
                          <a:endParaRPr lang="en-US"/>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59" t="-545556" r="-100478" b="-5556"/>
                          </a:stretch>
                        </a:blipFill>
                      </a:tcPr>
                    </a:tc>
                    <a:tc>
                      <a:txBody>
                        <a:bodyPr/>
                        <a:lstStyle/>
                        <a:p>
                          <a:endParaRPr lang="en-US"/>
                        </a:p>
                      </a:txBody>
                      <a:tcPr marL="73414" marR="73414" marT="36713" marB="36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00159" t="-545556" r="-478" b="-5556"/>
                          </a:stretch>
                        </a:blipFill>
                      </a:tcPr>
                    </a:tc>
                    <a:extLst>
                      <a:ext uri="{0D108BD9-81ED-4DB2-BD59-A6C34878D82A}">
                        <a16:rowId xmlns:a16="http://schemas.microsoft.com/office/drawing/2014/main" val="1118127279"/>
                      </a:ext>
                    </a:extLst>
                  </a:tr>
                </a:tbl>
              </a:graphicData>
            </a:graphic>
          </p:graphicFrame>
        </mc:Fallback>
      </mc:AlternateContent>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2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6CCE0BA-E4E5-4D8B-8FDE-2282162EAA01}"/>
                  </a:ext>
                </a:extLst>
              </p:cNvPr>
              <p:cNvSpPr txBox="1"/>
              <p:nvPr/>
            </p:nvSpPr>
            <p:spPr>
              <a:xfrm>
                <a:off x="1760230" y="795071"/>
                <a:ext cx="2489214" cy="685224"/>
              </a:xfrm>
              <a:prstGeom prst="roundRect">
                <a:avLst/>
              </a:prstGeom>
              <a:solidFill>
                <a:srgbClr val="FBD448"/>
              </a:solid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ctr">
                  <a:lnSpc>
                    <a:spcPct val="100000"/>
                  </a:lnSpc>
                  <a:spcBef>
                    <a:spcPts val="0"/>
                  </a:spcBef>
                  <a:spcAft>
                    <a:spcPts val="0"/>
                  </a:spcAft>
                </a:pPr>
                <a:r>
                  <a:rPr lang="en-GB" b="1" dirty="0">
                    <a:solidFill>
                      <a:srgbClr val="002060"/>
                    </a:solidFill>
                    <a:latin typeface="+mj-lt"/>
                  </a:rPr>
                  <a:t>Computing </a:t>
                </a:r>
                <a14:m>
                  <m:oMath xmlns:m="http://schemas.openxmlformats.org/officeDocument/2006/math">
                    <m:sSubSup>
                      <m:sSubSupPr>
                        <m:ctrlPr>
                          <a:rPr lang="en-IN" sz="2800" b="1" i="1" smtClean="0">
                            <a:solidFill>
                              <a:srgbClr val="FF0000"/>
                            </a:solidFill>
                            <a:latin typeface="Cambria Math" panose="02040503050406030204" pitchFamily="18" charset="0"/>
                          </a:rPr>
                        </m:ctrlPr>
                      </m:sSubSupPr>
                      <m:e>
                        <m:r>
                          <a:rPr lang="en-IN" sz="2800" b="1" i="0" smtClean="0">
                            <a:solidFill>
                              <a:srgbClr val="FF0000"/>
                            </a:solidFill>
                            <a:latin typeface="Cambria Math" panose="02040503050406030204" pitchFamily="18" charset="0"/>
                          </a:rPr>
                          <m:t>𝐚</m:t>
                        </m:r>
                      </m:e>
                      <m:sub>
                        <m:r>
                          <a:rPr lang="en-IN" sz="2800" b="1" i="0" smtClean="0">
                            <a:solidFill>
                              <a:srgbClr val="FF0000"/>
                            </a:solidFill>
                            <a:latin typeface="Cambria Math" panose="02040503050406030204" pitchFamily="18" charset="0"/>
                          </a:rPr>
                          <m:t>𝐧</m:t>
                        </m:r>
                      </m:sub>
                      <m:sup>
                        <m:d>
                          <m:dPr>
                            <m:ctrlPr>
                              <a:rPr lang="en-IN" sz="2800" b="1" i="1" smtClean="0">
                                <a:solidFill>
                                  <a:srgbClr val="FF0000"/>
                                </a:solidFill>
                                <a:latin typeface="Cambria Math" panose="02040503050406030204" pitchFamily="18" charset="0"/>
                              </a:rPr>
                            </m:ctrlPr>
                          </m:dPr>
                          <m:e>
                            <m:r>
                              <a:rPr lang="en-IN" sz="2800" b="1" i="0" smtClean="0">
                                <a:solidFill>
                                  <a:srgbClr val="FF0000"/>
                                </a:solidFill>
                                <a:latin typeface="Cambria Math" panose="02040503050406030204" pitchFamily="18" charset="0"/>
                              </a:rPr>
                              <m:t>𝐩</m:t>
                            </m:r>
                          </m:e>
                        </m:d>
                      </m:sup>
                    </m:sSubSup>
                  </m:oMath>
                </a14:m>
                <a:endParaRPr lang="en-GB" b="1" dirty="0">
                  <a:solidFill>
                    <a:srgbClr val="002060"/>
                  </a:solidFill>
                  <a:latin typeface="+mj-lt"/>
                </a:endParaRPr>
              </a:p>
            </p:txBody>
          </p:sp>
        </mc:Choice>
        <mc:Fallback xmlns="">
          <p:sp>
            <p:nvSpPr>
              <p:cNvPr id="40" name="TextBox 39">
                <a:extLst>
                  <a:ext uri="{FF2B5EF4-FFF2-40B4-BE49-F238E27FC236}">
                    <a16:creationId xmlns:a16="http://schemas.microsoft.com/office/drawing/2014/main" id="{26CCE0BA-E4E5-4D8B-8FDE-2282162EAA01}"/>
                  </a:ext>
                </a:extLst>
              </p:cNvPr>
              <p:cNvSpPr txBox="1">
                <a:spLocks noRot="1" noChangeAspect="1" noMove="1" noResize="1" noEditPoints="1" noAdjustHandles="1" noChangeArrowheads="1" noChangeShapeType="1" noTextEdit="1"/>
              </p:cNvSpPr>
              <p:nvPr/>
            </p:nvSpPr>
            <p:spPr>
              <a:xfrm>
                <a:off x="1760230" y="795071"/>
                <a:ext cx="2489214" cy="685224"/>
              </a:xfrm>
              <a:prstGeom prst="roundRect">
                <a:avLst/>
              </a:prstGeom>
              <a:blipFill>
                <a:blip r:embed="rId3"/>
                <a:stretch>
                  <a:fillRect l="-3186" b="-19469"/>
                </a:stretch>
              </a:blipFill>
            </p:spPr>
            <p:txBody>
              <a:bodyPr/>
              <a:lstStyle/>
              <a:p>
                <a:r>
                  <a:rPr lang="en-IN">
                    <a:noFill/>
                  </a:rPr>
                  <a:t> </a:t>
                </a:r>
              </a:p>
            </p:txBody>
          </p:sp>
        </mc:Fallback>
      </mc:AlternateContent>
      <p:sp>
        <p:nvSpPr>
          <p:cNvPr id="44" name="TextBox 43">
            <a:extLst>
              <a:ext uri="{FF2B5EF4-FFF2-40B4-BE49-F238E27FC236}">
                <a16:creationId xmlns:a16="http://schemas.microsoft.com/office/drawing/2014/main" id="{0A628B7E-1890-4B1D-A00E-393EFB5AF806}"/>
              </a:ext>
            </a:extLst>
          </p:cNvPr>
          <p:cNvSpPr txBox="1"/>
          <p:nvPr/>
        </p:nvSpPr>
        <p:spPr>
          <a:xfrm>
            <a:off x="1850282" y="1613078"/>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Here, </a:t>
            </a:r>
            <a:endParaRPr lang="en-GB" b="1" dirty="0">
              <a:latin typeface="+mj-lt"/>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58A23C5-C010-4A73-A1D5-EFF1636F9719}"/>
                  </a:ext>
                </a:extLst>
              </p:cNvPr>
              <p:cNvSpPr txBox="1"/>
              <p:nvPr/>
            </p:nvSpPr>
            <p:spPr>
              <a:xfrm>
                <a:off x="2776189" y="1613078"/>
                <a:ext cx="2034164"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b="1" i="0" smtClean="0">
                          <a:solidFill>
                            <a:srgbClr val="FF0000"/>
                          </a:solidFill>
                          <a:latin typeface="Cambria Math" panose="02040503050406030204" pitchFamily="18" charset="0"/>
                        </a:rPr>
                        <m:t>𝐅</m:t>
                      </m:r>
                      <m:d>
                        <m:dPr>
                          <m:ctrlPr>
                            <a:rPr lang="en-IN" b="1" i="1" smtClean="0">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𝐧</m:t>
                          </m:r>
                        </m:e>
                      </m:d>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𝟑</m:t>
                      </m:r>
                      <m:sSup>
                        <m:sSupPr>
                          <m:ctrlPr>
                            <a:rPr lang="en-IN" b="1" i="1" smtClean="0">
                              <a:solidFill>
                                <a:srgbClr val="FF0000"/>
                              </a:solidFill>
                              <a:latin typeface="Cambria Math" panose="02040503050406030204" pitchFamily="18" charset="0"/>
                            </a:rPr>
                          </m:ctrlPr>
                        </m:sSupPr>
                        <m:e>
                          <m:r>
                            <a:rPr lang="en-IN" b="1" i="0" smtClean="0">
                              <a:solidFill>
                                <a:srgbClr val="FF0000"/>
                              </a:solidFill>
                              <a:latin typeface="Cambria Math" panose="02040503050406030204" pitchFamily="18" charset="0"/>
                            </a:rPr>
                            <m:t>𝐧</m:t>
                          </m:r>
                        </m:e>
                        <m:sup>
                          <m:r>
                            <a:rPr lang="en-IN" b="1" i="0" smtClean="0">
                              <a:solidFill>
                                <a:srgbClr val="FF0000"/>
                              </a:solidFill>
                              <a:latin typeface="Cambria Math" panose="02040503050406030204" pitchFamily="18" charset="0"/>
                            </a:rPr>
                            <m:t>𝟐</m:t>
                          </m:r>
                        </m:sup>
                      </m:sSup>
                    </m:oMath>
                  </m:oMathPara>
                </a14:m>
                <a:endParaRPr lang="en-GB" b="1" dirty="0">
                  <a:latin typeface="+mj-lt"/>
                </a:endParaRPr>
              </a:p>
            </p:txBody>
          </p:sp>
        </mc:Choice>
        <mc:Fallback xmlns="">
          <p:sp>
            <p:nvSpPr>
              <p:cNvPr id="45" name="TextBox 44">
                <a:extLst>
                  <a:ext uri="{FF2B5EF4-FFF2-40B4-BE49-F238E27FC236}">
                    <a16:creationId xmlns:a16="http://schemas.microsoft.com/office/drawing/2014/main" id="{C58A23C5-C010-4A73-A1D5-EFF1636F9719}"/>
                  </a:ext>
                </a:extLst>
              </p:cNvPr>
              <p:cNvSpPr txBox="1">
                <a:spLocks noRot="1" noChangeAspect="1" noMove="1" noResize="1" noEditPoints="1" noAdjustHandles="1" noChangeArrowheads="1" noChangeShapeType="1" noTextEdit="1"/>
              </p:cNvSpPr>
              <p:nvPr/>
            </p:nvSpPr>
            <p:spPr>
              <a:xfrm>
                <a:off x="2776189" y="1613078"/>
                <a:ext cx="2034164" cy="532966"/>
              </a:xfrm>
              <a:prstGeom prst="rect">
                <a:avLst/>
              </a:prstGeom>
              <a:blipFill>
                <a:blip r:embed="rId4"/>
                <a:stretch>
                  <a:fillRect/>
                </a:stretch>
              </a:blipFill>
            </p:spPr>
            <p:txBody>
              <a:bodyPr/>
              <a:lstStyle/>
              <a:p>
                <a:r>
                  <a:rPr lang="en-IN">
                    <a:noFill/>
                  </a:rPr>
                  <a:t> </a:t>
                </a:r>
              </a:p>
            </p:txBody>
          </p:sp>
        </mc:Fallback>
      </mc:AlternateContent>
      <p:sp>
        <p:nvSpPr>
          <p:cNvPr id="47" name="TextBox 46">
            <a:extLst>
              <a:ext uri="{FF2B5EF4-FFF2-40B4-BE49-F238E27FC236}">
                <a16:creationId xmlns:a16="http://schemas.microsoft.com/office/drawing/2014/main" id="{138DE481-45A3-4183-8D19-04BE5818881F}"/>
              </a:ext>
            </a:extLst>
          </p:cNvPr>
          <p:cNvSpPr txBox="1"/>
          <p:nvPr/>
        </p:nvSpPr>
        <p:spPr>
          <a:xfrm>
            <a:off x="1850282" y="2262983"/>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Let, </a:t>
            </a:r>
            <a:endParaRPr lang="en-GB" b="1" dirty="0">
              <a:latin typeface="+mj-lt"/>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633E2CE-FD7B-4D88-A577-916677E7A734}"/>
                  </a:ext>
                </a:extLst>
              </p:cNvPr>
              <p:cNvSpPr txBox="1"/>
              <p:nvPr/>
            </p:nvSpPr>
            <p:spPr>
              <a:xfrm>
                <a:off x="2496978" y="2164045"/>
                <a:ext cx="3868284" cy="61933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0</m:t>
                          </m:r>
                        </m:sub>
                      </m:sSub>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1</m:t>
                          </m:r>
                        </m:sub>
                      </m:sSub>
                      <m:r>
                        <m:rPr>
                          <m:sty m:val="p"/>
                        </m:rPr>
                        <a:rPr lang="pt-BR" b="0" i="0">
                          <a:solidFill>
                            <a:srgbClr val="002060"/>
                          </a:solidFill>
                          <a:latin typeface="Cambria Math" panose="02040503050406030204" pitchFamily="18" charset="0"/>
                        </a:rPr>
                        <m:t>n</m:t>
                      </m:r>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2</m:t>
                          </m:r>
                        </m:sub>
                      </m:sSub>
                      <m:sSup>
                        <m:sSupPr>
                          <m:ctrlPr>
                            <a:rPr lang="pt-BR" i="1">
                              <a:solidFill>
                                <a:srgbClr val="002060"/>
                              </a:solidFill>
                              <a:latin typeface="Cambria Math" panose="02040503050406030204" pitchFamily="18" charset="0"/>
                            </a:rPr>
                          </m:ctrlPr>
                        </m:sSupPr>
                        <m:e>
                          <m:r>
                            <m:rPr>
                              <m:sty m:val="p"/>
                            </m:rPr>
                            <a:rPr lang="pt-BR" b="0" i="0">
                              <a:solidFill>
                                <a:srgbClr val="002060"/>
                              </a:solidFill>
                              <a:latin typeface="Cambria Math" panose="02040503050406030204" pitchFamily="18" charset="0"/>
                            </a:rPr>
                            <m:t>n</m:t>
                          </m:r>
                        </m:e>
                        <m:sup>
                          <m:r>
                            <a:rPr lang="pt-BR" b="0" i="0">
                              <a:solidFill>
                                <a:srgbClr val="002060"/>
                              </a:solidFill>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50" name="TextBox 49">
                <a:extLst>
                  <a:ext uri="{FF2B5EF4-FFF2-40B4-BE49-F238E27FC236}">
                    <a16:creationId xmlns:a16="http://schemas.microsoft.com/office/drawing/2014/main" id="{5633E2CE-FD7B-4D88-A577-916677E7A734}"/>
                  </a:ext>
                </a:extLst>
              </p:cNvPr>
              <p:cNvSpPr txBox="1">
                <a:spLocks noRot="1" noChangeAspect="1" noMove="1" noResize="1" noEditPoints="1" noAdjustHandles="1" noChangeArrowheads="1" noChangeShapeType="1" noTextEdit="1"/>
              </p:cNvSpPr>
              <p:nvPr/>
            </p:nvSpPr>
            <p:spPr>
              <a:xfrm>
                <a:off x="2496978" y="2164045"/>
                <a:ext cx="3868284" cy="61933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0B0E07F-DFA5-4A48-AB6C-ABBF8A846082}"/>
                  </a:ext>
                </a:extLst>
              </p:cNvPr>
              <p:cNvSpPr txBox="1"/>
              <p:nvPr/>
            </p:nvSpPr>
            <p:spPr>
              <a:xfrm>
                <a:off x="4332521" y="857006"/>
                <a:ext cx="4416820" cy="532966"/>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800">
                    <a:solidFill>
                      <a:schemeClr val="bg1"/>
                    </a:solidFill>
                  </a:defRPr>
                </a:lvl1pPr>
              </a:lstStyle>
              <a:p>
                <a:pPr/>
                <a14:m>
                  <m:oMathPara xmlns:m="http://schemas.openxmlformats.org/officeDocument/2006/math">
                    <m:oMathParaPr>
                      <m:jc m:val="center"/>
                    </m:oMathParaPr>
                    <m:oMath xmlns:m="http://schemas.openxmlformats.org/officeDocument/2006/math">
                      <m:sSub>
                        <m:sSubPr>
                          <m:ctrlPr>
                            <a:rPr lang="en-IN" i="1" smtClean="0">
                              <a:solidFill>
                                <a:srgbClr val="002060"/>
                              </a:solidFill>
                              <a:latin typeface="Cambria Math" panose="02040503050406030204" pitchFamily="18" charset="0"/>
                            </a:rPr>
                          </m:ctrlPr>
                        </m:sSubPr>
                        <m:e>
                          <m:r>
                            <m:rPr>
                              <m:sty m:val="p"/>
                            </m:rPr>
                            <a:rPr lang="en-US">
                              <a:solidFill>
                                <a:srgbClr val="002060"/>
                              </a:solidFill>
                              <a:latin typeface="Cambria Math" panose="02040503050406030204" pitchFamily="18" charset="0"/>
                            </a:rPr>
                            <m:t>a</m:t>
                          </m:r>
                        </m:e>
                        <m:sub>
                          <m:r>
                            <m:rPr>
                              <m:sty m:val="p"/>
                            </m:rPr>
                            <a:rPr lang="en-US">
                              <a:solidFill>
                                <a:srgbClr val="002060"/>
                              </a:solidFill>
                              <a:latin typeface="Cambria Math" panose="02040503050406030204" pitchFamily="18" charset="0"/>
                            </a:rPr>
                            <m:t>n</m:t>
                          </m:r>
                        </m:sub>
                      </m:sSub>
                      <m:r>
                        <a:rPr lang="en-US">
                          <a:solidFill>
                            <a:srgbClr val="002060"/>
                          </a:solidFill>
                          <a:latin typeface="Cambria Math" panose="02040503050406030204" pitchFamily="18" charset="0"/>
                        </a:rPr>
                        <m:t>+5</m:t>
                      </m:r>
                      <m:sSub>
                        <m:sSubPr>
                          <m:ctrlPr>
                            <a:rPr lang="en-IN" i="1">
                              <a:solidFill>
                                <a:srgbClr val="002060"/>
                              </a:solidFill>
                              <a:latin typeface="Cambria Math" panose="02040503050406030204" pitchFamily="18" charset="0"/>
                            </a:rPr>
                          </m:ctrlPr>
                        </m:sSubPr>
                        <m:e>
                          <m:r>
                            <m:rPr>
                              <m:sty m:val="p"/>
                            </m:rPr>
                            <a:rPr lang="en-US">
                              <a:solidFill>
                                <a:srgbClr val="002060"/>
                              </a:solidFill>
                              <a:latin typeface="Cambria Math" panose="02040503050406030204" pitchFamily="18" charset="0"/>
                            </a:rPr>
                            <m:t>a</m:t>
                          </m:r>
                        </m:e>
                        <m:sub>
                          <m:r>
                            <m:rPr>
                              <m:sty m:val="p"/>
                            </m:rPr>
                            <a:rPr lang="en-US">
                              <a:solidFill>
                                <a:srgbClr val="002060"/>
                              </a:solidFill>
                              <a:latin typeface="Cambria Math" panose="02040503050406030204" pitchFamily="18" charset="0"/>
                            </a:rPr>
                            <m:t>n</m:t>
                          </m:r>
                          <m:r>
                            <a:rPr lang="en-US">
                              <a:solidFill>
                                <a:srgbClr val="002060"/>
                              </a:solidFill>
                              <a:latin typeface="Cambria Math" panose="02040503050406030204" pitchFamily="18" charset="0"/>
                            </a:rPr>
                            <m:t>−1</m:t>
                          </m:r>
                        </m:sub>
                      </m:sSub>
                      <m:r>
                        <a:rPr lang="en-US">
                          <a:solidFill>
                            <a:srgbClr val="002060"/>
                          </a:solidFill>
                          <a:latin typeface="Cambria Math" panose="02040503050406030204" pitchFamily="18" charset="0"/>
                        </a:rPr>
                        <m:t>+6</m:t>
                      </m:r>
                      <m:sSub>
                        <m:sSubPr>
                          <m:ctrlPr>
                            <a:rPr lang="en-IN" i="1">
                              <a:solidFill>
                                <a:srgbClr val="002060"/>
                              </a:solidFill>
                              <a:latin typeface="Cambria Math" panose="02040503050406030204" pitchFamily="18" charset="0"/>
                            </a:rPr>
                          </m:ctrlPr>
                        </m:sSubPr>
                        <m:e>
                          <m:r>
                            <m:rPr>
                              <m:sty m:val="p"/>
                            </m:rPr>
                            <a:rPr lang="en-US">
                              <a:solidFill>
                                <a:srgbClr val="002060"/>
                              </a:solidFill>
                              <a:latin typeface="Cambria Math" panose="02040503050406030204" pitchFamily="18" charset="0"/>
                            </a:rPr>
                            <m:t>a</m:t>
                          </m:r>
                        </m:e>
                        <m:sub>
                          <m:r>
                            <m:rPr>
                              <m:sty m:val="p"/>
                            </m:rPr>
                            <a:rPr lang="en-US">
                              <a:solidFill>
                                <a:srgbClr val="002060"/>
                              </a:solidFill>
                              <a:latin typeface="Cambria Math" panose="02040503050406030204" pitchFamily="18" charset="0"/>
                            </a:rPr>
                            <m:t>n</m:t>
                          </m:r>
                          <m:r>
                            <a:rPr lang="en-US">
                              <a:solidFill>
                                <a:srgbClr val="002060"/>
                              </a:solidFill>
                              <a:latin typeface="Cambria Math" panose="02040503050406030204" pitchFamily="18" charset="0"/>
                            </a:rPr>
                            <m:t>−2</m:t>
                          </m:r>
                        </m:sub>
                      </m:sSub>
                      <m:r>
                        <a:rPr lang="en-US">
                          <a:solidFill>
                            <a:srgbClr val="002060"/>
                          </a:solidFill>
                          <a:latin typeface="Cambria Math" panose="02040503050406030204" pitchFamily="18" charset="0"/>
                        </a:rPr>
                        <m:t>=3</m:t>
                      </m:r>
                      <m:sSup>
                        <m:sSupPr>
                          <m:ctrlPr>
                            <a:rPr lang="en-IN" i="1">
                              <a:solidFill>
                                <a:srgbClr val="002060"/>
                              </a:solidFill>
                              <a:latin typeface="Cambria Math" panose="02040503050406030204" pitchFamily="18" charset="0"/>
                            </a:rPr>
                          </m:ctrlPr>
                        </m:sSupPr>
                        <m:e>
                          <m:r>
                            <m:rPr>
                              <m:sty m:val="p"/>
                            </m:rPr>
                            <a:rPr lang="en-US">
                              <a:solidFill>
                                <a:srgbClr val="002060"/>
                              </a:solidFill>
                              <a:latin typeface="Cambria Math" panose="02040503050406030204" pitchFamily="18" charset="0"/>
                            </a:rPr>
                            <m:t>n</m:t>
                          </m:r>
                        </m:e>
                        <m:sup>
                          <m:r>
                            <a:rPr lang="en-US">
                              <a:solidFill>
                                <a:srgbClr val="002060"/>
                              </a:solidFill>
                              <a:latin typeface="Cambria Math" panose="02040503050406030204" pitchFamily="18" charset="0"/>
                            </a:rPr>
                            <m:t>2</m:t>
                          </m:r>
                        </m:sup>
                      </m:sSup>
                    </m:oMath>
                  </m:oMathPara>
                </a14:m>
                <a:endParaRPr lang="en-IN" dirty="0">
                  <a:solidFill>
                    <a:srgbClr val="002060"/>
                  </a:solidFill>
                </a:endParaRPr>
              </a:p>
            </p:txBody>
          </p:sp>
        </mc:Choice>
        <mc:Fallback xmlns="">
          <p:sp>
            <p:nvSpPr>
              <p:cNvPr id="17" name="TextBox 16">
                <a:extLst>
                  <a:ext uri="{FF2B5EF4-FFF2-40B4-BE49-F238E27FC236}">
                    <a16:creationId xmlns:a16="http://schemas.microsoft.com/office/drawing/2014/main" id="{00B0E07F-DFA5-4A48-AB6C-ABBF8A846082}"/>
                  </a:ext>
                </a:extLst>
              </p:cNvPr>
              <p:cNvSpPr txBox="1">
                <a:spLocks noRot="1" noChangeAspect="1" noMove="1" noResize="1" noEditPoints="1" noAdjustHandles="1" noChangeArrowheads="1" noChangeShapeType="1" noTextEdit="1"/>
              </p:cNvSpPr>
              <p:nvPr/>
            </p:nvSpPr>
            <p:spPr>
              <a:xfrm>
                <a:off x="4332521" y="857006"/>
                <a:ext cx="4416820" cy="532966"/>
              </a:xfrm>
              <a:prstGeom prst="rect">
                <a:avLst/>
              </a:prstGeom>
              <a:blipFill>
                <a:blip r:embed="rId6"/>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24862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1+#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p:bldP spid="47" grpId="0"/>
      <p:bldP spid="50"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2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6CCE0BA-E4E5-4D8B-8FDE-2282162EAA01}"/>
                  </a:ext>
                </a:extLst>
              </p:cNvPr>
              <p:cNvSpPr txBox="1"/>
              <p:nvPr/>
            </p:nvSpPr>
            <p:spPr>
              <a:xfrm>
                <a:off x="1760230" y="795071"/>
                <a:ext cx="2489214" cy="685224"/>
              </a:xfrm>
              <a:prstGeom prst="roundRect">
                <a:avLst/>
              </a:prstGeom>
              <a:solidFill>
                <a:srgbClr val="FBD448"/>
              </a:solid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ctr">
                  <a:lnSpc>
                    <a:spcPct val="100000"/>
                  </a:lnSpc>
                  <a:spcBef>
                    <a:spcPts val="0"/>
                  </a:spcBef>
                  <a:spcAft>
                    <a:spcPts val="0"/>
                  </a:spcAft>
                </a:pPr>
                <a:r>
                  <a:rPr lang="en-GB" b="1" dirty="0">
                    <a:solidFill>
                      <a:srgbClr val="002060"/>
                    </a:solidFill>
                    <a:latin typeface="+mj-lt"/>
                  </a:rPr>
                  <a:t>Computing </a:t>
                </a:r>
                <a14:m>
                  <m:oMath xmlns:m="http://schemas.openxmlformats.org/officeDocument/2006/math">
                    <m:sSubSup>
                      <m:sSubSupPr>
                        <m:ctrlPr>
                          <a:rPr lang="en-IN" sz="2800" b="1" i="1" smtClean="0">
                            <a:solidFill>
                              <a:srgbClr val="FF0000"/>
                            </a:solidFill>
                            <a:latin typeface="Cambria Math" panose="02040503050406030204" pitchFamily="18" charset="0"/>
                          </a:rPr>
                        </m:ctrlPr>
                      </m:sSubSupPr>
                      <m:e>
                        <m:r>
                          <a:rPr lang="en-IN" sz="2800" b="1" i="0" smtClean="0">
                            <a:solidFill>
                              <a:srgbClr val="FF0000"/>
                            </a:solidFill>
                            <a:latin typeface="Cambria Math" panose="02040503050406030204" pitchFamily="18" charset="0"/>
                          </a:rPr>
                          <m:t>𝐚</m:t>
                        </m:r>
                      </m:e>
                      <m:sub>
                        <m:r>
                          <a:rPr lang="en-IN" sz="2800" b="1" i="0" smtClean="0">
                            <a:solidFill>
                              <a:srgbClr val="FF0000"/>
                            </a:solidFill>
                            <a:latin typeface="Cambria Math" panose="02040503050406030204" pitchFamily="18" charset="0"/>
                          </a:rPr>
                          <m:t>𝐧</m:t>
                        </m:r>
                      </m:sub>
                      <m:sup>
                        <m:d>
                          <m:dPr>
                            <m:ctrlPr>
                              <a:rPr lang="en-IN" sz="2800" b="1" i="1" smtClean="0">
                                <a:solidFill>
                                  <a:srgbClr val="FF0000"/>
                                </a:solidFill>
                                <a:latin typeface="Cambria Math" panose="02040503050406030204" pitchFamily="18" charset="0"/>
                              </a:rPr>
                            </m:ctrlPr>
                          </m:dPr>
                          <m:e>
                            <m:r>
                              <a:rPr lang="en-IN" sz="2800" b="1" i="0" smtClean="0">
                                <a:solidFill>
                                  <a:srgbClr val="FF0000"/>
                                </a:solidFill>
                                <a:latin typeface="Cambria Math" panose="02040503050406030204" pitchFamily="18" charset="0"/>
                              </a:rPr>
                              <m:t>𝐩</m:t>
                            </m:r>
                          </m:e>
                        </m:d>
                      </m:sup>
                    </m:sSubSup>
                  </m:oMath>
                </a14:m>
                <a:endParaRPr lang="en-GB" b="1" dirty="0">
                  <a:solidFill>
                    <a:srgbClr val="002060"/>
                  </a:solidFill>
                  <a:latin typeface="+mj-lt"/>
                </a:endParaRPr>
              </a:p>
            </p:txBody>
          </p:sp>
        </mc:Choice>
        <mc:Fallback xmlns="">
          <p:sp>
            <p:nvSpPr>
              <p:cNvPr id="40" name="TextBox 39">
                <a:extLst>
                  <a:ext uri="{FF2B5EF4-FFF2-40B4-BE49-F238E27FC236}">
                    <a16:creationId xmlns:a16="http://schemas.microsoft.com/office/drawing/2014/main" id="{26CCE0BA-E4E5-4D8B-8FDE-2282162EAA01}"/>
                  </a:ext>
                </a:extLst>
              </p:cNvPr>
              <p:cNvSpPr txBox="1">
                <a:spLocks noRot="1" noChangeAspect="1" noMove="1" noResize="1" noEditPoints="1" noAdjustHandles="1" noChangeArrowheads="1" noChangeShapeType="1" noTextEdit="1"/>
              </p:cNvSpPr>
              <p:nvPr/>
            </p:nvSpPr>
            <p:spPr>
              <a:xfrm>
                <a:off x="1760230" y="795071"/>
                <a:ext cx="2489214" cy="685224"/>
              </a:xfrm>
              <a:prstGeom prst="roundRect">
                <a:avLst/>
              </a:prstGeom>
              <a:blipFill>
                <a:blip r:embed="rId2"/>
                <a:stretch>
                  <a:fillRect l="-3186" b="-19469"/>
                </a:stretch>
              </a:blipFill>
            </p:spPr>
            <p:txBody>
              <a:bodyPr/>
              <a:lstStyle/>
              <a:p>
                <a:r>
                  <a:rPr lang="en-IN">
                    <a:noFill/>
                  </a:rPr>
                  <a:t> </a:t>
                </a:r>
              </a:p>
            </p:txBody>
          </p:sp>
        </mc:Fallback>
      </mc:AlternateContent>
      <p:sp>
        <p:nvSpPr>
          <p:cNvPr id="44" name="TextBox 43">
            <a:extLst>
              <a:ext uri="{FF2B5EF4-FFF2-40B4-BE49-F238E27FC236}">
                <a16:creationId xmlns:a16="http://schemas.microsoft.com/office/drawing/2014/main" id="{0A628B7E-1890-4B1D-A00E-393EFB5AF806}"/>
              </a:ext>
            </a:extLst>
          </p:cNvPr>
          <p:cNvSpPr txBox="1"/>
          <p:nvPr/>
        </p:nvSpPr>
        <p:spPr>
          <a:xfrm>
            <a:off x="1850282" y="1613078"/>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Here, </a:t>
            </a:r>
            <a:endParaRPr lang="en-GB" b="1" dirty="0">
              <a:latin typeface="+mj-lt"/>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58A23C5-C010-4A73-A1D5-EFF1636F9719}"/>
                  </a:ext>
                </a:extLst>
              </p:cNvPr>
              <p:cNvSpPr txBox="1"/>
              <p:nvPr/>
            </p:nvSpPr>
            <p:spPr>
              <a:xfrm>
                <a:off x="2776189" y="1613078"/>
                <a:ext cx="2034164"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b="1" i="0" smtClean="0">
                          <a:solidFill>
                            <a:srgbClr val="FF0000"/>
                          </a:solidFill>
                          <a:latin typeface="Cambria Math" panose="02040503050406030204" pitchFamily="18" charset="0"/>
                        </a:rPr>
                        <m:t>𝐅</m:t>
                      </m:r>
                      <m:d>
                        <m:dPr>
                          <m:ctrlPr>
                            <a:rPr lang="en-IN" b="1" i="1" smtClean="0">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𝐧</m:t>
                          </m:r>
                        </m:e>
                      </m:d>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𝟑</m:t>
                      </m:r>
                      <m:sSup>
                        <m:sSupPr>
                          <m:ctrlPr>
                            <a:rPr lang="en-IN" b="1" i="1" smtClean="0">
                              <a:solidFill>
                                <a:srgbClr val="FF0000"/>
                              </a:solidFill>
                              <a:latin typeface="Cambria Math" panose="02040503050406030204" pitchFamily="18" charset="0"/>
                            </a:rPr>
                          </m:ctrlPr>
                        </m:sSupPr>
                        <m:e>
                          <m:r>
                            <a:rPr lang="en-IN" b="1" i="0" smtClean="0">
                              <a:solidFill>
                                <a:srgbClr val="FF0000"/>
                              </a:solidFill>
                              <a:latin typeface="Cambria Math" panose="02040503050406030204" pitchFamily="18" charset="0"/>
                            </a:rPr>
                            <m:t>𝐧</m:t>
                          </m:r>
                        </m:e>
                        <m:sup>
                          <m:r>
                            <a:rPr lang="en-IN" b="1" i="0" smtClean="0">
                              <a:solidFill>
                                <a:srgbClr val="FF0000"/>
                              </a:solidFill>
                              <a:latin typeface="Cambria Math" panose="02040503050406030204" pitchFamily="18" charset="0"/>
                            </a:rPr>
                            <m:t>𝟐</m:t>
                          </m:r>
                        </m:sup>
                      </m:sSup>
                    </m:oMath>
                  </m:oMathPara>
                </a14:m>
                <a:endParaRPr lang="en-GB" b="1" dirty="0">
                  <a:latin typeface="+mj-lt"/>
                </a:endParaRPr>
              </a:p>
            </p:txBody>
          </p:sp>
        </mc:Choice>
        <mc:Fallback xmlns="">
          <p:sp>
            <p:nvSpPr>
              <p:cNvPr id="45" name="TextBox 44">
                <a:extLst>
                  <a:ext uri="{FF2B5EF4-FFF2-40B4-BE49-F238E27FC236}">
                    <a16:creationId xmlns:a16="http://schemas.microsoft.com/office/drawing/2014/main" id="{C58A23C5-C010-4A73-A1D5-EFF1636F9719}"/>
                  </a:ext>
                </a:extLst>
              </p:cNvPr>
              <p:cNvSpPr txBox="1">
                <a:spLocks noRot="1" noChangeAspect="1" noMove="1" noResize="1" noEditPoints="1" noAdjustHandles="1" noChangeArrowheads="1" noChangeShapeType="1" noTextEdit="1"/>
              </p:cNvSpPr>
              <p:nvPr/>
            </p:nvSpPr>
            <p:spPr>
              <a:xfrm>
                <a:off x="2776189" y="1613078"/>
                <a:ext cx="2034164" cy="532966"/>
              </a:xfrm>
              <a:prstGeom prst="rect">
                <a:avLst/>
              </a:prstGeom>
              <a:blipFill>
                <a:blip r:embed="rId3"/>
                <a:stretch>
                  <a:fillRect/>
                </a:stretch>
              </a:blipFill>
            </p:spPr>
            <p:txBody>
              <a:bodyPr/>
              <a:lstStyle/>
              <a:p>
                <a:r>
                  <a:rPr lang="en-IN">
                    <a:noFill/>
                  </a:rPr>
                  <a:t> </a:t>
                </a:r>
              </a:p>
            </p:txBody>
          </p:sp>
        </mc:Fallback>
      </mc:AlternateContent>
      <p:sp>
        <p:nvSpPr>
          <p:cNvPr id="47" name="TextBox 46">
            <a:extLst>
              <a:ext uri="{FF2B5EF4-FFF2-40B4-BE49-F238E27FC236}">
                <a16:creationId xmlns:a16="http://schemas.microsoft.com/office/drawing/2014/main" id="{138DE481-45A3-4183-8D19-04BE5818881F}"/>
              </a:ext>
            </a:extLst>
          </p:cNvPr>
          <p:cNvSpPr txBox="1"/>
          <p:nvPr/>
        </p:nvSpPr>
        <p:spPr>
          <a:xfrm>
            <a:off x="1850282" y="2262983"/>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Let, </a:t>
            </a:r>
            <a:endParaRPr lang="en-GB" b="1" dirty="0">
              <a:latin typeface="+mj-lt"/>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633E2CE-FD7B-4D88-A577-916677E7A734}"/>
                  </a:ext>
                </a:extLst>
              </p:cNvPr>
              <p:cNvSpPr txBox="1"/>
              <p:nvPr/>
            </p:nvSpPr>
            <p:spPr>
              <a:xfrm>
                <a:off x="2496978" y="2164045"/>
                <a:ext cx="3868284" cy="61933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0</m:t>
                          </m:r>
                        </m:sub>
                      </m:sSub>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1</m:t>
                          </m:r>
                        </m:sub>
                      </m:sSub>
                      <m:r>
                        <m:rPr>
                          <m:sty m:val="p"/>
                        </m:rPr>
                        <a:rPr lang="pt-BR" b="0" i="0">
                          <a:solidFill>
                            <a:srgbClr val="002060"/>
                          </a:solidFill>
                          <a:latin typeface="Cambria Math" panose="02040503050406030204" pitchFamily="18" charset="0"/>
                        </a:rPr>
                        <m:t>n</m:t>
                      </m:r>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2</m:t>
                          </m:r>
                        </m:sub>
                      </m:sSub>
                      <m:sSup>
                        <m:sSupPr>
                          <m:ctrlPr>
                            <a:rPr lang="pt-BR" i="1">
                              <a:solidFill>
                                <a:srgbClr val="002060"/>
                              </a:solidFill>
                              <a:latin typeface="Cambria Math" panose="02040503050406030204" pitchFamily="18" charset="0"/>
                            </a:rPr>
                          </m:ctrlPr>
                        </m:sSupPr>
                        <m:e>
                          <m:r>
                            <m:rPr>
                              <m:sty m:val="p"/>
                            </m:rPr>
                            <a:rPr lang="pt-BR" b="0" i="0">
                              <a:solidFill>
                                <a:srgbClr val="002060"/>
                              </a:solidFill>
                              <a:latin typeface="Cambria Math" panose="02040503050406030204" pitchFamily="18" charset="0"/>
                            </a:rPr>
                            <m:t>n</m:t>
                          </m:r>
                        </m:e>
                        <m:sup>
                          <m:r>
                            <a:rPr lang="pt-BR" b="0" i="0">
                              <a:solidFill>
                                <a:srgbClr val="002060"/>
                              </a:solidFill>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50" name="TextBox 49">
                <a:extLst>
                  <a:ext uri="{FF2B5EF4-FFF2-40B4-BE49-F238E27FC236}">
                    <a16:creationId xmlns:a16="http://schemas.microsoft.com/office/drawing/2014/main" id="{5633E2CE-FD7B-4D88-A577-916677E7A734}"/>
                  </a:ext>
                </a:extLst>
              </p:cNvPr>
              <p:cNvSpPr txBox="1">
                <a:spLocks noRot="1" noChangeAspect="1" noMove="1" noResize="1" noEditPoints="1" noAdjustHandles="1" noChangeArrowheads="1" noChangeShapeType="1" noTextEdit="1"/>
              </p:cNvSpPr>
              <p:nvPr/>
            </p:nvSpPr>
            <p:spPr>
              <a:xfrm>
                <a:off x="2496978" y="2164045"/>
                <a:ext cx="3868284" cy="61933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31C00B0-8E37-46A0-84E3-BA45B2D7410E}"/>
                  </a:ext>
                </a:extLst>
              </p:cNvPr>
              <p:cNvSpPr txBox="1"/>
              <p:nvPr/>
            </p:nvSpPr>
            <p:spPr>
              <a:xfrm>
                <a:off x="2496978" y="2904104"/>
                <a:ext cx="5639026" cy="63690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r>
                            <a:rPr lang="en-IN" b="0" i="0" smtClean="0">
                              <a:solidFill>
                                <a:srgbClr val="002060"/>
                              </a:solidFill>
                              <a:latin typeface="Cambria Math" panose="02040503050406030204" pitchFamily="18" charset="0"/>
                            </a:rPr>
                            <m:t>−1</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0</m:t>
                          </m:r>
                        </m:sub>
                      </m:sSub>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1</m:t>
                          </m:r>
                        </m:sub>
                      </m:sSub>
                      <m:d>
                        <m:dPr>
                          <m:ctrlPr>
                            <a:rPr lang="en-IN" b="0" i="1" smtClean="0">
                              <a:solidFill>
                                <a:srgbClr val="002060"/>
                              </a:solidFill>
                              <a:latin typeface="Cambria Math" panose="02040503050406030204" pitchFamily="18" charset="0"/>
                            </a:rPr>
                          </m:ctrlPr>
                        </m:dPr>
                        <m:e>
                          <m:r>
                            <m:rPr>
                              <m:sty m:val="p"/>
                            </m:rPr>
                            <a:rPr lang="en-IN" b="0" i="0" smtClean="0">
                              <a:solidFill>
                                <a:srgbClr val="002060"/>
                              </a:solidFill>
                              <a:latin typeface="Cambria Math" panose="02040503050406030204" pitchFamily="18" charset="0"/>
                            </a:rPr>
                            <m:t>n</m:t>
                          </m:r>
                          <m:r>
                            <a:rPr lang="en-IN" b="0" i="0" smtClean="0">
                              <a:solidFill>
                                <a:srgbClr val="002060"/>
                              </a:solidFill>
                              <a:latin typeface="Cambria Math" panose="02040503050406030204" pitchFamily="18" charset="0"/>
                            </a:rPr>
                            <m:t>−1</m:t>
                          </m:r>
                        </m:e>
                      </m:d>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2</m:t>
                          </m:r>
                        </m:sub>
                      </m:sSub>
                      <m:sSup>
                        <m:sSupPr>
                          <m:ctrlPr>
                            <a:rPr lang="pt-BR" i="1">
                              <a:solidFill>
                                <a:srgbClr val="002060"/>
                              </a:solidFill>
                              <a:latin typeface="Cambria Math" panose="02040503050406030204" pitchFamily="18" charset="0"/>
                            </a:rPr>
                          </m:ctrlPr>
                        </m:sSupPr>
                        <m:e>
                          <m:d>
                            <m:dPr>
                              <m:ctrlPr>
                                <a:rPr lang="en-IN" b="0" i="1" smtClean="0">
                                  <a:solidFill>
                                    <a:srgbClr val="002060"/>
                                  </a:solidFill>
                                  <a:latin typeface="Cambria Math" panose="02040503050406030204" pitchFamily="18" charset="0"/>
                                </a:rPr>
                              </m:ctrlPr>
                            </m:dPr>
                            <m:e>
                              <m:r>
                                <m:rPr>
                                  <m:sty m:val="p"/>
                                </m:rPr>
                                <a:rPr lang="en-IN" b="0" i="0" smtClean="0">
                                  <a:solidFill>
                                    <a:srgbClr val="002060"/>
                                  </a:solidFill>
                                  <a:latin typeface="Cambria Math" panose="02040503050406030204" pitchFamily="18" charset="0"/>
                                </a:rPr>
                                <m:t>n</m:t>
                              </m:r>
                              <m:r>
                                <a:rPr lang="en-IN" b="0" i="0" smtClean="0">
                                  <a:solidFill>
                                    <a:srgbClr val="002060"/>
                                  </a:solidFill>
                                  <a:latin typeface="Cambria Math" panose="02040503050406030204" pitchFamily="18" charset="0"/>
                                </a:rPr>
                                <m:t>−1</m:t>
                              </m:r>
                            </m:e>
                          </m:d>
                        </m:e>
                        <m:sup>
                          <m:r>
                            <a:rPr lang="pt-BR" b="0" i="0">
                              <a:solidFill>
                                <a:srgbClr val="002060"/>
                              </a:solidFill>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60" name="TextBox 59">
                <a:extLst>
                  <a:ext uri="{FF2B5EF4-FFF2-40B4-BE49-F238E27FC236}">
                    <a16:creationId xmlns:a16="http://schemas.microsoft.com/office/drawing/2014/main" id="{B31C00B0-8E37-46A0-84E3-BA45B2D7410E}"/>
                  </a:ext>
                </a:extLst>
              </p:cNvPr>
              <p:cNvSpPr txBox="1">
                <a:spLocks noRot="1" noChangeAspect="1" noMove="1" noResize="1" noEditPoints="1" noAdjustHandles="1" noChangeArrowheads="1" noChangeShapeType="1" noTextEdit="1"/>
              </p:cNvSpPr>
              <p:nvPr/>
            </p:nvSpPr>
            <p:spPr>
              <a:xfrm>
                <a:off x="2496978" y="2904104"/>
                <a:ext cx="5639026" cy="63690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09FBFF3-2193-4A15-AA65-8052A66C4C9B}"/>
                  </a:ext>
                </a:extLst>
              </p:cNvPr>
              <p:cNvSpPr txBox="1"/>
              <p:nvPr/>
            </p:nvSpPr>
            <p:spPr>
              <a:xfrm>
                <a:off x="2496977" y="3661732"/>
                <a:ext cx="5567363" cy="637354"/>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r>
                            <a:rPr lang="en-IN" b="0" i="0" smtClean="0">
                              <a:solidFill>
                                <a:srgbClr val="002060"/>
                              </a:solidFill>
                              <a:latin typeface="Cambria Math" panose="02040503050406030204" pitchFamily="18" charset="0"/>
                            </a:rPr>
                            <m:t>−2</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0</m:t>
                          </m:r>
                        </m:sub>
                      </m:sSub>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1</m:t>
                          </m:r>
                        </m:sub>
                      </m:sSub>
                      <m:d>
                        <m:dPr>
                          <m:ctrlPr>
                            <a:rPr lang="en-IN" i="1">
                              <a:solidFill>
                                <a:srgbClr val="002060"/>
                              </a:solidFill>
                              <a:latin typeface="Cambria Math" panose="02040503050406030204" pitchFamily="18" charset="0"/>
                            </a:rPr>
                          </m:ctrlPr>
                        </m:dPr>
                        <m:e>
                          <m:r>
                            <m:rPr>
                              <m:sty m:val="p"/>
                            </m:rPr>
                            <a:rPr lang="en-IN" i="0">
                              <a:solidFill>
                                <a:srgbClr val="002060"/>
                              </a:solidFill>
                              <a:latin typeface="Cambria Math" panose="02040503050406030204" pitchFamily="18" charset="0"/>
                            </a:rPr>
                            <m:t>n</m:t>
                          </m:r>
                          <m:r>
                            <a:rPr lang="en-IN" i="0">
                              <a:solidFill>
                                <a:srgbClr val="002060"/>
                              </a:solidFill>
                              <a:latin typeface="Cambria Math" panose="02040503050406030204" pitchFamily="18" charset="0"/>
                            </a:rPr>
                            <m:t>−2</m:t>
                          </m:r>
                        </m:e>
                      </m:d>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2</m:t>
                          </m:r>
                        </m:sub>
                      </m:sSub>
                      <m:sSup>
                        <m:sSupPr>
                          <m:ctrlPr>
                            <a:rPr lang="pt-BR" i="1">
                              <a:solidFill>
                                <a:srgbClr val="002060"/>
                              </a:solidFill>
                              <a:latin typeface="Cambria Math" panose="02040503050406030204" pitchFamily="18" charset="0"/>
                            </a:rPr>
                          </m:ctrlPr>
                        </m:sSupPr>
                        <m:e>
                          <m:d>
                            <m:dPr>
                              <m:ctrlPr>
                                <a:rPr lang="en-IN" i="1">
                                  <a:solidFill>
                                    <a:srgbClr val="002060"/>
                                  </a:solidFill>
                                  <a:latin typeface="Cambria Math" panose="02040503050406030204" pitchFamily="18" charset="0"/>
                                </a:rPr>
                              </m:ctrlPr>
                            </m:dPr>
                            <m:e>
                              <m:r>
                                <m:rPr>
                                  <m:sty m:val="p"/>
                                </m:rPr>
                                <a:rPr lang="en-IN" i="0">
                                  <a:solidFill>
                                    <a:srgbClr val="002060"/>
                                  </a:solidFill>
                                  <a:latin typeface="Cambria Math" panose="02040503050406030204" pitchFamily="18" charset="0"/>
                                </a:rPr>
                                <m:t>n</m:t>
                              </m:r>
                              <m:r>
                                <a:rPr lang="en-IN" i="0">
                                  <a:solidFill>
                                    <a:srgbClr val="002060"/>
                                  </a:solidFill>
                                  <a:latin typeface="Cambria Math" panose="02040503050406030204" pitchFamily="18" charset="0"/>
                                </a:rPr>
                                <m:t>−2</m:t>
                              </m:r>
                            </m:e>
                          </m:d>
                        </m:e>
                        <m:sup>
                          <m:r>
                            <a:rPr lang="pt-BR" b="0" i="0">
                              <a:solidFill>
                                <a:srgbClr val="002060"/>
                              </a:solidFill>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65" name="TextBox 64">
                <a:extLst>
                  <a:ext uri="{FF2B5EF4-FFF2-40B4-BE49-F238E27FC236}">
                    <a16:creationId xmlns:a16="http://schemas.microsoft.com/office/drawing/2014/main" id="{509FBFF3-2193-4A15-AA65-8052A66C4C9B}"/>
                  </a:ext>
                </a:extLst>
              </p:cNvPr>
              <p:cNvSpPr txBox="1">
                <a:spLocks noRot="1" noChangeAspect="1" noMove="1" noResize="1" noEditPoints="1" noAdjustHandles="1" noChangeArrowheads="1" noChangeShapeType="1" noTextEdit="1"/>
              </p:cNvSpPr>
              <p:nvPr/>
            </p:nvSpPr>
            <p:spPr>
              <a:xfrm>
                <a:off x="2496977" y="3661732"/>
                <a:ext cx="5567363" cy="637354"/>
              </a:xfrm>
              <a:prstGeom prst="rect">
                <a:avLst/>
              </a:prstGeom>
              <a:blipFill>
                <a:blip r:embed="rId6"/>
                <a:stretch>
                  <a:fillRect/>
                </a:stretch>
              </a:blipFill>
            </p:spPr>
            <p:txBody>
              <a:bodyPr/>
              <a:lstStyle/>
              <a:p>
                <a:r>
                  <a:rPr lang="en-IN">
                    <a:noFill/>
                  </a:rPr>
                  <a:t> </a:t>
                </a:r>
              </a:p>
            </p:txBody>
          </p:sp>
        </mc:Fallback>
      </mc:AlternateContent>
      <p:sp>
        <p:nvSpPr>
          <p:cNvPr id="80" name="TextBox 79">
            <a:extLst>
              <a:ext uri="{FF2B5EF4-FFF2-40B4-BE49-F238E27FC236}">
                <a16:creationId xmlns:a16="http://schemas.microsoft.com/office/drawing/2014/main" id="{FA0BC57A-6367-4D75-9772-30C0FD755DAC}"/>
              </a:ext>
            </a:extLst>
          </p:cNvPr>
          <p:cNvSpPr txBox="1"/>
          <p:nvPr/>
        </p:nvSpPr>
        <p:spPr>
          <a:xfrm>
            <a:off x="1760230" y="4389433"/>
            <a:ext cx="9018809" cy="523220"/>
          </a:xfrm>
          <a:prstGeom prst="rect">
            <a:avLst/>
          </a:prstGeom>
          <a:noFill/>
        </p:spPr>
        <p:txBody>
          <a:bodyPr wrap="square" anchor="ctr">
            <a:spAutoFit/>
          </a:bodyPr>
          <a:lstStyle>
            <a:defPPr>
              <a:defRPr lang="en-US"/>
            </a:defPPr>
            <a:lvl1pPr algn="just">
              <a:lnSpc>
                <a:spcPct val="100000"/>
              </a:lnSpc>
              <a:spcBef>
                <a:spcPts val="0"/>
              </a:spcBef>
              <a:spcAft>
                <a:spcPts val="0"/>
              </a:spcAft>
              <a:defRPr sz="2800" b="0" i="0">
                <a:solidFill>
                  <a:srgbClr val="002060"/>
                </a:solidFill>
                <a:latin typeface="+mj-lt"/>
              </a:defRPr>
            </a:lvl1pPr>
          </a:lstStyle>
          <a:p>
            <a:r>
              <a:rPr lang="en-GB" dirty="0"/>
              <a:t>Substituting these values in given recurrence relation. We get,</a:t>
            </a:r>
          </a:p>
        </p:txBody>
      </p: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55CBD902-4E41-44E5-92AA-8155B0005760}"/>
                  </a:ext>
                </a:extLst>
              </p:cNvPr>
              <p:cNvSpPr txBox="1"/>
              <p:nvPr/>
            </p:nvSpPr>
            <p:spPr>
              <a:xfrm>
                <a:off x="1670179" y="5137446"/>
                <a:ext cx="10521821" cy="1126462"/>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20000"/>
                  </a:lnSpc>
                  <a:spcBef>
                    <a:spcPts val="0"/>
                  </a:spcBef>
                  <a:spcAft>
                    <a:spcPts val="0"/>
                  </a:spcAft>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solidFill>
                                <a:schemeClr val="bg1"/>
                              </a:solidFill>
                              <a:latin typeface="Cambria Math" panose="02040503050406030204" pitchFamily="18" charset="0"/>
                            </a:rPr>
                            <m:t> </m:t>
                          </m:r>
                          <m:sSub>
                            <m:sSubPr>
                              <m:ctrlPr>
                                <a:rPr lang="pt-BR" i="1">
                                  <a:solidFill>
                                    <a:schemeClr val="bg1"/>
                                  </a:solidFill>
                                  <a:latin typeface="Cambria Math" panose="02040503050406030204" pitchFamily="18" charset="0"/>
                                </a:rPr>
                              </m:ctrlPr>
                            </m:sSubPr>
                            <m:e>
                              <m:r>
                                <m:rPr>
                                  <m:sty m:val="p"/>
                                </m:rPr>
                                <a:rPr lang="pt-BR">
                                  <a:solidFill>
                                    <a:schemeClr val="bg1"/>
                                  </a:solidFill>
                                  <a:latin typeface="Cambria Math" panose="02040503050406030204" pitchFamily="18" charset="0"/>
                                </a:rPr>
                                <m:t>P</m:t>
                              </m:r>
                            </m:e>
                            <m:sub>
                              <m:r>
                                <a:rPr lang="pt-BR">
                                  <a:solidFill>
                                    <a:schemeClr val="bg1"/>
                                  </a:solidFill>
                                  <a:latin typeface="Cambria Math" panose="02040503050406030204" pitchFamily="18" charset="0"/>
                                </a:rPr>
                                <m:t>0</m:t>
                              </m:r>
                            </m:sub>
                          </m:sSub>
                          <m:r>
                            <a:rPr lang="pt-BR">
                              <a:solidFill>
                                <a:schemeClr val="bg1"/>
                              </a:solidFill>
                              <a:latin typeface="Cambria Math" panose="02040503050406030204" pitchFamily="18" charset="0"/>
                            </a:rPr>
                            <m:t>+</m:t>
                          </m:r>
                          <m:sSub>
                            <m:sSubPr>
                              <m:ctrlPr>
                                <a:rPr lang="pt-BR" i="1">
                                  <a:solidFill>
                                    <a:schemeClr val="bg1"/>
                                  </a:solidFill>
                                  <a:latin typeface="Cambria Math" panose="02040503050406030204" pitchFamily="18" charset="0"/>
                                </a:rPr>
                              </m:ctrlPr>
                            </m:sSubPr>
                            <m:e>
                              <m:r>
                                <m:rPr>
                                  <m:sty m:val="p"/>
                                </m:rPr>
                                <a:rPr lang="pt-BR">
                                  <a:solidFill>
                                    <a:schemeClr val="bg1"/>
                                  </a:solidFill>
                                  <a:latin typeface="Cambria Math" panose="02040503050406030204" pitchFamily="18" charset="0"/>
                                </a:rPr>
                                <m:t>P</m:t>
                              </m:r>
                            </m:e>
                            <m:sub>
                              <m:r>
                                <a:rPr lang="pt-BR">
                                  <a:solidFill>
                                    <a:schemeClr val="bg1"/>
                                  </a:solidFill>
                                  <a:latin typeface="Cambria Math" panose="02040503050406030204" pitchFamily="18" charset="0"/>
                                </a:rPr>
                                <m:t>1</m:t>
                              </m:r>
                            </m:sub>
                          </m:sSub>
                          <m:r>
                            <m:rPr>
                              <m:sty m:val="p"/>
                            </m:rPr>
                            <a:rPr lang="pt-BR">
                              <a:solidFill>
                                <a:schemeClr val="bg1"/>
                              </a:solidFill>
                              <a:latin typeface="Cambria Math" panose="02040503050406030204" pitchFamily="18" charset="0"/>
                            </a:rPr>
                            <m:t>n</m:t>
                          </m:r>
                          <m:r>
                            <a:rPr lang="pt-BR">
                              <a:solidFill>
                                <a:schemeClr val="bg1"/>
                              </a:solidFill>
                              <a:latin typeface="Cambria Math" panose="02040503050406030204" pitchFamily="18" charset="0"/>
                            </a:rPr>
                            <m:t>+</m:t>
                          </m:r>
                          <m:sSub>
                            <m:sSubPr>
                              <m:ctrlPr>
                                <a:rPr lang="pt-BR" i="1">
                                  <a:solidFill>
                                    <a:schemeClr val="bg1"/>
                                  </a:solidFill>
                                  <a:latin typeface="Cambria Math" panose="02040503050406030204" pitchFamily="18" charset="0"/>
                                </a:rPr>
                              </m:ctrlPr>
                            </m:sSubPr>
                            <m:e>
                              <m:r>
                                <m:rPr>
                                  <m:sty m:val="p"/>
                                </m:rPr>
                                <a:rPr lang="pt-BR">
                                  <a:solidFill>
                                    <a:schemeClr val="bg1"/>
                                  </a:solidFill>
                                  <a:latin typeface="Cambria Math" panose="02040503050406030204" pitchFamily="18" charset="0"/>
                                </a:rPr>
                                <m:t>P</m:t>
                              </m:r>
                            </m:e>
                            <m:sub>
                              <m:r>
                                <a:rPr lang="pt-BR">
                                  <a:solidFill>
                                    <a:schemeClr val="bg1"/>
                                  </a:solidFill>
                                  <a:latin typeface="Cambria Math" panose="02040503050406030204" pitchFamily="18" charset="0"/>
                                </a:rPr>
                                <m:t>2</m:t>
                              </m:r>
                            </m:sub>
                          </m:sSub>
                          <m:sSup>
                            <m:sSupPr>
                              <m:ctrlPr>
                                <a:rPr lang="pt-BR" i="1">
                                  <a:solidFill>
                                    <a:schemeClr val="bg1"/>
                                  </a:solidFill>
                                  <a:latin typeface="Cambria Math" panose="02040503050406030204" pitchFamily="18" charset="0"/>
                                </a:rPr>
                              </m:ctrlPr>
                            </m:sSupPr>
                            <m:e>
                              <m:r>
                                <m:rPr>
                                  <m:sty m:val="p"/>
                                </m:rPr>
                                <a:rPr lang="pt-BR">
                                  <a:solidFill>
                                    <a:schemeClr val="bg1"/>
                                  </a:solidFill>
                                  <a:latin typeface="Cambria Math" panose="02040503050406030204" pitchFamily="18" charset="0"/>
                                </a:rPr>
                                <m:t>n</m:t>
                              </m:r>
                            </m:e>
                            <m:sup>
                              <m:r>
                                <a:rPr lang="pt-BR">
                                  <a:solidFill>
                                    <a:schemeClr val="bg1"/>
                                  </a:solidFill>
                                  <a:latin typeface="Cambria Math" panose="02040503050406030204" pitchFamily="18" charset="0"/>
                                </a:rPr>
                                <m:t>2</m:t>
                              </m:r>
                            </m:sup>
                          </m:sSup>
                          <m:r>
                            <a:rPr lang="en-IN" b="0" i="1" smtClean="0">
                              <a:solidFill>
                                <a:schemeClr val="bg1"/>
                              </a:solidFill>
                              <a:latin typeface="Cambria Math" panose="02040503050406030204" pitchFamily="18" charset="0"/>
                            </a:rPr>
                            <m:t> </m:t>
                          </m:r>
                        </m:e>
                      </m:d>
                      <m:r>
                        <a:rPr lang="en-US">
                          <a:latin typeface="Cambria Math" panose="02040503050406030204" pitchFamily="18" charset="0"/>
                        </a:rPr>
                        <m:t>+5</m:t>
                      </m:r>
                      <m:d>
                        <m:dPr>
                          <m:ctrlPr>
                            <a:rPr lang="en-IN" b="0" i="1" smtClean="0">
                              <a:latin typeface="Cambria Math" panose="02040503050406030204" pitchFamily="18" charset="0"/>
                            </a:rPr>
                          </m:ctrlPr>
                        </m:dPr>
                        <m:e>
                          <m:r>
                            <a:rPr lang="en-IN" b="0" i="1" smtClean="0">
                              <a:solidFill>
                                <a:schemeClr val="bg1"/>
                              </a:solidFill>
                              <a:latin typeface="Cambria Math" panose="02040503050406030204" pitchFamily="18" charset="0"/>
                            </a:rPr>
                            <m:t> </m:t>
                          </m:r>
                          <m:sSub>
                            <m:sSubPr>
                              <m:ctrlPr>
                                <a:rPr lang="pt-BR" i="1">
                                  <a:solidFill>
                                    <a:schemeClr val="bg1"/>
                                  </a:solidFill>
                                  <a:latin typeface="Cambria Math" panose="02040503050406030204" pitchFamily="18" charset="0"/>
                                </a:rPr>
                              </m:ctrlPr>
                            </m:sSubPr>
                            <m:e>
                              <m:r>
                                <m:rPr>
                                  <m:sty m:val="p"/>
                                </m:rPr>
                                <a:rPr lang="pt-BR">
                                  <a:solidFill>
                                    <a:schemeClr val="bg1"/>
                                  </a:solidFill>
                                  <a:latin typeface="Cambria Math" panose="02040503050406030204" pitchFamily="18" charset="0"/>
                                </a:rPr>
                                <m:t>P</m:t>
                              </m:r>
                            </m:e>
                            <m:sub>
                              <m:r>
                                <a:rPr lang="pt-BR">
                                  <a:solidFill>
                                    <a:schemeClr val="bg1"/>
                                  </a:solidFill>
                                  <a:latin typeface="Cambria Math" panose="02040503050406030204" pitchFamily="18" charset="0"/>
                                </a:rPr>
                                <m:t>0</m:t>
                              </m:r>
                            </m:sub>
                          </m:sSub>
                          <m:r>
                            <a:rPr lang="pt-BR">
                              <a:solidFill>
                                <a:schemeClr val="bg1"/>
                              </a:solidFill>
                              <a:latin typeface="Cambria Math" panose="02040503050406030204" pitchFamily="18" charset="0"/>
                            </a:rPr>
                            <m:t>+</m:t>
                          </m:r>
                          <m:sSub>
                            <m:sSubPr>
                              <m:ctrlPr>
                                <a:rPr lang="pt-BR" i="1">
                                  <a:solidFill>
                                    <a:schemeClr val="bg1"/>
                                  </a:solidFill>
                                  <a:latin typeface="Cambria Math" panose="02040503050406030204" pitchFamily="18" charset="0"/>
                                </a:rPr>
                              </m:ctrlPr>
                            </m:sSubPr>
                            <m:e>
                              <m:r>
                                <m:rPr>
                                  <m:sty m:val="p"/>
                                </m:rPr>
                                <a:rPr lang="pt-BR">
                                  <a:solidFill>
                                    <a:schemeClr val="bg1"/>
                                  </a:solidFill>
                                  <a:latin typeface="Cambria Math" panose="02040503050406030204" pitchFamily="18" charset="0"/>
                                </a:rPr>
                                <m:t>P</m:t>
                              </m:r>
                            </m:e>
                            <m:sub>
                              <m:r>
                                <a:rPr lang="pt-BR">
                                  <a:solidFill>
                                    <a:schemeClr val="bg1"/>
                                  </a:solidFill>
                                  <a:latin typeface="Cambria Math" panose="02040503050406030204" pitchFamily="18" charset="0"/>
                                </a:rPr>
                                <m:t>1</m:t>
                              </m:r>
                            </m:sub>
                          </m:sSub>
                          <m:d>
                            <m:dPr>
                              <m:ctrlPr>
                                <a:rPr lang="en-IN" i="1">
                                  <a:solidFill>
                                    <a:schemeClr val="bg1"/>
                                  </a:solidFill>
                                  <a:latin typeface="Cambria Math" panose="02040503050406030204" pitchFamily="18" charset="0"/>
                                </a:rPr>
                              </m:ctrlPr>
                            </m:dPr>
                            <m:e>
                              <m:r>
                                <m:rPr>
                                  <m:sty m:val="p"/>
                                </m:rPr>
                                <a:rPr lang="en-IN">
                                  <a:solidFill>
                                    <a:schemeClr val="bg1"/>
                                  </a:solidFill>
                                  <a:latin typeface="Cambria Math" panose="02040503050406030204" pitchFamily="18" charset="0"/>
                                </a:rPr>
                                <m:t>n</m:t>
                              </m:r>
                              <m:r>
                                <a:rPr lang="en-IN">
                                  <a:solidFill>
                                    <a:schemeClr val="bg1"/>
                                  </a:solidFill>
                                  <a:latin typeface="Cambria Math" panose="02040503050406030204" pitchFamily="18" charset="0"/>
                                </a:rPr>
                                <m:t>−1</m:t>
                              </m:r>
                            </m:e>
                          </m:d>
                          <m:r>
                            <a:rPr lang="pt-BR">
                              <a:solidFill>
                                <a:schemeClr val="bg1"/>
                              </a:solidFill>
                              <a:latin typeface="Cambria Math" panose="02040503050406030204" pitchFamily="18" charset="0"/>
                            </a:rPr>
                            <m:t>+</m:t>
                          </m:r>
                          <m:sSub>
                            <m:sSubPr>
                              <m:ctrlPr>
                                <a:rPr lang="pt-BR" i="1">
                                  <a:solidFill>
                                    <a:schemeClr val="bg1"/>
                                  </a:solidFill>
                                  <a:latin typeface="Cambria Math" panose="02040503050406030204" pitchFamily="18" charset="0"/>
                                </a:rPr>
                              </m:ctrlPr>
                            </m:sSubPr>
                            <m:e>
                              <m:r>
                                <m:rPr>
                                  <m:sty m:val="p"/>
                                </m:rPr>
                                <a:rPr lang="pt-BR">
                                  <a:solidFill>
                                    <a:schemeClr val="bg1"/>
                                  </a:solidFill>
                                  <a:latin typeface="Cambria Math" panose="02040503050406030204" pitchFamily="18" charset="0"/>
                                </a:rPr>
                                <m:t>P</m:t>
                              </m:r>
                            </m:e>
                            <m:sub>
                              <m:r>
                                <a:rPr lang="pt-BR">
                                  <a:solidFill>
                                    <a:schemeClr val="bg1"/>
                                  </a:solidFill>
                                  <a:latin typeface="Cambria Math" panose="02040503050406030204" pitchFamily="18" charset="0"/>
                                </a:rPr>
                                <m:t>2</m:t>
                              </m:r>
                            </m:sub>
                          </m:sSub>
                          <m:sSup>
                            <m:sSupPr>
                              <m:ctrlPr>
                                <a:rPr lang="pt-BR" i="1">
                                  <a:solidFill>
                                    <a:schemeClr val="bg1"/>
                                  </a:solidFill>
                                  <a:latin typeface="Cambria Math" panose="02040503050406030204" pitchFamily="18" charset="0"/>
                                </a:rPr>
                              </m:ctrlPr>
                            </m:sSupPr>
                            <m:e>
                              <m:d>
                                <m:dPr>
                                  <m:ctrlPr>
                                    <a:rPr lang="en-IN" i="1">
                                      <a:solidFill>
                                        <a:schemeClr val="bg1"/>
                                      </a:solidFill>
                                      <a:latin typeface="Cambria Math" panose="02040503050406030204" pitchFamily="18" charset="0"/>
                                    </a:rPr>
                                  </m:ctrlPr>
                                </m:dPr>
                                <m:e>
                                  <m:r>
                                    <m:rPr>
                                      <m:sty m:val="p"/>
                                    </m:rPr>
                                    <a:rPr lang="en-IN">
                                      <a:solidFill>
                                        <a:schemeClr val="bg1"/>
                                      </a:solidFill>
                                      <a:latin typeface="Cambria Math" panose="02040503050406030204" pitchFamily="18" charset="0"/>
                                    </a:rPr>
                                    <m:t>n</m:t>
                                  </m:r>
                                  <m:r>
                                    <a:rPr lang="en-IN">
                                      <a:solidFill>
                                        <a:schemeClr val="bg1"/>
                                      </a:solidFill>
                                      <a:latin typeface="Cambria Math" panose="02040503050406030204" pitchFamily="18" charset="0"/>
                                    </a:rPr>
                                    <m:t>−1</m:t>
                                  </m:r>
                                </m:e>
                              </m:d>
                            </m:e>
                            <m:sup>
                              <m:r>
                                <a:rPr lang="pt-BR">
                                  <a:solidFill>
                                    <a:schemeClr val="bg1"/>
                                  </a:solidFill>
                                  <a:latin typeface="Cambria Math" panose="02040503050406030204" pitchFamily="18" charset="0"/>
                                </a:rPr>
                                <m:t>2</m:t>
                              </m:r>
                            </m:sup>
                          </m:sSup>
                          <m:r>
                            <a:rPr lang="en-IN" b="0" i="1" smtClean="0">
                              <a:solidFill>
                                <a:schemeClr val="bg1"/>
                              </a:solidFill>
                              <a:latin typeface="Cambria Math" panose="02040503050406030204" pitchFamily="18" charset="0"/>
                            </a:rPr>
                            <m:t> </m:t>
                          </m:r>
                        </m:e>
                      </m:d>
                    </m:oMath>
                  </m:oMathPara>
                </a14:m>
                <a:endParaRPr lang="en-IN" b="0" i="1" dirty="0">
                  <a:solidFill>
                    <a:schemeClr val="bg1"/>
                  </a:solidFill>
                  <a:latin typeface="Cambria Math" panose="02040503050406030204" pitchFamily="18" charset="0"/>
                </a:endParaRPr>
              </a:p>
              <a:p>
                <a:pPr marL="3771900">
                  <a:lnSpc>
                    <a:spcPct val="120000"/>
                  </a:lnSpc>
                  <a:spcBef>
                    <a:spcPts val="0"/>
                  </a:spcBef>
                  <a:spcAft>
                    <a:spcPts val="0"/>
                  </a:spcAft>
                </a:pPr>
                <a14:m>
                  <m:oMathPara xmlns:m="http://schemas.openxmlformats.org/officeDocument/2006/math">
                    <m:oMathParaPr>
                      <m:jc m:val="left"/>
                    </m:oMathParaPr>
                    <m:oMath xmlns:m="http://schemas.openxmlformats.org/officeDocument/2006/math">
                      <m:r>
                        <a:rPr lang="en-IN" b="0" i="0" smtClean="0">
                          <a:latin typeface="Cambria Math" panose="02040503050406030204" pitchFamily="18" charset="0"/>
                        </a:rPr>
                        <m:t>+ </m:t>
                      </m:r>
                      <m:r>
                        <a:rPr lang="en-US" smtClean="0">
                          <a:latin typeface="Cambria Math" panose="02040503050406030204" pitchFamily="18" charset="0"/>
                        </a:rPr>
                        <m:t>6</m:t>
                      </m:r>
                      <m:d>
                        <m:dPr>
                          <m:ctrlPr>
                            <a:rPr lang="en-IN" i="1">
                              <a:latin typeface="Cambria Math" panose="02040503050406030204" pitchFamily="18" charset="0"/>
                            </a:rPr>
                          </m:ctrlPr>
                        </m:dPr>
                        <m:e>
                          <m:r>
                            <a:rPr lang="en-IN" b="0" i="1" smtClean="0">
                              <a:solidFill>
                                <a:schemeClr val="bg1"/>
                              </a:solidFill>
                              <a:latin typeface="Cambria Math" panose="02040503050406030204" pitchFamily="18" charset="0"/>
                            </a:rPr>
                            <m:t> </m:t>
                          </m:r>
                          <m:sSub>
                            <m:sSubPr>
                              <m:ctrlPr>
                                <a:rPr lang="pt-BR" i="1" smtClean="0">
                                  <a:solidFill>
                                    <a:schemeClr val="bg1"/>
                                  </a:solidFill>
                                  <a:latin typeface="Cambria Math" panose="02040503050406030204" pitchFamily="18" charset="0"/>
                                </a:rPr>
                              </m:ctrlPr>
                            </m:sSubPr>
                            <m:e>
                              <m:r>
                                <m:rPr>
                                  <m:sty m:val="p"/>
                                </m:rPr>
                                <a:rPr lang="pt-BR">
                                  <a:solidFill>
                                    <a:schemeClr val="bg1"/>
                                  </a:solidFill>
                                  <a:latin typeface="Cambria Math" panose="02040503050406030204" pitchFamily="18" charset="0"/>
                                </a:rPr>
                                <m:t>P</m:t>
                              </m:r>
                            </m:e>
                            <m:sub>
                              <m:r>
                                <a:rPr lang="pt-BR">
                                  <a:solidFill>
                                    <a:schemeClr val="bg1"/>
                                  </a:solidFill>
                                  <a:latin typeface="Cambria Math" panose="02040503050406030204" pitchFamily="18" charset="0"/>
                                </a:rPr>
                                <m:t>0</m:t>
                              </m:r>
                            </m:sub>
                          </m:sSub>
                          <m:r>
                            <a:rPr lang="pt-BR">
                              <a:solidFill>
                                <a:schemeClr val="bg1"/>
                              </a:solidFill>
                              <a:latin typeface="Cambria Math" panose="02040503050406030204" pitchFamily="18" charset="0"/>
                            </a:rPr>
                            <m:t>+</m:t>
                          </m:r>
                          <m:sSub>
                            <m:sSubPr>
                              <m:ctrlPr>
                                <a:rPr lang="pt-BR" i="1">
                                  <a:solidFill>
                                    <a:schemeClr val="bg1"/>
                                  </a:solidFill>
                                  <a:latin typeface="Cambria Math" panose="02040503050406030204" pitchFamily="18" charset="0"/>
                                </a:rPr>
                              </m:ctrlPr>
                            </m:sSubPr>
                            <m:e>
                              <m:r>
                                <m:rPr>
                                  <m:sty m:val="p"/>
                                </m:rPr>
                                <a:rPr lang="pt-BR">
                                  <a:solidFill>
                                    <a:schemeClr val="bg1"/>
                                  </a:solidFill>
                                  <a:latin typeface="Cambria Math" panose="02040503050406030204" pitchFamily="18" charset="0"/>
                                </a:rPr>
                                <m:t>P</m:t>
                              </m:r>
                            </m:e>
                            <m:sub>
                              <m:r>
                                <a:rPr lang="pt-BR">
                                  <a:solidFill>
                                    <a:schemeClr val="bg1"/>
                                  </a:solidFill>
                                  <a:latin typeface="Cambria Math" panose="02040503050406030204" pitchFamily="18" charset="0"/>
                                </a:rPr>
                                <m:t>1</m:t>
                              </m:r>
                            </m:sub>
                          </m:sSub>
                          <m:d>
                            <m:dPr>
                              <m:ctrlPr>
                                <a:rPr lang="en-IN" i="1">
                                  <a:solidFill>
                                    <a:schemeClr val="bg1"/>
                                  </a:solidFill>
                                  <a:latin typeface="Cambria Math" panose="02040503050406030204" pitchFamily="18" charset="0"/>
                                </a:rPr>
                              </m:ctrlPr>
                            </m:dPr>
                            <m:e>
                              <m:r>
                                <m:rPr>
                                  <m:sty m:val="p"/>
                                </m:rPr>
                                <a:rPr lang="en-IN">
                                  <a:solidFill>
                                    <a:schemeClr val="bg1"/>
                                  </a:solidFill>
                                  <a:latin typeface="Cambria Math" panose="02040503050406030204" pitchFamily="18" charset="0"/>
                                </a:rPr>
                                <m:t>n</m:t>
                              </m:r>
                              <m:r>
                                <a:rPr lang="en-IN">
                                  <a:solidFill>
                                    <a:schemeClr val="bg1"/>
                                  </a:solidFill>
                                  <a:latin typeface="Cambria Math" panose="02040503050406030204" pitchFamily="18" charset="0"/>
                                </a:rPr>
                                <m:t>−2</m:t>
                              </m:r>
                            </m:e>
                          </m:d>
                          <m:r>
                            <a:rPr lang="pt-BR">
                              <a:solidFill>
                                <a:schemeClr val="bg1"/>
                              </a:solidFill>
                              <a:latin typeface="Cambria Math" panose="02040503050406030204" pitchFamily="18" charset="0"/>
                            </a:rPr>
                            <m:t>+</m:t>
                          </m:r>
                          <m:sSub>
                            <m:sSubPr>
                              <m:ctrlPr>
                                <a:rPr lang="pt-BR" i="1">
                                  <a:solidFill>
                                    <a:schemeClr val="bg1"/>
                                  </a:solidFill>
                                  <a:latin typeface="Cambria Math" panose="02040503050406030204" pitchFamily="18" charset="0"/>
                                </a:rPr>
                              </m:ctrlPr>
                            </m:sSubPr>
                            <m:e>
                              <m:r>
                                <m:rPr>
                                  <m:sty m:val="p"/>
                                </m:rPr>
                                <a:rPr lang="pt-BR">
                                  <a:solidFill>
                                    <a:schemeClr val="bg1"/>
                                  </a:solidFill>
                                  <a:latin typeface="Cambria Math" panose="02040503050406030204" pitchFamily="18" charset="0"/>
                                </a:rPr>
                                <m:t>P</m:t>
                              </m:r>
                            </m:e>
                            <m:sub>
                              <m:r>
                                <a:rPr lang="pt-BR">
                                  <a:solidFill>
                                    <a:schemeClr val="bg1"/>
                                  </a:solidFill>
                                  <a:latin typeface="Cambria Math" panose="02040503050406030204" pitchFamily="18" charset="0"/>
                                </a:rPr>
                                <m:t>2</m:t>
                              </m:r>
                            </m:sub>
                          </m:sSub>
                          <m:sSup>
                            <m:sSupPr>
                              <m:ctrlPr>
                                <a:rPr lang="pt-BR" i="1">
                                  <a:solidFill>
                                    <a:schemeClr val="bg1"/>
                                  </a:solidFill>
                                  <a:latin typeface="Cambria Math" panose="02040503050406030204" pitchFamily="18" charset="0"/>
                                </a:rPr>
                              </m:ctrlPr>
                            </m:sSupPr>
                            <m:e>
                              <m:d>
                                <m:dPr>
                                  <m:ctrlPr>
                                    <a:rPr lang="en-IN" i="1">
                                      <a:solidFill>
                                        <a:schemeClr val="bg1"/>
                                      </a:solidFill>
                                      <a:latin typeface="Cambria Math" panose="02040503050406030204" pitchFamily="18" charset="0"/>
                                    </a:rPr>
                                  </m:ctrlPr>
                                </m:dPr>
                                <m:e>
                                  <m:r>
                                    <m:rPr>
                                      <m:sty m:val="p"/>
                                    </m:rPr>
                                    <a:rPr lang="en-IN">
                                      <a:solidFill>
                                        <a:schemeClr val="bg1"/>
                                      </a:solidFill>
                                      <a:latin typeface="Cambria Math" panose="02040503050406030204" pitchFamily="18" charset="0"/>
                                    </a:rPr>
                                    <m:t>n</m:t>
                                  </m:r>
                                  <m:r>
                                    <a:rPr lang="en-IN">
                                      <a:solidFill>
                                        <a:schemeClr val="bg1"/>
                                      </a:solidFill>
                                      <a:latin typeface="Cambria Math" panose="02040503050406030204" pitchFamily="18" charset="0"/>
                                    </a:rPr>
                                    <m:t>−2</m:t>
                                  </m:r>
                                </m:e>
                              </m:d>
                            </m:e>
                            <m:sup>
                              <m:r>
                                <a:rPr lang="pt-BR">
                                  <a:solidFill>
                                    <a:schemeClr val="bg1"/>
                                  </a:solidFill>
                                  <a:latin typeface="Cambria Math" panose="02040503050406030204" pitchFamily="18" charset="0"/>
                                </a:rPr>
                                <m:t>2</m:t>
                              </m:r>
                            </m:sup>
                          </m:sSup>
                          <m:r>
                            <a:rPr lang="en-IN" b="0" i="1" smtClean="0">
                              <a:solidFill>
                                <a:schemeClr val="bg1"/>
                              </a:solidFill>
                              <a:latin typeface="Cambria Math" panose="02040503050406030204" pitchFamily="18" charset="0"/>
                            </a:rPr>
                            <m:t> </m:t>
                          </m:r>
                        </m:e>
                      </m:d>
                      <m:r>
                        <a:rPr lang="en-US">
                          <a:latin typeface="Cambria Math" panose="02040503050406030204" pitchFamily="18" charset="0"/>
                        </a:rPr>
                        <m:t>=3</m:t>
                      </m:r>
                      <m:sSup>
                        <m:sSupPr>
                          <m:ctrlPr>
                            <a:rPr lang="en-IN" i="1">
                              <a:latin typeface="Cambria Math" panose="02040503050406030204" pitchFamily="18" charset="0"/>
                            </a:rPr>
                          </m:ctrlPr>
                        </m:sSupPr>
                        <m:e>
                          <m:r>
                            <m:rPr>
                              <m:sty m:val="p"/>
                            </m:rPr>
                            <a:rPr lang="en-US">
                              <a:latin typeface="Cambria Math" panose="02040503050406030204" pitchFamily="18" charset="0"/>
                            </a:rPr>
                            <m:t>n</m:t>
                          </m:r>
                        </m:e>
                        <m:sup>
                          <m:r>
                            <a:rPr lang="en-US">
                              <a:latin typeface="Cambria Math" panose="02040503050406030204" pitchFamily="18" charset="0"/>
                            </a:rPr>
                            <m:t>2</m:t>
                          </m:r>
                        </m:sup>
                      </m:sSup>
                    </m:oMath>
                  </m:oMathPara>
                </a14:m>
                <a:endParaRPr lang="en-IN" dirty="0">
                  <a:latin typeface="+mj-lt"/>
                </a:endParaRPr>
              </a:p>
            </p:txBody>
          </p:sp>
        </mc:Choice>
        <mc:Fallback xmlns="">
          <p:sp>
            <p:nvSpPr>
              <p:cNvPr id="82" name="TextBox 81">
                <a:extLst>
                  <a:ext uri="{FF2B5EF4-FFF2-40B4-BE49-F238E27FC236}">
                    <a16:creationId xmlns:a16="http://schemas.microsoft.com/office/drawing/2014/main" id="{55CBD902-4E41-44E5-92AA-8155B0005760}"/>
                  </a:ext>
                </a:extLst>
              </p:cNvPr>
              <p:cNvSpPr txBox="1">
                <a:spLocks noRot="1" noChangeAspect="1" noMove="1" noResize="1" noEditPoints="1" noAdjustHandles="1" noChangeArrowheads="1" noChangeShapeType="1" noTextEdit="1"/>
              </p:cNvSpPr>
              <p:nvPr/>
            </p:nvSpPr>
            <p:spPr>
              <a:xfrm>
                <a:off x="1670179" y="5137446"/>
                <a:ext cx="10521821" cy="112646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F4EA705F-C178-489A-B052-B76713738666}"/>
                  </a:ext>
                </a:extLst>
              </p:cNvPr>
              <p:cNvSpPr txBox="1"/>
              <p:nvPr/>
            </p:nvSpPr>
            <p:spPr>
              <a:xfrm>
                <a:off x="1897219" y="5184736"/>
                <a:ext cx="256920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0</m:t>
                          </m:r>
                        </m:sub>
                      </m:sSub>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1</m:t>
                          </m:r>
                        </m:sub>
                      </m:sSub>
                      <m:r>
                        <m:rPr>
                          <m:sty m:val="p"/>
                        </m:rPr>
                        <a:rPr lang="pt-BR" b="0" i="0">
                          <a:solidFill>
                            <a:srgbClr val="002060"/>
                          </a:solidFill>
                          <a:latin typeface="Cambria Math" panose="02040503050406030204" pitchFamily="18" charset="0"/>
                        </a:rPr>
                        <m:t>n</m:t>
                      </m:r>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2</m:t>
                          </m:r>
                        </m:sub>
                      </m:sSub>
                      <m:sSup>
                        <m:sSupPr>
                          <m:ctrlPr>
                            <a:rPr lang="pt-BR" i="1">
                              <a:solidFill>
                                <a:srgbClr val="002060"/>
                              </a:solidFill>
                              <a:latin typeface="Cambria Math" panose="02040503050406030204" pitchFamily="18" charset="0"/>
                            </a:rPr>
                          </m:ctrlPr>
                        </m:sSupPr>
                        <m:e>
                          <m:r>
                            <m:rPr>
                              <m:sty m:val="p"/>
                            </m:rPr>
                            <a:rPr lang="pt-BR" b="0" i="0">
                              <a:solidFill>
                                <a:srgbClr val="002060"/>
                              </a:solidFill>
                              <a:latin typeface="Cambria Math" panose="02040503050406030204" pitchFamily="18" charset="0"/>
                            </a:rPr>
                            <m:t>n</m:t>
                          </m:r>
                        </m:e>
                        <m:sup>
                          <m:r>
                            <a:rPr lang="pt-BR" b="0" i="0">
                              <a:solidFill>
                                <a:srgbClr val="002060"/>
                              </a:solidFill>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85" name="TextBox 84">
                <a:extLst>
                  <a:ext uri="{FF2B5EF4-FFF2-40B4-BE49-F238E27FC236}">
                    <a16:creationId xmlns:a16="http://schemas.microsoft.com/office/drawing/2014/main" id="{F4EA705F-C178-489A-B052-B76713738666}"/>
                  </a:ext>
                </a:extLst>
              </p:cNvPr>
              <p:cNvSpPr txBox="1">
                <a:spLocks noRot="1" noChangeAspect="1" noMove="1" noResize="1" noEditPoints="1" noAdjustHandles="1" noChangeArrowheads="1" noChangeShapeType="1" noTextEdit="1"/>
              </p:cNvSpPr>
              <p:nvPr/>
            </p:nvSpPr>
            <p:spPr>
              <a:xfrm>
                <a:off x="1897219" y="5184736"/>
                <a:ext cx="2569208"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B03C161E-7226-4715-B7A5-61453AA690B4}"/>
                  </a:ext>
                </a:extLst>
              </p:cNvPr>
              <p:cNvSpPr txBox="1"/>
              <p:nvPr/>
            </p:nvSpPr>
            <p:spPr>
              <a:xfrm>
                <a:off x="5324323" y="5184736"/>
                <a:ext cx="4477332"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pt-BR" i="1">
                              <a:latin typeface="Cambria Math" panose="02040503050406030204" pitchFamily="18" charset="0"/>
                            </a:rPr>
                          </m:ctrlPr>
                        </m:sSubPr>
                        <m:e>
                          <m:r>
                            <m:rPr>
                              <m:sty m:val="p"/>
                            </m:rPr>
                            <a:rPr lang="pt-BR">
                              <a:latin typeface="Cambria Math" panose="02040503050406030204" pitchFamily="18" charset="0"/>
                            </a:rPr>
                            <m:t>P</m:t>
                          </m:r>
                        </m:e>
                        <m:sub>
                          <m:r>
                            <a:rPr lang="pt-BR">
                              <a:latin typeface="Cambria Math" panose="02040503050406030204" pitchFamily="18" charset="0"/>
                            </a:rPr>
                            <m:t>0</m:t>
                          </m:r>
                        </m:sub>
                      </m:sSub>
                      <m:r>
                        <a:rPr lang="pt-BR">
                          <a:latin typeface="Cambria Math" panose="02040503050406030204" pitchFamily="18" charset="0"/>
                        </a:rPr>
                        <m:t>+</m:t>
                      </m:r>
                      <m:sSub>
                        <m:sSubPr>
                          <m:ctrlPr>
                            <a:rPr lang="pt-BR" i="1">
                              <a:latin typeface="Cambria Math" panose="02040503050406030204" pitchFamily="18" charset="0"/>
                            </a:rPr>
                          </m:ctrlPr>
                        </m:sSubPr>
                        <m:e>
                          <m:r>
                            <m:rPr>
                              <m:sty m:val="p"/>
                            </m:rPr>
                            <a:rPr lang="pt-BR">
                              <a:latin typeface="Cambria Math" panose="02040503050406030204" pitchFamily="18" charset="0"/>
                            </a:rPr>
                            <m:t>P</m:t>
                          </m:r>
                        </m:e>
                        <m:sub>
                          <m:r>
                            <a:rPr lang="pt-BR">
                              <a:latin typeface="Cambria Math" panose="02040503050406030204" pitchFamily="18" charset="0"/>
                            </a:rPr>
                            <m:t>1</m:t>
                          </m:r>
                        </m:sub>
                      </m:sSub>
                      <m:d>
                        <m:dPr>
                          <m:ctrlPr>
                            <a:rPr lang="en-IN" i="1">
                              <a:latin typeface="Cambria Math" panose="02040503050406030204" pitchFamily="18" charset="0"/>
                            </a:rPr>
                          </m:ctrlPr>
                        </m:dPr>
                        <m:e>
                          <m:r>
                            <m:rPr>
                              <m:sty m:val="p"/>
                            </m:rPr>
                            <a:rPr lang="en-IN">
                              <a:latin typeface="Cambria Math" panose="02040503050406030204" pitchFamily="18" charset="0"/>
                            </a:rPr>
                            <m:t>n</m:t>
                          </m:r>
                          <m:r>
                            <a:rPr lang="en-IN">
                              <a:latin typeface="Cambria Math" panose="02040503050406030204" pitchFamily="18" charset="0"/>
                            </a:rPr>
                            <m:t>−1</m:t>
                          </m:r>
                        </m:e>
                      </m:d>
                      <m:r>
                        <a:rPr lang="pt-BR">
                          <a:latin typeface="Cambria Math" panose="02040503050406030204" pitchFamily="18" charset="0"/>
                        </a:rPr>
                        <m:t>+</m:t>
                      </m:r>
                      <m:sSub>
                        <m:sSubPr>
                          <m:ctrlPr>
                            <a:rPr lang="pt-BR" i="1">
                              <a:latin typeface="Cambria Math" panose="02040503050406030204" pitchFamily="18" charset="0"/>
                            </a:rPr>
                          </m:ctrlPr>
                        </m:sSubPr>
                        <m:e>
                          <m:r>
                            <m:rPr>
                              <m:sty m:val="p"/>
                            </m:rPr>
                            <a:rPr lang="pt-BR">
                              <a:latin typeface="Cambria Math" panose="02040503050406030204" pitchFamily="18" charset="0"/>
                            </a:rPr>
                            <m:t>P</m:t>
                          </m:r>
                        </m:e>
                        <m:sub>
                          <m:r>
                            <a:rPr lang="pt-BR">
                              <a:latin typeface="Cambria Math" panose="02040503050406030204" pitchFamily="18" charset="0"/>
                            </a:rPr>
                            <m:t>2</m:t>
                          </m:r>
                        </m:sub>
                      </m:sSub>
                      <m:sSup>
                        <m:sSupPr>
                          <m:ctrlPr>
                            <a:rPr lang="pt-BR" i="1">
                              <a:latin typeface="Cambria Math" panose="02040503050406030204" pitchFamily="18" charset="0"/>
                            </a:rPr>
                          </m:ctrlPr>
                        </m:sSupPr>
                        <m:e>
                          <m:d>
                            <m:dPr>
                              <m:ctrlPr>
                                <a:rPr lang="en-IN" i="1">
                                  <a:latin typeface="Cambria Math" panose="02040503050406030204" pitchFamily="18" charset="0"/>
                                </a:rPr>
                              </m:ctrlPr>
                            </m:dPr>
                            <m:e>
                              <m:r>
                                <m:rPr>
                                  <m:sty m:val="p"/>
                                </m:rPr>
                                <a:rPr lang="en-IN">
                                  <a:latin typeface="Cambria Math" panose="02040503050406030204" pitchFamily="18" charset="0"/>
                                </a:rPr>
                                <m:t>n</m:t>
                              </m:r>
                              <m:r>
                                <a:rPr lang="en-IN">
                                  <a:latin typeface="Cambria Math" panose="02040503050406030204" pitchFamily="18" charset="0"/>
                                </a:rPr>
                                <m:t>−1</m:t>
                              </m:r>
                            </m:e>
                          </m:d>
                        </m:e>
                        <m:sup>
                          <m:r>
                            <a:rPr lang="pt-BR">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86" name="TextBox 85">
                <a:extLst>
                  <a:ext uri="{FF2B5EF4-FFF2-40B4-BE49-F238E27FC236}">
                    <a16:creationId xmlns:a16="http://schemas.microsoft.com/office/drawing/2014/main" id="{B03C161E-7226-4715-B7A5-61453AA690B4}"/>
                  </a:ext>
                </a:extLst>
              </p:cNvPr>
              <p:cNvSpPr txBox="1">
                <a:spLocks noRot="1" noChangeAspect="1" noMove="1" noResize="1" noEditPoints="1" noAdjustHandles="1" noChangeArrowheads="1" noChangeShapeType="1" noTextEdit="1"/>
              </p:cNvSpPr>
              <p:nvPr/>
            </p:nvSpPr>
            <p:spPr>
              <a:xfrm>
                <a:off x="5324323" y="5184736"/>
                <a:ext cx="4477332"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6553C39-1DB2-49D9-90E0-DC1FD555E78A}"/>
                  </a:ext>
                </a:extLst>
              </p:cNvPr>
              <p:cNvSpPr txBox="1"/>
              <p:nvPr/>
            </p:nvSpPr>
            <p:spPr>
              <a:xfrm>
                <a:off x="6206782" y="5692520"/>
                <a:ext cx="4477332"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pt-BR" i="1" smtClean="0">
                              <a:latin typeface="Cambria Math" panose="02040503050406030204" pitchFamily="18" charset="0"/>
                            </a:rPr>
                          </m:ctrlPr>
                        </m:sSubPr>
                        <m:e>
                          <m:r>
                            <m:rPr>
                              <m:sty m:val="p"/>
                            </m:rPr>
                            <a:rPr lang="pt-BR">
                              <a:latin typeface="Cambria Math" panose="02040503050406030204" pitchFamily="18" charset="0"/>
                            </a:rPr>
                            <m:t>P</m:t>
                          </m:r>
                        </m:e>
                        <m:sub>
                          <m:r>
                            <a:rPr lang="pt-BR">
                              <a:latin typeface="Cambria Math" panose="02040503050406030204" pitchFamily="18" charset="0"/>
                            </a:rPr>
                            <m:t>0</m:t>
                          </m:r>
                        </m:sub>
                      </m:sSub>
                      <m:r>
                        <a:rPr lang="pt-BR">
                          <a:latin typeface="Cambria Math" panose="02040503050406030204" pitchFamily="18" charset="0"/>
                        </a:rPr>
                        <m:t>+</m:t>
                      </m:r>
                      <m:sSub>
                        <m:sSubPr>
                          <m:ctrlPr>
                            <a:rPr lang="pt-BR" i="1">
                              <a:latin typeface="Cambria Math" panose="02040503050406030204" pitchFamily="18" charset="0"/>
                            </a:rPr>
                          </m:ctrlPr>
                        </m:sSubPr>
                        <m:e>
                          <m:r>
                            <m:rPr>
                              <m:sty m:val="p"/>
                            </m:rPr>
                            <a:rPr lang="pt-BR">
                              <a:latin typeface="Cambria Math" panose="02040503050406030204" pitchFamily="18" charset="0"/>
                            </a:rPr>
                            <m:t>P</m:t>
                          </m:r>
                        </m:e>
                        <m:sub>
                          <m:r>
                            <a:rPr lang="pt-BR">
                              <a:latin typeface="Cambria Math" panose="02040503050406030204" pitchFamily="18" charset="0"/>
                            </a:rPr>
                            <m:t>1</m:t>
                          </m:r>
                        </m:sub>
                      </m:sSub>
                      <m:d>
                        <m:dPr>
                          <m:ctrlPr>
                            <a:rPr lang="en-IN" i="1">
                              <a:latin typeface="Cambria Math" panose="02040503050406030204" pitchFamily="18" charset="0"/>
                            </a:rPr>
                          </m:ctrlPr>
                        </m:dPr>
                        <m:e>
                          <m:r>
                            <m:rPr>
                              <m:sty m:val="p"/>
                            </m:rPr>
                            <a:rPr lang="en-IN">
                              <a:latin typeface="Cambria Math" panose="02040503050406030204" pitchFamily="18" charset="0"/>
                            </a:rPr>
                            <m:t>n</m:t>
                          </m:r>
                          <m:r>
                            <a:rPr lang="en-IN">
                              <a:latin typeface="Cambria Math" panose="02040503050406030204" pitchFamily="18" charset="0"/>
                            </a:rPr>
                            <m:t>−2</m:t>
                          </m:r>
                        </m:e>
                      </m:d>
                      <m:r>
                        <a:rPr lang="pt-BR">
                          <a:latin typeface="Cambria Math" panose="02040503050406030204" pitchFamily="18" charset="0"/>
                        </a:rPr>
                        <m:t>+</m:t>
                      </m:r>
                      <m:sSub>
                        <m:sSubPr>
                          <m:ctrlPr>
                            <a:rPr lang="pt-BR" i="1">
                              <a:latin typeface="Cambria Math" panose="02040503050406030204" pitchFamily="18" charset="0"/>
                            </a:rPr>
                          </m:ctrlPr>
                        </m:sSubPr>
                        <m:e>
                          <m:r>
                            <m:rPr>
                              <m:sty m:val="p"/>
                            </m:rPr>
                            <a:rPr lang="pt-BR">
                              <a:latin typeface="Cambria Math" panose="02040503050406030204" pitchFamily="18" charset="0"/>
                            </a:rPr>
                            <m:t>P</m:t>
                          </m:r>
                        </m:e>
                        <m:sub>
                          <m:r>
                            <a:rPr lang="pt-BR">
                              <a:latin typeface="Cambria Math" panose="02040503050406030204" pitchFamily="18" charset="0"/>
                            </a:rPr>
                            <m:t>2</m:t>
                          </m:r>
                        </m:sub>
                      </m:sSub>
                      <m:sSup>
                        <m:sSupPr>
                          <m:ctrlPr>
                            <a:rPr lang="pt-BR" i="1">
                              <a:latin typeface="Cambria Math" panose="02040503050406030204" pitchFamily="18" charset="0"/>
                            </a:rPr>
                          </m:ctrlPr>
                        </m:sSupPr>
                        <m:e>
                          <m:d>
                            <m:dPr>
                              <m:ctrlPr>
                                <a:rPr lang="en-IN" i="1">
                                  <a:latin typeface="Cambria Math" panose="02040503050406030204" pitchFamily="18" charset="0"/>
                                </a:rPr>
                              </m:ctrlPr>
                            </m:dPr>
                            <m:e>
                              <m:r>
                                <m:rPr>
                                  <m:sty m:val="p"/>
                                </m:rPr>
                                <a:rPr lang="en-IN">
                                  <a:latin typeface="Cambria Math" panose="02040503050406030204" pitchFamily="18" charset="0"/>
                                </a:rPr>
                                <m:t>n</m:t>
                              </m:r>
                              <m:r>
                                <a:rPr lang="en-IN">
                                  <a:latin typeface="Cambria Math" panose="02040503050406030204" pitchFamily="18" charset="0"/>
                                </a:rPr>
                                <m:t>−2</m:t>
                              </m:r>
                            </m:e>
                          </m:d>
                        </m:e>
                        <m:sup>
                          <m:r>
                            <a:rPr lang="pt-BR">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87" name="TextBox 86">
                <a:extLst>
                  <a:ext uri="{FF2B5EF4-FFF2-40B4-BE49-F238E27FC236}">
                    <a16:creationId xmlns:a16="http://schemas.microsoft.com/office/drawing/2014/main" id="{16553C39-1DB2-49D9-90E0-DC1FD555E78A}"/>
                  </a:ext>
                </a:extLst>
              </p:cNvPr>
              <p:cNvSpPr txBox="1">
                <a:spLocks noRot="1" noChangeAspect="1" noMove="1" noResize="1" noEditPoints="1" noAdjustHandles="1" noChangeArrowheads="1" noChangeShapeType="1" noTextEdit="1"/>
              </p:cNvSpPr>
              <p:nvPr/>
            </p:nvSpPr>
            <p:spPr>
              <a:xfrm>
                <a:off x="6206782" y="5692520"/>
                <a:ext cx="4477332"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0B0E07F-DFA5-4A48-AB6C-ABBF8A846082}"/>
                  </a:ext>
                </a:extLst>
              </p:cNvPr>
              <p:cNvSpPr txBox="1"/>
              <p:nvPr/>
            </p:nvSpPr>
            <p:spPr>
              <a:xfrm>
                <a:off x="4332521" y="857006"/>
                <a:ext cx="4416820" cy="532966"/>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800">
                    <a:solidFill>
                      <a:schemeClr val="bg1"/>
                    </a:solidFill>
                  </a:defRPr>
                </a:lvl1pPr>
              </a:lstStyle>
              <a:p>
                <a:pPr/>
                <a14:m>
                  <m:oMathPara xmlns:m="http://schemas.openxmlformats.org/officeDocument/2006/math">
                    <m:oMathParaPr>
                      <m:jc m:val="center"/>
                    </m:oMathParaPr>
                    <m:oMath xmlns:m="http://schemas.openxmlformats.org/officeDocument/2006/math">
                      <m:sSub>
                        <m:sSubPr>
                          <m:ctrlPr>
                            <a:rPr lang="en-IN" i="1" smtClean="0">
                              <a:solidFill>
                                <a:srgbClr val="002060"/>
                              </a:solidFill>
                              <a:latin typeface="Cambria Math" panose="02040503050406030204" pitchFamily="18" charset="0"/>
                            </a:rPr>
                          </m:ctrlPr>
                        </m:sSubPr>
                        <m:e>
                          <m:r>
                            <m:rPr>
                              <m:sty m:val="p"/>
                            </m:rPr>
                            <a:rPr lang="en-US">
                              <a:solidFill>
                                <a:srgbClr val="002060"/>
                              </a:solidFill>
                              <a:latin typeface="Cambria Math" panose="02040503050406030204" pitchFamily="18" charset="0"/>
                            </a:rPr>
                            <m:t>a</m:t>
                          </m:r>
                        </m:e>
                        <m:sub>
                          <m:r>
                            <m:rPr>
                              <m:sty m:val="p"/>
                            </m:rPr>
                            <a:rPr lang="en-US">
                              <a:solidFill>
                                <a:srgbClr val="002060"/>
                              </a:solidFill>
                              <a:latin typeface="Cambria Math" panose="02040503050406030204" pitchFamily="18" charset="0"/>
                            </a:rPr>
                            <m:t>n</m:t>
                          </m:r>
                        </m:sub>
                      </m:sSub>
                      <m:r>
                        <a:rPr lang="en-US">
                          <a:solidFill>
                            <a:srgbClr val="002060"/>
                          </a:solidFill>
                          <a:latin typeface="Cambria Math" panose="02040503050406030204" pitchFamily="18" charset="0"/>
                        </a:rPr>
                        <m:t>+5</m:t>
                      </m:r>
                      <m:sSub>
                        <m:sSubPr>
                          <m:ctrlPr>
                            <a:rPr lang="en-IN" i="1">
                              <a:solidFill>
                                <a:srgbClr val="002060"/>
                              </a:solidFill>
                              <a:latin typeface="Cambria Math" panose="02040503050406030204" pitchFamily="18" charset="0"/>
                            </a:rPr>
                          </m:ctrlPr>
                        </m:sSubPr>
                        <m:e>
                          <m:r>
                            <m:rPr>
                              <m:sty m:val="p"/>
                            </m:rPr>
                            <a:rPr lang="en-US">
                              <a:solidFill>
                                <a:srgbClr val="002060"/>
                              </a:solidFill>
                              <a:latin typeface="Cambria Math" panose="02040503050406030204" pitchFamily="18" charset="0"/>
                            </a:rPr>
                            <m:t>a</m:t>
                          </m:r>
                        </m:e>
                        <m:sub>
                          <m:r>
                            <m:rPr>
                              <m:sty m:val="p"/>
                            </m:rPr>
                            <a:rPr lang="en-US">
                              <a:solidFill>
                                <a:srgbClr val="002060"/>
                              </a:solidFill>
                              <a:latin typeface="Cambria Math" panose="02040503050406030204" pitchFamily="18" charset="0"/>
                            </a:rPr>
                            <m:t>n</m:t>
                          </m:r>
                          <m:r>
                            <a:rPr lang="en-US">
                              <a:solidFill>
                                <a:srgbClr val="002060"/>
                              </a:solidFill>
                              <a:latin typeface="Cambria Math" panose="02040503050406030204" pitchFamily="18" charset="0"/>
                            </a:rPr>
                            <m:t>−1</m:t>
                          </m:r>
                        </m:sub>
                      </m:sSub>
                      <m:r>
                        <a:rPr lang="en-US">
                          <a:solidFill>
                            <a:srgbClr val="002060"/>
                          </a:solidFill>
                          <a:latin typeface="Cambria Math" panose="02040503050406030204" pitchFamily="18" charset="0"/>
                        </a:rPr>
                        <m:t>+6</m:t>
                      </m:r>
                      <m:sSub>
                        <m:sSubPr>
                          <m:ctrlPr>
                            <a:rPr lang="en-IN" i="1">
                              <a:solidFill>
                                <a:srgbClr val="002060"/>
                              </a:solidFill>
                              <a:latin typeface="Cambria Math" panose="02040503050406030204" pitchFamily="18" charset="0"/>
                            </a:rPr>
                          </m:ctrlPr>
                        </m:sSubPr>
                        <m:e>
                          <m:r>
                            <m:rPr>
                              <m:sty m:val="p"/>
                            </m:rPr>
                            <a:rPr lang="en-US">
                              <a:solidFill>
                                <a:srgbClr val="002060"/>
                              </a:solidFill>
                              <a:latin typeface="Cambria Math" panose="02040503050406030204" pitchFamily="18" charset="0"/>
                            </a:rPr>
                            <m:t>a</m:t>
                          </m:r>
                        </m:e>
                        <m:sub>
                          <m:r>
                            <m:rPr>
                              <m:sty m:val="p"/>
                            </m:rPr>
                            <a:rPr lang="en-US">
                              <a:solidFill>
                                <a:srgbClr val="002060"/>
                              </a:solidFill>
                              <a:latin typeface="Cambria Math" panose="02040503050406030204" pitchFamily="18" charset="0"/>
                            </a:rPr>
                            <m:t>n</m:t>
                          </m:r>
                          <m:r>
                            <a:rPr lang="en-US">
                              <a:solidFill>
                                <a:srgbClr val="002060"/>
                              </a:solidFill>
                              <a:latin typeface="Cambria Math" panose="02040503050406030204" pitchFamily="18" charset="0"/>
                            </a:rPr>
                            <m:t>−2</m:t>
                          </m:r>
                        </m:sub>
                      </m:sSub>
                      <m:r>
                        <a:rPr lang="en-US">
                          <a:solidFill>
                            <a:srgbClr val="002060"/>
                          </a:solidFill>
                          <a:latin typeface="Cambria Math" panose="02040503050406030204" pitchFamily="18" charset="0"/>
                        </a:rPr>
                        <m:t>=3</m:t>
                      </m:r>
                      <m:sSup>
                        <m:sSupPr>
                          <m:ctrlPr>
                            <a:rPr lang="en-IN" i="1">
                              <a:solidFill>
                                <a:srgbClr val="002060"/>
                              </a:solidFill>
                              <a:latin typeface="Cambria Math" panose="02040503050406030204" pitchFamily="18" charset="0"/>
                            </a:rPr>
                          </m:ctrlPr>
                        </m:sSupPr>
                        <m:e>
                          <m:r>
                            <m:rPr>
                              <m:sty m:val="p"/>
                            </m:rPr>
                            <a:rPr lang="en-US">
                              <a:solidFill>
                                <a:srgbClr val="002060"/>
                              </a:solidFill>
                              <a:latin typeface="Cambria Math" panose="02040503050406030204" pitchFamily="18" charset="0"/>
                            </a:rPr>
                            <m:t>n</m:t>
                          </m:r>
                        </m:e>
                        <m:sup>
                          <m:r>
                            <a:rPr lang="en-US">
                              <a:solidFill>
                                <a:srgbClr val="002060"/>
                              </a:solidFill>
                              <a:latin typeface="Cambria Math" panose="02040503050406030204" pitchFamily="18" charset="0"/>
                            </a:rPr>
                            <m:t>2</m:t>
                          </m:r>
                        </m:sup>
                      </m:sSup>
                    </m:oMath>
                  </m:oMathPara>
                </a14:m>
                <a:endParaRPr lang="en-IN" dirty="0">
                  <a:solidFill>
                    <a:srgbClr val="002060"/>
                  </a:solidFill>
                </a:endParaRPr>
              </a:p>
            </p:txBody>
          </p:sp>
        </mc:Choice>
        <mc:Fallback xmlns="">
          <p:sp>
            <p:nvSpPr>
              <p:cNvPr id="17" name="TextBox 16">
                <a:extLst>
                  <a:ext uri="{FF2B5EF4-FFF2-40B4-BE49-F238E27FC236}">
                    <a16:creationId xmlns:a16="http://schemas.microsoft.com/office/drawing/2014/main" id="{00B0E07F-DFA5-4A48-AB6C-ABBF8A846082}"/>
                  </a:ext>
                </a:extLst>
              </p:cNvPr>
              <p:cNvSpPr txBox="1">
                <a:spLocks noRot="1" noChangeAspect="1" noMove="1" noResize="1" noEditPoints="1" noAdjustHandles="1" noChangeArrowheads="1" noChangeShapeType="1" noTextEdit="1"/>
              </p:cNvSpPr>
              <p:nvPr/>
            </p:nvSpPr>
            <p:spPr>
              <a:xfrm>
                <a:off x="4332521" y="857006"/>
                <a:ext cx="4416820" cy="532966"/>
              </a:xfrm>
              <a:prstGeom prst="rect">
                <a:avLst/>
              </a:prstGeom>
              <a:blipFill>
                <a:blip r:embed="rId11"/>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70951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par>
                          <p:cTn id="31" fill="hold">
                            <p:stCondLst>
                              <p:cond delay="0"/>
                            </p:stCondLst>
                            <p:childTnLst>
                              <p:par>
                                <p:cTn id="32" presetID="3" presetClass="emph" presetSubtype="2" fill="hold" grpId="1" nodeType="afterEffect">
                                  <p:stCondLst>
                                    <p:cond delay="0"/>
                                  </p:stCondLst>
                                  <p:childTnLst>
                                    <p:animClr clrSpc="rgb" dir="cw">
                                      <p:cBhvr override="childStyle">
                                        <p:cTn id="33" dur="10" fill="hold"/>
                                        <p:tgtEl>
                                          <p:spTgt spid="82"/>
                                        </p:tgtEl>
                                        <p:attrNameLst>
                                          <p:attrName>style.color</p:attrName>
                                        </p:attrNameLst>
                                      </p:cBhvr>
                                      <p:to>
                                        <a:srgbClr val="002060"/>
                                      </p:to>
                                    </p:animClr>
                                  </p:childTnLst>
                                </p:cTn>
                              </p:par>
                            </p:childTnLst>
                          </p:cTn>
                        </p:par>
                        <p:par>
                          <p:cTn id="34" fill="hold">
                            <p:stCondLst>
                              <p:cond delay="10"/>
                            </p:stCondLst>
                            <p:childTnLst>
                              <p:par>
                                <p:cTn id="35" presetID="1" presetClass="exit" presetSubtype="0" fill="hold" grpId="1" nodeType="afterEffect">
                                  <p:stCondLst>
                                    <p:cond delay="0"/>
                                  </p:stCondLst>
                                  <p:childTnLst>
                                    <p:set>
                                      <p:cBhvr>
                                        <p:cTn id="36" dur="1" fill="hold">
                                          <p:stCondLst>
                                            <p:cond delay="0"/>
                                          </p:stCondLst>
                                        </p:cTn>
                                        <p:tgtEl>
                                          <p:spTgt spid="85"/>
                                        </p:tgtEl>
                                        <p:attrNameLst>
                                          <p:attrName>style.visibility</p:attrName>
                                        </p:attrNameLst>
                                      </p:cBhvr>
                                      <p:to>
                                        <p:strVal val="hidden"/>
                                      </p:to>
                                    </p:set>
                                  </p:childTnLst>
                                </p:cTn>
                              </p:par>
                            </p:childTnLst>
                          </p:cTn>
                        </p:par>
                        <p:par>
                          <p:cTn id="37" fill="hold">
                            <p:stCondLst>
                              <p:cond delay="10"/>
                            </p:stCondLst>
                            <p:childTnLst>
                              <p:par>
                                <p:cTn id="38" presetID="1" presetClass="exit" presetSubtype="0" fill="hold" grpId="1" nodeType="afterEffect">
                                  <p:stCondLst>
                                    <p:cond delay="0"/>
                                  </p:stCondLst>
                                  <p:childTnLst>
                                    <p:set>
                                      <p:cBhvr>
                                        <p:cTn id="39" dur="1" fill="hold">
                                          <p:stCondLst>
                                            <p:cond delay="0"/>
                                          </p:stCondLst>
                                        </p:cTn>
                                        <p:tgtEl>
                                          <p:spTgt spid="86"/>
                                        </p:tgtEl>
                                        <p:attrNameLst>
                                          <p:attrName>style.visibility</p:attrName>
                                        </p:attrNameLst>
                                      </p:cBhvr>
                                      <p:to>
                                        <p:strVal val="hidden"/>
                                      </p:to>
                                    </p:set>
                                  </p:childTnLst>
                                </p:cTn>
                              </p:par>
                            </p:childTnLst>
                          </p:cTn>
                        </p:par>
                        <p:par>
                          <p:cTn id="40" fill="hold">
                            <p:stCondLst>
                              <p:cond delay="10"/>
                            </p:stCondLst>
                            <p:childTnLst>
                              <p:par>
                                <p:cTn id="41" presetID="1" presetClass="exit" presetSubtype="0" fill="hold" grpId="1" nodeType="afterEffect">
                                  <p:stCondLst>
                                    <p:cond delay="0"/>
                                  </p:stCondLst>
                                  <p:childTnLst>
                                    <p:set>
                                      <p:cBhvr>
                                        <p:cTn id="42" dur="1" fill="hold">
                                          <p:stCondLst>
                                            <p:cond delay="0"/>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5" grpId="0"/>
      <p:bldP spid="80" grpId="0"/>
      <p:bldP spid="82" grpId="0"/>
      <p:bldP spid="82" grpId="1"/>
      <p:bldP spid="85" grpId="0"/>
      <p:bldP spid="85" grpId="1"/>
      <p:bldP spid="86" grpId="0"/>
      <p:bldP spid="86" grpId="1"/>
      <p:bldP spid="87" grpId="0"/>
      <p:bldP spid="8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C49B1EA-0099-4DE2-A303-85360F195FF5}"/>
                  </a:ext>
                </a:extLst>
              </p:cNvPr>
              <p:cNvSpPr/>
              <p:nvPr/>
            </p:nvSpPr>
            <p:spPr>
              <a:xfrm>
                <a:off x="3924061" y="3967781"/>
                <a:ext cx="7220239" cy="540000"/>
              </a:xfrm>
              <a:prstGeom prst="rect">
                <a:avLst/>
              </a:prstGeom>
            </p:spPr>
            <p:txBody>
              <a:bodyPr wrap="square" anchor="ctr">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 </m:t>
                      </m:r>
                      <m:r>
                        <a:rPr lang="en-IN" sz="2800" i="1">
                          <a:solidFill>
                            <a:srgbClr val="002060"/>
                          </a:solidFill>
                          <a:latin typeface="Cambria Math" panose="02040503050406030204" pitchFamily="18" charset="0"/>
                        </a:rPr>
                        <m:t> </m:t>
                      </m:r>
                      <m:r>
                        <a:rPr lang="en-GB" sz="280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sSup>
                        <m:sSupPr>
                          <m:ctrlPr>
                            <a:rPr lang="en-GB" sz="2800" i="1">
                              <a:solidFill>
                                <a:srgbClr val="002060"/>
                              </a:solidFill>
                              <a:latin typeface="Cambria Math" panose="02040503050406030204" pitchFamily="18" charset="0"/>
                            </a:rPr>
                          </m:ctrlPr>
                        </m:sSupPr>
                        <m:e>
                          <m:r>
                            <m:rPr>
                              <m:sty m:val="p"/>
                            </m:rPr>
                            <a:rPr lang="en-GB" sz="2800">
                              <a:solidFill>
                                <a:srgbClr val="002060"/>
                              </a:solidFill>
                              <a:latin typeface="Cambria Math" panose="02040503050406030204" pitchFamily="18" charset="0"/>
                            </a:rPr>
                            <m:t>n</m:t>
                          </m:r>
                        </m:e>
                        <m:sup>
                          <m:r>
                            <a:rPr lang="en-GB" sz="2800">
                              <a:solidFill>
                                <a:srgbClr val="002060"/>
                              </a:solidFill>
                              <a:latin typeface="Cambria Math" panose="02040503050406030204" pitchFamily="18" charset="0"/>
                            </a:rPr>
                            <m:t>2</m:t>
                          </m:r>
                        </m:sup>
                      </m:sSup>
                      <m:r>
                        <a:rPr lang="en-GB" sz="2800">
                          <a:solidFill>
                            <a:srgbClr val="002060"/>
                          </a:solidFill>
                          <a:latin typeface="Cambria Math" panose="02040503050406030204" pitchFamily="18" charset="0"/>
                        </a:rPr>
                        <m:t>−24</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+24</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oMath>
                  </m:oMathPara>
                </a14:m>
                <a:endParaRPr lang="en-GB" sz="2800" dirty="0">
                  <a:solidFill>
                    <a:srgbClr val="002060"/>
                  </a:solidFill>
                </a:endParaRPr>
              </a:p>
            </p:txBody>
          </p:sp>
        </mc:Choice>
        <mc:Fallback xmlns="">
          <p:sp>
            <p:nvSpPr>
              <p:cNvPr id="46" name="Rectangle 45">
                <a:extLst>
                  <a:ext uri="{FF2B5EF4-FFF2-40B4-BE49-F238E27FC236}">
                    <a16:creationId xmlns:a16="http://schemas.microsoft.com/office/drawing/2014/main" id="{9C49B1EA-0099-4DE2-A303-85360F195FF5}"/>
                  </a:ext>
                </a:extLst>
              </p:cNvPr>
              <p:cNvSpPr>
                <a:spLocks noRot="1" noChangeAspect="1" noMove="1" noResize="1" noEditPoints="1" noAdjustHandles="1" noChangeArrowheads="1" noChangeShapeType="1" noTextEdit="1"/>
              </p:cNvSpPr>
              <p:nvPr/>
            </p:nvSpPr>
            <p:spPr>
              <a:xfrm>
                <a:off x="3924061" y="3967781"/>
                <a:ext cx="7220239" cy="54000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4A803374-AF7A-4DD6-AC17-BC3C42BB0A93}"/>
                  </a:ext>
                </a:extLst>
              </p:cNvPr>
              <p:cNvSpPr/>
              <p:nvPr/>
            </p:nvSpPr>
            <p:spPr>
              <a:xfrm>
                <a:off x="4394666" y="3413667"/>
                <a:ext cx="6776288" cy="540000"/>
              </a:xfrm>
              <a:prstGeom prst="rect">
                <a:avLst/>
              </a:prstGeom>
            </p:spPr>
            <p:txBody>
              <a:bodyPr wrap="square" anchor="ctr">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m:t>
                      </m:r>
                      <m:r>
                        <a:rPr lang="en-IN" sz="2800" i="1">
                          <a:solidFill>
                            <a:srgbClr val="002060"/>
                          </a:solidFill>
                          <a:latin typeface="Cambria Math" panose="02040503050406030204" pitchFamily="18" charset="0"/>
                        </a:rPr>
                        <m:t> </m:t>
                      </m:r>
                      <m:r>
                        <a:rPr lang="en-GB" sz="280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sSup>
                        <m:sSupPr>
                          <m:ctrlPr>
                            <a:rPr lang="en-GB" sz="2800" i="1">
                              <a:solidFill>
                                <a:srgbClr val="002060"/>
                              </a:solidFill>
                              <a:latin typeface="Cambria Math" panose="02040503050406030204" pitchFamily="18" charset="0"/>
                            </a:rPr>
                          </m:ctrlPr>
                        </m:sSupPr>
                        <m:e>
                          <m:r>
                            <m:rPr>
                              <m:sty m:val="p"/>
                            </m:rPr>
                            <a:rPr lang="en-GB" sz="2800">
                              <a:solidFill>
                                <a:srgbClr val="002060"/>
                              </a:solidFill>
                              <a:latin typeface="Cambria Math" panose="02040503050406030204" pitchFamily="18" charset="0"/>
                            </a:rPr>
                            <m:t>n</m:t>
                          </m:r>
                        </m:e>
                        <m:sup>
                          <m:r>
                            <a:rPr lang="en-GB" sz="2800">
                              <a:solidFill>
                                <a:srgbClr val="002060"/>
                              </a:solidFill>
                              <a:latin typeface="Cambria Math" panose="02040503050406030204" pitchFamily="18" charset="0"/>
                            </a:rPr>
                            <m:t>2</m:t>
                          </m:r>
                        </m:sup>
                      </m:sSup>
                      <m:r>
                        <a:rPr lang="en-GB" sz="2800">
                          <a:solidFill>
                            <a:srgbClr val="002060"/>
                          </a:solidFill>
                          <a:latin typeface="Cambria Math" panose="02040503050406030204" pitchFamily="18" charset="0"/>
                        </a:rPr>
                        <m:t>−10</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a:rPr lang="en-IN" sz="2800" i="1">
                          <a:solidFill>
                            <a:srgbClr val="002060"/>
                          </a:solidFill>
                          <a:latin typeface="Cambria Math" panose="02040503050406030204" pitchFamily="18" charset="0"/>
                        </a:rPr>
                        <m:t> </m:t>
                      </m:r>
                    </m:oMath>
                  </m:oMathPara>
                </a14:m>
                <a:endParaRPr lang="en-GB" sz="2800" dirty="0">
                  <a:solidFill>
                    <a:srgbClr val="002060"/>
                  </a:solidFill>
                </a:endParaRPr>
              </a:p>
            </p:txBody>
          </p:sp>
        </mc:Choice>
        <mc:Fallback xmlns="">
          <p:sp>
            <p:nvSpPr>
              <p:cNvPr id="47" name="Rectangle 46">
                <a:extLst>
                  <a:ext uri="{FF2B5EF4-FFF2-40B4-BE49-F238E27FC236}">
                    <a16:creationId xmlns:a16="http://schemas.microsoft.com/office/drawing/2014/main" id="{4A803374-AF7A-4DD6-AC17-BC3C42BB0A93}"/>
                  </a:ext>
                </a:extLst>
              </p:cNvPr>
              <p:cNvSpPr>
                <a:spLocks noRot="1" noChangeAspect="1" noMove="1" noResize="1" noEditPoints="1" noAdjustHandles="1" noChangeArrowheads="1" noChangeShapeType="1" noTextEdit="1"/>
              </p:cNvSpPr>
              <p:nvPr/>
            </p:nvSpPr>
            <p:spPr>
              <a:xfrm>
                <a:off x="4394666" y="3413667"/>
                <a:ext cx="6776288" cy="54000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C2659282-E8F1-4751-93BA-ADA1AE8C2047}"/>
                  </a:ext>
                </a:extLst>
              </p:cNvPr>
              <p:cNvSpPr/>
              <p:nvPr/>
            </p:nvSpPr>
            <p:spPr>
              <a:xfrm>
                <a:off x="10971315" y="3996528"/>
                <a:ext cx="1138012" cy="540000"/>
              </a:xfrm>
              <a:prstGeom prst="rect">
                <a:avLst/>
              </a:prstGeom>
            </p:spPr>
            <p:txBody>
              <a:bodyPr wrap="square" anchor="ctr">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=3</m:t>
                      </m:r>
                      <m:sSup>
                        <m:sSupPr>
                          <m:ctrlPr>
                            <a:rPr lang="en-GB" sz="2800" i="1">
                              <a:solidFill>
                                <a:srgbClr val="002060"/>
                              </a:solidFill>
                              <a:latin typeface="Cambria Math" panose="02040503050406030204" pitchFamily="18" charset="0"/>
                            </a:rPr>
                          </m:ctrlPr>
                        </m:sSupPr>
                        <m:e>
                          <m:r>
                            <m:rPr>
                              <m:sty m:val="p"/>
                            </m:rPr>
                            <a:rPr lang="en-GB" sz="2800">
                              <a:solidFill>
                                <a:srgbClr val="002060"/>
                              </a:solidFill>
                              <a:latin typeface="Cambria Math" panose="02040503050406030204" pitchFamily="18" charset="0"/>
                            </a:rPr>
                            <m:t>n</m:t>
                          </m:r>
                        </m:e>
                        <m:sup>
                          <m:r>
                            <a:rPr lang="en-GB" sz="2800">
                              <a:solidFill>
                                <a:srgbClr val="002060"/>
                              </a:solidFill>
                              <a:latin typeface="Cambria Math" panose="02040503050406030204" pitchFamily="18" charset="0"/>
                            </a:rPr>
                            <m:t>2</m:t>
                          </m:r>
                        </m:sup>
                      </m:sSup>
                    </m:oMath>
                  </m:oMathPara>
                </a14:m>
                <a:endParaRPr lang="en-GB" sz="2800" dirty="0">
                  <a:solidFill>
                    <a:srgbClr val="002060"/>
                  </a:solidFill>
                </a:endParaRPr>
              </a:p>
            </p:txBody>
          </p:sp>
        </mc:Choice>
        <mc:Fallback xmlns="">
          <p:sp>
            <p:nvSpPr>
              <p:cNvPr id="50" name="Rectangle 49">
                <a:extLst>
                  <a:ext uri="{FF2B5EF4-FFF2-40B4-BE49-F238E27FC236}">
                    <a16:creationId xmlns:a16="http://schemas.microsoft.com/office/drawing/2014/main" id="{C2659282-E8F1-4751-93BA-ADA1AE8C2047}"/>
                  </a:ext>
                </a:extLst>
              </p:cNvPr>
              <p:cNvSpPr>
                <a:spLocks noRot="1" noChangeAspect="1" noMove="1" noResize="1" noEditPoints="1" noAdjustHandles="1" noChangeArrowheads="1" noChangeShapeType="1" noTextEdit="1"/>
              </p:cNvSpPr>
              <p:nvPr/>
            </p:nvSpPr>
            <p:spPr>
              <a:xfrm>
                <a:off x="10971315" y="3996528"/>
                <a:ext cx="1138012" cy="54000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5834537B-207E-460E-A7CE-B3C71215F38B}"/>
                  </a:ext>
                </a:extLst>
              </p:cNvPr>
              <p:cNvSpPr/>
              <p:nvPr/>
            </p:nvSpPr>
            <p:spPr>
              <a:xfrm>
                <a:off x="4527261" y="2642370"/>
                <a:ext cx="6631210" cy="540000"/>
              </a:xfrm>
              <a:prstGeom prst="rect">
                <a:avLst/>
              </a:prstGeom>
            </p:spPr>
            <p:txBody>
              <a:bodyPr wrap="square" anchor="ctr">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+ 6</m:t>
                      </m:r>
                      <m:d>
                        <m:dPr>
                          <m:ctrlPr>
                            <a:rPr lang="en-GB" sz="2800" i="1">
                              <a:solidFill>
                                <a:srgbClr val="002060"/>
                              </a:solidFill>
                              <a:latin typeface="Cambria Math" panose="02040503050406030204" pitchFamily="18" charset="0"/>
                            </a:rPr>
                          </m:ctrlPr>
                        </m:dPr>
                        <m:e>
                          <m:r>
                            <a:rPr lang="en-IN" sz="2800" i="1">
                              <a:solidFill>
                                <a:srgbClr val="002060"/>
                              </a:solidFill>
                              <a:latin typeface="Cambria Math" panose="02040503050406030204" pitchFamily="18" charset="0"/>
                            </a:rPr>
                            <m:t> </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sSup>
                            <m:sSupPr>
                              <m:ctrlPr>
                                <a:rPr lang="en-GB" sz="2800" i="1">
                                  <a:solidFill>
                                    <a:srgbClr val="002060"/>
                                  </a:solidFill>
                                  <a:latin typeface="Cambria Math" panose="02040503050406030204" pitchFamily="18" charset="0"/>
                                </a:rPr>
                              </m:ctrlPr>
                            </m:sSupPr>
                            <m:e>
                              <m:r>
                                <m:rPr>
                                  <m:sty m:val="p"/>
                                </m:rPr>
                                <a:rPr lang="en-GB" sz="2800">
                                  <a:solidFill>
                                    <a:srgbClr val="002060"/>
                                  </a:solidFill>
                                  <a:latin typeface="Cambria Math" panose="02040503050406030204" pitchFamily="18" charset="0"/>
                                </a:rPr>
                                <m:t>n</m:t>
                              </m:r>
                            </m:e>
                            <m:sup>
                              <m:r>
                                <a:rPr lang="en-GB" sz="2800">
                                  <a:solidFill>
                                    <a:srgbClr val="002060"/>
                                  </a:solidFill>
                                  <a:latin typeface="Cambria Math" panose="02040503050406030204" pitchFamily="18" charset="0"/>
                                </a:rPr>
                                <m:t>2</m:t>
                              </m:r>
                            </m:sup>
                          </m:sSup>
                          <m:r>
                            <a:rPr lang="en-GB" sz="2800">
                              <a:solidFill>
                                <a:srgbClr val="002060"/>
                              </a:solidFill>
                              <a:latin typeface="Cambria Math" panose="02040503050406030204" pitchFamily="18" charset="0"/>
                            </a:rPr>
                            <m:t>−4</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+4</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a:rPr lang="en-IN" sz="2800" i="1">
                              <a:solidFill>
                                <a:srgbClr val="002060"/>
                              </a:solidFill>
                              <a:latin typeface="Cambria Math" panose="02040503050406030204" pitchFamily="18" charset="0"/>
                            </a:rPr>
                            <m:t> </m:t>
                          </m:r>
                        </m:e>
                      </m:d>
                    </m:oMath>
                  </m:oMathPara>
                </a14:m>
                <a:endParaRPr lang="en-GB" sz="2800" dirty="0">
                  <a:solidFill>
                    <a:srgbClr val="002060"/>
                  </a:solidFill>
                </a:endParaRPr>
              </a:p>
            </p:txBody>
          </p:sp>
        </mc:Choice>
        <mc:Fallback xmlns="">
          <p:sp>
            <p:nvSpPr>
              <p:cNvPr id="44" name="Rectangle 43">
                <a:extLst>
                  <a:ext uri="{FF2B5EF4-FFF2-40B4-BE49-F238E27FC236}">
                    <a16:creationId xmlns:a16="http://schemas.microsoft.com/office/drawing/2014/main" id="{5834537B-207E-460E-A7CE-B3C71215F38B}"/>
                  </a:ext>
                </a:extLst>
              </p:cNvPr>
              <p:cNvSpPr>
                <a:spLocks noRot="1" noChangeAspect="1" noMove="1" noResize="1" noEditPoints="1" noAdjustHandles="1" noChangeArrowheads="1" noChangeShapeType="1" noTextEdit="1"/>
              </p:cNvSpPr>
              <p:nvPr/>
            </p:nvSpPr>
            <p:spPr>
              <a:xfrm>
                <a:off x="4527261" y="2642370"/>
                <a:ext cx="6631210" cy="54000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CA3D1E53-B21D-4F36-A499-C375DE604616}"/>
                  </a:ext>
                </a:extLst>
              </p:cNvPr>
              <p:cNvSpPr/>
              <p:nvPr/>
            </p:nvSpPr>
            <p:spPr>
              <a:xfrm>
                <a:off x="4790205" y="2073549"/>
                <a:ext cx="6236386" cy="540000"/>
              </a:xfrm>
              <a:prstGeom prst="rect">
                <a:avLst/>
              </a:prstGeom>
            </p:spPr>
            <p:txBody>
              <a:bodyPr wrap="square" anchor="ctr">
                <a:spAutoFit/>
              </a:bodyPr>
              <a:lstStyle/>
              <a:p>
                <a:pPr>
                  <a:lnSpc>
                    <a:spcPct val="120000"/>
                  </a:lnSpc>
                </a:pPr>
                <a14:m>
                  <m:oMathPara xmlns:m="http://schemas.openxmlformats.org/officeDocument/2006/math">
                    <m:oMathParaPr>
                      <m:jc m:val="left"/>
                    </m:oMathParaPr>
                    <m:oMath xmlns:m="http://schemas.openxmlformats.org/officeDocument/2006/math">
                      <m:r>
                        <a:rPr lang="en-GB" sz="2800" smtClean="0">
                          <a:solidFill>
                            <a:srgbClr val="002060"/>
                          </a:solidFill>
                          <a:latin typeface="Cambria Math" panose="02040503050406030204" pitchFamily="18" charset="0"/>
                        </a:rPr>
                        <m:t>+</m:t>
                      </m:r>
                      <m:r>
                        <a:rPr lang="en-IN" sz="2800" b="0" i="0" smtClean="0">
                          <a:solidFill>
                            <a:srgbClr val="002060"/>
                          </a:solidFill>
                          <a:latin typeface="Cambria Math" panose="02040503050406030204" pitchFamily="18" charset="0"/>
                        </a:rPr>
                        <m:t> </m:t>
                      </m:r>
                      <m:r>
                        <a:rPr lang="en-GB" sz="2800">
                          <a:solidFill>
                            <a:srgbClr val="002060"/>
                          </a:solidFill>
                          <a:latin typeface="Cambria Math" panose="02040503050406030204" pitchFamily="18" charset="0"/>
                        </a:rPr>
                        <m:t>5</m:t>
                      </m:r>
                      <m:d>
                        <m:dPr>
                          <m:ctrlPr>
                            <a:rPr lang="en-GB" sz="2800" i="1">
                              <a:solidFill>
                                <a:srgbClr val="002060"/>
                              </a:solidFill>
                              <a:latin typeface="Cambria Math" panose="02040503050406030204" pitchFamily="18" charset="0"/>
                            </a:rPr>
                          </m:ctrlPr>
                        </m:dPr>
                        <m:e>
                          <m:r>
                            <a:rPr lang="en-IN" sz="2800" i="1">
                              <a:solidFill>
                                <a:srgbClr val="002060"/>
                              </a:solidFill>
                              <a:latin typeface="Cambria Math" panose="02040503050406030204" pitchFamily="18" charset="0"/>
                            </a:rPr>
                            <m:t> </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sSup>
                            <m:sSupPr>
                              <m:ctrlPr>
                                <a:rPr lang="en-GB" sz="2800" i="1">
                                  <a:solidFill>
                                    <a:srgbClr val="002060"/>
                                  </a:solidFill>
                                  <a:latin typeface="Cambria Math" panose="02040503050406030204" pitchFamily="18" charset="0"/>
                                </a:rPr>
                              </m:ctrlPr>
                            </m:sSupPr>
                            <m:e>
                              <m:r>
                                <m:rPr>
                                  <m:sty m:val="p"/>
                                </m:rPr>
                                <a:rPr lang="en-GB" sz="2800">
                                  <a:solidFill>
                                    <a:srgbClr val="002060"/>
                                  </a:solidFill>
                                  <a:latin typeface="Cambria Math" panose="02040503050406030204" pitchFamily="18" charset="0"/>
                                </a:rPr>
                                <m:t>n</m:t>
                              </m:r>
                            </m:e>
                            <m:sup>
                              <m:r>
                                <a:rPr lang="en-GB" sz="2800">
                                  <a:solidFill>
                                    <a:srgbClr val="002060"/>
                                  </a:solidFill>
                                  <a:latin typeface="Cambria Math" panose="02040503050406030204" pitchFamily="18" charset="0"/>
                                </a:rPr>
                                <m:t>2</m:t>
                              </m:r>
                            </m:sup>
                          </m:sSup>
                          <m:r>
                            <a:rPr lang="en-GB" sz="2800">
                              <a:solidFill>
                                <a:srgbClr val="002060"/>
                              </a:solidFill>
                              <a:latin typeface="Cambria Math" panose="02040503050406030204" pitchFamily="18" charset="0"/>
                            </a:rPr>
                            <m:t>−2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a:rPr lang="en-IN" sz="2800" i="1">
                              <a:solidFill>
                                <a:srgbClr val="002060"/>
                              </a:solidFill>
                              <a:latin typeface="Cambria Math" panose="02040503050406030204" pitchFamily="18" charset="0"/>
                            </a:rPr>
                            <m:t> </m:t>
                          </m:r>
                        </m:e>
                      </m:d>
                    </m:oMath>
                  </m:oMathPara>
                </a14:m>
                <a:endParaRPr lang="en-GB" sz="2800" dirty="0">
                  <a:solidFill>
                    <a:srgbClr val="002060"/>
                  </a:solidFill>
                </a:endParaRPr>
              </a:p>
            </p:txBody>
          </p:sp>
        </mc:Choice>
        <mc:Fallback xmlns="">
          <p:sp>
            <p:nvSpPr>
              <p:cNvPr id="42" name="Rectangle 41">
                <a:extLst>
                  <a:ext uri="{FF2B5EF4-FFF2-40B4-BE49-F238E27FC236}">
                    <a16:creationId xmlns:a16="http://schemas.microsoft.com/office/drawing/2014/main" id="{CA3D1E53-B21D-4F36-A499-C375DE604616}"/>
                  </a:ext>
                </a:extLst>
              </p:cNvPr>
              <p:cNvSpPr>
                <a:spLocks noRot="1" noChangeAspect="1" noMove="1" noResize="1" noEditPoints="1" noAdjustHandles="1" noChangeArrowheads="1" noChangeShapeType="1" noTextEdit="1"/>
              </p:cNvSpPr>
              <p:nvPr/>
            </p:nvSpPr>
            <p:spPr>
              <a:xfrm>
                <a:off x="4790205" y="2073549"/>
                <a:ext cx="6236386" cy="54000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63D1E478-B2AB-47EB-9308-2F69B0438FB2}"/>
                  </a:ext>
                </a:extLst>
              </p:cNvPr>
              <p:cNvSpPr/>
              <p:nvPr/>
            </p:nvSpPr>
            <p:spPr>
              <a:xfrm>
                <a:off x="1932220" y="2074112"/>
                <a:ext cx="3001730" cy="540000"/>
              </a:xfrm>
              <a:prstGeom prst="rect">
                <a:avLst/>
              </a:prstGeom>
            </p:spPr>
            <p:txBody>
              <a:bodyPr wrap="square" anchor="ctr">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rPr>
                          </m:ctrlPr>
                        </m:dPr>
                        <m:e>
                          <m:r>
                            <a:rPr lang="en-IN" sz="2800" b="0" i="1" smtClean="0">
                              <a:solidFill>
                                <a:srgbClr val="002060"/>
                              </a:solidFill>
                              <a:latin typeface="Cambria Math" panose="02040503050406030204" pitchFamily="18" charset="0"/>
                            </a:rPr>
                            <m:t> </m:t>
                          </m:r>
                          <m:sSub>
                            <m:sSubPr>
                              <m:ctrlPr>
                                <a:rPr lang="en-GB" sz="2800" i="1" smtClean="0">
                                  <a:solidFill>
                                    <a:srgbClr val="002060"/>
                                  </a:solidFill>
                                  <a:latin typeface="Cambria Math" panose="02040503050406030204" pitchFamily="18" charset="0"/>
                                </a:rPr>
                              </m:ctrlPr>
                            </m:sSubPr>
                            <m:e>
                              <m:r>
                                <m:rPr>
                                  <m:sty m:val="p"/>
                                </m:rPr>
                                <a:rPr lang="en-GB" sz="2800" i="0" smtClean="0">
                                  <a:solidFill>
                                    <a:srgbClr val="002060"/>
                                  </a:solidFill>
                                  <a:latin typeface="Cambria Math" panose="02040503050406030204" pitchFamily="18" charset="0"/>
                                </a:rPr>
                                <m:t>P</m:t>
                              </m:r>
                            </m:e>
                            <m:sub>
                              <m:r>
                                <a:rPr lang="en-GB" sz="2800" i="0" smtClean="0">
                                  <a:solidFill>
                                    <a:srgbClr val="002060"/>
                                  </a:solidFill>
                                  <a:latin typeface="Cambria Math" panose="02040503050406030204" pitchFamily="18" charset="0"/>
                                </a:rPr>
                                <m:t>0</m:t>
                              </m:r>
                            </m:sub>
                          </m:sSub>
                          <m:r>
                            <a:rPr lang="en-GB" sz="2800" i="0" smtClean="0">
                              <a:solidFill>
                                <a:srgbClr val="002060"/>
                              </a:solidFill>
                              <a:latin typeface="Cambria Math" panose="02040503050406030204" pitchFamily="18" charset="0"/>
                            </a:rPr>
                            <m:t>+</m:t>
                          </m:r>
                          <m:sSub>
                            <m:sSubPr>
                              <m:ctrlPr>
                                <a:rPr lang="en-GB" sz="2800" i="1" smtClean="0">
                                  <a:solidFill>
                                    <a:srgbClr val="002060"/>
                                  </a:solidFill>
                                  <a:latin typeface="Cambria Math" panose="02040503050406030204" pitchFamily="18" charset="0"/>
                                </a:rPr>
                              </m:ctrlPr>
                            </m:sSubPr>
                            <m:e>
                              <m:r>
                                <m:rPr>
                                  <m:sty m:val="p"/>
                                </m:rPr>
                                <a:rPr lang="en-GB" sz="2800" i="0" smtClean="0">
                                  <a:solidFill>
                                    <a:srgbClr val="002060"/>
                                  </a:solidFill>
                                  <a:latin typeface="Cambria Math" panose="02040503050406030204" pitchFamily="18" charset="0"/>
                                </a:rPr>
                                <m:t>P</m:t>
                              </m:r>
                            </m:e>
                            <m:sub>
                              <m:r>
                                <a:rPr lang="en-GB" sz="2800" i="0" smtClean="0">
                                  <a:solidFill>
                                    <a:srgbClr val="002060"/>
                                  </a:solidFill>
                                  <a:latin typeface="Cambria Math" panose="02040503050406030204" pitchFamily="18" charset="0"/>
                                </a:rPr>
                                <m:t>1</m:t>
                              </m:r>
                            </m:sub>
                          </m:sSub>
                          <m:r>
                            <m:rPr>
                              <m:sty m:val="p"/>
                            </m:rPr>
                            <a:rPr lang="en-GB" sz="2800" i="0" smtClean="0">
                              <a:solidFill>
                                <a:srgbClr val="002060"/>
                              </a:solidFill>
                              <a:latin typeface="Cambria Math" panose="02040503050406030204" pitchFamily="18" charset="0"/>
                            </a:rPr>
                            <m:t>n</m:t>
                          </m:r>
                          <m:r>
                            <a:rPr lang="en-GB" sz="2800" i="0" smtClean="0">
                              <a:solidFill>
                                <a:srgbClr val="002060"/>
                              </a:solidFill>
                              <a:latin typeface="Cambria Math" panose="02040503050406030204" pitchFamily="18" charset="0"/>
                            </a:rPr>
                            <m:t>+</m:t>
                          </m:r>
                          <m:sSub>
                            <m:sSubPr>
                              <m:ctrlPr>
                                <a:rPr lang="en-GB" sz="2800" i="1" smtClean="0">
                                  <a:solidFill>
                                    <a:srgbClr val="002060"/>
                                  </a:solidFill>
                                  <a:latin typeface="Cambria Math" panose="02040503050406030204" pitchFamily="18" charset="0"/>
                                </a:rPr>
                              </m:ctrlPr>
                            </m:sSubPr>
                            <m:e>
                              <m:r>
                                <m:rPr>
                                  <m:sty m:val="p"/>
                                </m:rPr>
                                <a:rPr lang="en-GB" sz="2800" i="0" smtClean="0">
                                  <a:solidFill>
                                    <a:srgbClr val="002060"/>
                                  </a:solidFill>
                                  <a:latin typeface="Cambria Math" panose="02040503050406030204" pitchFamily="18" charset="0"/>
                                </a:rPr>
                                <m:t>P</m:t>
                              </m:r>
                            </m:e>
                            <m:sub>
                              <m:r>
                                <a:rPr lang="en-GB" sz="2800" i="0" smtClean="0">
                                  <a:solidFill>
                                    <a:srgbClr val="002060"/>
                                  </a:solidFill>
                                  <a:latin typeface="Cambria Math" panose="02040503050406030204" pitchFamily="18" charset="0"/>
                                </a:rPr>
                                <m:t>2</m:t>
                              </m:r>
                            </m:sub>
                          </m:sSub>
                          <m:sSup>
                            <m:sSupPr>
                              <m:ctrlPr>
                                <a:rPr lang="en-GB" sz="2800" i="1" smtClean="0">
                                  <a:solidFill>
                                    <a:srgbClr val="002060"/>
                                  </a:solidFill>
                                  <a:latin typeface="Cambria Math" panose="02040503050406030204" pitchFamily="18" charset="0"/>
                                </a:rPr>
                              </m:ctrlPr>
                            </m:sSupPr>
                            <m:e>
                              <m:r>
                                <m:rPr>
                                  <m:sty m:val="p"/>
                                </m:rPr>
                                <a:rPr lang="en-GB" sz="2800" i="0" smtClean="0">
                                  <a:solidFill>
                                    <a:srgbClr val="002060"/>
                                  </a:solidFill>
                                  <a:latin typeface="Cambria Math" panose="02040503050406030204" pitchFamily="18" charset="0"/>
                                </a:rPr>
                                <m:t>n</m:t>
                              </m:r>
                            </m:e>
                            <m:sup>
                              <m:r>
                                <a:rPr lang="en-GB" sz="2800" i="0" smtClean="0">
                                  <a:solidFill>
                                    <a:srgbClr val="002060"/>
                                  </a:solidFill>
                                  <a:latin typeface="Cambria Math" panose="02040503050406030204" pitchFamily="18" charset="0"/>
                                </a:rPr>
                                <m:t>2</m:t>
                              </m:r>
                            </m:sup>
                          </m:sSup>
                          <m:r>
                            <m:rPr>
                              <m:nor/>
                            </m:rPr>
                            <a:rPr lang="en-GB" sz="2800" dirty="0" smtClean="0">
                              <a:solidFill>
                                <a:srgbClr val="002060"/>
                              </a:solidFill>
                            </a:rPr>
                            <m:t> </m:t>
                          </m:r>
                        </m:e>
                      </m:d>
                    </m:oMath>
                  </m:oMathPara>
                </a14:m>
                <a:endParaRPr lang="en-GB" sz="2800" dirty="0">
                  <a:solidFill>
                    <a:srgbClr val="002060"/>
                  </a:solidFill>
                </a:endParaRPr>
              </a:p>
            </p:txBody>
          </p:sp>
        </mc:Choice>
        <mc:Fallback xmlns="">
          <p:sp>
            <p:nvSpPr>
              <p:cNvPr id="20" name="Rectangle 19">
                <a:extLst>
                  <a:ext uri="{FF2B5EF4-FFF2-40B4-BE49-F238E27FC236}">
                    <a16:creationId xmlns:a16="http://schemas.microsoft.com/office/drawing/2014/main" id="{63D1E478-B2AB-47EB-9308-2F69B0438FB2}"/>
                  </a:ext>
                </a:extLst>
              </p:cNvPr>
              <p:cNvSpPr>
                <a:spLocks noRot="1" noChangeAspect="1" noMove="1" noResize="1" noEditPoints="1" noAdjustHandles="1" noChangeArrowheads="1" noChangeShapeType="1" noTextEdit="1"/>
              </p:cNvSpPr>
              <p:nvPr/>
            </p:nvSpPr>
            <p:spPr>
              <a:xfrm>
                <a:off x="1932220" y="2074112"/>
                <a:ext cx="3001730" cy="540000"/>
              </a:xfrm>
              <a:prstGeom prst="rect">
                <a:avLst/>
              </a:prstGeom>
              <a:blipFill>
                <a:blip r:embed="rId7"/>
                <a:stretch>
                  <a:fillRect/>
                </a:stretch>
              </a:blipFill>
            </p:spPr>
            <p:txBody>
              <a:bodyPr/>
              <a:lstStyle/>
              <a:p>
                <a:r>
                  <a:rPr lang="en-IN">
                    <a:noFill/>
                  </a:rPr>
                  <a:t> </a:t>
                </a:r>
              </a:p>
            </p:txBody>
          </p:sp>
        </mc:Fallback>
      </mc:AlternateContent>
      <p:sp>
        <p:nvSpPr>
          <p:cNvPr id="12" name="Rectangle: Rounded Corners 11">
            <a:extLst>
              <a:ext uri="{FF2B5EF4-FFF2-40B4-BE49-F238E27FC236}">
                <a16:creationId xmlns:a16="http://schemas.microsoft.com/office/drawing/2014/main" id="{C7657AED-B2A6-45B7-8C04-4554DD5F5E19}"/>
              </a:ext>
            </a:extLst>
          </p:cNvPr>
          <p:cNvSpPr/>
          <p:nvPr/>
        </p:nvSpPr>
        <p:spPr>
          <a:xfrm>
            <a:off x="5154064" y="2135910"/>
            <a:ext cx="5746712" cy="468000"/>
          </a:xfrm>
          <a:prstGeom prst="roundRect">
            <a:avLst/>
          </a:prstGeom>
          <a:noFill/>
          <a:ln w="28575">
            <a:solidFill>
              <a:srgbClr val="F19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2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654FF46-E2B6-4852-9883-8DFD84C878D1}"/>
                  </a:ext>
                </a:extLst>
              </p:cNvPr>
              <p:cNvSpPr/>
              <p:nvPr/>
            </p:nvSpPr>
            <p:spPr>
              <a:xfrm>
                <a:off x="1932219" y="3413667"/>
                <a:ext cx="2655021" cy="540000"/>
              </a:xfrm>
              <a:prstGeom prst="rect">
                <a:avLst/>
              </a:prstGeom>
            </p:spPr>
            <p:txBody>
              <a:bodyPr wrap="square" anchor="ctr">
                <a:spAutoFit/>
              </a:bodyPr>
              <a:lstStyle/>
              <a:p>
                <a:pPr>
                  <a:lnSpc>
                    <a:spcPct val="120000"/>
                  </a:lnSpc>
                </a:pPr>
                <a14:m>
                  <m:oMathPara xmlns:m="http://schemas.openxmlformats.org/officeDocument/2006/math">
                    <m:oMathParaPr>
                      <m:jc m:val="left"/>
                    </m:oMathParaPr>
                    <m:oMath xmlns:m="http://schemas.openxmlformats.org/officeDocument/2006/math">
                      <m:r>
                        <a:rPr lang="en-IN" sz="2800" b="0" i="1" smtClean="0">
                          <a:solidFill>
                            <a:srgbClr val="002060"/>
                          </a:solidFill>
                          <a:latin typeface="Cambria Math" panose="02040503050406030204" pitchFamily="18" charset="0"/>
                        </a:rPr>
                        <m:t> </m:t>
                      </m:r>
                      <m:sSub>
                        <m:sSubPr>
                          <m:ctrlPr>
                            <a:rPr lang="en-GB" sz="2800" i="1" smtClean="0">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0</m:t>
                          </m:r>
                        </m:sub>
                      </m:sSub>
                      <m:r>
                        <a:rPr lang="en-GB" sz="2800" i="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1</m:t>
                          </m:r>
                        </m:sub>
                      </m:sSub>
                      <m:r>
                        <m:rPr>
                          <m:sty m:val="p"/>
                        </m:rPr>
                        <a:rPr lang="en-GB" sz="2800" i="0">
                          <a:solidFill>
                            <a:srgbClr val="002060"/>
                          </a:solidFill>
                          <a:latin typeface="Cambria Math" panose="02040503050406030204" pitchFamily="18" charset="0"/>
                        </a:rPr>
                        <m:t>n</m:t>
                      </m:r>
                      <m:r>
                        <a:rPr lang="en-GB" sz="2800" i="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sSup>
                        <m:sSupPr>
                          <m:ctrlPr>
                            <a:rPr lang="en-GB" sz="2800" i="1">
                              <a:solidFill>
                                <a:srgbClr val="002060"/>
                              </a:solidFill>
                              <a:latin typeface="Cambria Math" panose="02040503050406030204" pitchFamily="18" charset="0"/>
                            </a:rPr>
                          </m:ctrlPr>
                        </m:sSupPr>
                        <m:e>
                          <m:r>
                            <m:rPr>
                              <m:sty m:val="p"/>
                            </m:rPr>
                            <a:rPr lang="en-GB" sz="2800" i="0">
                              <a:solidFill>
                                <a:srgbClr val="002060"/>
                              </a:solidFill>
                              <a:latin typeface="Cambria Math" panose="02040503050406030204" pitchFamily="18" charset="0"/>
                            </a:rPr>
                            <m:t>n</m:t>
                          </m:r>
                        </m:e>
                        <m:sup>
                          <m:r>
                            <a:rPr lang="en-GB" sz="2800" i="0">
                              <a:solidFill>
                                <a:srgbClr val="002060"/>
                              </a:solidFill>
                              <a:latin typeface="Cambria Math" panose="02040503050406030204" pitchFamily="18" charset="0"/>
                            </a:rPr>
                            <m:t>2</m:t>
                          </m:r>
                        </m:sup>
                      </m:sSup>
                    </m:oMath>
                  </m:oMathPara>
                </a14:m>
                <a:endParaRPr lang="en-GB" sz="2800" dirty="0">
                  <a:solidFill>
                    <a:srgbClr val="002060"/>
                  </a:solidFill>
                </a:endParaRPr>
              </a:p>
            </p:txBody>
          </p:sp>
        </mc:Choice>
        <mc:Fallback xmlns="">
          <p:sp>
            <p:nvSpPr>
              <p:cNvPr id="21" name="Rectangle 20">
                <a:extLst>
                  <a:ext uri="{FF2B5EF4-FFF2-40B4-BE49-F238E27FC236}">
                    <a16:creationId xmlns:a16="http://schemas.microsoft.com/office/drawing/2014/main" id="{B654FF46-E2B6-4852-9883-8DFD84C878D1}"/>
                  </a:ext>
                </a:extLst>
              </p:cNvPr>
              <p:cNvSpPr>
                <a:spLocks noRot="1" noChangeAspect="1" noMove="1" noResize="1" noEditPoints="1" noAdjustHandles="1" noChangeArrowheads="1" noChangeShapeType="1" noTextEdit="1"/>
              </p:cNvSpPr>
              <p:nvPr/>
            </p:nvSpPr>
            <p:spPr>
              <a:xfrm>
                <a:off x="1932219" y="3413667"/>
                <a:ext cx="2655021" cy="54000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C1AD19-B8FD-4772-9C6B-8AEE4D8EF601}"/>
                  </a:ext>
                </a:extLst>
              </p:cNvPr>
              <p:cNvSpPr txBox="1"/>
              <p:nvPr/>
            </p:nvSpPr>
            <p:spPr>
              <a:xfrm>
                <a:off x="1932220" y="763741"/>
                <a:ext cx="10259780" cy="1126462"/>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20000"/>
                  </a:lnSpc>
                  <a:spcBef>
                    <a:spcPts val="0"/>
                  </a:spcBef>
                  <a:spcAft>
                    <a:spcPts val="0"/>
                  </a:spcAft>
                </a:pPr>
                <a14:m>
                  <m:oMathPara xmlns:m="http://schemas.openxmlformats.org/officeDocument/2006/math">
                    <m:oMathParaPr>
                      <m:jc m:val="left"/>
                    </m:oMathParaPr>
                    <m:oMath xmlns:m="http://schemas.openxmlformats.org/officeDocument/2006/math">
                      <m:d>
                        <m:dPr>
                          <m:ctrlPr>
                            <a:rPr lang="en-IN" b="0" i="1" smtClean="0">
                              <a:solidFill>
                                <a:srgbClr val="002060"/>
                              </a:solidFill>
                              <a:latin typeface="Cambria Math" panose="02040503050406030204" pitchFamily="18" charset="0"/>
                            </a:rPr>
                          </m:ctrlPr>
                        </m:dPr>
                        <m:e>
                          <m:r>
                            <a:rPr lang="en-IN" b="0" i="1" smtClean="0">
                              <a:solidFill>
                                <a:srgbClr val="002060"/>
                              </a:solidFill>
                              <a:latin typeface="Cambria Math" panose="02040503050406030204" pitchFamily="18" charset="0"/>
                            </a:rPr>
                            <m:t> </m:t>
                          </m:r>
                          <m:sSub>
                            <m:sSubPr>
                              <m:ctrlPr>
                                <a:rPr lang="pt-BR" i="1">
                                  <a:solidFill>
                                    <a:srgbClr val="002060"/>
                                  </a:solidFill>
                                  <a:latin typeface="Cambria Math" panose="02040503050406030204" pitchFamily="18" charset="0"/>
                                </a:rPr>
                              </m:ctrlPr>
                            </m:sSubPr>
                            <m:e>
                              <m:r>
                                <m:rPr>
                                  <m:sty m:val="p"/>
                                </m:rPr>
                                <a:rPr lang="pt-BR">
                                  <a:solidFill>
                                    <a:srgbClr val="002060"/>
                                  </a:solidFill>
                                  <a:latin typeface="Cambria Math" panose="02040503050406030204" pitchFamily="18" charset="0"/>
                                </a:rPr>
                                <m:t>P</m:t>
                              </m:r>
                            </m:e>
                            <m:sub>
                              <m:r>
                                <a:rPr lang="pt-BR">
                                  <a:solidFill>
                                    <a:srgbClr val="002060"/>
                                  </a:solidFill>
                                  <a:latin typeface="Cambria Math" panose="02040503050406030204" pitchFamily="18" charset="0"/>
                                </a:rPr>
                                <m:t>0</m:t>
                              </m:r>
                            </m:sub>
                          </m:sSub>
                          <m:r>
                            <a:rPr lang="pt-BR">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a:solidFill>
                                    <a:srgbClr val="002060"/>
                                  </a:solidFill>
                                  <a:latin typeface="Cambria Math" panose="02040503050406030204" pitchFamily="18" charset="0"/>
                                </a:rPr>
                                <m:t>P</m:t>
                              </m:r>
                            </m:e>
                            <m:sub>
                              <m:r>
                                <a:rPr lang="pt-BR">
                                  <a:solidFill>
                                    <a:srgbClr val="002060"/>
                                  </a:solidFill>
                                  <a:latin typeface="Cambria Math" panose="02040503050406030204" pitchFamily="18" charset="0"/>
                                </a:rPr>
                                <m:t>1</m:t>
                              </m:r>
                            </m:sub>
                          </m:sSub>
                          <m:r>
                            <m:rPr>
                              <m:sty m:val="p"/>
                            </m:rPr>
                            <a:rPr lang="pt-BR">
                              <a:solidFill>
                                <a:srgbClr val="002060"/>
                              </a:solidFill>
                              <a:latin typeface="Cambria Math" panose="02040503050406030204" pitchFamily="18" charset="0"/>
                            </a:rPr>
                            <m:t>n</m:t>
                          </m:r>
                          <m:r>
                            <a:rPr lang="pt-BR">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a:solidFill>
                                    <a:srgbClr val="002060"/>
                                  </a:solidFill>
                                  <a:latin typeface="Cambria Math" panose="02040503050406030204" pitchFamily="18" charset="0"/>
                                </a:rPr>
                                <m:t>P</m:t>
                              </m:r>
                            </m:e>
                            <m:sub>
                              <m:r>
                                <a:rPr lang="pt-BR">
                                  <a:solidFill>
                                    <a:srgbClr val="002060"/>
                                  </a:solidFill>
                                  <a:latin typeface="Cambria Math" panose="02040503050406030204" pitchFamily="18" charset="0"/>
                                </a:rPr>
                                <m:t>2</m:t>
                              </m:r>
                            </m:sub>
                          </m:sSub>
                          <m:sSup>
                            <m:sSupPr>
                              <m:ctrlPr>
                                <a:rPr lang="pt-BR" i="1">
                                  <a:solidFill>
                                    <a:srgbClr val="002060"/>
                                  </a:solidFill>
                                  <a:latin typeface="Cambria Math" panose="02040503050406030204" pitchFamily="18" charset="0"/>
                                </a:rPr>
                              </m:ctrlPr>
                            </m:sSupPr>
                            <m:e>
                              <m:r>
                                <m:rPr>
                                  <m:sty m:val="p"/>
                                </m:rPr>
                                <a:rPr lang="pt-BR">
                                  <a:solidFill>
                                    <a:srgbClr val="002060"/>
                                  </a:solidFill>
                                  <a:latin typeface="Cambria Math" panose="02040503050406030204" pitchFamily="18" charset="0"/>
                                </a:rPr>
                                <m:t>n</m:t>
                              </m:r>
                            </m:e>
                            <m:sup>
                              <m:r>
                                <a:rPr lang="pt-BR">
                                  <a:solidFill>
                                    <a:srgbClr val="002060"/>
                                  </a:solidFill>
                                  <a:latin typeface="Cambria Math" panose="02040503050406030204" pitchFamily="18" charset="0"/>
                                </a:rPr>
                                <m:t>2</m:t>
                              </m:r>
                            </m:sup>
                          </m:sSup>
                          <m:r>
                            <a:rPr lang="en-IN" b="0" i="1" smtClean="0">
                              <a:solidFill>
                                <a:srgbClr val="002060"/>
                              </a:solidFill>
                              <a:latin typeface="Cambria Math" panose="02040503050406030204" pitchFamily="18" charset="0"/>
                            </a:rPr>
                            <m:t> </m:t>
                          </m:r>
                        </m:e>
                      </m:d>
                      <m:r>
                        <a:rPr lang="en-US">
                          <a:solidFill>
                            <a:srgbClr val="002060"/>
                          </a:solidFill>
                          <a:latin typeface="Cambria Math" panose="02040503050406030204" pitchFamily="18" charset="0"/>
                        </a:rPr>
                        <m:t>+5</m:t>
                      </m:r>
                      <m:d>
                        <m:dPr>
                          <m:ctrlPr>
                            <a:rPr lang="en-IN" b="0" i="1" smtClean="0">
                              <a:solidFill>
                                <a:srgbClr val="002060"/>
                              </a:solidFill>
                              <a:latin typeface="Cambria Math" panose="02040503050406030204" pitchFamily="18" charset="0"/>
                            </a:rPr>
                          </m:ctrlPr>
                        </m:dPr>
                        <m:e>
                          <m:r>
                            <a:rPr lang="en-IN" b="0" i="1" smtClean="0">
                              <a:solidFill>
                                <a:srgbClr val="002060"/>
                              </a:solidFill>
                              <a:latin typeface="Cambria Math" panose="02040503050406030204" pitchFamily="18" charset="0"/>
                            </a:rPr>
                            <m:t> </m:t>
                          </m:r>
                          <m:sSub>
                            <m:sSubPr>
                              <m:ctrlPr>
                                <a:rPr lang="pt-BR" i="1">
                                  <a:solidFill>
                                    <a:srgbClr val="002060"/>
                                  </a:solidFill>
                                  <a:latin typeface="Cambria Math" panose="02040503050406030204" pitchFamily="18" charset="0"/>
                                </a:rPr>
                              </m:ctrlPr>
                            </m:sSubPr>
                            <m:e>
                              <m:r>
                                <m:rPr>
                                  <m:sty m:val="p"/>
                                </m:rPr>
                                <a:rPr lang="pt-BR">
                                  <a:solidFill>
                                    <a:srgbClr val="002060"/>
                                  </a:solidFill>
                                  <a:latin typeface="Cambria Math" panose="02040503050406030204" pitchFamily="18" charset="0"/>
                                </a:rPr>
                                <m:t>P</m:t>
                              </m:r>
                            </m:e>
                            <m:sub>
                              <m:r>
                                <a:rPr lang="pt-BR">
                                  <a:solidFill>
                                    <a:srgbClr val="002060"/>
                                  </a:solidFill>
                                  <a:latin typeface="Cambria Math" panose="02040503050406030204" pitchFamily="18" charset="0"/>
                                </a:rPr>
                                <m:t>0</m:t>
                              </m:r>
                            </m:sub>
                          </m:sSub>
                          <m:r>
                            <a:rPr lang="pt-BR">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a:solidFill>
                                    <a:srgbClr val="002060"/>
                                  </a:solidFill>
                                  <a:latin typeface="Cambria Math" panose="02040503050406030204" pitchFamily="18" charset="0"/>
                                </a:rPr>
                                <m:t>P</m:t>
                              </m:r>
                            </m:e>
                            <m:sub>
                              <m:r>
                                <a:rPr lang="pt-BR">
                                  <a:solidFill>
                                    <a:srgbClr val="002060"/>
                                  </a:solidFill>
                                  <a:latin typeface="Cambria Math" panose="02040503050406030204" pitchFamily="18" charset="0"/>
                                </a:rPr>
                                <m:t>1</m:t>
                              </m:r>
                            </m:sub>
                          </m:sSub>
                          <m:d>
                            <m:dPr>
                              <m:ctrlPr>
                                <a:rPr lang="en-IN" i="1">
                                  <a:solidFill>
                                    <a:srgbClr val="002060"/>
                                  </a:solidFill>
                                  <a:latin typeface="Cambria Math" panose="02040503050406030204" pitchFamily="18" charset="0"/>
                                </a:rPr>
                              </m:ctrlPr>
                            </m:dPr>
                            <m:e>
                              <m:r>
                                <m:rPr>
                                  <m:sty m:val="p"/>
                                </m:rPr>
                                <a:rPr lang="en-IN">
                                  <a:solidFill>
                                    <a:srgbClr val="002060"/>
                                  </a:solidFill>
                                  <a:latin typeface="Cambria Math" panose="02040503050406030204" pitchFamily="18" charset="0"/>
                                </a:rPr>
                                <m:t>n</m:t>
                              </m:r>
                              <m:r>
                                <a:rPr lang="en-IN">
                                  <a:solidFill>
                                    <a:srgbClr val="002060"/>
                                  </a:solidFill>
                                  <a:latin typeface="Cambria Math" panose="02040503050406030204" pitchFamily="18" charset="0"/>
                                </a:rPr>
                                <m:t>−1</m:t>
                              </m:r>
                            </m:e>
                          </m:d>
                          <m:r>
                            <a:rPr lang="pt-BR">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a:solidFill>
                                    <a:srgbClr val="002060"/>
                                  </a:solidFill>
                                  <a:latin typeface="Cambria Math" panose="02040503050406030204" pitchFamily="18" charset="0"/>
                                </a:rPr>
                                <m:t>P</m:t>
                              </m:r>
                            </m:e>
                            <m:sub>
                              <m:r>
                                <a:rPr lang="pt-BR">
                                  <a:solidFill>
                                    <a:srgbClr val="002060"/>
                                  </a:solidFill>
                                  <a:latin typeface="Cambria Math" panose="02040503050406030204" pitchFamily="18" charset="0"/>
                                </a:rPr>
                                <m:t>2</m:t>
                              </m:r>
                            </m:sub>
                          </m:sSub>
                          <m:sSup>
                            <m:sSupPr>
                              <m:ctrlPr>
                                <a:rPr lang="pt-BR" i="1" smtClean="0">
                                  <a:solidFill>
                                    <a:srgbClr val="002060"/>
                                  </a:solidFill>
                                  <a:latin typeface="Cambria Math" panose="02040503050406030204" pitchFamily="18" charset="0"/>
                                </a:rPr>
                              </m:ctrlPr>
                            </m:sSupPr>
                            <m:e>
                              <m:d>
                                <m:dPr>
                                  <m:ctrlPr>
                                    <a:rPr lang="en-IN" i="1">
                                      <a:solidFill>
                                        <a:srgbClr val="002060"/>
                                      </a:solidFill>
                                      <a:latin typeface="Cambria Math" panose="02040503050406030204" pitchFamily="18" charset="0"/>
                                    </a:rPr>
                                  </m:ctrlPr>
                                </m:dPr>
                                <m:e>
                                  <m:r>
                                    <m:rPr>
                                      <m:sty m:val="p"/>
                                    </m:rPr>
                                    <a:rPr lang="en-IN">
                                      <a:solidFill>
                                        <a:srgbClr val="002060"/>
                                      </a:solidFill>
                                      <a:latin typeface="Cambria Math" panose="02040503050406030204" pitchFamily="18" charset="0"/>
                                    </a:rPr>
                                    <m:t>n</m:t>
                                  </m:r>
                                  <m:r>
                                    <a:rPr lang="en-IN">
                                      <a:solidFill>
                                        <a:srgbClr val="002060"/>
                                      </a:solidFill>
                                      <a:latin typeface="Cambria Math" panose="02040503050406030204" pitchFamily="18" charset="0"/>
                                    </a:rPr>
                                    <m:t>−1</m:t>
                                  </m:r>
                                </m:e>
                              </m:d>
                            </m:e>
                            <m:sup>
                              <m:r>
                                <a:rPr lang="pt-BR">
                                  <a:solidFill>
                                    <a:srgbClr val="002060"/>
                                  </a:solidFill>
                                  <a:latin typeface="Cambria Math" panose="02040503050406030204" pitchFamily="18" charset="0"/>
                                </a:rPr>
                                <m:t>2</m:t>
                              </m:r>
                            </m:sup>
                          </m:sSup>
                          <m:r>
                            <a:rPr lang="en-IN" b="0" i="1" smtClean="0">
                              <a:solidFill>
                                <a:srgbClr val="002060"/>
                              </a:solidFill>
                              <a:latin typeface="Cambria Math" panose="02040503050406030204" pitchFamily="18" charset="0"/>
                            </a:rPr>
                            <m:t> </m:t>
                          </m:r>
                        </m:e>
                      </m:d>
                    </m:oMath>
                  </m:oMathPara>
                </a14:m>
                <a:endParaRPr lang="en-IN" b="0" dirty="0">
                  <a:solidFill>
                    <a:srgbClr val="002060"/>
                  </a:solidFill>
                  <a:latin typeface="+mj-lt"/>
                </a:endParaRPr>
              </a:p>
              <a:p>
                <a:pPr marL="3771900">
                  <a:lnSpc>
                    <a:spcPct val="120000"/>
                  </a:lnSpc>
                  <a:spcBef>
                    <a:spcPts val="0"/>
                  </a:spcBef>
                  <a:spcAft>
                    <a:spcPts val="0"/>
                  </a:spcAft>
                </a:pPr>
                <a14:m>
                  <m:oMathPara xmlns:m="http://schemas.openxmlformats.org/officeDocument/2006/math">
                    <m:oMathParaPr>
                      <m:jc m:val="left"/>
                    </m:oMathParaPr>
                    <m:oMath xmlns:m="http://schemas.openxmlformats.org/officeDocument/2006/math">
                      <m:r>
                        <a:rPr lang="en-IN" b="0" i="0" smtClean="0">
                          <a:solidFill>
                            <a:srgbClr val="002060"/>
                          </a:solidFill>
                          <a:latin typeface="Cambria Math" panose="02040503050406030204" pitchFamily="18" charset="0"/>
                        </a:rPr>
                        <m:t>+ </m:t>
                      </m:r>
                      <m:r>
                        <a:rPr lang="en-US" smtClean="0">
                          <a:solidFill>
                            <a:srgbClr val="002060"/>
                          </a:solidFill>
                          <a:latin typeface="Cambria Math" panose="02040503050406030204" pitchFamily="18" charset="0"/>
                        </a:rPr>
                        <m:t>6</m:t>
                      </m:r>
                      <m:d>
                        <m:dPr>
                          <m:ctrlPr>
                            <a:rPr lang="en-IN" i="1">
                              <a:solidFill>
                                <a:srgbClr val="002060"/>
                              </a:solidFill>
                              <a:latin typeface="Cambria Math" panose="02040503050406030204" pitchFamily="18" charset="0"/>
                            </a:rPr>
                          </m:ctrlPr>
                        </m:dPr>
                        <m:e>
                          <m:r>
                            <a:rPr lang="en-IN" b="0" i="1" smtClean="0">
                              <a:solidFill>
                                <a:srgbClr val="002060"/>
                              </a:solidFill>
                              <a:latin typeface="Cambria Math" panose="02040503050406030204" pitchFamily="18" charset="0"/>
                            </a:rPr>
                            <m:t> </m:t>
                          </m:r>
                          <m:sSub>
                            <m:sSubPr>
                              <m:ctrlPr>
                                <a:rPr lang="pt-BR" i="1" smtClean="0">
                                  <a:solidFill>
                                    <a:srgbClr val="002060"/>
                                  </a:solidFill>
                                  <a:latin typeface="Cambria Math" panose="02040503050406030204" pitchFamily="18" charset="0"/>
                                </a:rPr>
                              </m:ctrlPr>
                            </m:sSubPr>
                            <m:e>
                              <m:r>
                                <m:rPr>
                                  <m:sty m:val="p"/>
                                </m:rPr>
                                <a:rPr lang="pt-BR">
                                  <a:solidFill>
                                    <a:srgbClr val="002060"/>
                                  </a:solidFill>
                                  <a:latin typeface="Cambria Math" panose="02040503050406030204" pitchFamily="18" charset="0"/>
                                </a:rPr>
                                <m:t>P</m:t>
                              </m:r>
                            </m:e>
                            <m:sub>
                              <m:r>
                                <a:rPr lang="pt-BR">
                                  <a:solidFill>
                                    <a:srgbClr val="002060"/>
                                  </a:solidFill>
                                  <a:latin typeface="Cambria Math" panose="02040503050406030204" pitchFamily="18" charset="0"/>
                                </a:rPr>
                                <m:t>0</m:t>
                              </m:r>
                            </m:sub>
                          </m:sSub>
                          <m:r>
                            <a:rPr lang="pt-BR">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a:solidFill>
                                    <a:srgbClr val="002060"/>
                                  </a:solidFill>
                                  <a:latin typeface="Cambria Math" panose="02040503050406030204" pitchFamily="18" charset="0"/>
                                </a:rPr>
                                <m:t>P</m:t>
                              </m:r>
                            </m:e>
                            <m:sub>
                              <m:r>
                                <a:rPr lang="pt-BR">
                                  <a:solidFill>
                                    <a:srgbClr val="002060"/>
                                  </a:solidFill>
                                  <a:latin typeface="Cambria Math" panose="02040503050406030204" pitchFamily="18" charset="0"/>
                                </a:rPr>
                                <m:t>1</m:t>
                              </m:r>
                            </m:sub>
                          </m:sSub>
                          <m:d>
                            <m:dPr>
                              <m:ctrlPr>
                                <a:rPr lang="en-IN" i="1">
                                  <a:solidFill>
                                    <a:srgbClr val="002060"/>
                                  </a:solidFill>
                                  <a:latin typeface="Cambria Math" panose="02040503050406030204" pitchFamily="18" charset="0"/>
                                </a:rPr>
                              </m:ctrlPr>
                            </m:dPr>
                            <m:e>
                              <m:r>
                                <m:rPr>
                                  <m:sty m:val="p"/>
                                </m:rPr>
                                <a:rPr lang="en-IN">
                                  <a:solidFill>
                                    <a:srgbClr val="002060"/>
                                  </a:solidFill>
                                  <a:latin typeface="Cambria Math" panose="02040503050406030204" pitchFamily="18" charset="0"/>
                                </a:rPr>
                                <m:t>n</m:t>
                              </m:r>
                              <m:r>
                                <a:rPr lang="en-IN">
                                  <a:solidFill>
                                    <a:srgbClr val="002060"/>
                                  </a:solidFill>
                                  <a:latin typeface="Cambria Math" panose="02040503050406030204" pitchFamily="18" charset="0"/>
                                </a:rPr>
                                <m:t>−2</m:t>
                              </m:r>
                            </m:e>
                          </m:d>
                          <m:r>
                            <a:rPr lang="pt-BR">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a:solidFill>
                                    <a:srgbClr val="002060"/>
                                  </a:solidFill>
                                  <a:latin typeface="Cambria Math" panose="02040503050406030204" pitchFamily="18" charset="0"/>
                                </a:rPr>
                                <m:t>P</m:t>
                              </m:r>
                            </m:e>
                            <m:sub>
                              <m:r>
                                <a:rPr lang="pt-BR">
                                  <a:solidFill>
                                    <a:srgbClr val="002060"/>
                                  </a:solidFill>
                                  <a:latin typeface="Cambria Math" panose="02040503050406030204" pitchFamily="18" charset="0"/>
                                </a:rPr>
                                <m:t>2</m:t>
                              </m:r>
                            </m:sub>
                          </m:sSub>
                          <m:sSup>
                            <m:sSupPr>
                              <m:ctrlPr>
                                <a:rPr lang="pt-BR" i="1">
                                  <a:solidFill>
                                    <a:srgbClr val="002060"/>
                                  </a:solidFill>
                                  <a:latin typeface="Cambria Math" panose="02040503050406030204" pitchFamily="18" charset="0"/>
                                </a:rPr>
                              </m:ctrlPr>
                            </m:sSupPr>
                            <m:e>
                              <m:d>
                                <m:dPr>
                                  <m:ctrlPr>
                                    <a:rPr lang="en-IN" i="1">
                                      <a:solidFill>
                                        <a:srgbClr val="002060"/>
                                      </a:solidFill>
                                      <a:latin typeface="Cambria Math" panose="02040503050406030204" pitchFamily="18" charset="0"/>
                                    </a:rPr>
                                  </m:ctrlPr>
                                </m:dPr>
                                <m:e>
                                  <m:r>
                                    <m:rPr>
                                      <m:sty m:val="p"/>
                                    </m:rPr>
                                    <a:rPr lang="en-IN">
                                      <a:solidFill>
                                        <a:srgbClr val="002060"/>
                                      </a:solidFill>
                                      <a:latin typeface="Cambria Math" panose="02040503050406030204" pitchFamily="18" charset="0"/>
                                    </a:rPr>
                                    <m:t>n</m:t>
                                  </m:r>
                                  <m:r>
                                    <a:rPr lang="en-IN">
                                      <a:solidFill>
                                        <a:srgbClr val="002060"/>
                                      </a:solidFill>
                                      <a:latin typeface="Cambria Math" panose="02040503050406030204" pitchFamily="18" charset="0"/>
                                    </a:rPr>
                                    <m:t>−2</m:t>
                                  </m:r>
                                </m:e>
                              </m:d>
                            </m:e>
                            <m:sup>
                              <m:r>
                                <a:rPr lang="pt-BR">
                                  <a:solidFill>
                                    <a:srgbClr val="002060"/>
                                  </a:solidFill>
                                  <a:latin typeface="Cambria Math" panose="02040503050406030204" pitchFamily="18" charset="0"/>
                                </a:rPr>
                                <m:t>2</m:t>
                              </m:r>
                            </m:sup>
                          </m:sSup>
                          <m:r>
                            <a:rPr lang="en-IN" b="0" i="1" smtClean="0">
                              <a:solidFill>
                                <a:srgbClr val="002060"/>
                              </a:solidFill>
                              <a:latin typeface="Cambria Math" panose="02040503050406030204" pitchFamily="18" charset="0"/>
                            </a:rPr>
                            <m:t> </m:t>
                          </m:r>
                        </m:e>
                      </m:d>
                      <m:r>
                        <a:rPr lang="en-US">
                          <a:solidFill>
                            <a:srgbClr val="002060"/>
                          </a:solidFill>
                          <a:latin typeface="Cambria Math" panose="02040503050406030204" pitchFamily="18" charset="0"/>
                        </a:rPr>
                        <m:t>=3</m:t>
                      </m:r>
                      <m:sSup>
                        <m:sSupPr>
                          <m:ctrlPr>
                            <a:rPr lang="en-IN" i="1">
                              <a:solidFill>
                                <a:srgbClr val="002060"/>
                              </a:solidFill>
                              <a:latin typeface="Cambria Math" panose="02040503050406030204" pitchFamily="18" charset="0"/>
                            </a:rPr>
                          </m:ctrlPr>
                        </m:sSupPr>
                        <m:e>
                          <m:r>
                            <m:rPr>
                              <m:sty m:val="p"/>
                            </m:rPr>
                            <a:rPr lang="en-US">
                              <a:solidFill>
                                <a:srgbClr val="002060"/>
                              </a:solidFill>
                              <a:latin typeface="Cambria Math" panose="02040503050406030204" pitchFamily="18" charset="0"/>
                            </a:rPr>
                            <m:t>n</m:t>
                          </m:r>
                        </m:e>
                        <m:sup>
                          <m:r>
                            <a:rPr lang="en-US">
                              <a:solidFill>
                                <a:srgbClr val="002060"/>
                              </a:solidFill>
                              <a:latin typeface="Cambria Math" panose="02040503050406030204" pitchFamily="18" charset="0"/>
                            </a:rPr>
                            <m:t>2</m:t>
                          </m:r>
                        </m:sup>
                      </m:sSup>
                    </m:oMath>
                  </m:oMathPara>
                </a14:m>
                <a:endParaRPr lang="en-IN" dirty="0">
                  <a:solidFill>
                    <a:srgbClr val="002060"/>
                  </a:solidFill>
                  <a:latin typeface="+mj-lt"/>
                </a:endParaRPr>
              </a:p>
            </p:txBody>
          </p:sp>
        </mc:Choice>
        <mc:Fallback xmlns="">
          <p:sp>
            <p:nvSpPr>
              <p:cNvPr id="22" name="TextBox 21">
                <a:extLst>
                  <a:ext uri="{FF2B5EF4-FFF2-40B4-BE49-F238E27FC236}">
                    <a16:creationId xmlns:a16="http://schemas.microsoft.com/office/drawing/2014/main" id="{78C1AD19-B8FD-4772-9C6B-8AEE4D8EF601}"/>
                  </a:ext>
                </a:extLst>
              </p:cNvPr>
              <p:cNvSpPr txBox="1">
                <a:spLocks noRot="1" noChangeAspect="1" noMove="1" noResize="1" noEditPoints="1" noAdjustHandles="1" noChangeArrowheads="1" noChangeShapeType="1" noTextEdit="1"/>
              </p:cNvSpPr>
              <p:nvPr/>
            </p:nvSpPr>
            <p:spPr>
              <a:xfrm>
                <a:off x="1932220" y="763741"/>
                <a:ext cx="10259780" cy="112646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8E21790-337C-4D3A-8619-0A33EA1FE719}"/>
                  </a:ext>
                </a:extLst>
              </p:cNvPr>
              <p:cNvSpPr txBox="1"/>
              <p:nvPr/>
            </p:nvSpPr>
            <p:spPr>
              <a:xfrm>
                <a:off x="1341348" y="4778587"/>
                <a:ext cx="667205"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3" name="TextBox 22">
                <a:extLst>
                  <a:ext uri="{FF2B5EF4-FFF2-40B4-BE49-F238E27FC236}">
                    <a16:creationId xmlns:a16="http://schemas.microsoft.com/office/drawing/2014/main" id="{18E21790-337C-4D3A-8619-0A33EA1FE719}"/>
                  </a:ext>
                </a:extLst>
              </p:cNvPr>
              <p:cNvSpPr txBox="1">
                <a:spLocks noRot="1" noChangeAspect="1" noMove="1" noResize="1" noEditPoints="1" noAdjustHandles="1" noChangeArrowheads="1" noChangeShapeType="1" noTextEdit="1"/>
              </p:cNvSpPr>
              <p:nvPr/>
            </p:nvSpPr>
            <p:spPr>
              <a:xfrm>
                <a:off x="1341348" y="4778587"/>
                <a:ext cx="667205" cy="54000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C16E84B-147C-45E2-97D4-AF1C970D9971}"/>
                  </a:ext>
                </a:extLst>
              </p:cNvPr>
              <p:cNvSpPr txBox="1"/>
              <p:nvPr/>
            </p:nvSpPr>
            <p:spPr>
              <a:xfrm>
                <a:off x="1341348" y="3413667"/>
                <a:ext cx="667205"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4" name="TextBox 23">
                <a:extLst>
                  <a:ext uri="{FF2B5EF4-FFF2-40B4-BE49-F238E27FC236}">
                    <a16:creationId xmlns:a16="http://schemas.microsoft.com/office/drawing/2014/main" id="{6C16E84B-147C-45E2-97D4-AF1C970D9971}"/>
                  </a:ext>
                </a:extLst>
              </p:cNvPr>
              <p:cNvSpPr txBox="1">
                <a:spLocks noRot="1" noChangeAspect="1" noMove="1" noResize="1" noEditPoints="1" noAdjustHandles="1" noChangeArrowheads="1" noChangeShapeType="1" noTextEdit="1"/>
              </p:cNvSpPr>
              <p:nvPr/>
            </p:nvSpPr>
            <p:spPr>
              <a:xfrm>
                <a:off x="1341348" y="3413667"/>
                <a:ext cx="667205" cy="54000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815D028-2141-4323-AACF-66C75F552B43}"/>
                  </a:ext>
                </a:extLst>
              </p:cNvPr>
              <p:cNvSpPr txBox="1"/>
              <p:nvPr/>
            </p:nvSpPr>
            <p:spPr>
              <a:xfrm>
                <a:off x="1341348" y="2074112"/>
                <a:ext cx="667205"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2815D028-2141-4323-AACF-66C75F552B43}"/>
                  </a:ext>
                </a:extLst>
              </p:cNvPr>
              <p:cNvSpPr txBox="1">
                <a:spLocks noRot="1" noChangeAspect="1" noMove="1" noResize="1" noEditPoints="1" noAdjustHandles="1" noChangeArrowheads="1" noChangeShapeType="1" noTextEdit="1"/>
              </p:cNvSpPr>
              <p:nvPr/>
            </p:nvSpPr>
            <p:spPr>
              <a:xfrm>
                <a:off x="1341348" y="2074112"/>
                <a:ext cx="667205" cy="540000"/>
              </a:xfrm>
              <a:prstGeom prst="rect">
                <a:avLst/>
              </a:prstGeom>
              <a:blipFill>
                <a:blip r:embed="rId12"/>
                <a:stretch>
                  <a:fillRect/>
                </a:stretch>
              </a:blipFill>
            </p:spPr>
            <p:txBody>
              <a:bodyPr/>
              <a:lstStyle/>
              <a:p>
                <a:r>
                  <a:rPr lang="en-IN">
                    <a:noFill/>
                  </a:rPr>
                  <a:t> </a:t>
                </a:r>
              </a:p>
            </p:txBody>
          </p:sp>
        </mc:Fallback>
      </mc:AlternateContent>
      <p:cxnSp>
        <p:nvCxnSpPr>
          <p:cNvPr id="28" name="Straight Connector 27">
            <a:extLst>
              <a:ext uri="{FF2B5EF4-FFF2-40B4-BE49-F238E27FC236}">
                <a16:creationId xmlns:a16="http://schemas.microsoft.com/office/drawing/2014/main" id="{77A9771A-1F5F-4682-AE85-B106AF999BED}"/>
              </a:ext>
            </a:extLst>
          </p:cNvPr>
          <p:cNvCxnSpPr>
            <a:cxnSpLocks/>
          </p:cNvCxnSpPr>
          <p:nvPr/>
        </p:nvCxnSpPr>
        <p:spPr>
          <a:xfrm>
            <a:off x="8277225" y="1301572"/>
            <a:ext cx="14954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3A75737-9419-4FD0-BE54-7DAFC048B9B2}"/>
              </a:ext>
            </a:extLst>
          </p:cNvPr>
          <p:cNvCxnSpPr>
            <a:cxnSpLocks/>
          </p:cNvCxnSpPr>
          <p:nvPr/>
        </p:nvCxnSpPr>
        <p:spPr>
          <a:xfrm>
            <a:off x="7980672" y="2613835"/>
            <a:ext cx="25463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C114AD7-321F-4C33-B75C-32F0FB53D3FE}"/>
              </a:ext>
            </a:extLst>
          </p:cNvPr>
          <p:cNvCxnSpPr>
            <a:cxnSpLocks/>
          </p:cNvCxnSpPr>
          <p:nvPr/>
        </p:nvCxnSpPr>
        <p:spPr>
          <a:xfrm>
            <a:off x="9096375" y="1816530"/>
            <a:ext cx="14605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AFF8C79-BC50-44DE-8943-AD067F17AD7A}"/>
              </a:ext>
            </a:extLst>
          </p:cNvPr>
          <p:cNvCxnSpPr>
            <a:cxnSpLocks/>
          </p:cNvCxnSpPr>
          <p:nvPr/>
        </p:nvCxnSpPr>
        <p:spPr>
          <a:xfrm>
            <a:off x="6370095" y="1301572"/>
            <a:ext cx="1483736" cy="0"/>
          </a:xfrm>
          <a:prstGeom prst="line">
            <a:avLst/>
          </a:prstGeom>
          <a:ln w="38100">
            <a:solidFill>
              <a:srgbClr val="00BBD3"/>
            </a:solidFill>
          </a:ln>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9A7A6046-3073-48AD-A4E3-5D50846EECA1}"/>
              </a:ext>
            </a:extLst>
          </p:cNvPr>
          <p:cNvCxnSpPr>
            <a:cxnSpLocks/>
          </p:cNvCxnSpPr>
          <p:nvPr/>
        </p:nvCxnSpPr>
        <p:spPr>
          <a:xfrm>
            <a:off x="7201982" y="1816530"/>
            <a:ext cx="1483736" cy="0"/>
          </a:xfrm>
          <a:prstGeom prst="line">
            <a:avLst/>
          </a:prstGeom>
          <a:ln w="38100">
            <a:solidFill>
              <a:srgbClr val="00BBD3"/>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056FE1D-59D3-4910-98AE-8868E2F09A68}"/>
                  </a:ext>
                </a:extLst>
              </p:cNvPr>
              <p:cNvSpPr/>
              <p:nvPr/>
            </p:nvSpPr>
            <p:spPr>
              <a:xfrm>
                <a:off x="1932218" y="4743385"/>
                <a:ext cx="10259781" cy="1126462"/>
              </a:xfrm>
              <a:prstGeom prst="rect">
                <a:avLst/>
              </a:prstGeom>
            </p:spPr>
            <p:txBody>
              <a:bodyPr wrap="square" anchor="ctr">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rPr>
                          </m:ctrlPr>
                        </m:dPr>
                        <m:e>
                          <m:r>
                            <a:rPr lang="en-IN" sz="2800" b="0" i="1" smtClean="0">
                              <a:solidFill>
                                <a:srgbClr val="002060"/>
                              </a:solidFill>
                              <a:latin typeface="Cambria Math" panose="02040503050406030204" pitchFamily="18" charset="0"/>
                            </a:rPr>
                            <m:t> </m:t>
                          </m:r>
                          <m:sSub>
                            <m:sSubPr>
                              <m:ctrlPr>
                                <a:rPr lang="en-GB" sz="2800" i="1" smtClean="0">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a:rPr lang="en-GB" sz="2800">
                              <a:solidFill>
                                <a:schemeClr val="bg1"/>
                              </a:solidFill>
                              <a:latin typeface="Cambria Math" panose="02040503050406030204" pitchFamily="18" charset="0"/>
                            </a:rPr>
                            <m:t>+</m:t>
                          </m:r>
                          <m:r>
                            <a:rPr lang="en-GB" sz="2800" i="1">
                              <a:solidFill>
                                <a:schemeClr val="bg1"/>
                              </a:solidFill>
                              <a:latin typeface="Cambria Math" panose="02040503050406030204" pitchFamily="18" charset="0"/>
                            </a:rPr>
                            <m:t>5</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a:rPr lang="en-GB" sz="2800">
                              <a:solidFill>
                                <a:schemeClr val="bg1"/>
                              </a:solidFill>
                              <a:latin typeface="Cambria Math" panose="02040503050406030204" pitchFamily="18" charset="0"/>
                            </a:rPr>
                            <m:t>+</m:t>
                          </m:r>
                          <m:r>
                            <a:rPr lang="en-GB" sz="2800" i="1">
                              <a:solidFill>
                                <a:schemeClr val="bg1"/>
                              </a:solidFill>
                              <a:latin typeface="Cambria Math" panose="02040503050406030204" pitchFamily="18" charset="0"/>
                            </a:rPr>
                            <m:t>6</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m:rPr>
                              <m:nor/>
                            </m:rPr>
                            <a:rPr lang="en-GB" sz="2800" dirty="0">
                              <a:solidFill>
                                <a:schemeClr val="bg1"/>
                              </a:solidFill>
                            </a:rPr>
                            <m:t> </m:t>
                          </m:r>
                        </m:e>
                      </m:d>
                      <m:sSup>
                        <m:sSupPr>
                          <m:ctrlPr>
                            <a:rPr lang="en-GB" sz="2800" i="1">
                              <a:solidFill>
                                <a:srgbClr val="002060"/>
                              </a:solidFill>
                              <a:latin typeface="Cambria Math" panose="02040503050406030204" pitchFamily="18" charset="0"/>
                              <a:ea typeface="Cambria Math" panose="02040503050406030204" pitchFamily="18" charset="0"/>
                            </a:rPr>
                          </m:ctrlPr>
                        </m:sSupPr>
                        <m:e>
                          <m:r>
                            <m:rPr>
                              <m:sty m:val="p"/>
                            </m:rPr>
                            <a:rPr lang="en-GB" sz="2800">
                              <a:solidFill>
                                <a:srgbClr val="002060"/>
                              </a:solidFill>
                              <a:latin typeface="Cambria Math" panose="02040503050406030204" pitchFamily="18" charset="0"/>
                              <a:ea typeface="Cambria Math" panose="02040503050406030204" pitchFamily="18" charset="0"/>
                            </a:rPr>
                            <m:t>n</m:t>
                          </m:r>
                        </m:e>
                        <m:sup>
                          <m:r>
                            <a:rPr lang="en-GB" sz="2800">
                              <a:solidFill>
                                <a:srgbClr val="002060"/>
                              </a:solidFill>
                              <a:latin typeface="Cambria Math" panose="02040503050406030204" pitchFamily="18" charset="0"/>
                              <a:ea typeface="Cambria Math" panose="02040503050406030204" pitchFamily="18" charset="0"/>
                            </a:rPr>
                            <m:t>2</m:t>
                          </m:r>
                        </m:sup>
                      </m:sSup>
                      <m:r>
                        <a:rPr lang="en-GB" sz="2800" b="0" i="0" smtClean="0">
                          <a:solidFill>
                            <a:srgbClr val="002060"/>
                          </a:solidFill>
                          <a:latin typeface="Cambria Math" panose="02040503050406030204" pitchFamily="18" charset="0"/>
                        </a:rPr>
                        <m:t>+</m:t>
                      </m:r>
                      <m:d>
                        <m:dPr>
                          <m:ctrlPr>
                            <a:rPr lang="en-GB" sz="2800" i="1">
                              <a:solidFill>
                                <a:srgbClr val="002060"/>
                              </a:solidFill>
                              <a:latin typeface="Cambria Math" panose="02040503050406030204" pitchFamily="18" charset="0"/>
                            </a:rPr>
                          </m:ctrlPr>
                        </m:dPr>
                        <m:e>
                          <m:r>
                            <a:rPr lang="en-IN" sz="2800" b="0" i="1" smtClean="0">
                              <a:solidFill>
                                <a:srgbClr val="002060"/>
                              </a:solidFill>
                              <a:latin typeface="Cambria Math" panose="02040503050406030204" pitchFamily="18" charset="0"/>
                            </a:rPr>
                            <m:t> </m:t>
                          </m:r>
                          <m:sSub>
                            <m:sSubPr>
                              <m:ctrlPr>
                                <a:rPr lang="en-GB" sz="2800" i="1" smtClean="0">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1</m:t>
                              </m:r>
                            </m:sub>
                          </m:sSub>
                          <m:r>
                            <a:rPr lang="en-GB" sz="2800" i="1">
                              <a:solidFill>
                                <a:schemeClr val="bg1"/>
                              </a:solidFill>
                              <a:latin typeface="Cambria Math" panose="02040503050406030204" pitchFamily="18" charset="0"/>
                            </a:rPr>
                            <m:t>+5</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1</m:t>
                              </m:r>
                            </m:sub>
                          </m:sSub>
                          <m:r>
                            <a:rPr lang="en-GB" sz="2800">
                              <a:solidFill>
                                <a:schemeClr val="bg1"/>
                              </a:solidFill>
                              <a:latin typeface="Cambria Math" panose="02040503050406030204" pitchFamily="18" charset="0"/>
                            </a:rPr>
                            <m:t>−</m:t>
                          </m:r>
                          <m:r>
                            <a:rPr lang="en-GB" sz="2800" i="1">
                              <a:solidFill>
                                <a:schemeClr val="bg1"/>
                              </a:solidFill>
                              <a:latin typeface="Cambria Math" panose="02040503050406030204" pitchFamily="18" charset="0"/>
                            </a:rPr>
                            <m:t>10</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a:rPr lang="en-GB" sz="2800">
                              <a:solidFill>
                                <a:schemeClr val="bg1"/>
                              </a:solidFill>
                              <a:latin typeface="Cambria Math" panose="02040503050406030204" pitchFamily="18" charset="0"/>
                            </a:rPr>
                            <m:t>+6</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1</m:t>
                              </m:r>
                            </m:sub>
                          </m:sSub>
                          <m:r>
                            <a:rPr lang="en-GB" sz="2800" i="1">
                              <a:solidFill>
                                <a:schemeClr val="bg1"/>
                              </a:solidFill>
                              <a:latin typeface="Cambria Math" panose="02040503050406030204" pitchFamily="18" charset="0"/>
                            </a:rPr>
                            <m:t>−24</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m:rPr>
                              <m:nor/>
                            </m:rPr>
                            <a:rPr lang="en-GB" sz="2800" dirty="0">
                              <a:solidFill>
                                <a:schemeClr val="bg1"/>
                              </a:solidFill>
                            </a:rPr>
                            <m:t> </m:t>
                          </m:r>
                        </m:e>
                      </m:d>
                      <m:r>
                        <m:rPr>
                          <m:sty m:val="p"/>
                        </m:rPr>
                        <a:rPr lang="en-GB" sz="2800">
                          <a:solidFill>
                            <a:srgbClr val="002060"/>
                          </a:solidFill>
                          <a:latin typeface="Cambria Math" panose="02040503050406030204" pitchFamily="18" charset="0"/>
                        </a:rPr>
                        <m:t>n</m:t>
                      </m:r>
                    </m:oMath>
                  </m:oMathPara>
                </a14:m>
                <a:endParaRPr lang="en-GB" sz="2800" dirty="0">
                  <a:solidFill>
                    <a:srgbClr val="002060"/>
                  </a:solidFill>
                </a:endParaRPr>
              </a:p>
              <a:p>
                <a:pPr marL="1800225">
                  <a:lnSpc>
                    <a:spcPct val="120000"/>
                  </a:lnSpc>
                </a:pPr>
                <a14:m>
                  <m:oMathPara xmlns:m="http://schemas.openxmlformats.org/officeDocument/2006/math">
                    <m:oMathParaPr>
                      <m:jc m:val="left"/>
                    </m:oMathParaPr>
                    <m:oMath xmlns:m="http://schemas.openxmlformats.org/officeDocument/2006/math">
                      <m:r>
                        <a:rPr lang="en-GB" sz="2800" i="0">
                          <a:solidFill>
                            <a:srgbClr val="002060"/>
                          </a:solidFill>
                          <a:latin typeface="Cambria Math" panose="02040503050406030204" pitchFamily="18" charset="0"/>
                        </a:rPr>
                        <m:t>+</m:t>
                      </m:r>
                      <m:r>
                        <a:rPr lang="en-GB" sz="2800" b="0" i="0" smtClean="0">
                          <a:solidFill>
                            <a:srgbClr val="002060"/>
                          </a:solidFill>
                          <a:latin typeface="Cambria Math" panose="02040503050406030204" pitchFamily="18" charset="0"/>
                        </a:rPr>
                        <m:t> </m:t>
                      </m:r>
                      <m:d>
                        <m:dPr>
                          <m:ctrlPr>
                            <a:rPr lang="en-GB" sz="2800" i="1">
                              <a:solidFill>
                                <a:srgbClr val="002060"/>
                              </a:solidFill>
                              <a:latin typeface="Cambria Math" panose="02040503050406030204" pitchFamily="18" charset="0"/>
                            </a:rPr>
                          </m:ctrlPr>
                        </m:dPr>
                        <m:e>
                          <m:r>
                            <a:rPr lang="en-IN" sz="2800" b="0" i="1" smtClean="0">
                              <a:solidFill>
                                <a:srgbClr val="002060"/>
                              </a:solidFill>
                              <a:latin typeface="Cambria Math" panose="02040503050406030204" pitchFamily="18" charset="0"/>
                            </a:rPr>
                            <m:t> </m:t>
                          </m:r>
                          <m:sSub>
                            <m:sSubPr>
                              <m:ctrlPr>
                                <a:rPr lang="en-GB" sz="2800" i="1" smtClean="0">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0</m:t>
                              </m:r>
                            </m:sub>
                          </m:sSub>
                          <m:r>
                            <a:rPr lang="en-GB" sz="2800" i="1">
                              <a:solidFill>
                                <a:schemeClr val="bg1"/>
                              </a:solidFill>
                              <a:latin typeface="Cambria Math" panose="02040503050406030204" pitchFamily="18" charset="0"/>
                            </a:rPr>
                            <m:t>+5</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0</m:t>
                              </m:r>
                            </m:sub>
                          </m:sSub>
                          <m:r>
                            <a:rPr lang="en-GB" sz="2800" i="1">
                              <a:solidFill>
                                <a:schemeClr val="bg1"/>
                              </a:solidFill>
                              <a:latin typeface="Cambria Math" panose="02040503050406030204" pitchFamily="18" charset="0"/>
                            </a:rPr>
                            <m:t>−5</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1</m:t>
                              </m:r>
                            </m:sub>
                          </m:sSub>
                          <m:r>
                            <a:rPr lang="en-GB" sz="2800">
                              <a:solidFill>
                                <a:schemeClr val="bg1"/>
                              </a:solidFill>
                              <a:latin typeface="Cambria Math" panose="02040503050406030204" pitchFamily="18" charset="0"/>
                            </a:rPr>
                            <m:t>+5</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a:rPr lang="en-GB" sz="2800">
                              <a:solidFill>
                                <a:schemeClr val="bg1"/>
                              </a:solidFill>
                              <a:latin typeface="Cambria Math" panose="02040503050406030204" pitchFamily="18" charset="0"/>
                            </a:rPr>
                            <m:t>+6</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0</m:t>
                              </m:r>
                            </m:sub>
                          </m:sSub>
                          <m:r>
                            <a:rPr lang="en-GB" sz="2800" i="1">
                              <a:solidFill>
                                <a:schemeClr val="bg1"/>
                              </a:solidFill>
                              <a:latin typeface="Cambria Math" panose="02040503050406030204" pitchFamily="18" charset="0"/>
                            </a:rPr>
                            <m:t>−12</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1</m:t>
                              </m:r>
                            </m:sub>
                          </m:sSub>
                          <m:r>
                            <a:rPr lang="en-GB" sz="2800" i="1">
                              <a:solidFill>
                                <a:schemeClr val="bg1"/>
                              </a:solidFill>
                              <a:latin typeface="Cambria Math" panose="02040503050406030204" pitchFamily="18" charset="0"/>
                            </a:rPr>
                            <m:t>+24</m:t>
                          </m:r>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m:rPr>
                              <m:nor/>
                            </m:rPr>
                            <a:rPr lang="en-GB" sz="2800" dirty="0">
                              <a:solidFill>
                                <a:schemeClr val="bg1"/>
                              </a:solidFill>
                            </a:rPr>
                            <m:t> </m:t>
                          </m:r>
                        </m:e>
                      </m:d>
                      <m:r>
                        <a:rPr lang="en-GB" sz="2800" b="0" i="0" smtClean="0">
                          <a:solidFill>
                            <a:srgbClr val="002060"/>
                          </a:solidFill>
                          <a:latin typeface="Cambria Math" panose="02040503050406030204" pitchFamily="18" charset="0"/>
                        </a:rPr>
                        <m:t>=3</m:t>
                      </m:r>
                      <m:sSup>
                        <m:sSupPr>
                          <m:ctrlPr>
                            <a:rPr lang="en-GB" sz="2800" b="0" i="1" smtClean="0">
                              <a:solidFill>
                                <a:srgbClr val="002060"/>
                              </a:solidFill>
                              <a:latin typeface="Cambria Math" panose="02040503050406030204" pitchFamily="18" charset="0"/>
                            </a:rPr>
                          </m:ctrlPr>
                        </m:sSupPr>
                        <m:e>
                          <m:r>
                            <m:rPr>
                              <m:sty m:val="p"/>
                            </m:rPr>
                            <a:rPr lang="en-GB" sz="2800" b="0" i="0" smtClean="0">
                              <a:solidFill>
                                <a:srgbClr val="002060"/>
                              </a:solidFill>
                              <a:latin typeface="Cambria Math" panose="02040503050406030204" pitchFamily="18" charset="0"/>
                            </a:rPr>
                            <m:t>n</m:t>
                          </m:r>
                        </m:e>
                        <m:sup>
                          <m:r>
                            <a:rPr lang="en-GB" sz="2800" b="0" i="0" smtClean="0">
                              <a:solidFill>
                                <a:srgbClr val="002060"/>
                              </a:solidFill>
                              <a:latin typeface="Cambria Math" panose="02040503050406030204" pitchFamily="18" charset="0"/>
                            </a:rPr>
                            <m:t>2</m:t>
                          </m:r>
                        </m:sup>
                      </m:sSup>
                    </m:oMath>
                  </m:oMathPara>
                </a14:m>
                <a:endParaRPr lang="en-GB" sz="2800" dirty="0">
                  <a:solidFill>
                    <a:srgbClr val="002060"/>
                  </a:solidFill>
                </a:endParaRPr>
              </a:p>
            </p:txBody>
          </p:sp>
        </mc:Choice>
        <mc:Fallback xmlns="">
          <p:sp>
            <p:nvSpPr>
              <p:cNvPr id="43" name="Rectangle 42">
                <a:extLst>
                  <a:ext uri="{FF2B5EF4-FFF2-40B4-BE49-F238E27FC236}">
                    <a16:creationId xmlns:a16="http://schemas.microsoft.com/office/drawing/2014/main" id="{6056FE1D-59D3-4910-98AE-8868E2F09A68}"/>
                  </a:ext>
                </a:extLst>
              </p:cNvPr>
              <p:cNvSpPr>
                <a:spLocks noRot="1" noChangeAspect="1" noMove="1" noResize="1" noEditPoints="1" noAdjustHandles="1" noChangeArrowheads="1" noChangeShapeType="1" noTextEdit="1"/>
              </p:cNvSpPr>
              <p:nvPr/>
            </p:nvSpPr>
            <p:spPr>
              <a:xfrm>
                <a:off x="1932218" y="4743385"/>
                <a:ext cx="10259781" cy="1126462"/>
              </a:xfrm>
              <a:prstGeom prst="rect">
                <a:avLst/>
              </a:prstGeom>
              <a:blipFill>
                <a:blip r:embed="rId13"/>
                <a:stretch>
                  <a:fillRect/>
                </a:stretch>
              </a:blipFill>
            </p:spPr>
            <p:txBody>
              <a:bodyPr/>
              <a:lstStyle/>
              <a:p>
                <a:r>
                  <a:rPr lang="en-IN">
                    <a:noFill/>
                  </a:rPr>
                  <a:t> </a:t>
                </a:r>
              </a:p>
            </p:txBody>
          </p:sp>
        </mc:Fallback>
      </mc:AlternateContent>
      <p:cxnSp>
        <p:nvCxnSpPr>
          <p:cNvPr id="48" name="Straight Connector 47">
            <a:extLst>
              <a:ext uri="{FF2B5EF4-FFF2-40B4-BE49-F238E27FC236}">
                <a16:creationId xmlns:a16="http://schemas.microsoft.com/office/drawing/2014/main" id="{54319D41-0866-4C0F-BA4B-33E6B1B041DA}"/>
              </a:ext>
            </a:extLst>
          </p:cNvPr>
          <p:cNvCxnSpPr>
            <a:cxnSpLocks/>
          </p:cNvCxnSpPr>
          <p:nvPr/>
        </p:nvCxnSpPr>
        <p:spPr>
          <a:xfrm>
            <a:off x="6243095" y="2613435"/>
            <a:ext cx="1408655" cy="0"/>
          </a:xfrm>
          <a:prstGeom prst="line">
            <a:avLst/>
          </a:prstGeom>
          <a:ln w="38100">
            <a:solidFill>
              <a:srgbClr val="00BBD3"/>
            </a:solidFill>
          </a:ln>
        </p:spPr>
        <p:style>
          <a:lnRef idx="3">
            <a:schemeClr val="accent2"/>
          </a:lnRef>
          <a:fillRef idx="0">
            <a:schemeClr val="accent2"/>
          </a:fillRef>
          <a:effectRef idx="2">
            <a:schemeClr val="accent2"/>
          </a:effectRef>
          <a:fontRef idx="minor">
            <a:schemeClr val="tx1"/>
          </a:fontRef>
        </p:style>
      </p:cxnSp>
      <p:sp>
        <p:nvSpPr>
          <p:cNvPr id="49" name="Rectangle: Rounded Corners 48">
            <a:extLst>
              <a:ext uri="{FF2B5EF4-FFF2-40B4-BE49-F238E27FC236}">
                <a16:creationId xmlns:a16="http://schemas.microsoft.com/office/drawing/2014/main" id="{E1D6060B-1572-454A-8FAB-290E920E47BB}"/>
              </a:ext>
            </a:extLst>
          </p:cNvPr>
          <p:cNvSpPr/>
          <p:nvPr/>
        </p:nvSpPr>
        <p:spPr>
          <a:xfrm>
            <a:off x="4920030" y="2700702"/>
            <a:ext cx="6086908" cy="46800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C027808D-0A24-4C53-A5CE-56C2D0F6A2FB}"/>
                  </a:ext>
                </a:extLst>
              </p:cNvPr>
              <p:cNvSpPr/>
              <p:nvPr/>
            </p:nvSpPr>
            <p:spPr>
              <a:xfrm>
                <a:off x="2125634" y="4809048"/>
                <a:ext cx="24854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2</m:t>
                          </m:r>
                        </m:sub>
                      </m:sSub>
                      <m:r>
                        <a:rPr lang="en-GB" sz="2800">
                          <a:solidFill>
                            <a:srgbClr val="002060"/>
                          </a:solidFill>
                          <a:latin typeface="Cambria Math" panose="02040503050406030204" pitchFamily="18" charset="0"/>
                        </a:rPr>
                        <m:t>+</m:t>
                      </m:r>
                      <m:r>
                        <a:rPr lang="en-GB" sz="2800" b="0" i="1" smtClean="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2</m:t>
                          </m:r>
                        </m:sub>
                      </m:sSub>
                      <m:r>
                        <a:rPr lang="en-GB" sz="2800">
                          <a:solidFill>
                            <a:srgbClr val="002060"/>
                          </a:solidFill>
                          <a:latin typeface="Cambria Math" panose="02040503050406030204" pitchFamily="18" charset="0"/>
                        </a:rPr>
                        <m:t>+</m:t>
                      </m:r>
                      <m:r>
                        <a:rPr lang="en-GB" sz="2800" b="0" i="1" smtClean="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oMath>
                  </m:oMathPara>
                </a14:m>
                <a:endParaRPr lang="en-GB" sz="2800" dirty="0">
                  <a:solidFill>
                    <a:srgbClr val="002060"/>
                  </a:solidFill>
                </a:endParaRPr>
              </a:p>
            </p:txBody>
          </p:sp>
        </mc:Choice>
        <mc:Fallback xmlns="">
          <p:sp>
            <p:nvSpPr>
              <p:cNvPr id="53" name="Rectangle 52">
                <a:extLst>
                  <a:ext uri="{FF2B5EF4-FFF2-40B4-BE49-F238E27FC236}">
                    <a16:creationId xmlns:a16="http://schemas.microsoft.com/office/drawing/2014/main" id="{C027808D-0A24-4C53-A5CE-56C2D0F6A2FB}"/>
                  </a:ext>
                </a:extLst>
              </p:cNvPr>
              <p:cNvSpPr>
                <a:spLocks noRot="1" noChangeAspect="1" noMove="1" noResize="1" noEditPoints="1" noAdjustHandles="1" noChangeArrowheads="1" noChangeShapeType="1" noTextEdit="1"/>
              </p:cNvSpPr>
              <p:nvPr/>
            </p:nvSpPr>
            <p:spPr>
              <a:xfrm>
                <a:off x="2125634" y="4809048"/>
                <a:ext cx="2485424" cy="523220"/>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A6490CD9-1C1A-4867-AE17-B114A7152C15}"/>
                  </a:ext>
                </a:extLst>
              </p:cNvPr>
              <p:cNvSpPr/>
              <p:nvPr/>
            </p:nvSpPr>
            <p:spPr>
              <a:xfrm>
                <a:off x="5536157" y="4803387"/>
                <a:ext cx="47548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1</m:t>
                          </m:r>
                        </m:sub>
                      </m:sSub>
                      <m:r>
                        <a:rPr lang="en-GB" sz="2800" b="0" i="1" smtClean="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b="0" i="0" smtClean="0">
                          <a:solidFill>
                            <a:srgbClr val="002060"/>
                          </a:solidFill>
                          <a:latin typeface="Cambria Math" panose="02040503050406030204" pitchFamily="18" charset="0"/>
                        </a:rPr>
                        <m:t>−</m:t>
                      </m:r>
                      <m:r>
                        <a:rPr lang="en-GB" sz="2800" b="0" i="1" smtClean="0">
                          <a:solidFill>
                            <a:srgbClr val="002060"/>
                          </a:solidFill>
                          <a:latin typeface="Cambria Math" panose="02040503050406030204" pitchFamily="18" charset="0"/>
                        </a:rPr>
                        <m:t>10</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2</m:t>
                          </m:r>
                        </m:sub>
                      </m:sSub>
                      <m:r>
                        <a:rPr lang="en-GB" sz="2800">
                          <a:solidFill>
                            <a:srgbClr val="002060"/>
                          </a:solidFill>
                          <a:latin typeface="Cambria Math" panose="02040503050406030204" pitchFamily="18" charset="0"/>
                        </a:rPr>
                        <m:t>+</m:t>
                      </m:r>
                      <m:r>
                        <a:rPr lang="en-GB" sz="2800" b="0" i="0" smtClean="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b="0" i="1" smtClean="0">
                          <a:solidFill>
                            <a:srgbClr val="002060"/>
                          </a:solidFill>
                          <a:latin typeface="Cambria Math" panose="02040503050406030204" pitchFamily="18" charset="0"/>
                        </a:rPr>
                        <m:t>−24</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oMath>
                  </m:oMathPara>
                </a14:m>
                <a:endParaRPr lang="en-GB" sz="2800" dirty="0">
                  <a:solidFill>
                    <a:srgbClr val="002060"/>
                  </a:solidFill>
                </a:endParaRPr>
              </a:p>
            </p:txBody>
          </p:sp>
        </mc:Choice>
        <mc:Fallback xmlns="">
          <p:sp>
            <p:nvSpPr>
              <p:cNvPr id="54" name="Rectangle 53">
                <a:extLst>
                  <a:ext uri="{FF2B5EF4-FFF2-40B4-BE49-F238E27FC236}">
                    <a16:creationId xmlns:a16="http://schemas.microsoft.com/office/drawing/2014/main" id="{A6490CD9-1C1A-4867-AE17-B114A7152C15}"/>
                  </a:ext>
                </a:extLst>
              </p:cNvPr>
              <p:cNvSpPr>
                <a:spLocks noRot="1" noChangeAspect="1" noMove="1" noResize="1" noEditPoints="1" noAdjustHandles="1" noChangeArrowheads="1" noChangeShapeType="1" noTextEdit="1"/>
              </p:cNvSpPr>
              <p:nvPr/>
            </p:nvSpPr>
            <p:spPr>
              <a:xfrm>
                <a:off x="5536157" y="4803387"/>
                <a:ext cx="4754828" cy="52322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31A9A0C9-F8B9-4FC5-A30E-592D1B7B48D7}"/>
                  </a:ext>
                </a:extLst>
              </p:cNvPr>
              <p:cNvSpPr/>
              <p:nvPr/>
            </p:nvSpPr>
            <p:spPr>
              <a:xfrm>
                <a:off x="4164676" y="5318587"/>
                <a:ext cx="679634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0</m:t>
                          </m:r>
                        </m:sub>
                      </m:sSub>
                      <m:r>
                        <a:rPr lang="en-GB" sz="2800" b="0" i="1" smtClean="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b="0" i="1" smtClean="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smtClean="0">
                              <a:solidFill>
                                <a:srgbClr val="002060"/>
                              </a:solidFill>
                              <a:latin typeface="Cambria Math" panose="02040503050406030204" pitchFamily="18" charset="0"/>
                            </a:rPr>
                            <m:t>1</m:t>
                          </m:r>
                        </m:sub>
                      </m:sSub>
                      <m:r>
                        <a:rPr lang="en-GB" sz="2800" b="0" i="0" smtClean="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2</m:t>
                          </m:r>
                        </m:sub>
                      </m:sSub>
                      <m:r>
                        <a:rPr lang="en-GB" sz="2800">
                          <a:solidFill>
                            <a:srgbClr val="002060"/>
                          </a:solidFill>
                          <a:latin typeface="Cambria Math" panose="02040503050406030204" pitchFamily="18" charset="0"/>
                        </a:rPr>
                        <m:t>+</m:t>
                      </m:r>
                      <m:r>
                        <a:rPr lang="en-GB" sz="2800" b="0" i="0" smtClean="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0</m:t>
                          </m:r>
                        </m:sub>
                      </m:sSub>
                      <m:r>
                        <a:rPr lang="en-GB" sz="2800" b="0" i="1" smtClean="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1</m:t>
                          </m:r>
                        </m:sub>
                      </m:sSub>
                      <m:r>
                        <a:rPr lang="en-GB" sz="2800" b="0" i="1" smtClean="0">
                          <a:solidFill>
                            <a:srgbClr val="002060"/>
                          </a:solidFill>
                          <a:latin typeface="Cambria Math" panose="02040503050406030204" pitchFamily="18" charset="0"/>
                        </a:rPr>
                        <m:t>+24</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2</m:t>
                          </m:r>
                        </m:sub>
                      </m:sSub>
                    </m:oMath>
                  </m:oMathPara>
                </a14:m>
                <a:endParaRPr lang="en-GB" sz="2800" dirty="0">
                  <a:solidFill>
                    <a:srgbClr val="002060"/>
                  </a:solidFill>
                </a:endParaRPr>
              </a:p>
            </p:txBody>
          </p:sp>
        </mc:Choice>
        <mc:Fallback xmlns="">
          <p:sp>
            <p:nvSpPr>
              <p:cNvPr id="55" name="Rectangle 54">
                <a:extLst>
                  <a:ext uri="{FF2B5EF4-FFF2-40B4-BE49-F238E27FC236}">
                    <a16:creationId xmlns:a16="http://schemas.microsoft.com/office/drawing/2014/main" id="{31A9A0C9-F8B9-4FC5-A30E-592D1B7B48D7}"/>
                  </a:ext>
                </a:extLst>
              </p:cNvPr>
              <p:cNvSpPr>
                <a:spLocks noRot="1" noChangeAspect="1" noMove="1" noResize="1" noEditPoints="1" noAdjustHandles="1" noChangeArrowheads="1" noChangeShapeType="1" noTextEdit="1"/>
              </p:cNvSpPr>
              <p:nvPr/>
            </p:nvSpPr>
            <p:spPr>
              <a:xfrm>
                <a:off x="4164676" y="5318587"/>
                <a:ext cx="6796348" cy="523220"/>
              </a:xfrm>
              <a:prstGeom prst="rect">
                <a:avLst/>
              </a:prstGeom>
              <a:blipFill>
                <a:blip r:embed="rId16"/>
                <a:stretch>
                  <a:fillRect/>
                </a:stretch>
              </a:blipFill>
            </p:spPr>
            <p:txBody>
              <a:bodyPr/>
              <a:lstStyle/>
              <a:p>
                <a:r>
                  <a:rPr lang="en-IN">
                    <a:noFill/>
                  </a:rPr>
                  <a:t> </a:t>
                </a:r>
              </a:p>
            </p:txBody>
          </p:sp>
        </mc:Fallback>
      </mc:AlternateContent>
      <p:cxnSp>
        <p:nvCxnSpPr>
          <p:cNvPr id="15" name="Straight Connector 14">
            <a:extLst>
              <a:ext uri="{FF2B5EF4-FFF2-40B4-BE49-F238E27FC236}">
                <a16:creationId xmlns:a16="http://schemas.microsoft.com/office/drawing/2014/main" id="{BA39D9B6-B412-4444-98AB-80529800952A}"/>
              </a:ext>
            </a:extLst>
          </p:cNvPr>
          <p:cNvCxnSpPr>
            <a:cxnSpLocks/>
          </p:cNvCxnSpPr>
          <p:nvPr/>
        </p:nvCxnSpPr>
        <p:spPr>
          <a:xfrm>
            <a:off x="3747420" y="3932201"/>
            <a:ext cx="619125"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FFC834-9F06-4FEE-B0C8-14C77BA51203}"/>
              </a:ext>
            </a:extLst>
          </p:cNvPr>
          <p:cNvCxnSpPr>
            <a:cxnSpLocks/>
          </p:cNvCxnSpPr>
          <p:nvPr/>
        </p:nvCxnSpPr>
        <p:spPr>
          <a:xfrm>
            <a:off x="7853831" y="3942060"/>
            <a:ext cx="682321"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7DB47A-F8CA-471B-BCD5-C35978A77189}"/>
              </a:ext>
            </a:extLst>
          </p:cNvPr>
          <p:cNvCxnSpPr>
            <a:cxnSpLocks/>
          </p:cNvCxnSpPr>
          <p:nvPr/>
        </p:nvCxnSpPr>
        <p:spPr>
          <a:xfrm>
            <a:off x="7724623" y="4489379"/>
            <a:ext cx="714375"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97B445D-1A81-4D55-88F0-BF86850E0BFA}"/>
              </a:ext>
            </a:extLst>
          </p:cNvPr>
          <p:cNvCxnSpPr>
            <a:cxnSpLocks/>
          </p:cNvCxnSpPr>
          <p:nvPr/>
        </p:nvCxnSpPr>
        <p:spPr>
          <a:xfrm>
            <a:off x="2804445" y="3932201"/>
            <a:ext cx="619125" cy="0"/>
          </a:xfrm>
          <a:prstGeom prst="line">
            <a:avLst/>
          </a:prstGeom>
          <a:ln w="50800" cmpd="dbl">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E94AA4E-2683-4D12-8E38-EDC8CFD5AE85}"/>
              </a:ext>
            </a:extLst>
          </p:cNvPr>
          <p:cNvCxnSpPr>
            <a:cxnSpLocks/>
          </p:cNvCxnSpPr>
          <p:nvPr/>
        </p:nvCxnSpPr>
        <p:spPr>
          <a:xfrm>
            <a:off x="5755438" y="3942060"/>
            <a:ext cx="698725" cy="0"/>
          </a:xfrm>
          <a:prstGeom prst="line">
            <a:avLst/>
          </a:prstGeom>
          <a:ln w="50800" cmpd="dbl">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8D4BD93-A235-4814-A4ED-56E433AE27BE}"/>
              </a:ext>
            </a:extLst>
          </p:cNvPr>
          <p:cNvCxnSpPr>
            <a:cxnSpLocks/>
          </p:cNvCxnSpPr>
          <p:nvPr/>
        </p:nvCxnSpPr>
        <p:spPr>
          <a:xfrm>
            <a:off x="9121825" y="3942060"/>
            <a:ext cx="999080" cy="0"/>
          </a:xfrm>
          <a:prstGeom prst="line">
            <a:avLst/>
          </a:prstGeom>
          <a:ln w="50800" cmpd="dbl">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F29CD2B-9EAB-470F-8696-F104255FEFFC}"/>
              </a:ext>
            </a:extLst>
          </p:cNvPr>
          <p:cNvCxnSpPr>
            <a:cxnSpLocks/>
          </p:cNvCxnSpPr>
          <p:nvPr/>
        </p:nvCxnSpPr>
        <p:spPr>
          <a:xfrm>
            <a:off x="5368811" y="4489379"/>
            <a:ext cx="723290" cy="0"/>
          </a:xfrm>
          <a:prstGeom prst="line">
            <a:avLst/>
          </a:prstGeom>
          <a:ln w="50800" cmpd="dbl">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7B7F393-74D6-4FFE-BAB5-761293138D9A}"/>
              </a:ext>
            </a:extLst>
          </p:cNvPr>
          <p:cNvCxnSpPr>
            <a:cxnSpLocks/>
          </p:cNvCxnSpPr>
          <p:nvPr/>
        </p:nvCxnSpPr>
        <p:spPr>
          <a:xfrm>
            <a:off x="8935343" y="4489379"/>
            <a:ext cx="897480" cy="0"/>
          </a:xfrm>
          <a:prstGeom prst="line">
            <a:avLst/>
          </a:prstGeom>
          <a:ln w="50800" cmpd="dbl">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21CA446-CD69-45A2-B7B6-C9B867C86CD4}"/>
              </a:ext>
            </a:extLst>
          </p:cNvPr>
          <p:cNvCxnSpPr>
            <a:cxnSpLocks/>
          </p:cNvCxnSpPr>
          <p:nvPr/>
        </p:nvCxnSpPr>
        <p:spPr>
          <a:xfrm>
            <a:off x="2071639" y="3932201"/>
            <a:ext cx="379047"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33F6AE9-4A32-4FD6-9AD4-64171E7BD758}"/>
              </a:ext>
            </a:extLst>
          </p:cNvPr>
          <p:cNvCxnSpPr>
            <a:cxnSpLocks/>
          </p:cNvCxnSpPr>
          <p:nvPr/>
        </p:nvCxnSpPr>
        <p:spPr>
          <a:xfrm>
            <a:off x="4847550" y="3942060"/>
            <a:ext cx="521261"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1945F09-82A7-4F09-AA90-41D116AB6FC7}"/>
              </a:ext>
            </a:extLst>
          </p:cNvPr>
          <p:cNvCxnSpPr>
            <a:cxnSpLocks/>
          </p:cNvCxnSpPr>
          <p:nvPr/>
        </p:nvCxnSpPr>
        <p:spPr>
          <a:xfrm>
            <a:off x="6878768" y="3942060"/>
            <a:ext cx="547455"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2BE4B80-9AF4-4168-9695-1D6A64C406AE}"/>
              </a:ext>
            </a:extLst>
          </p:cNvPr>
          <p:cNvCxnSpPr>
            <a:cxnSpLocks/>
          </p:cNvCxnSpPr>
          <p:nvPr/>
        </p:nvCxnSpPr>
        <p:spPr>
          <a:xfrm>
            <a:off x="10478980" y="3942060"/>
            <a:ext cx="527958"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08EB0F3-4B21-4E0C-A721-9E4C0E7F88BA}"/>
              </a:ext>
            </a:extLst>
          </p:cNvPr>
          <p:cNvCxnSpPr>
            <a:cxnSpLocks/>
          </p:cNvCxnSpPr>
          <p:nvPr/>
        </p:nvCxnSpPr>
        <p:spPr>
          <a:xfrm>
            <a:off x="10244004" y="4489379"/>
            <a:ext cx="741344"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95ADBA3-9F3A-4135-87B9-B2B60C576166}"/>
              </a:ext>
            </a:extLst>
          </p:cNvPr>
          <p:cNvCxnSpPr>
            <a:cxnSpLocks/>
          </p:cNvCxnSpPr>
          <p:nvPr/>
        </p:nvCxnSpPr>
        <p:spPr>
          <a:xfrm>
            <a:off x="6519168" y="4489379"/>
            <a:ext cx="741344"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A8DC254-CD5C-4F1B-8C73-BA23D92FF99D}"/>
              </a:ext>
            </a:extLst>
          </p:cNvPr>
          <p:cNvCxnSpPr>
            <a:cxnSpLocks/>
          </p:cNvCxnSpPr>
          <p:nvPr/>
        </p:nvCxnSpPr>
        <p:spPr>
          <a:xfrm>
            <a:off x="4438495" y="4489379"/>
            <a:ext cx="523878"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86DE077C-2486-49BB-946A-57EFB8426726}"/>
                  </a:ext>
                </a:extLst>
              </p:cNvPr>
              <p:cNvSpPr txBox="1"/>
              <p:nvPr/>
            </p:nvSpPr>
            <p:spPr>
              <a:xfrm>
                <a:off x="1341348" y="5994876"/>
                <a:ext cx="667205"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88" name="TextBox 87">
                <a:extLst>
                  <a:ext uri="{FF2B5EF4-FFF2-40B4-BE49-F238E27FC236}">
                    <a16:creationId xmlns:a16="http://schemas.microsoft.com/office/drawing/2014/main" id="{86DE077C-2486-49BB-946A-57EFB8426726}"/>
                  </a:ext>
                </a:extLst>
              </p:cNvPr>
              <p:cNvSpPr txBox="1">
                <a:spLocks noRot="1" noChangeAspect="1" noMove="1" noResize="1" noEditPoints="1" noAdjustHandles="1" noChangeArrowheads="1" noChangeShapeType="1" noTextEdit="1"/>
              </p:cNvSpPr>
              <p:nvPr/>
            </p:nvSpPr>
            <p:spPr>
              <a:xfrm>
                <a:off x="1341348" y="5994876"/>
                <a:ext cx="667205" cy="540000"/>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75FD07EC-F0D1-49AB-98C4-498F5BB163D3}"/>
                  </a:ext>
                </a:extLst>
              </p:cNvPr>
              <p:cNvSpPr/>
              <p:nvPr/>
            </p:nvSpPr>
            <p:spPr>
              <a:xfrm>
                <a:off x="1853737" y="5994876"/>
                <a:ext cx="9200852" cy="540000"/>
              </a:xfrm>
              <a:prstGeom prst="rect">
                <a:avLst/>
              </a:prstGeom>
            </p:spPr>
            <p:txBody>
              <a:bodyPr wrap="square" anchor="ctr">
                <a:spAutoFit/>
              </a:bodyPr>
              <a:lstStyle/>
              <a:p>
                <a:pPr/>
                <a14:m>
                  <m:oMathPara xmlns:m="http://schemas.openxmlformats.org/officeDocument/2006/math">
                    <m:oMathParaPr>
                      <m:jc m:val="centerGroup"/>
                    </m:oMathParaPr>
                    <m:oMath xmlns:m="http://schemas.openxmlformats.org/officeDocument/2006/math">
                      <m:d>
                        <m:dPr>
                          <m:ctrlPr>
                            <a:rPr lang="en-GB" sz="2800" i="1" smtClean="0">
                              <a:solidFill>
                                <a:srgbClr val="002060"/>
                              </a:solidFill>
                              <a:latin typeface="Cambria Math" panose="02040503050406030204" pitchFamily="18" charset="0"/>
                            </a:rPr>
                          </m:ctrlPr>
                        </m:dPr>
                        <m:e>
                          <m:r>
                            <a:rPr lang="en-GB" sz="280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e>
                      </m:d>
                      <m:sSup>
                        <m:sSupPr>
                          <m:ctrlPr>
                            <a:rPr lang="en-GB" sz="2800" i="1">
                              <a:solidFill>
                                <a:srgbClr val="002060"/>
                              </a:solidFill>
                              <a:latin typeface="Cambria Math" panose="02040503050406030204" pitchFamily="18" charset="0"/>
                              <a:ea typeface="Cambria Math" panose="02040503050406030204" pitchFamily="18" charset="0"/>
                            </a:rPr>
                          </m:ctrlPr>
                        </m:sSupPr>
                        <m:e>
                          <m:r>
                            <m:rPr>
                              <m:sty m:val="p"/>
                            </m:rPr>
                            <a:rPr lang="en-GB" sz="2800">
                              <a:solidFill>
                                <a:srgbClr val="002060"/>
                              </a:solidFill>
                              <a:latin typeface="Cambria Math" panose="02040503050406030204" pitchFamily="18" charset="0"/>
                              <a:ea typeface="Cambria Math" panose="02040503050406030204" pitchFamily="18" charset="0"/>
                            </a:rPr>
                            <m:t>n</m:t>
                          </m:r>
                        </m:e>
                        <m:sup>
                          <m:r>
                            <a:rPr lang="en-GB" sz="2800">
                              <a:solidFill>
                                <a:srgbClr val="002060"/>
                              </a:solidFill>
                              <a:latin typeface="Cambria Math" panose="02040503050406030204" pitchFamily="18" charset="0"/>
                              <a:ea typeface="Cambria Math" panose="02040503050406030204" pitchFamily="18" charset="0"/>
                            </a:rPr>
                            <m:t>2</m:t>
                          </m:r>
                        </m:sup>
                      </m:sSup>
                      <m:r>
                        <a:rPr lang="en-GB" sz="2800">
                          <a:solidFill>
                            <a:srgbClr val="002060"/>
                          </a:solidFill>
                          <a:latin typeface="Cambria Math" panose="02040503050406030204" pitchFamily="18" charset="0"/>
                        </a:rPr>
                        <m:t>+</m:t>
                      </m:r>
                      <m:d>
                        <m:dPr>
                          <m:ctrlPr>
                            <a:rPr lang="en-GB" sz="2800" i="1">
                              <a:solidFill>
                                <a:srgbClr val="002060"/>
                              </a:solidFill>
                              <a:latin typeface="Cambria Math" panose="02040503050406030204" pitchFamily="18" charset="0"/>
                            </a:rPr>
                          </m:ctrlPr>
                        </m:dPr>
                        <m:e>
                          <m:sSub>
                            <m:sSubPr>
                              <m:ctrlPr>
                                <a:rPr lang="en-GB" sz="2800" i="1">
                                  <a:solidFill>
                                    <a:srgbClr val="002060"/>
                                  </a:solidFill>
                                  <a:latin typeface="Cambria Math" panose="02040503050406030204" pitchFamily="18" charset="0"/>
                                </a:rPr>
                              </m:ctrlPr>
                            </m:sSubPr>
                            <m:e>
                              <m:r>
                                <a:rPr lang="en-GB" sz="2800">
                                  <a:solidFill>
                                    <a:srgbClr val="002060"/>
                                  </a:solidFill>
                                  <a:latin typeface="Cambria Math" panose="02040503050406030204" pitchFamily="18" charset="0"/>
                                </a:rPr>
                                <m:t>12</m:t>
                              </m:r>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i="1">
                              <a:solidFill>
                                <a:srgbClr val="002060"/>
                              </a:solidFill>
                              <a:latin typeface="Cambria Math" panose="02040503050406030204" pitchFamily="18" charset="0"/>
                            </a:rPr>
                            <m:t>−34</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e>
                      </m:d>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d>
                        <m:dPr>
                          <m:ctrlPr>
                            <a:rPr lang="en-GB" sz="2800" i="1">
                              <a:solidFill>
                                <a:srgbClr val="002060"/>
                              </a:solidFill>
                              <a:latin typeface="Cambria Math" panose="02040503050406030204" pitchFamily="18" charset="0"/>
                            </a:rPr>
                          </m:ctrlPr>
                        </m:dPr>
                        <m:e>
                          <m:r>
                            <a:rPr lang="en-GB" sz="2800" i="1">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i="1">
                              <a:solidFill>
                                <a:srgbClr val="002060"/>
                              </a:solidFill>
                              <a:latin typeface="Cambria Math" panose="02040503050406030204" pitchFamily="18" charset="0"/>
                            </a:rPr>
                            <m:t>−17</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i="1">
                              <a:solidFill>
                                <a:srgbClr val="002060"/>
                              </a:solidFill>
                              <a:latin typeface="Cambria Math" panose="02040503050406030204" pitchFamily="18" charset="0"/>
                            </a:rPr>
                            <m:t>+29</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e>
                      </m:d>
                      <m:r>
                        <a:rPr lang="en-GB" sz="2800">
                          <a:solidFill>
                            <a:srgbClr val="002060"/>
                          </a:solidFill>
                          <a:latin typeface="Cambria Math" panose="02040503050406030204" pitchFamily="18" charset="0"/>
                        </a:rPr>
                        <m:t>=3</m:t>
                      </m:r>
                      <m:r>
                        <a:rPr lang="en-IN" sz="2800" b="0" i="1" smtClean="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m:rPr>
                              <m:sty m:val="p"/>
                            </m:rPr>
                            <a:rPr lang="en-GB" sz="2800">
                              <a:solidFill>
                                <a:srgbClr val="002060"/>
                              </a:solidFill>
                              <a:latin typeface="Cambria Math" panose="02040503050406030204" pitchFamily="18" charset="0"/>
                            </a:rPr>
                            <m:t>n</m:t>
                          </m:r>
                        </m:e>
                        <m:sup>
                          <m:r>
                            <a:rPr lang="en-GB" sz="2800">
                              <a:solidFill>
                                <a:srgbClr val="002060"/>
                              </a:solidFill>
                              <a:latin typeface="Cambria Math" panose="02040503050406030204" pitchFamily="18" charset="0"/>
                            </a:rPr>
                            <m:t>2</m:t>
                          </m:r>
                        </m:sup>
                      </m:sSup>
                    </m:oMath>
                  </m:oMathPara>
                </a14:m>
                <a:endParaRPr lang="en-GB" sz="2800" dirty="0">
                  <a:solidFill>
                    <a:srgbClr val="002060"/>
                  </a:solidFill>
                </a:endParaRPr>
              </a:p>
            </p:txBody>
          </p:sp>
        </mc:Choice>
        <mc:Fallback xmlns="">
          <p:sp>
            <p:nvSpPr>
              <p:cNvPr id="89" name="Rectangle 88">
                <a:extLst>
                  <a:ext uri="{FF2B5EF4-FFF2-40B4-BE49-F238E27FC236}">
                    <a16:creationId xmlns:a16="http://schemas.microsoft.com/office/drawing/2014/main" id="{75FD07EC-F0D1-49AB-98C4-498F5BB163D3}"/>
                  </a:ext>
                </a:extLst>
              </p:cNvPr>
              <p:cNvSpPr>
                <a:spLocks noRot="1" noChangeAspect="1" noMove="1" noResize="1" noEditPoints="1" noAdjustHandles="1" noChangeArrowheads="1" noChangeShapeType="1" noTextEdit="1"/>
              </p:cNvSpPr>
              <p:nvPr/>
            </p:nvSpPr>
            <p:spPr>
              <a:xfrm>
                <a:off x="1853737" y="5994876"/>
                <a:ext cx="9200852" cy="540000"/>
              </a:xfrm>
              <a:prstGeom prst="rect">
                <a:avLst/>
              </a:prstGeom>
              <a:blipFill>
                <a:blip r:embed="rId18"/>
                <a:stretch>
                  <a:fillRect/>
                </a:stretch>
              </a:blipFill>
            </p:spPr>
            <p:txBody>
              <a:bodyPr/>
              <a:lstStyle/>
              <a:p>
                <a:r>
                  <a:rPr lang="en-IN">
                    <a:noFill/>
                  </a:rPr>
                  <a:t> </a:t>
                </a:r>
              </a:p>
            </p:txBody>
          </p:sp>
        </mc:Fallback>
      </mc:AlternateContent>
      <p:cxnSp>
        <p:nvCxnSpPr>
          <p:cNvPr id="33" name="Straight Connector 32">
            <a:extLst>
              <a:ext uri="{FF2B5EF4-FFF2-40B4-BE49-F238E27FC236}">
                <a16:creationId xmlns:a16="http://schemas.microsoft.com/office/drawing/2014/main" id="{70A07E2D-58C0-4E21-98A5-8186A0B9DD54}"/>
              </a:ext>
            </a:extLst>
          </p:cNvPr>
          <p:cNvCxnSpPr>
            <a:cxnSpLocks/>
          </p:cNvCxnSpPr>
          <p:nvPr/>
        </p:nvCxnSpPr>
        <p:spPr>
          <a:xfrm>
            <a:off x="8010525" y="3168325"/>
            <a:ext cx="28087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F21C8F-F04C-4504-A135-6A5F64662288}"/>
              </a:ext>
            </a:extLst>
          </p:cNvPr>
          <p:cNvCxnSpPr>
            <a:cxnSpLocks/>
          </p:cNvCxnSpPr>
          <p:nvPr/>
        </p:nvCxnSpPr>
        <p:spPr>
          <a:xfrm>
            <a:off x="6096000" y="3168325"/>
            <a:ext cx="1483736" cy="0"/>
          </a:xfrm>
          <a:prstGeom prst="line">
            <a:avLst/>
          </a:prstGeom>
          <a:ln w="38100">
            <a:solidFill>
              <a:srgbClr val="00BBD3"/>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D69D0847-8484-4D3A-9ECE-C05622979BE3}"/>
                  </a:ext>
                </a:extLst>
              </p:cNvPr>
              <p:cNvSpPr/>
              <p:nvPr/>
            </p:nvSpPr>
            <p:spPr>
              <a:xfrm>
                <a:off x="10982234" y="2666810"/>
                <a:ext cx="1138012" cy="540000"/>
              </a:xfrm>
              <a:prstGeom prst="rect">
                <a:avLst/>
              </a:prstGeom>
            </p:spPr>
            <p:txBody>
              <a:bodyPr wrap="square" anchor="ctr">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=3</m:t>
                      </m:r>
                      <m:sSup>
                        <m:sSupPr>
                          <m:ctrlPr>
                            <a:rPr lang="en-GB" sz="2800" i="1">
                              <a:solidFill>
                                <a:srgbClr val="002060"/>
                              </a:solidFill>
                              <a:latin typeface="Cambria Math" panose="02040503050406030204" pitchFamily="18" charset="0"/>
                            </a:rPr>
                          </m:ctrlPr>
                        </m:sSupPr>
                        <m:e>
                          <m:r>
                            <m:rPr>
                              <m:sty m:val="p"/>
                            </m:rPr>
                            <a:rPr lang="en-GB" sz="2800">
                              <a:solidFill>
                                <a:srgbClr val="002060"/>
                              </a:solidFill>
                              <a:latin typeface="Cambria Math" panose="02040503050406030204" pitchFamily="18" charset="0"/>
                            </a:rPr>
                            <m:t>n</m:t>
                          </m:r>
                        </m:e>
                        <m:sup>
                          <m:r>
                            <a:rPr lang="en-GB" sz="2800">
                              <a:solidFill>
                                <a:srgbClr val="002060"/>
                              </a:solidFill>
                              <a:latin typeface="Cambria Math" panose="02040503050406030204" pitchFamily="18" charset="0"/>
                            </a:rPr>
                            <m:t>2</m:t>
                          </m:r>
                        </m:sup>
                      </m:sSup>
                    </m:oMath>
                  </m:oMathPara>
                </a14:m>
                <a:endParaRPr lang="en-GB" sz="2800" dirty="0">
                  <a:solidFill>
                    <a:srgbClr val="002060"/>
                  </a:solidFill>
                </a:endParaRPr>
              </a:p>
            </p:txBody>
          </p:sp>
        </mc:Choice>
        <mc:Fallback xmlns="">
          <p:sp>
            <p:nvSpPr>
              <p:cNvPr id="45" name="Rectangle 44">
                <a:extLst>
                  <a:ext uri="{FF2B5EF4-FFF2-40B4-BE49-F238E27FC236}">
                    <a16:creationId xmlns:a16="http://schemas.microsoft.com/office/drawing/2014/main" id="{D69D0847-8484-4D3A-9ECE-C05622979BE3}"/>
                  </a:ext>
                </a:extLst>
              </p:cNvPr>
              <p:cNvSpPr>
                <a:spLocks noRot="1" noChangeAspect="1" noMove="1" noResize="1" noEditPoints="1" noAdjustHandles="1" noChangeArrowheads="1" noChangeShapeType="1" noTextEdit="1"/>
              </p:cNvSpPr>
              <p:nvPr/>
            </p:nvSpPr>
            <p:spPr>
              <a:xfrm>
                <a:off x="10982234" y="2666810"/>
                <a:ext cx="1138012" cy="540000"/>
              </a:xfrm>
              <a:prstGeom prst="rect">
                <a:avLst/>
              </a:prstGeom>
              <a:blipFill>
                <a:blip r:embed="rId1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25708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75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75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8"/>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750"/>
                                        <p:tgtEl>
                                          <p:spTgt spid="28"/>
                                        </p:tgtEl>
                                      </p:cBhvr>
                                    </p:animEffect>
                                  </p:childTnLst>
                                </p:cTn>
                              </p:par>
                              <p:par>
                                <p:cTn id="30" presetID="22" presetClass="entr" presetSubtype="8"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75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750"/>
                                        <p:tgtEl>
                                          <p:spTgt spid="36"/>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75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22" presetClass="entr" presetSubtype="8"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750"/>
                                        <p:tgtEl>
                                          <p:spTgt spid="32"/>
                                        </p:tgtEl>
                                      </p:cBhvr>
                                    </p:animEffect>
                                  </p:childTnLst>
                                </p:cTn>
                              </p:par>
                              <p:par>
                                <p:cTn id="58" presetID="22" presetClass="entr" presetSubtype="8"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75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32"/>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left)">
                                      <p:cBhvr>
                                        <p:cTn id="79" dur="75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2"/>
                                        </p:tgtEl>
                                        <p:attrNameLst>
                                          <p:attrName>style.visibility</p:attrName>
                                        </p:attrNameLst>
                                      </p:cBhvr>
                                      <p:to>
                                        <p:strVal val="hidden"/>
                                      </p:to>
                                    </p:set>
                                  </p:childTnLst>
                                </p:cTn>
                              </p:par>
                              <p:par>
                                <p:cTn id="88" presetID="22" presetClass="entr" presetSubtype="8"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left)">
                                      <p:cBhvr>
                                        <p:cTn id="90" dur="75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9"/>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750"/>
                                        <p:tgtEl>
                                          <p:spTgt spid="15"/>
                                        </p:tgtEl>
                                      </p:cBhvr>
                                    </p:animEffect>
                                  </p:childTnLst>
                                </p:cTn>
                              </p:par>
                              <p:par>
                                <p:cTn id="112" presetID="22" presetClass="entr" presetSubtype="8"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left)">
                                      <p:cBhvr>
                                        <p:cTn id="114" dur="750"/>
                                        <p:tgtEl>
                                          <p:spTgt spid="17"/>
                                        </p:tgtEl>
                                      </p:cBhvr>
                                    </p:animEffect>
                                  </p:childTnLst>
                                </p:cTn>
                              </p:par>
                              <p:par>
                                <p:cTn id="115" presetID="22" presetClass="entr" presetSubtype="8"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left)">
                                      <p:cBhvr>
                                        <p:cTn id="117" dur="75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15"/>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17"/>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26"/>
                                        </p:tgtEl>
                                        <p:attrNameLst>
                                          <p:attrName>style.visibility</p:attrName>
                                        </p:attrNameLst>
                                      </p:cBhvr>
                                      <p:to>
                                        <p:strVal val="hidden"/>
                                      </p:to>
                                    </p:set>
                                  </p:childTnLst>
                                </p:cTn>
                              </p:par>
                              <p:par>
                                <p:cTn id="130" presetID="22" presetClass="entr" presetSubtype="8" fill="hold" nodeType="withEffect">
                                  <p:stCondLst>
                                    <p:cond delay="0"/>
                                  </p:stCondLst>
                                  <p:childTnLst>
                                    <p:set>
                                      <p:cBhvr>
                                        <p:cTn id="131" dur="1" fill="hold">
                                          <p:stCondLst>
                                            <p:cond delay="0"/>
                                          </p:stCondLst>
                                        </p:cTn>
                                        <p:tgtEl>
                                          <p:spTgt spid="59"/>
                                        </p:tgtEl>
                                        <p:attrNameLst>
                                          <p:attrName>style.visibility</p:attrName>
                                        </p:attrNameLst>
                                      </p:cBhvr>
                                      <p:to>
                                        <p:strVal val="visible"/>
                                      </p:to>
                                    </p:set>
                                    <p:animEffect transition="in" filter="wipe(left)">
                                      <p:cBhvr>
                                        <p:cTn id="132" dur="750"/>
                                        <p:tgtEl>
                                          <p:spTgt spid="59"/>
                                        </p:tgtEl>
                                      </p:cBhvr>
                                    </p:animEffect>
                                  </p:childTnLst>
                                </p:cTn>
                              </p:par>
                              <p:par>
                                <p:cTn id="133" presetID="22" presetClass="entr" presetSubtype="8"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750"/>
                                        <p:tgtEl>
                                          <p:spTgt spid="61"/>
                                        </p:tgtEl>
                                      </p:cBhvr>
                                    </p:animEffect>
                                  </p:childTnLst>
                                </p:cTn>
                              </p:par>
                              <p:par>
                                <p:cTn id="136" presetID="22" presetClass="entr" presetSubtype="8" fill="hold"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wipe(left)">
                                      <p:cBhvr>
                                        <p:cTn id="138" dur="750"/>
                                        <p:tgtEl>
                                          <p:spTgt spid="64"/>
                                        </p:tgtEl>
                                      </p:cBhvr>
                                    </p:animEffect>
                                  </p:childTnLst>
                                </p:cTn>
                              </p:par>
                              <p:par>
                                <p:cTn id="139" presetID="22" presetClass="entr" presetSubtype="8" fill="hold" nodeType="withEffect">
                                  <p:stCondLst>
                                    <p:cond delay="0"/>
                                  </p:stCondLst>
                                  <p:childTnLst>
                                    <p:set>
                                      <p:cBhvr>
                                        <p:cTn id="140" dur="1" fill="hold">
                                          <p:stCondLst>
                                            <p:cond delay="0"/>
                                          </p:stCondLst>
                                        </p:cTn>
                                        <p:tgtEl>
                                          <p:spTgt spid="66"/>
                                        </p:tgtEl>
                                        <p:attrNameLst>
                                          <p:attrName>style.visibility</p:attrName>
                                        </p:attrNameLst>
                                      </p:cBhvr>
                                      <p:to>
                                        <p:strVal val="visible"/>
                                      </p:to>
                                    </p:set>
                                    <p:animEffect transition="in" filter="wipe(left)">
                                      <p:cBhvr>
                                        <p:cTn id="141" dur="750"/>
                                        <p:tgtEl>
                                          <p:spTgt spid="66"/>
                                        </p:tgtEl>
                                      </p:cBhvr>
                                    </p:animEffect>
                                  </p:childTnLst>
                                </p:cTn>
                              </p:par>
                              <p:par>
                                <p:cTn id="142" presetID="22" presetClass="entr" presetSubtype="8" fill="hold"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wipe(left)">
                                      <p:cBhvr>
                                        <p:cTn id="144" dur="750"/>
                                        <p:tgtEl>
                                          <p:spTgt spid="68"/>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4"/>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59"/>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61"/>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64"/>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66"/>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68"/>
                                        </p:tgtEl>
                                        <p:attrNameLst>
                                          <p:attrName>style.visibility</p:attrName>
                                        </p:attrNameLst>
                                      </p:cBhvr>
                                      <p:to>
                                        <p:strVal val="hidden"/>
                                      </p:to>
                                    </p:set>
                                  </p:childTnLst>
                                </p:cTn>
                              </p:par>
                              <p:par>
                                <p:cTn id="161" presetID="22" presetClass="entr" presetSubtype="8" fill="hold" nodeType="with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wipe(left)">
                                      <p:cBhvr>
                                        <p:cTn id="163" dur="750"/>
                                        <p:tgtEl>
                                          <p:spTgt spid="69"/>
                                        </p:tgtEl>
                                      </p:cBhvr>
                                    </p:animEffect>
                                  </p:childTnLst>
                                </p:cTn>
                              </p:par>
                              <p:par>
                                <p:cTn id="164" presetID="22" presetClass="entr" presetSubtype="8" fill="hold" nodeType="withEffect">
                                  <p:stCondLst>
                                    <p:cond delay="0"/>
                                  </p:stCondLst>
                                  <p:childTnLst>
                                    <p:set>
                                      <p:cBhvr>
                                        <p:cTn id="165" dur="1" fill="hold">
                                          <p:stCondLst>
                                            <p:cond delay="0"/>
                                          </p:stCondLst>
                                        </p:cTn>
                                        <p:tgtEl>
                                          <p:spTgt spid="72"/>
                                        </p:tgtEl>
                                        <p:attrNameLst>
                                          <p:attrName>style.visibility</p:attrName>
                                        </p:attrNameLst>
                                      </p:cBhvr>
                                      <p:to>
                                        <p:strVal val="visible"/>
                                      </p:to>
                                    </p:set>
                                    <p:animEffect transition="in" filter="wipe(left)">
                                      <p:cBhvr>
                                        <p:cTn id="166" dur="750"/>
                                        <p:tgtEl>
                                          <p:spTgt spid="72"/>
                                        </p:tgtEl>
                                      </p:cBhvr>
                                    </p:animEffect>
                                  </p:childTnLst>
                                </p:cTn>
                              </p:par>
                              <p:par>
                                <p:cTn id="167" presetID="22" presetClass="entr" presetSubtype="8" fill="hold" nodeType="withEffect">
                                  <p:stCondLst>
                                    <p:cond delay="0"/>
                                  </p:stCondLst>
                                  <p:childTnLst>
                                    <p:set>
                                      <p:cBhvr>
                                        <p:cTn id="168" dur="1" fill="hold">
                                          <p:stCondLst>
                                            <p:cond delay="0"/>
                                          </p:stCondLst>
                                        </p:cTn>
                                        <p:tgtEl>
                                          <p:spTgt spid="74"/>
                                        </p:tgtEl>
                                        <p:attrNameLst>
                                          <p:attrName>style.visibility</p:attrName>
                                        </p:attrNameLst>
                                      </p:cBhvr>
                                      <p:to>
                                        <p:strVal val="visible"/>
                                      </p:to>
                                    </p:set>
                                    <p:animEffect transition="in" filter="wipe(left)">
                                      <p:cBhvr>
                                        <p:cTn id="169" dur="750"/>
                                        <p:tgtEl>
                                          <p:spTgt spid="74"/>
                                        </p:tgtEl>
                                      </p:cBhvr>
                                    </p:animEffect>
                                  </p:childTnLst>
                                </p:cTn>
                              </p:par>
                              <p:par>
                                <p:cTn id="170" presetID="22" presetClass="entr" presetSubtype="8" fill="hold" nodeType="withEffect">
                                  <p:stCondLst>
                                    <p:cond delay="0"/>
                                  </p:stCondLst>
                                  <p:childTnLst>
                                    <p:set>
                                      <p:cBhvr>
                                        <p:cTn id="171" dur="1" fill="hold">
                                          <p:stCondLst>
                                            <p:cond delay="0"/>
                                          </p:stCondLst>
                                        </p:cTn>
                                        <p:tgtEl>
                                          <p:spTgt spid="76"/>
                                        </p:tgtEl>
                                        <p:attrNameLst>
                                          <p:attrName>style.visibility</p:attrName>
                                        </p:attrNameLst>
                                      </p:cBhvr>
                                      <p:to>
                                        <p:strVal val="visible"/>
                                      </p:to>
                                    </p:set>
                                    <p:animEffect transition="in" filter="wipe(left)">
                                      <p:cBhvr>
                                        <p:cTn id="172" dur="750"/>
                                        <p:tgtEl>
                                          <p:spTgt spid="76"/>
                                        </p:tgtEl>
                                      </p:cBhvr>
                                    </p:animEffect>
                                  </p:childTnLst>
                                </p:cTn>
                              </p:par>
                              <p:par>
                                <p:cTn id="173" presetID="22" presetClass="entr" presetSubtype="8" fill="hold" nodeType="withEffect">
                                  <p:stCondLst>
                                    <p:cond delay="0"/>
                                  </p:stCondLst>
                                  <p:childTnLst>
                                    <p:set>
                                      <p:cBhvr>
                                        <p:cTn id="174" dur="1" fill="hold">
                                          <p:stCondLst>
                                            <p:cond delay="0"/>
                                          </p:stCondLst>
                                        </p:cTn>
                                        <p:tgtEl>
                                          <p:spTgt spid="84"/>
                                        </p:tgtEl>
                                        <p:attrNameLst>
                                          <p:attrName>style.visibility</p:attrName>
                                        </p:attrNameLst>
                                      </p:cBhvr>
                                      <p:to>
                                        <p:strVal val="visible"/>
                                      </p:to>
                                    </p:set>
                                    <p:animEffect transition="in" filter="wipe(left)">
                                      <p:cBhvr>
                                        <p:cTn id="175" dur="750"/>
                                        <p:tgtEl>
                                          <p:spTgt spid="84"/>
                                        </p:tgtEl>
                                      </p:cBhvr>
                                    </p:animEffect>
                                  </p:childTnLst>
                                </p:cTn>
                              </p:par>
                              <p:par>
                                <p:cTn id="176" presetID="22" presetClass="entr" presetSubtype="8" fill="hold" nodeType="withEffect">
                                  <p:stCondLst>
                                    <p:cond delay="0"/>
                                  </p:stCondLst>
                                  <p:childTnLst>
                                    <p:set>
                                      <p:cBhvr>
                                        <p:cTn id="177" dur="1" fill="hold">
                                          <p:stCondLst>
                                            <p:cond delay="0"/>
                                          </p:stCondLst>
                                        </p:cTn>
                                        <p:tgtEl>
                                          <p:spTgt spid="81"/>
                                        </p:tgtEl>
                                        <p:attrNameLst>
                                          <p:attrName>style.visibility</p:attrName>
                                        </p:attrNameLst>
                                      </p:cBhvr>
                                      <p:to>
                                        <p:strVal val="visible"/>
                                      </p:to>
                                    </p:set>
                                    <p:animEffect transition="in" filter="wipe(left)">
                                      <p:cBhvr>
                                        <p:cTn id="178" dur="750"/>
                                        <p:tgtEl>
                                          <p:spTgt spid="81"/>
                                        </p:tgtEl>
                                      </p:cBhvr>
                                    </p:animEffect>
                                  </p:childTnLst>
                                </p:cTn>
                              </p:par>
                              <p:par>
                                <p:cTn id="179" presetID="22" presetClass="entr" presetSubtype="8" fill="hold" nodeType="withEffect">
                                  <p:stCondLst>
                                    <p:cond delay="0"/>
                                  </p:stCondLst>
                                  <p:childTnLst>
                                    <p:set>
                                      <p:cBhvr>
                                        <p:cTn id="180" dur="1" fill="hold">
                                          <p:stCondLst>
                                            <p:cond delay="0"/>
                                          </p:stCondLst>
                                        </p:cTn>
                                        <p:tgtEl>
                                          <p:spTgt spid="79"/>
                                        </p:tgtEl>
                                        <p:attrNameLst>
                                          <p:attrName>style.visibility</p:attrName>
                                        </p:attrNameLst>
                                      </p:cBhvr>
                                      <p:to>
                                        <p:strVal val="visible"/>
                                      </p:to>
                                    </p:set>
                                    <p:animEffect transition="in" filter="wipe(left)">
                                      <p:cBhvr>
                                        <p:cTn id="181" dur="750"/>
                                        <p:tgtEl>
                                          <p:spTgt spid="79"/>
                                        </p:tgtEl>
                                      </p:cBhvr>
                                    </p:animEffec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55"/>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xit" presetSubtype="0" fill="hold" nodeType="clickEffect">
                                  <p:stCondLst>
                                    <p:cond delay="0"/>
                                  </p:stCondLst>
                                  <p:childTnLst>
                                    <p:set>
                                      <p:cBhvr>
                                        <p:cTn id="189" dur="1" fill="hold">
                                          <p:stCondLst>
                                            <p:cond delay="0"/>
                                          </p:stCondLst>
                                        </p:cTn>
                                        <p:tgtEl>
                                          <p:spTgt spid="69"/>
                                        </p:tgtEl>
                                        <p:attrNameLst>
                                          <p:attrName>style.visibility</p:attrName>
                                        </p:attrNameLst>
                                      </p:cBhvr>
                                      <p:to>
                                        <p:strVal val="hidden"/>
                                      </p:to>
                                    </p:set>
                                  </p:childTnLst>
                                </p:cTn>
                              </p:par>
                              <p:par>
                                <p:cTn id="190" presetID="1" presetClass="exit" presetSubtype="0" fill="hold" nodeType="withEffect">
                                  <p:stCondLst>
                                    <p:cond delay="0"/>
                                  </p:stCondLst>
                                  <p:childTnLst>
                                    <p:set>
                                      <p:cBhvr>
                                        <p:cTn id="191" dur="1" fill="hold">
                                          <p:stCondLst>
                                            <p:cond delay="0"/>
                                          </p:stCondLst>
                                        </p:cTn>
                                        <p:tgtEl>
                                          <p:spTgt spid="72"/>
                                        </p:tgtEl>
                                        <p:attrNameLst>
                                          <p:attrName>style.visibility</p:attrName>
                                        </p:attrNameLst>
                                      </p:cBhvr>
                                      <p:to>
                                        <p:strVal val="hidden"/>
                                      </p:to>
                                    </p:set>
                                  </p:childTnLst>
                                </p:cTn>
                              </p:par>
                              <p:par>
                                <p:cTn id="192" presetID="1" presetClass="exit" presetSubtype="0" fill="hold" nodeType="withEffect">
                                  <p:stCondLst>
                                    <p:cond delay="0"/>
                                  </p:stCondLst>
                                  <p:childTnLst>
                                    <p:set>
                                      <p:cBhvr>
                                        <p:cTn id="193" dur="1" fill="hold">
                                          <p:stCondLst>
                                            <p:cond delay="0"/>
                                          </p:stCondLst>
                                        </p:cTn>
                                        <p:tgtEl>
                                          <p:spTgt spid="74"/>
                                        </p:tgtEl>
                                        <p:attrNameLst>
                                          <p:attrName>style.visibility</p:attrName>
                                        </p:attrNameLst>
                                      </p:cBhvr>
                                      <p:to>
                                        <p:strVal val="hidden"/>
                                      </p:to>
                                    </p:set>
                                  </p:childTnLst>
                                </p:cTn>
                              </p:par>
                              <p:par>
                                <p:cTn id="194" presetID="1" presetClass="exit" presetSubtype="0" fill="hold" nodeType="withEffect">
                                  <p:stCondLst>
                                    <p:cond delay="0"/>
                                  </p:stCondLst>
                                  <p:childTnLst>
                                    <p:set>
                                      <p:cBhvr>
                                        <p:cTn id="195" dur="1" fill="hold">
                                          <p:stCondLst>
                                            <p:cond delay="0"/>
                                          </p:stCondLst>
                                        </p:cTn>
                                        <p:tgtEl>
                                          <p:spTgt spid="7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84"/>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81"/>
                                        </p:tgtEl>
                                        <p:attrNameLst>
                                          <p:attrName>style.visibility</p:attrName>
                                        </p:attrNameLst>
                                      </p:cBhvr>
                                      <p:to>
                                        <p:strVal val="hidden"/>
                                      </p:to>
                                    </p:set>
                                  </p:childTnLst>
                                </p:cTn>
                              </p:par>
                              <p:par>
                                <p:cTn id="200" presetID="1" presetClass="exit" presetSubtype="0" fill="hold" nodeType="withEffect">
                                  <p:stCondLst>
                                    <p:cond delay="0"/>
                                  </p:stCondLst>
                                  <p:childTnLst>
                                    <p:set>
                                      <p:cBhvr>
                                        <p:cTn id="201" dur="1" fill="hold">
                                          <p:stCondLst>
                                            <p:cond delay="0"/>
                                          </p:stCondLst>
                                        </p:cTn>
                                        <p:tgtEl>
                                          <p:spTgt spid="79"/>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88"/>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50" grpId="0"/>
      <p:bldP spid="44" grpId="0"/>
      <p:bldP spid="42" grpId="0"/>
      <p:bldP spid="20" grpId="0"/>
      <p:bldP spid="12" grpId="0" animBg="1"/>
      <p:bldP spid="12" grpId="1" animBg="1"/>
      <p:bldP spid="21" grpId="0"/>
      <p:bldP spid="23" grpId="0"/>
      <p:bldP spid="24" grpId="0"/>
      <p:bldP spid="25" grpId="0"/>
      <p:bldP spid="43" grpId="0"/>
      <p:bldP spid="49" grpId="0" animBg="1"/>
      <p:bldP spid="49" grpId="1" animBg="1"/>
      <p:bldP spid="53" grpId="0"/>
      <p:bldP spid="54" grpId="0"/>
      <p:bldP spid="55" grpId="0"/>
      <p:bldP spid="88" grpId="0"/>
      <p:bldP spid="89"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2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C027808D-0A24-4C53-A5CE-56C2D0F6A2FB}"/>
                  </a:ext>
                </a:extLst>
              </p:cNvPr>
              <p:cNvSpPr/>
              <p:nvPr/>
            </p:nvSpPr>
            <p:spPr>
              <a:xfrm>
                <a:off x="1344344" y="808125"/>
                <a:ext cx="9200852"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ctrlPr>
                            <a:rPr lang="en-GB" sz="2800" i="1" smtClean="0">
                              <a:solidFill>
                                <a:srgbClr val="002060"/>
                              </a:solidFill>
                              <a:latin typeface="Cambria Math" panose="02040503050406030204" pitchFamily="18" charset="0"/>
                            </a:rPr>
                          </m:ctrlPr>
                        </m:dPr>
                        <m:e>
                          <m:r>
                            <a:rPr lang="en-GB" sz="280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e>
                      </m:d>
                      <m:sSup>
                        <m:sSupPr>
                          <m:ctrlPr>
                            <a:rPr lang="en-GB" sz="2800" i="1">
                              <a:solidFill>
                                <a:srgbClr val="002060"/>
                              </a:solidFill>
                              <a:latin typeface="Cambria Math" panose="02040503050406030204" pitchFamily="18" charset="0"/>
                              <a:ea typeface="Cambria Math" panose="02040503050406030204" pitchFamily="18" charset="0"/>
                            </a:rPr>
                          </m:ctrlPr>
                        </m:sSupPr>
                        <m:e>
                          <m:r>
                            <m:rPr>
                              <m:sty m:val="p"/>
                            </m:rPr>
                            <a:rPr lang="en-GB" sz="2800">
                              <a:solidFill>
                                <a:srgbClr val="002060"/>
                              </a:solidFill>
                              <a:latin typeface="Cambria Math" panose="02040503050406030204" pitchFamily="18" charset="0"/>
                              <a:ea typeface="Cambria Math" panose="02040503050406030204" pitchFamily="18" charset="0"/>
                            </a:rPr>
                            <m:t>n</m:t>
                          </m:r>
                        </m:e>
                        <m:sup>
                          <m:r>
                            <a:rPr lang="en-GB" sz="2800">
                              <a:solidFill>
                                <a:srgbClr val="002060"/>
                              </a:solidFill>
                              <a:latin typeface="Cambria Math" panose="02040503050406030204" pitchFamily="18" charset="0"/>
                              <a:ea typeface="Cambria Math" panose="02040503050406030204" pitchFamily="18" charset="0"/>
                            </a:rPr>
                            <m:t>2</m:t>
                          </m:r>
                        </m:sup>
                      </m:sSup>
                      <m:r>
                        <a:rPr lang="en-GB" sz="2800">
                          <a:solidFill>
                            <a:srgbClr val="002060"/>
                          </a:solidFill>
                          <a:latin typeface="Cambria Math" panose="02040503050406030204" pitchFamily="18" charset="0"/>
                        </a:rPr>
                        <m:t>+</m:t>
                      </m:r>
                      <m:d>
                        <m:dPr>
                          <m:ctrlPr>
                            <a:rPr lang="en-GB" sz="2800" i="1">
                              <a:solidFill>
                                <a:srgbClr val="002060"/>
                              </a:solidFill>
                              <a:latin typeface="Cambria Math" panose="02040503050406030204" pitchFamily="18" charset="0"/>
                            </a:rPr>
                          </m:ctrlPr>
                        </m:dPr>
                        <m:e>
                          <m:sSub>
                            <m:sSubPr>
                              <m:ctrlPr>
                                <a:rPr lang="en-GB" sz="2800" i="1">
                                  <a:solidFill>
                                    <a:srgbClr val="002060"/>
                                  </a:solidFill>
                                  <a:latin typeface="Cambria Math" panose="02040503050406030204" pitchFamily="18" charset="0"/>
                                </a:rPr>
                              </m:ctrlPr>
                            </m:sSubPr>
                            <m:e>
                              <m:r>
                                <a:rPr lang="en-GB" sz="2800">
                                  <a:solidFill>
                                    <a:srgbClr val="002060"/>
                                  </a:solidFill>
                                  <a:latin typeface="Cambria Math" panose="02040503050406030204" pitchFamily="18" charset="0"/>
                                </a:rPr>
                                <m:t>12</m:t>
                              </m:r>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i="1">
                              <a:solidFill>
                                <a:srgbClr val="002060"/>
                              </a:solidFill>
                              <a:latin typeface="Cambria Math" panose="02040503050406030204" pitchFamily="18" charset="0"/>
                            </a:rPr>
                            <m:t>−34</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e>
                      </m:d>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d>
                        <m:dPr>
                          <m:ctrlPr>
                            <a:rPr lang="en-GB" sz="2800" i="1">
                              <a:solidFill>
                                <a:srgbClr val="002060"/>
                              </a:solidFill>
                              <a:latin typeface="Cambria Math" panose="02040503050406030204" pitchFamily="18" charset="0"/>
                            </a:rPr>
                          </m:ctrlPr>
                        </m:dPr>
                        <m:e>
                          <m:r>
                            <a:rPr lang="en-GB" sz="2800" i="1">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i="1">
                              <a:solidFill>
                                <a:srgbClr val="002060"/>
                              </a:solidFill>
                              <a:latin typeface="Cambria Math" panose="02040503050406030204" pitchFamily="18" charset="0"/>
                            </a:rPr>
                            <m:t>−17</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i="1">
                              <a:solidFill>
                                <a:srgbClr val="002060"/>
                              </a:solidFill>
                              <a:latin typeface="Cambria Math" panose="02040503050406030204" pitchFamily="18" charset="0"/>
                            </a:rPr>
                            <m:t>+29</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e>
                      </m:d>
                      <m:r>
                        <a:rPr lang="en-GB" sz="2800">
                          <a:solidFill>
                            <a:srgbClr val="002060"/>
                          </a:solidFill>
                          <a:latin typeface="Cambria Math" panose="02040503050406030204" pitchFamily="18" charset="0"/>
                        </a:rPr>
                        <m:t>=3</m:t>
                      </m:r>
                      <m:r>
                        <a:rPr lang="en-IN" sz="2800" b="0" i="1" smtClean="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m:rPr>
                              <m:sty m:val="p"/>
                            </m:rPr>
                            <a:rPr lang="en-GB" sz="2800">
                              <a:solidFill>
                                <a:srgbClr val="002060"/>
                              </a:solidFill>
                              <a:latin typeface="Cambria Math" panose="02040503050406030204" pitchFamily="18" charset="0"/>
                            </a:rPr>
                            <m:t>n</m:t>
                          </m:r>
                        </m:e>
                        <m:sup>
                          <m:r>
                            <a:rPr lang="en-GB" sz="2800">
                              <a:solidFill>
                                <a:srgbClr val="002060"/>
                              </a:solidFill>
                              <a:latin typeface="Cambria Math" panose="02040503050406030204" pitchFamily="18" charset="0"/>
                            </a:rPr>
                            <m:t>2</m:t>
                          </m:r>
                        </m:sup>
                      </m:sSup>
                    </m:oMath>
                  </m:oMathPara>
                </a14:m>
                <a:endParaRPr lang="en-GB" sz="2800" dirty="0">
                  <a:solidFill>
                    <a:srgbClr val="002060"/>
                  </a:solidFill>
                </a:endParaRPr>
              </a:p>
            </p:txBody>
          </p:sp>
        </mc:Choice>
        <mc:Fallback xmlns="">
          <p:sp>
            <p:nvSpPr>
              <p:cNvPr id="53" name="Rectangle 52">
                <a:extLst>
                  <a:ext uri="{FF2B5EF4-FFF2-40B4-BE49-F238E27FC236}">
                    <a16:creationId xmlns:a16="http://schemas.microsoft.com/office/drawing/2014/main" id="{C027808D-0A24-4C53-A5CE-56C2D0F6A2FB}"/>
                  </a:ext>
                </a:extLst>
              </p:cNvPr>
              <p:cNvSpPr>
                <a:spLocks noRot="1" noChangeAspect="1" noMove="1" noResize="1" noEditPoints="1" noAdjustHandles="1" noChangeArrowheads="1" noChangeShapeType="1" noTextEdit="1"/>
              </p:cNvSpPr>
              <p:nvPr/>
            </p:nvSpPr>
            <p:spPr>
              <a:xfrm>
                <a:off x="1344344" y="808125"/>
                <a:ext cx="9200852" cy="523220"/>
              </a:xfrm>
              <a:prstGeom prst="rect">
                <a:avLst/>
              </a:prstGeom>
              <a:blipFill>
                <a:blip r:embed="rId2"/>
                <a:stretch>
                  <a:fillRect/>
                </a:stretch>
              </a:blipFill>
            </p:spPr>
            <p:txBody>
              <a:bodyPr/>
              <a:lstStyle/>
              <a:p>
                <a:r>
                  <a:rPr lang="en-IN">
                    <a:noFill/>
                  </a:rPr>
                  <a:t> </a:t>
                </a:r>
              </a:p>
            </p:txBody>
          </p:sp>
        </mc:Fallback>
      </mc:AlternateContent>
      <p:sp>
        <p:nvSpPr>
          <p:cNvPr id="41" name="TextBox 40">
            <a:extLst>
              <a:ext uri="{FF2B5EF4-FFF2-40B4-BE49-F238E27FC236}">
                <a16:creationId xmlns:a16="http://schemas.microsoft.com/office/drawing/2014/main" id="{E352D39C-4EA9-4358-A95B-ECB864A24CFA}"/>
              </a:ext>
            </a:extLst>
          </p:cNvPr>
          <p:cNvSpPr txBox="1"/>
          <p:nvPr/>
        </p:nvSpPr>
        <p:spPr>
          <a:xfrm>
            <a:off x="1294001" y="1419119"/>
            <a:ext cx="6796348" cy="523220"/>
          </a:xfrm>
          <a:prstGeom prst="rect">
            <a:avLst/>
          </a:prstGeom>
          <a:noFill/>
        </p:spPr>
        <p:txBody>
          <a:bodyPr wrap="square">
            <a:spAutoFit/>
          </a:bodyPr>
          <a:lstStyle/>
          <a:p>
            <a:r>
              <a:rPr lang="en-GB" sz="2800" dirty="0">
                <a:solidFill>
                  <a:srgbClr val="002060"/>
                </a:solidFill>
              </a:rPr>
              <a:t>Comparing coefficients on both sides. We get,</a:t>
            </a:r>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8F15F954-D8C9-4F79-BF70-D98835FF5C73}"/>
                  </a:ext>
                </a:extLst>
              </p:cNvPr>
              <p:cNvSpPr/>
              <p:nvPr/>
            </p:nvSpPr>
            <p:spPr>
              <a:xfrm>
                <a:off x="1827549" y="2064184"/>
                <a:ext cx="1666678"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sz="2800" i="0" smtClean="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a:rPr lang="en-GB" sz="2800" i="0">
                          <a:solidFill>
                            <a:srgbClr val="002060"/>
                          </a:solidFill>
                          <a:latin typeface="Cambria Math" panose="02040503050406030204" pitchFamily="18" charset="0"/>
                        </a:rPr>
                        <m:t>=3</m:t>
                      </m:r>
                    </m:oMath>
                  </m:oMathPara>
                </a14:m>
                <a:endParaRPr lang="en-GB" sz="2800" dirty="0">
                  <a:solidFill>
                    <a:srgbClr val="002060"/>
                  </a:solidFill>
                  <a:latin typeface="Cambria Math" panose="02040503050406030204" pitchFamily="18" charset="0"/>
                </a:endParaRPr>
              </a:p>
            </p:txBody>
          </p:sp>
        </mc:Choice>
        <mc:Fallback xmlns="">
          <p:sp>
            <p:nvSpPr>
              <p:cNvPr id="42" name="Rectangle 41">
                <a:extLst>
                  <a:ext uri="{FF2B5EF4-FFF2-40B4-BE49-F238E27FC236}">
                    <a16:creationId xmlns:a16="http://schemas.microsoft.com/office/drawing/2014/main" id="{8F15F954-D8C9-4F79-BF70-D98835FF5C73}"/>
                  </a:ext>
                </a:extLst>
              </p:cNvPr>
              <p:cNvSpPr>
                <a:spLocks noRot="1" noChangeAspect="1" noMove="1" noResize="1" noEditPoints="1" noAdjustHandles="1" noChangeArrowheads="1" noChangeShapeType="1" noTextEdit="1"/>
              </p:cNvSpPr>
              <p:nvPr/>
            </p:nvSpPr>
            <p:spPr>
              <a:xfrm>
                <a:off x="1827549" y="2064184"/>
                <a:ext cx="1666678"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432E7D6D-FCC9-4C18-B5B6-DD83A5D65193}"/>
                  </a:ext>
                </a:extLst>
              </p:cNvPr>
              <p:cNvSpPr/>
              <p:nvPr/>
            </p:nvSpPr>
            <p:spPr>
              <a:xfrm>
                <a:off x="4378555" y="2058010"/>
                <a:ext cx="2692051"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a:rPr lang="en-GB" sz="2800" i="0">
                              <a:solidFill>
                                <a:srgbClr val="002060"/>
                              </a:solidFill>
                              <a:latin typeface="Cambria Math" panose="02040503050406030204" pitchFamily="18" charset="0"/>
                            </a:rPr>
                            <m:t>12</m:t>
                          </m:r>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1</m:t>
                          </m:r>
                        </m:sub>
                      </m:sSub>
                      <m:r>
                        <a:rPr lang="en-GB" sz="2800" i="0">
                          <a:solidFill>
                            <a:srgbClr val="002060"/>
                          </a:solidFill>
                          <a:latin typeface="Cambria Math" panose="02040503050406030204" pitchFamily="18" charset="0"/>
                        </a:rPr>
                        <m:t>−34</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a:rPr lang="en-GB" sz="2800" i="0">
                          <a:solidFill>
                            <a:srgbClr val="002060"/>
                          </a:solidFill>
                          <a:latin typeface="Cambria Math" panose="02040503050406030204" pitchFamily="18" charset="0"/>
                        </a:rPr>
                        <m:t>=0</m:t>
                      </m:r>
                    </m:oMath>
                  </m:oMathPara>
                </a14:m>
                <a:endParaRPr lang="en-GB" sz="2800" dirty="0">
                  <a:solidFill>
                    <a:srgbClr val="002060"/>
                  </a:solidFill>
                  <a:latin typeface="Cambria Math" panose="02040503050406030204" pitchFamily="18" charset="0"/>
                </a:endParaRPr>
              </a:p>
            </p:txBody>
          </p:sp>
        </mc:Choice>
        <mc:Fallback xmlns="">
          <p:sp>
            <p:nvSpPr>
              <p:cNvPr id="44" name="Rectangle 43">
                <a:extLst>
                  <a:ext uri="{FF2B5EF4-FFF2-40B4-BE49-F238E27FC236}">
                    <a16:creationId xmlns:a16="http://schemas.microsoft.com/office/drawing/2014/main" id="{432E7D6D-FCC9-4C18-B5B6-DD83A5D65193}"/>
                  </a:ext>
                </a:extLst>
              </p:cNvPr>
              <p:cNvSpPr>
                <a:spLocks noRot="1" noChangeAspect="1" noMove="1" noResize="1" noEditPoints="1" noAdjustHandles="1" noChangeArrowheads="1" noChangeShapeType="1" noTextEdit="1"/>
              </p:cNvSpPr>
              <p:nvPr/>
            </p:nvSpPr>
            <p:spPr>
              <a:xfrm>
                <a:off x="4378555" y="2058010"/>
                <a:ext cx="2692051"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94B1EE51-196F-40B6-A5D8-EDA3EEA95362}"/>
                  </a:ext>
                </a:extLst>
              </p:cNvPr>
              <p:cNvSpPr/>
              <p:nvPr/>
            </p:nvSpPr>
            <p:spPr>
              <a:xfrm>
                <a:off x="7763186" y="2058010"/>
                <a:ext cx="3836615"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sz="2800" i="0" smtClean="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0</m:t>
                          </m:r>
                        </m:sub>
                      </m:sSub>
                      <m:r>
                        <a:rPr lang="en-GB" sz="2800" i="0">
                          <a:solidFill>
                            <a:srgbClr val="002060"/>
                          </a:solidFill>
                          <a:latin typeface="Cambria Math" panose="02040503050406030204" pitchFamily="18" charset="0"/>
                        </a:rPr>
                        <m:t>−17</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1</m:t>
                          </m:r>
                        </m:sub>
                      </m:sSub>
                      <m:r>
                        <a:rPr lang="en-GB" sz="2800" i="0">
                          <a:solidFill>
                            <a:srgbClr val="002060"/>
                          </a:solidFill>
                          <a:latin typeface="Cambria Math" panose="02040503050406030204" pitchFamily="18" charset="0"/>
                        </a:rPr>
                        <m:t>+29</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a:rPr lang="en-GB" sz="2800" i="0">
                          <a:solidFill>
                            <a:srgbClr val="002060"/>
                          </a:solidFill>
                          <a:latin typeface="Cambria Math" panose="02040503050406030204" pitchFamily="18" charset="0"/>
                        </a:rPr>
                        <m:t>=0</m:t>
                      </m:r>
                    </m:oMath>
                  </m:oMathPara>
                </a14:m>
                <a:endParaRPr lang="en-GB" sz="2800" dirty="0">
                  <a:solidFill>
                    <a:srgbClr val="002060"/>
                  </a:solidFill>
                  <a:latin typeface="Cambria Math" panose="02040503050406030204" pitchFamily="18" charset="0"/>
                </a:endParaRPr>
              </a:p>
            </p:txBody>
          </p:sp>
        </mc:Choice>
        <mc:Fallback xmlns="">
          <p:sp>
            <p:nvSpPr>
              <p:cNvPr id="45" name="Rectangle 44">
                <a:extLst>
                  <a:ext uri="{FF2B5EF4-FFF2-40B4-BE49-F238E27FC236}">
                    <a16:creationId xmlns:a16="http://schemas.microsoft.com/office/drawing/2014/main" id="{94B1EE51-196F-40B6-A5D8-EDA3EEA95362}"/>
                  </a:ext>
                </a:extLst>
              </p:cNvPr>
              <p:cNvSpPr>
                <a:spLocks noRot="1" noChangeAspect="1" noMove="1" noResize="1" noEditPoints="1" noAdjustHandles="1" noChangeArrowheads="1" noChangeShapeType="1" noTextEdit="1"/>
              </p:cNvSpPr>
              <p:nvPr/>
            </p:nvSpPr>
            <p:spPr>
              <a:xfrm>
                <a:off x="7763186" y="2058010"/>
                <a:ext cx="3836615"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9" name="Rectangle 98">
                <a:extLst>
                  <a:ext uri="{FF2B5EF4-FFF2-40B4-BE49-F238E27FC236}">
                    <a16:creationId xmlns:a16="http://schemas.microsoft.com/office/drawing/2014/main" id="{A54798C9-A4FE-467B-BF90-01C7A5A7775F}"/>
                  </a:ext>
                </a:extLst>
              </p:cNvPr>
              <p:cNvSpPr/>
              <p:nvPr/>
            </p:nvSpPr>
            <p:spPr>
              <a:xfrm>
                <a:off x="2217285" y="2691619"/>
                <a:ext cx="1521491" cy="89915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a:rPr lang="en-GB" sz="2800" b="0" i="1" smtClean="0">
                          <a:solidFill>
                            <a:srgbClr val="002060"/>
                          </a:solidFill>
                          <a:latin typeface="Cambria Math" panose="02040503050406030204" pitchFamily="18" charset="0"/>
                        </a:rPr>
                        <m:t>=</m:t>
                      </m:r>
                      <m:f>
                        <m:fPr>
                          <m:ctrlPr>
                            <a:rPr lang="en-GB" sz="2800" b="0" i="1" smtClean="0">
                              <a:solidFill>
                                <a:srgbClr val="002060"/>
                              </a:solidFill>
                              <a:latin typeface="Cambria Math" panose="02040503050406030204" pitchFamily="18" charset="0"/>
                            </a:rPr>
                          </m:ctrlPr>
                        </m:fPr>
                        <m:num>
                          <m:r>
                            <a:rPr lang="en-GB" sz="2800" b="0" i="1" smtClean="0">
                              <a:solidFill>
                                <a:srgbClr val="002060"/>
                              </a:solidFill>
                              <a:latin typeface="Cambria Math" panose="02040503050406030204" pitchFamily="18" charset="0"/>
                            </a:rPr>
                            <m:t>3</m:t>
                          </m:r>
                        </m:num>
                        <m:den>
                          <m:r>
                            <a:rPr lang="en-GB" sz="2800" b="0" i="1" smtClean="0">
                              <a:solidFill>
                                <a:srgbClr val="002060"/>
                              </a:solidFill>
                              <a:latin typeface="Cambria Math" panose="02040503050406030204" pitchFamily="18" charset="0"/>
                            </a:rPr>
                            <m:t> 12 </m:t>
                          </m:r>
                        </m:den>
                      </m:f>
                    </m:oMath>
                  </m:oMathPara>
                </a14:m>
                <a:endParaRPr lang="en-GB" sz="2800" dirty="0">
                  <a:solidFill>
                    <a:srgbClr val="002060"/>
                  </a:solidFill>
                </a:endParaRPr>
              </a:p>
            </p:txBody>
          </p:sp>
        </mc:Choice>
        <mc:Fallback xmlns="">
          <p:sp>
            <p:nvSpPr>
              <p:cNvPr id="99" name="Rectangle 98">
                <a:extLst>
                  <a:ext uri="{FF2B5EF4-FFF2-40B4-BE49-F238E27FC236}">
                    <a16:creationId xmlns:a16="http://schemas.microsoft.com/office/drawing/2014/main" id="{A54798C9-A4FE-467B-BF90-01C7A5A7775F}"/>
                  </a:ext>
                </a:extLst>
              </p:cNvPr>
              <p:cNvSpPr>
                <a:spLocks noRot="1" noChangeAspect="1" noMove="1" noResize="1" noEditPoints="1" noAdjustHandles="1" noChangeArrowheads="1" noChangeShapeType="1" noTextEdit="1"/>
              </p:cNvSpPr>
              <p:nvPr/>
            </p:nvSpPr>
            <p:spPr>
              <a:xfrm>
                <a:off x="2217285" y="2691619"/>
                <a:ext cx="1521491" cy="89915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58D28E06-1174-449D-8242-07FEA0E69B39}"/>
                  </a:ext>
                </a:extLst>
              </p:cNvPr>
              <p:cNvSpPr/>
              <p:nvPr/>
            </p:nvSpPr>
            <p:spPr>
              <a:xfrm>
                <a:off x="4453014" y="2767273"/>
                <a:ext cx="1924694" cy="89915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1</m:t>
                          </m:r>
                        </m:sub>
                      </m:sSub>
                      <m:r>
                        <a:rPr lang="en-GB" sz="2800" b="0" i="0" smtClean="0">
                          <a:solidFill>
                            <a:srgbClr val="002060"/>
                          </a:solidFill>
                          <a:latin typeface="Cambria Math" panose="02040503050406030204" pitchFamily="18" charset="0"/>
                        </a:rPr>
                        <m:t>=</m:t>
                      </m:r>
                      <m:f>
                        <m:fPr>
                          <m:ctrlPr>
                            <a:rPr lang="en-GB" sz="2800" b="0" i="1" smtClean="0">
                              <a:solidFill>
                                <a:srgbClr val="002060"/>
                              </a:solidFill>
                              <a:latin typeface="Cambria Math" panose="02040503050406030204" pitchFamily="18" charset="0"/>
                            </a:rPr>
                          </m:ctrlPr>
                        </m:fPr>
                        <m:num>
                          <m:r>
                            <a:rPr lang="en-GB" sz="2800" b="0" i="0" smtClean="0">
                              <a:solidFill>
                                <a:srgbClr val="002060"/>
                              </a:solidFill>
                              <a:latin typeface="Cambria Math" panose="02040503050406030204" pitchFamily="18" charset="0"/>
                            </a:rPr>
                            <m:t> 34</m:t>
                          </m:r>
                          <m:sSub>
                            <m:sSubPr>
                              <m:ctrlPr>
                                <a:rPr lang="en-GB" sz="2800" b="0" i="1" smtClean="0">
                                  <a:solidFill>
                                    <a:srgbClr val="002060"/>
                                  </a:solidFill>
                                  <a:latin typeface="Cambria Math" panose="02040503050406030204" pitchFamily="18" charset="0"/>
                                </a:rPr>
                              </m:ctrlPr>
                            </m:sSubPr>
                            <m:e>
                              <m:r>
                                <m:rPr>
                                  <m:sty m:val="p"/>
                                </m:rPr>
                                <a:rPr lang="en-GB" sz="2800" b="0" i="0" smtClean="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2</m:t>
                              </m:r>
                            </m:sub>
                          </m:sSub>
                          <m:r>
                            <a:rPr lang="en-GB" sz="2800" b="0" i="0" smtClean="0">
                              <a:solidFill>
                                <a:srgbClr val="002060"/>
                              </a:solidFill>
                              <a:latin typeface="Cambria Math" panose="02040503050406030204" pitchFamily="18" charset="0"/>
                            </a:rPr>
                            <m:t> </m:t>
                          </m:r>
                        </m:num>
                        <m:den>
                          <m:r>
                            <a:rPr lang="en-GB" sz="2800" b="0" i="0" smtClean="0">
                              <a:solidFill>
                                <a:srgbClr val="002060"/>
                              </a:solidFill>
                              <a:latin typeface="Cambria Math" panose="02040503050406030204" pitchFamily="18" charset="0"/>
                            </a:rPr>
                            <m:t> 12 </m:t>
                          </m:r>
                        </m:den>
                      </m:f>
                    </m:oMath>
                  </m:oMathPara>
                </a14:m>
                <a:endParaRPr lang="en-GB" sz="2800" dirty="0">
                  <a:solidFill>
                    <a:srgbClr val="002060"/>
                  </a:solidFill>
                </a:endParaRPr>
              </a:p>
            </p:txBody>
          </p:sp>
        </mc:Choice>
        <mc:Fallback xmlns="">
          <p:sp>
            <p:nvSpPr>
              <p:cNvPr id="100" name="Rectangle 99">
                <a:extLst>
                  <a:ext uri="{FF2B5EF4-FFF2-40B4-BE49-F238E27FC236}">
                    <a16:creationId xmlns:a16="http://schemas.microsoft.com/office/drawing/2014/main" id="{58D28E06-1174-449D-8242-07FEA0E69B39}"/>
                  </a:ext>
                </a:extLst>
              </p:cNvPr>
              <p:cNvSpPr>
                <a:spLocks noRot="1" noChangeAspect="1" noMove="1" noResize="1" noEditPoints="1" noAdjustHandles="1" noChangeArrowheads="1" noChangeShapeType="1" noTextEdit="1"/>
              </p:cNvSpPr>
              <p:nvPr/>
            </p:nvSpPr>
            <p:spPr>
              <a:xfrm>
                <a:off x="4453014" y="2767273"/>
                <a:ext cx="1924694" cy="899157"/>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AB9B9AE7-EC75-4FC6-9C73-C0DE0B2CEF97}"/>
                  </a:ext>
                </a:extLst>
              </p:cNvPr>
              <p:cNvSpPr/>
              <p:nvPr/>
            </p:nvSpPr>
            <p:spPr>
              <a:xfrm>
                <a:off x="4856271" y="3960669"/>
                <a:ext cx="1188530" cy="89915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800" b="0" i="0" smtClean="0">
                          <a:solidFill>
                            <a:srgbClr val="002060"/>
                          </a:solidFill>
                          <a:latin typeface="Cambria Math" panose="02040503050406030204" pitchFamily="18" charset="0"/>
                        </a:rPr>
                        <m:t>=</m:t>
                      </m:r>
                      <m:f>
                        <m:fPr>
                          <m:ctrlPr>
                            <a:rPr lang="en-GB" sz="2800" b="0" i="1" smtClean="0">
                              <a:solidFill>
                                <a:srgbClr val="002060"/>
                              </a:solidFill>
                              <a:latin typeface="Cambria Math" panose="02040503050406030204" pitchFamily="18" charset="0"/>
                            </a:rPr>
                          </m:ctrlPr>
                        </m:fPr>
                        <m:num>
                          <m:r>
                            <a:rPr lang="en-GB" sz="2800" b="0" i="0" smtClean="0">
                              <a:solidFill>
                                <a:srgbClr val="002060"/>
                              </a:solidFill>
                              <a:latin typeface="Cambria Math" panose="02040503050406030204" pitchFamily="18" charset="0"/>
                            </a:rPr>
                            <m:t> 34 </m:t>
                          </m:r>
                        </m:num>
                        <m:den>
                          <m:r>
                            <a:rPr lang="en-GB" sz="2800" b="0" i="0" smtClean="0">
                              <a:solidFill>
                                <a:srgbClr val="002060"/>
                              </a:solidFill>
                              <a:latin typeface="Cambria Math" panose="02040503050406030204" pitchFamily="18" charset="0"/>
                            </a:rPr>
                            <m:t> 12 </m:t>
                          </m:r>
                        </m:den>
                      </m:f>
                    </m:oMath>
                  </m:oMathPara>
                </a14:m>
                <a:endParaRPr lang="en-GB" sz="2800" dirty="0">
                  <a:solidFill>
                    <a:srgbClr val="002060"/>
                  </a:solidFill>
                </a:endParaRPr>
              </a:p>
            </p:txBody>
          </p:sp>
        </mc:Choice>
        <mc:Fallback xmlns="">
          <p:sp>
            <p:nvSpPr>
              <p:cNvPr id="101" name="Rectangle 100">
                <a:extLst>
                  <a:ext uri="{FF2B5EF4-FFF2-40B4-BE49-F238E27FC236}">
                    <a16:creationId xmlns:a16="http://schemas.microsoft.com/office/drawing/2014/main" id="{AB9B9AE7-EC75-4FC6-9C73-C0DE0B2CEF97}"/>
                  </a:ext>
                </a:extLst>
              </p:cNvPr>
              <p:cNvSpPr>
                <a:spLocks noRot="1" noChangeAspect="1" noMove="1" noResize="1" noEditPoints="1" noAdjustHandles="1" noChangeArrowheads="1" noChangeShapeType="1" noTextEdit="1"/>
              </p:cNvSpPr>
              <p:nvPr/>
            </p:nvSpPr>
            <p:spPr>
              <a:xfrm>
                <a:off x="4856271" y="3960669"/>
                <a:ext cx="1188530" cy="899157"/>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93D759E5-775A-4CAB-8AB6-55EF0A95C193}"/>
                  </a:ext>
                </a:extLst>
              </p:cNvPr>
              <p:cNvSpPr/>
              <p:nvPr/>
            </p:nvSpPr>
            <p:spPr>
              <a:xfrm>
                <a:off x="2217285" y="3716802"/>
                <a:ext cx="1411861" cy="89915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a:rPr lang="en-GB" sz="2800" b="0" i="1" smtClean="0">
                          <a:solidFill>
                            <a:srgbClr val="002060"/>
                          </a:solidFill>
                          <a:latin typeface="Cambria Math" panose="02040503050406030204" pitchFamily="18" charset="0"/>
                        </a:rPr>
                        <m:t>=</m:t>
                      </m:r>
                      <m:f>
                        <m:fPr>
                          <m:ctrlPr>
                            <a:rPr lang="en-GB" sz="2800" b="0" i="1" smtClean="0">
                              <a:solidFill>
                                <a:srgbClr val="002060"/>
                              </a:solidFill>
                              <a:latin typeface="Cambria Math" panose="02040503050406030204" pitchFamily="18" charset="0"/>
                            </a:rPr>
                          </m:ctrlPr>
                        </m:fPr>
                        <m:num>
                          <m:r>
                            <a:rPr lang="en-GB" sz="2800" b="0" i="1" smtClean="0">
                              <a:solidFill>
                                <a:srgbClr val="002060"/>
                              </a:solidFill>
                              <a:latin typeface="Cambria Math" panose="02040503050406030204" pitchFamily="18" charset="0"/>
                            </a:rPr>
                            <m:t>1</m:t>
                          </m:r>
                        </m:num>
                        <m:den>
                          <m:r>
                            <a:rPr lang="en-GB" sz="2800" b="0" i="1" smtClean="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102" name="Rectangle 101">
                <a:extLst>
                  <a:ext uri="{FF2B5EF4-FFF2-40B4-BE49-F238E27FC236}">
                    <a16:creationId xmlns:a16="http://schemas.microsoft.com/office/drawing/2014/main" id="{93D759E5-775A-4CAB-8AB6-55EF0A95C193}"/>
                  </a:ext>
                </a:extLst>
              </p:cNvPr>
              <p:cNvSpPr>
                <a:spLocks noRot="1" noChangeAspect="1" noMove="1" noResize="1" noEditPoints="1" noAdjustHandles="1" noChangeArrowheads="1" noChangeShapeType="1" noTextEdit="1"/>
              </p:cNvSpPr>
              <p:nvPr/>
            </p:nvSpPr>
            <p:spPr>
              <a:xfrm>
                <a:off x="2217285" y="3716802"/>
                <a:ext cx="1411861" cy="899157"/>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4" name="Rectangle 103">
                <a:extLst>
                  <a:ext uri="{FF2B5EF4-FFF2-40B4-BE49-F238E27FC236}">
                    <a16:creationId xmlns:a16="http://schemas.microsoft.com/office/drawing/2014/main" id="{DF87DDF4-3EB5-4ED5-A5F1-7EFB61BBBC2F}"/>
                  </a:ext>
                </a:extLst>
              </p:cNvPr>
              <p:cNvSpPr/>
              <p:nvPr/>
            </p:nvSpPr>
            <p:spPr>
              <a:xfrm>
                <a:off x="4453014" y="5147348"/>
                <a:ext cx="1602362" cy="89915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b="0" i="1" smtClean="0">
                          <a:solidFill>
                            <a:srgbClr val="002060"/>
                          </a:solidFill>
                          <a:latin typeface="Cambria Math" panose="02040503050406030204" pitchFamily="18" charset="0"/>
                        </a:rPr>
                        <m:t>=</m:t>
                      </m:r>
                      <m:f>
                        <m:fPr>
                          <m:ctrlPr>
                            <a:rPr lang="en-GB" sz="2800" b="0" i="1" smtClean="0">
                              <a:solidFill>
                                <a:srgbClr val="002060"/>
                              </a:solidFill>
                              <a:latin typeface="Cambria Math" panose="02040503050406030204" pitchFamily="18" charset="0"/>
                            </a:rPr>
                          </m:ctrlPr>
                        </m:fPr>
                        <m:num>
                          <m:r>
                            <a:rPr lang="en-GB" sz="2800" b="0" i="1" smtClean="0">
                              <a:solidFill>
                                <a:srgbClr val="002060"/>
                              </a:solidFill>
                              <a:latin typeface="Cambria Math" panose="02040503050406030204" pitchFamily="18" charset="0"/>
                            </a:rPr>
                            <m:t>17</m:t>
                          </m:r>
                        </m:num>
                        <m:den>
                          <m:r>
                            <a:rPr lang="en-GB" sz="2800" b="0" i="1" smtClean="0">
                              <a:solidFill>
                                <a:srgbClr val="002060"/>
                              </a:solidFill>
                              <a:latin typeface="Cambria Math" panose="02040503050406030204" pitchFamily="18" charset="0"/>
                            </a:rPr>
                            <m:t> 24 </m:t>
                          </m:r>
                        </m:den>
                      </m:f>
                    </m:oMath>
                  </m:oMathPara>
                </a14:m>
                <a:endParaRPr lang="en-GB" sz="2800" dirty="0">
                  <a:solidFill>
                    <a:srgbClr val="002060"/>
                  </a:solidFill>
                </a:endParaRPr>
              </a:p>
            </p:txBody>
          </p:sp>
        </mc:Choice>
        <mc:Fallback xmlns="">
          <p:sp>
            <p:nvSpPr>
              <p:cNvPr id="104" name="Rectangle 103">
                <a:extLst>
                  <a:ext uri="{FF2B5EF4-FFF2-40B4-BE49-F238E27FC236}">
                    <a16:creationId xmlns:a16="http://schemas.microsoft.com/office/drawing/2014/main" id="{DF87DDF4-3EB5-4ED5-A5F1-7EFB61BBBC2F}"/>
                  </a:ext>
                </a:extLst>
              </p:cNvPr>
              <p:cNvSpPr>
                <a:spLocks noRot="1" noChangeAspect="1" noMove="1" noResize="1" noEditPoints="1" noAdjustHandles="1" noChangeArrowheads="1" noChangeShapeType="1" noTextEdit="1"/>
              </p:cNvSpPr>
              <p:nvPr/>
            </p:nvSpPr>
            <p:spPr>
              <a:xfrm>
                <a:off x="4453014" y="5147348"/>
                <a:ext cx="1602362" cy="899157"/>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5E3FD62B-44B2-4915-9032-3D729835405E}"/>
                  </a:ext>
                </a:extLst>
              </p:cNvPr>
              <p:cNvSpPr/>
              <p:nvPr/>
            </p:nvSpPr>
            <p:spPr>
              <a:xfrm>
                <a:off x="7806184" y="2767273"/>
                <a:ext cx="3071803" cy="89915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0</m:t>
                          </m:r>
                        </m:sub>
                      </m:sSub>
                      <m:r>
                        <a:rPr lang="en-GB" sz="2800" b="0" i="0" smtClean="0">
                          <a:solidFill>
                            <a:srgbClr val="002060"/>
                          </a:solidFill>
                          <a:latin typeface="Cambria Math" panose="02040503050406030204" pitchFamily="18" charset="0"/>
                        </a:rPr>
                        <m:t>=</m:t>
                      </m:r>
                      <m:f>
                        <m:fPr>
                          <m:ctrlPr>
                            <a:rPr lang="en-GB" sz="2800" b="0" i="1" smtClean="0">
                              <a:solidFill>
                                <a:srgbClr val="002060"/>
                              </a:solidFill>
                              <a:latin typeface="Cambria Math" panose="02040503050406030204" pitchFamily="18" charset="0"/>
                            </a:rPr>
                          </m:ctrlPr>
                        </m:fPr>
                        <m:num>
                          <m:r>
                            <a:rPr lang="en-GB" sz="2800" b="0" i="0" smtClean="0">
                              <a:solidFill>
                                <a:srgbClr val="002060"/>
                              </a:solidFill>
                              <a:latin typeface="Cambria Math" panose="02040503050406030204" pitchFamily="18" charset="0"/>
                            </a:rPr>
                            <m:t> 17</m:t>
                          </m:r>
                          <m:sSub>
                            <m:sSubPr>
                              <m:ctrlPr>
                                <a:rPr lang="en-GB" sz="2800" b="0" i="1" smtClean="0">
                                  <a:solidFill>
                                    <a:srgbClr val="002060"/>
                                  </a:solidFill>
                                  <a:latin typeface="Cambria Math" panose="02040503050406030204" pitchFamily="18" charset="0"/>
                                </a:rPr>
                              </m:ctrlPr>
                            </m:sSubPr>
                            <m:e>
                              <m:r>
                                <m:rPr>
                                  <m:sty m:val="p"/>
                                </m:rPr>
                                <a:rPr lang="en-GB" sz="2800" b="0" i="0" smtClean="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1</m:t>
                              </m:r>
                            </m:sub>
                          </m:sSub>
                          <m:r>
                            <a:rPr lang="en-GB" sz="2800" b="0" i="0" smtClean="0">
                              <a:solidFill>
                                <a:srgbClr val="002060"/>
                              </a:solidFill>
                              <a:latin typeface="Cambria Math" panose="02040503050406030204" pitchFamily="18" charset="0"/>
                            </a:rPr>
                            <m:t>−29</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b="0" i="0" smtClean="0">
                                  <a:solidFill>
                                    <a:srgbClr val="002060"/>
                                  </a:solidFill>
                                  <a:latin typeface="Cambria Math" panose="02040503050406030204" pitchFamily="18" charset="0"/>
                                </a:rPr>
                                <m:t>2</m:t>
                              </m:r>
                            </m:sub>
                          </m:sSub>
                          <m:r>
                            <a:rPr lang="en-GB" sz="2800" b="0" i="1" smtClean="0">
                              <a:solidFill>
                                <a:srgbClr val="002060"/>
                              </a:solidFill>
                              <a:latin typeface="Cambria Math" panose="02040503050406030204" pitchFamily="18" charset="0"/>
                            </a:rPr>
                            <m:t> </m:t>
                          </m:r>
                        </m:num>
                        <m:den>
                          <m:r>
                            <a:rPr lang="en-GB" sz="2800" b="0" i="0" smtClean="0">
                              <a:solidFill>
                                <a:srgbClr val="002060"/>
                              </a:solidFill>
                              <a:latin typeface="Cambria Math" panose="02040503050406030204" pitchFamily="18" charset="0"/>
                            </a:rPr>
                            <m:t> 12 </m:t>
                          </m:r>
                        </m:den>
                      </m:f>
                    </m:oMath>
                  </m:oMathPara>
                </a14:m>
                <a:endParaRPr lang="en-GB" sz="2800" dirty="0">
                  <a:solidFill>
                    <a:srgbClr val="002060"/>
                  </a:solidFill>
                </a:endParaRPr>
              </a:p>
            </p:txBody>
          </p:sp>
        </mc:Choice>
        <mc:Fallback xmlns="">
          <p:sp>
            <p:nvSpPr>
              <p:cNvPr id="105" name="Rectangle 104">
                <a:extLst>
                  <a:ext uri="{FF2B5EF4-FFF2-40B4-BE49-F238E27FC236}">
                    <a16:creationId xmlns:a16="http://schemas.microsoft.com/office/drawing/2014/main" id="{5E3FD62B-44B2-4915-9032-3D729835405E}"/>
                  </a:ext>
                </a:extLst>
              </p:cNvPr>
              <p:cNvSpPr>
                <a:spLocks noRot="1" noChangeAspect="1" noMove="1" noResize="1" noEditPoints="1" noAdjustHandles="1" noChangeArrowheads="1" noChangeShapeType="1" noTextEdit="1"/>
              </p:cNvSpPr>
              <p:nvPr/>
            </p:nvSpPr>
            <p:spPr>
              <a:xfrm>
                <a:off x="7806184" y="2767273"/>
                <a:ext cx="3071803" cy="899157"/>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7" name="Rectangle 106">
                <a:extLst>
                  <a:ext uri="{FF2B5EF4-FFF2-40B4-BE49-F238E27FC236}">
                    <a16:creationId xmlns:a16="http://schemas.microsoft.com/office/drawing/2014/main" id="{4D956370-1AA0-483C-B398-6D6477D14AC2}"/>
                  </a:ext>
                </a:extLst>
              </p:cNvPr>
              <p:cNvSpPr/>
              <p:nvPr/>
            </p:nvSpPr>
            <p:spPr>
              <a:xfrm>
                <a:off x="8222093" y="4276771"/>
                <a:ext cx="3904595" cy="119122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800" b="0" i="0" smtClean="0">
                          <a:solidFill>
                            <a:srgbClr val="002060"/>
                          </a:solidFill>
                          <a:latin typeface="Cambria Math" panose="02040503050406030204" pitchFamily="18" charset="0"/>
                        </a:rPr>
                        <m:t>=</m:t>
                      </m:r>
                      <m:f>
                        <m:fPr>
                          <m:ctrlPr>
                            <a:rPr lang="en-GB" sz="2800" b="0" i="1" smtClean="0">
                              <a:solidFill>
                                <a:srgbClr val="002060"/>
                              </a:solidFill>
                              <a:latin typeface="Cambria Math" panose="02040503050406030204" pitchFamily="18" charset="0"/>
                            </a:rPr>
                          </m:ctrlPr>
                        </m:fPr>
                        <m:num>
                          <m:r>
                            <a:rPr lang="en-GB" sz="2800" b="0" i="0" smtClean="0">
                              <a:solidFill>
                                <a:srgbClr val="002060"/>
                              </a:solidFill>
                              <a:latin typeface="Cambria Math" panose="02040503050406030204" pitchFamily="18" charset="0"/>
                            </a:rPr>
                            <m:t> </m:t>
                          </m:r>
                          <m:r>
                            <a:rPr lang="en-GB" sz="2800" b="0" i="0" smtClean="0">
                              <a:solidFill>
                                <a:schemeClr val="bg1"/>
                              </a:solidFill>
                              <a:latin typeface="Cambria Math" panose="02040503050406030204" pitchFamily="18" charset="0"/>
                            </a:rPr>
                            <m:t>17</m:t>
                          </m:r>
                          <m:d>
                            <m:dPr>
                              <m:ctrlPr>
                                <a:rPr lang="en-GB" sz="2800" b="0" i="1" smtClean="0">
                                  <a:solidFill>
                                    <a:schemeClr val="bg1"/>
                                  </a:solidFill>
                                  <a:latin typeface="Cambria Math" panose="02040503050406030204" pitchFamily="18" charset="0"/>
                                </a:rPr>
                              </m:ctrlPr>
                            </m:dPr>
                            <m:e>
                              <m:f>
                                <m:fPr>
                                  <m:ctrlPr>
                                    <a:rPr lang="en-GB" sz="2800" b="0" i="1" smtClean="0">
                                      <a:solidFill>
                                        <a:schemeClr val="bg1"/>
                                      </a:solidFill>
                                      <a:latin typeface="Cambria Math" panose="02040503050406030204" pitchFamily="18" charset="0"/>
                                    </a:rPr>
                                  </m:ctrlPr>
                                </m:fPr>
                                <m:num>
                                  <m:r>
                                    <a:rPr lang="en-GB" sz="2800" b="0" i="1" smtClean="0">
                                      <a:solidFill>
                                        <a:schemeClr val="bg1"/>
                                      </a:solidFill>
                                      <a:latin typeface="Cambria Math" panose="02040503050406030204" pitchFamily="18" charset="0"/>
                                    </a:rPr>
                                    <m:t>17</m:t>
                                  </m:r>
                                </m:num>
                                <m:den>
                                  <m:r>
                                    <a:rPr lang="en-GB" sz="2800" b="0" i="1" smtClean="0">
                                      <a:solidFill>
                                        <a:schemeClr val="bg1"/>
                                      </a:solidFill>
                                      <a:latin typeface="Cambria Math" panose="02040503050406030204" pitchFamily="18" charset="0"/>
                                    </a:rPr>
                                    <m:t> 24 </m:t>
                                  </m:r>
                                </m:den>
                              </m:f>
                            </m:e>
                          </m:d>
                          <m:r>
                            <a:rPr lang="en-GB" sz="2800" b="0" i="1" smtClean="0">
                              <a:solidFill>
                                <a:schemeClr val="bg1"/>
                              </a:solidFill>
                              <a:latin typeface="Cambria Math" panose="02040503050406030204" pitchFamily="18" charset="0"/>
                            </a:rPr>
                            <m:t>−   29</m:t>
                          </m:r>
                          <m:d>
                            <m:dPr>
                              <m:ctrlPr>
                                <a:rPr lang="en-GB" sz="2800" i="1" smtClean="0">
                                  <a:solidFill>
                                    <a:schemeClr val="bg1"/>
                                  </a:solidFill>
                                  <a:latin typeface="Cambria Math" panose="02040503050406030204" pitchFamily="18" charset="0"/>
                                </a:rPr>
                              </m:ctrlPr>
                            </m:dPr>
                            <m:e>
                              <m:f>
                                <m:fPr>
                                  <m:ctrlPr>
                                    <a:rPr lang="en-GB" sz="2800" i="1">
                                      <a:solidFill>
                                        <a:schemeClr val="bg1"/>
                                      </a:solidFill>
                                      <a:latin typeface="Cambria Math" panose="02040503050406030204" pitchFamily="18" charset="0"/>
                                    </a:rPr>
                                  </m:ctrlPr>
                                </m:fPr>
                                <m:num>
                                  <m:r>
                                    <a:rPr lang="en-GB" sz="2800" i="1">
                                      <a:solidFill>
                                        <a:schemeClr val="bg1"/>
                                      </a:solidFill>
                                      <a:latin typeface="Cambria Math" panose="02040503050406030204" pitchFamily="18" charset="0"/>
                                    </a:rPr>
                                    <m:t>1</m:t>
                                  </m:r>
                                </m:num>
                                <m:den>
                                  <m:r>
                                    <a:rPr lang="en-GB" sz="2800" i="1">
                                      <a:solidFill>
                                        <a:schemeClr val="bg1"/>
                                      </a:solidFill>
                                      <a:latin typeface="Cambria Math" panose="02040503050406030204" pitchFamily="18" charset="0"/>
                                    </a:rPr>
                                    <m:t> 4 </m:t>
                                  </m:r>
                                </m:den>
                              </m:f>
                            </m:e>
                          </m:d>
                        </m:num>
                        <m:den>
                          <m:r>
                            <a:rPr lang="en-GB" sz="2800" b="0" i="0" smtClean="0">
                              <a:solidFill>
                                <a:srgbClr val="002060"/>
                              </a:solidFill>
                              <a:latin typeface="Cambria Math" panose="02040503050406030204" pitchFamily="18" charset="0"/>
                            </a:rPr>
                            <m:t> 12 </m:t>
                          </m:r>
                        </m:den>
                      </m:f>
                    </m:oMath>
                  </m:oMathPara>
                </a14:m>
                <a:endParaRPr lang="en-GB" sz="2800" dirty="0">
                  <a:solidFill>
                    <a:srgbClr val="002060"/>
                  </a:solidFill>
                </a:endParaRPr>
              </a:p>
            </p:txBody>
          </p:sp>
        </mc:Choice>
        <mc:Fallback xmlns="">
          <p:sp>
            <p:nvSpPr>
              <p:cNvPr id="107" name="Rectangle 106">
                <a:extLst>
                  <a:ext uri="{FF2B5EF4-FFF2-40B4-BE49-F238E27FC236}">
                    <a16:creationId xmlns:a16="http://schemas.microsoft.com/office/drawing/2014/main" id="{4D956370-1AA0-483C-B398-6D6477D14AC2}"/>
                  </a:ext>
                </a:extLst>
              </p:cNvPr>
              <p:cNvSpPr>
                <a:spLocks noRot="1" noChangeAspect="1" noMove="1" noResize="1" noEditPoints="1" noAdjustHandles="1" noChangeArrowheads="1" noChangeShapeType="1" noTextEdit="1"/>
              </p:cNvSpPr>
              <p:nvPr/>
            </p:nvSpPr>
            <p:spPr>
              <a:xfrm>
                <a:off x="8222093" y="4276771"/>
                <a:ext cx="3904595" cy="1191224"/>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99CC2A8C-A8A7-461C-9050-770C8BCA8A22}"/>
                  </a:ext>
                </a:extLst>
              </p:cNvPr>
              <p:cNvSpPr/>
              <p:nvPr/>
            </p:nvSpPr>
            <p:spPr>
              <a:xfrm>
                <a:off x="11069656" y="3970191"/>
                <a:ext cx="1034322" cy="106048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rPr>
                          </m:ctrlPr>
                        </m:dPr>
                        <m:e>
                          <m:f>
                            <m:fPr>
                              <m:ctrlPr>
                                <a:rPr lang="en-GB" sz="2800" b="0" i="1" smtClean="0">
                                  <a:solidFill>
                                    <a:schemeClr val="bg1"/>
                                  </a:solidFill>
                                  <a:latin typeface="Cambria Math" panose="02040503050406030204" pitchFamily="18" charset="0"/>
                                </a:rPr>
                              </m:ctrlPr>
                            </m:fPr>
                            <m:num>
                              <m:r>
                                <a:rPr lang="en-GB" sz="2800" b="0" i="1" smtClean="0">
                                  <a:solidFill>
                                    <a:schemeClr val="bg1"/>
                                  </a:solidFill>
                                  <a:latin typeface="Cambria Math" panose="02040503050406030204" pitchFamily="18" charset="0"/>
                                </a:rPr>
                                <m:t>1</m:t>
                              </m:r>
                            </m:num>
                            <m:den>
                              <m:r>
                                <a:rPr lang="en-GB" sz="2800" b="0" i="1" smtClean="0">
                                  <a:solidFill>
                                    <a:schemeClr val="bg1"/>
                                  </a:solidFill>
                                  <a:latin typeface="Cambria Math" panose="02040503050406030204" pitchFamily="18" charset="0"/>
                                </a:rPr>
                                <m:t> 4 </m:t>
                              </m:r>
                            </m:den>
                          </m:f>
                        </m:e>
                      </m:d>
                    </m:oMath>
                  </m:oMathPara>
                </a14:m>
                <a:endParaRPr lang="en-GB" sz="2800" dirty="0">
                  <a:solidFill>
                    <a:srgbClr val="002060"/>
                  </a:solidFill>
                </a:endParaRPr>
              </a:p>
            </p:txBody>
          </p:sp>
        </mc:Choice>
        <mc:Fallback xmlns="">
          <p:sp>
            <p:nvSpPr>
              <p:cNvPr id="108" name="Rectangle 107">
                <a:extLst>
                  <a:ext uri="{FF2B5EF4-FFF2-40B4-BE49-F238E27FC236}">
                    <a16:creationId xmlns:a16="http://schemas.microsoft.com/office/drawing/2014/main" id="{99CC2A8C-A8A7-461C-9050-770C8BCA8A22}"/>
                  </a:ext>
                </a:extLst>
              </p:cNvPr>
              <p:cNvSpPr>
                <a:spLocks noRot="1" noChangeAspect="1" noMove="1" noResize="1" noEditPoints="1" noAdjustHandles="1" noChangeArrowheads="1" noChangeShapeType="1" noTextEdit="1"/>
              </p:cNvSpPr>
              <p:nvPr/>
            </p:nvSpPr>
            <p:spPr>
              <a:xfrm>
                <a:off x="11069656" y="3970191"/>
                <a:ext cx="1034322" cy="1060483"/>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9" name="Rectangle 108">
                <a:extLst>
                  <a:ext uri="{FF2B5EF4-FFF2-40B4-BE49-F238E27FC236}">
                    <a16:creationId xmlns:a16="http://schemas.microsoft.com/office/drawing/2014/main" id="{BD396243-1285-4754-A8E5-AA2D080679F8}"/>
                  </a:ext>
                </a:extLst>
              </p:cNvPr>
              <p:cNvSpPr/>
              <p:nvPr/>
            </p:nvSpPr>
            <p:spPr>
              <a:xfrm>
                <a:off x="9109741" y="3974830"/>
                <a:ext cx="1233094" cy="106048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rPr>
                          </m:ctrlPr>
                        </m:dPr>
                        <m:e>
                          <m:f>
                            <m:fPr>
                              <m:ctrlPr>
                                <a:rPr lang="en-GB" sz="2800" b="0" i="1" smtClean="0">
                                  <a:solidFill>
                                    <a:schemeClr val="bg1"/>
                                  </a:solidFill>
                                  <a:latin typeface="Cambria Math" panose="02040503050406030204" pitchFamily="18" charset="0"/>
                                </a:rPr>
                              </m:ctrlPr>
                            </m:fPr>
                            <m:num>
                              <m:r>
                                <a:rPr lang="en-GB" sz="2800" b="0" i="1" smtClean="0">
                                  <a:solidFill>
                                    <a:schemeClr val="bg1"/>
                                  </a:solidFill>
                                  <a:latin typeface="Cambria Math" panose="02040503050406030204" pitchFamily="18" charset="0"/>
                                </a:rPr>
                                <m:t>17</m:t>
                              </m:r>
                            </m:num>
                            <m:den>
                              <m:r>
                                <a:rPr lang="en-GB" sz="2800" b="0" i="1" smtClean="0">
                                  <a:solidFill>
                                    <a:schemeClr val="bg1"/>
                                  </a:solidFill>
                                  <a:latin typeface="Cambria Math" panose="02040503050406030204" pitchFamily="18" charset="0"/>
                                </a:rPr>
                                <m:t> 24 </m:t>
                              </m:r>
                            </m:den>
                          </m:f>
                        </m:e>
                      </m:d>
                    </m:oMath>
                  </m:oMathPara>
                </a14:m>
                <a:endParaRPr lang="en-GB" sz="2800" dirty="0">
                  <a:solidFill>
                    <a:srgbClr val="002060"/>
                  </a:solidFill>
                </a:endParaRPr>
              </a:p>
            </p:txBody>
          </p:sp>
        </mc:Choice>
        <mc:Fallback xmlns="">
          <p:sp>
            <p:nvSpPr>
              <p:cNvPr id="109" name="Rectangle 108">
                <a:extLst>
                  <a:ext uri="{FF2B5EF4-FFF2-40B4-BE49-F238E27FC236}">
                    <a16:creationId xmlns:a16="http://schemas.microsoft.com/office/drawing/2014/main" id="{BD396243-1285-4754-A8E5-AA2D080679F8}"/>
                  </a:ext>
                </a:extLst>
              </p:cNvPr>
              <p:cNvSpPr>
                <a:spLocks noRot="1" noChangeAspect="1" noMove="1" noResize="1" noEditPoints="1" noAdjustHandles="1" noChangeArrowheads="1" noChangeShapeType="1" noTextEdit="1"/>
              </p:cNvSpPr>
              <p:nvPr/>
            </p:nvSpPr>
            <p:spPr>
              <a:xfrm>
                <a:off x="9109741" y="3974830"/>
                <a:ext cx="1233094" cy="1060483"/>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0" name="Rectangle 109">
                <a:extLst>
                  <a:ext uri="{FF2B5EF4-FFF2-40B4-BE49-F238E27FC236}">
                    <a16:creationId xmlns:a16="http://schemas.microsoft.com/office/drawing/2014/main" id="{3CA59E2E-4BAF-40F3-86AD-56E98C8EBD2B}"/>
                  </a:ext>
                </a:extLst>
              </p:cNvPr>
              <p:cNvSpPr/>
              <p:nvPr/>
            </p:nvSpPr>
            <p:spPr>
              <a:xfrm>
                <a:off x="8612811" y="4289361"/>
                <a:ext cx="66396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smtClean="0">
                          <a:solidFill>
                            <a:srgbClr val="002060"/>
                          </a:solidFill>
                          <a:latin typeface="Cambria Math" panose="02040503050406030204" pitchFamily="18" charset="0"/>
                        </a:rPr>
                        <m:t>17</m:t>
                      </m:r>
                    </m:oMath>
                  </m:oMathPara>
                </a14:m>
                <a:endParaRPr lang="en-GB" sz="2800" dirty="0">
                  <a:solidFill>
                    <a:srgbClr val="002060"/>
                  </a:solidFill>
                </a:endParaRPr>
              </a:p>
            </p:txBody>
          </p:sp>
        </mc:Choice>
        <mc:Fallback xmlns="">
          <p:sp>
            <p:nvSpPr>
              <p:cNvPr id="110" name="Rectangle 109">
                <a:extLst>
                  <a:ext uri="{FF2B5EF4-FFF2-40B4-BE49-F238E27FC236}">
                    <a16:creationId xmlns:a16="http://schemas.microsoft.com/office/drawing/2014/main" id="{3CA59E2E-4BAF-40F3-86AD-56E98C8EBD2B}"/>
                  </a:ext>
                </a:extLst>
              </p:cNvPr>
              <p:cNvSpPr>
                <a:spLocks noRot="1" noChangeAspect="1" noMove="1" noResize="1" noEditPoints="1" noAdjustHandles="1" noChangeArrowheads="1" noChangeShapeType="1" noTextEdit="1"/>
              </p:cNvSpPr>
              <p:nvPr/>
            </p:nvSpPr>
            <p:spPr>
              <a:xfrm>
                <a:off x="8612811" y="4289361"/>
                <a:ext cx="663963" cy="523220"/>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6E0CD507-DC33-44E3-9B19-E4E84E35CEEC}"/>
                  </a:ext>
                </a:extLst>
              </p:cNvPr>
              <p:cNvSpPr/>
              <p:nvPr/>
            </p:nvSpPr>
            <p:spPr>
              <a:xfrm>
                <a:off x="10559978" y="4283802"/>
                <a:ext cx="66396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002060"/>
                          </a:solidFill>
                          <a:latin typeface="Cambria Math" panose="02040503050406030204" pitchFamily="18" charset="0"/>
                        </a:rPr>
                        <m:t>29</m:t>
                      </m:r>
                    </m:oMath>
                  </m:oMathPara>
                </a14:m>
                <a:endParaRPr lang="en-GB" sz="2800" dirty="0">
                  <a:solidFill>
                    <a:srgbClr val="002060"/>
                  </a:solidFill>
                </a:endParaRPr>
              </a:p>
            </p:txBody>
          </p:sp>
        </mc:Choice>
        <mc:Fallback xmlns="">
          <p:sp>
            <p:nvSpPr>
              <p:cNvPr id="111" name="Rectangle 110">
                <a:extLst>
                  <a:ext uri="{FF2B5EF4-FFF2-40B4-BE49-F238E27FC236}">
                    <a16:creationId xmlns:a16="http://schemas.microsoft.com/office/drawing/2014/main" id="{6E0CD507-DC33-44E3-9B19-E4E84E35CEEC}"/>
                  </a:ext>
                </a:extLst>
              </p:cNvPr>
              <p:cNvSpPr>
                <a:spLocks noRot="1" noChangeAspect="1" noMove="1" noResize="1" noEditPoints="1" noAdjustHandles="1" noChangeArrowheads="1" noChangeShapeType="1" noTextEdit="1"/>
              </p:cNvSpPr>
              <p:nvPr/>
            </p:nvSpPr>
            <p:spPr>
              <a:xfrm>
                <a:off x="10559978" y="4283802"/>
                <a:ext cx="663964" cy="523220"/>
              </a:xfrm>
              <a:prstGeom prst="rect">
                <a:avLst/>
              </a:prstGeom>
              <a:blipFill>
                <a:blip r:embed="rId2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93756B23-C7C4-49C6-92D2-22D7A8674B17}"/>
                  </a:ext>
                </a:extLst>
              </p:cNvPr>
              <p:cNvSpPr/>
              <p:nvPr/>
            </p:nvSpPr>
            <p:spPr>
              <a:xfrm>
                <a:off x="10191106" y="4251120"/>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002060"/>
                          </a:solidFill>
                          <a:latin typeface="Cambria Math" panose="02040503050406030204" pitchFamily="18" charset="0"/>
                        </a:rPr>
                        <m:t>−</m:t>
                      </m:r>
                    </m:oMath>
                  </m:oMathPara>
                </a14:m>
                <a:endParaRPr lang="en-GB" sz="2800" dirty="0">
                  <a:solidFill>
                    <a:srgbClr val="002060"/>
                  </a:solidFill>
                </a:endParaRPr>
              </a:p>
            </p:txBody>
          </p:sp>
        </mc:Choice>
        <mc:Fallback xmlns="">
          <p:sp>
            <p:nvSpPr>
              <p:cNvPr id="112" name="Rectangle 111">
                <a:extLst>
                  <a:ext uri="{FF2B5EF4-FFF2-40B4-BE49-F238E27FC236}">
                    <a16:creationId xmlns:a16="http://schemas.microsoft.com/office/drawing/2014/main" id="{93756B23-C7C4-49C6-92D2-22D7A8674B17}"/>
                  </a:ext>
                </a:extLst>
              </p:cNvPr>
              <p:cNvSpPr>
                <a:spLocks noRot="1" noChangeAspect="1" noMove="1" noResize="1" noEditPoints="1" noAdjustHandles="1" noChangeArrowheads="1" noChangeShapeType="1" noTextEdit="1"/>
              </p:cNvSpPr>
              <p:nvPr/>
            </p:nvSpPr>
            <p:spPr>
              <a:xfrm>
                <a:off x="10191106" y="4251120"/>
                <a:ext cx="534121" cy="523220"/>
              </a:xfrm>
              <a:prstGeom prst="rect">
                <a:avLst/>
              </a:prstGeom>
              <a:blipFill>
                <a:blip r:embed="rId2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01E08531-6F13-4085-8486-9C665A64A044}"/>
                  </a:ext>
                </a:extLst>
              </p:cNvPr>
              <p:cNvSpPr/>
              <p:nvPr/>
            </p:nvSpPr>
            <p:spPr>
              <a:xfrm>
                <a:off x="9254840" y="4044145"/>
                <a:ext cx="821059" cy="8991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rgbClr val="002060"/>
                              </a:solidFill>
                              <a:latin typeface="Cambria Math" panose="02040503050406030204" pitchFamily="18" charset="0"/>
                            </a:rPr>
                          </m:ctrlPr>
                        </m:fPr>
                        <m:num>
                          <m:r>
                            <a:rPr lang="en-GB" sz="2800" i="1">
                              <a:solidFill>
                                <a:srgbClr val="002060"/>
                              </a:solidFill>
                              <a:latin typeface="Cambria Math" panose="02040503050406030204" pitchFamily="18" charset="0"/>
                            </a:rPr>
                            <m:t>17</m:t>
                          </m:r>
                        </m:num>
                        <m:den>
                          <m:r>
                            <a:rPr lang="en-GB" sz="2800" i="1">
                              <a:solidFill>
                                <a:srgbClr val="002060"/>
                              </a:solidFill>
                              <a:latin typeface="Cambria Math" panose="02040503050406030204" pitchFamily="18" charset="0"/>
                            </a:rPr>
                            <m:t> 24 </m:t>
                          </m:r>
                        </m:den>
                      </m:f>
                    </m:oMath>
                  </m:oMathPara>
                </a14:m>
                <a:endParaRPr lang="en-GB" sz="2800" dirty="0">
                  <a:solidFill>
                    <a:srgbClr val="002060"/>
                  </a:solidFill>
                </a:endParaRPr>
              </a:p>
            </p:txBody>
          </p:sp>
        </mc:Choice>
        <mc:Fallback xmlns="">
          <p:sp>
            <p:nvSpPr>
              <p:cNvPr id="113" name="Rectangle 112">
                <a:extLst>
                  <a:ext uri="{FF2B5EF4-FFF2-40B4-BE49-F238E27FC236}">
                    <a16:creationId xmlns:a16="http://schemas.microsoft.com/office/drawing/2014/main" id="{01E08531-6F13-4085-8486-9C665A64A044}"/>
                  </a:ext>
                </a:extLst>
              </p:cNvPr>
              <p:cNvSpPr>
                <a:spLocks noRot="1" noChangeAspect="1" noMove="1" noResize="1" noEditPoints="1" noAdjustHandles="1" noChangeArrowheads="1" noChangeShapeType="1" noTextEdit="1"/>
              </p:cNvSpPr>
              <p:nvPr/>
            </p:nvSpPr>
            <p:spPr>
              <a:xfrm>
                <a:off x="9254840" y="4044145"/>
                <a:ext cx="821059" cy="899157"/>
              </a:xfrm>
              <a:prstGeom prst="rect">
                <a:avLst/>
              </a:prstGeom>
              <a:blipFill>
                <a:blip r:embed="rId2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407BE448-1435-4E89-AE97-8CC1A52F91E5}"/>
                  </a:ext>
                </a:extLst>
              </p:cNvPr>
              <p:cNvSpPr/>
              <p:nvPr/>
            </p:nvSpPr>
            <p:spPr>
              <a:xfrm>
                <a:off x="7803514" y="5594590"/>
                <a:ext cx="1809406" cy="91057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b="0" i="1" smtClean="0">
                          <a:solidFill>
                            <a:srgbClr val="002060"/>
                          </a:solidFill>
                          <a:latin typeface="Cambria Math" panose="02040503050406030204" pitchFamily="18" charset="0"/>
                        </a:rPr>
                        <m:t>=</m:t>
                      </m:r>
                      <m:f>
                        <m:fPr>
                          <m:ctrlPr>
                            <a:rPr lang="en-GB" sz="2800" b="0" i="1" smtClean="0">
                              <a:solidFill>
                                <a:srgbClr val="002060"/>
                              </a:solidFill>
                              <a:latin typeface="Cambria Math" panose="02040503050406030204" pitchFamily="18" charset="0"/>
                            </a:rPr>
                          </m:ctrlPr>
                        </m:fPr>
                        <m:num>
                          <m:r>
                            <a:rPr lang="en-GB" sz="2800" b="0" i="1" smtClean="0">
                              <a:solidFill>
                                <a:srgbClr val="002060"/>
                              </a:solidFill>
                              <a:latin typeface="Cambria Math" panose="02040503050406030204" pitchFamily="18" charset="0"/>
                            </a:rPr>
                            <m:t>115</m:t>
                          </m:r>
                        </m:num>
                        <m:den>
                          <m:r>
                            <a:rPr lang="en-GB" sz="2800" b="0" i="1" smtClean="0">
                              <a:solidFill>
                                <a:srgbClr val="002060"/>
                              </a:solidFill>
                              <a:latin typeface="Cambria Math" panose="02040503050406030204" pitchFamily="18" charset="0"/>
                            </a:rPr>
                            <m:t> 288 </m:t>
                          </m:r>
                        </m:den>
                      </m:f>
                    </m:oMath>
                  </m:oMathPara>
                </a14:m>
                <a:endParaRPr lang="en-GB" sz="2800" dirty="0">
                  <a:solidFill>
                    <a:srgbClr val="002060"/>
                  </a:solidFill>
                </a:endParaRPr>
              </a:p>
            </p:txBody>
          </p:sp>
        </mc:Choice>
        <mc:Fallback xmlns="">
          <p:sp>
            <p:nvSpPr>
              <p:cNvPr id="114" name="Rectangle 113">
                <a:extLst>
                  <a:ext uri="{FF2B5EF4-FFF2-40B4-BE49-F238E27FC236}">
                    <a16:creationId xmlns:a16="http://schemas.microsoft.com/office/drawing/2014/main" id="{407BE448-1435-4E89-AE97-8CC1A52F91E5}"/>
                  </a:ext>
                </a:extLst>
              </p:cNvPr>
              <p:cNvSpPr>
                <a:spLocks noRot="1" noChangeAspect="1" noMove="1" noResize="1" noEditPoints="1" noAdjustHandles="1" noChangeArrowheads="1" noChangeShapeType="1" noTextEdit="1"/>
              </p:cNvSpPr>
              <p:nvPr/>
            </p:nvSpPr>
            <p:spPr>
              <a:xfrm>
                <a:off x="7803514" y="5594590"/>
                <a:ext cx="1809406" cy="910570"/>
              </a:xfrm>
              <a:prstGeom prst="rect">
                <a:avLst/>
              </a:prstGeom>
              <a:blipFill>
                <a:blip r:embed="rId2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9B9DF29C-8667-4D5B-A72E-2DFA80AF8D27}"/>
                  </a:ext>
                </a:extLst>
              </p:cNvPr>
              <p:cNvSpPr/>
              <p:nvPr/>
            </p:nvSpPr>
            <p:spPr>
              <a:xfrm>
                <a:off x="11266754" y="4044145"/>
                <a:ext cx="622286" cy="89915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GB" sz="2800" b="0" i="1" smtClean="0">
                              <a:solidFill>
                                <a:srgbClr val="002060"/>
                              </a:solidFill>
                              <a:latin typeface="Cambria Math" panose="02040503050406030204" pitchFamily="18" charset="0"/>
                            </a:rPr>
                          </m:ctrlPr>
                        </m:fPr>
                        <m:num>
                          <m:r>
                            <a:rPr lang="en-GB" sz="2800" b="0" i="1" smtClean="0">
                              <a:solidFill>
                                <a:srgbClr val="002060"/>
                              </a:solidFill>
                              <a:latin typeface="Cambria Math" panose="02040503050406030204" pitchFamily="18" charset="0"/>
                            </a:rPr>
                            <m:t>1</m:t>
                          </m:r>
                        </m:num>
                        <m:den>
                          <m:r>
                            <a:rPr lang="en-GB" sz="2800" b="0" i="1" smtClean="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115" name="Rectangle 114">
                <a:extLst>
                  <a:ext uri="{FF2B5EF4-FFF2-40B4-BE49-F238E27FC236}">
                    <a16:creationId xmlns:a16="http://schemas.microsoft.com/office/drawing/2014/main" id="{9B9DF29C-8667-4D5B-A72E-2DFA80AF8D27}"/>
                  </a:ext>
                </a:extLst>
              </p:cNvPr>
              <p:cNvSpPr>
                <a:spLocks noRot="1" noChangeAspect="1" noMove="1" noResize="1" noEditPoints="1" noAdjustHandles="1" noChangeArrowheads="1" noChangeShapeType="1" noTextEdit="1"/>
              </p:cNvSpPr>
              <p:nvPr/>
            </p:nvSpPr>
            <p:spPr>
              <a:xfrm>
                <a:off x="11266754" y="4044145"/>
                <a:ext cx="622286" cy="899157"/>
              </a:xfrm>
              <a:prstGeom prst="rect">
                <a:avLst/>
              </a:prstGeom>
              <a:blipFill>
                <a:blip r:embed="rId2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C76D15CD-5373-4B6E-987B-53A9D577C858}"/>
                  </a:ext>
                </a:extLst>
              </p:cNvPr>
              <p:cNvSpPr txBox="1"/>
              <p:nvPr/>
            </p:nvSpPr>
            <p:spPr>
              <a:xfrm>
                <a:off x="1344344" y="2887123"/>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116" name="TextBox 115">
                <a:extLst>
                  <a:ext uri="{FF2B5EF4-FFF2-40B4-BE49-F238E27FC236}">
                    <a16:creationId xmlns:a16="http://schemas.microsoft.com/office/drawing/2014/main" id="{C76D15CD-5373-4B6E-987B-53A9D577C858}"/>
                  </a:ext>
                </a:extLst>
              </p:cNvPr>
              <p:cNvSpPr txBox="1">
                <a:spLocks noRot="1" noChangeAspect="1" noMove="1" noResize="1" noEditPoints="1" noAdjustHandles="1" noChangeArrowheads="1" noChangeShapeType="1" noTextEdit="1"/>
              </p:cNvSpPr>
              <p:nvPr/>
            </p:nvSpPr>
            <p:spPr>
              <a:xfrm>
                <a:off x="1344344" y="2887123"/>
                <a:ext cx="667205" cy="523220"/>
              </a:xfrm>
              <a:prstGeom prst="rect">
                <a:avLst/>
              </a:prstGeom>
              <a:blipFill>
                <a:blip r:embed="rId2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151B769-FD2D-405C-BCAB-0CE224C13373}"/>
                  </a:ext>
                </a:extLst>
              </p:cNvPr>
              <p:cNvSpPr txBox="1"/>
              <p:nvPr/>
            </p:nvSpPr>
            <p:spPr>
              <a:xfrm>
                <a:off x="3901950" y="2957494"/>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117" name="TextBox 116">
                <a:extLst>
                  <a:ext uri="{FF2B5EF4-FFF2-40B4-BE49-F238E27FC236}">
                    <a16:creationId xmlns:a16="http://schemas.microsoft.com/office/drawing/2014/main" id="{6151B769-FD2D-405C-BCAB-0CE224C13373}"/>
                  </a:ext>
                </a:extLst>
              </p:cNvPr>
              <p:cNvSpPr txBox="1">
                <a:spLocks noRot="1" noChangeAspect="1" noMove="1" noResize="1" noEditPoints="1" noAdjustHandles="1" noChangeArrowheads="1" noChangeShapeType="1" noTextEdit="1"/>
              </p:cNvSpPr>
              <p:nvPr/>
            </p:nvSpPr>
            <p:spPr>
              <a:xfrm>
                <a:off x="3901950" y="2957494"/>
                <a:ext cx="667205" cy="523220"/>
              </a:xfrm>
              <a:prstGeom prst="rect">
                <a:avLst/>
              </a:prstGeom>
              <a:blipFill>
                <a:blip r:embed="rId2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ED8AB2F1-7922-4D96-A837-076F64EA0A6A}"/>
                  </a:ext>
                </a:extLst>
              </p:cNvPr>
              <p:cNvSpPr txBox="1"/>
              <p:nvPr/>
            </p:nvSpPr>
            <p:spPr>
              <a:xfrm>
                <a:off x="7204882" y="2957494"/>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121" name="TextBox 120">
                <a:extLst>
                  <a:ext uri="{FF2B5EF4-FFF2-40B4-BE49-F238E27FC236}">
                    <a16:creationId xmlns:a16="http://schemas.microsoft.com/office/drawing/2014/main" id="{ED8AB2F1-7922-4D96-A837-076F64EA0A6A}"/>
                  </a:ext>
                </a:extLst>
              </p:cNvPr>
              <p:cNvSpPr txBox="1">
                <a:spLocks noRot="1" noChangeAspect="1" noMove="1" noResize="1" noEditPoints="1" noAdjustHandles="1" noChangeArrowheads="1" noChangeShapeType="1" noTextEdit="1"/>
              </p:cNvSpPr>
              <p:nvPr/>
            </p:nvSpPr>
            <p:spPr>
              <a:xfrm>
                <a:off x="7204882" y="2957494"/>
                <a:ext cx="667205" cy="523220"/>
              </a:xfrm>
              <a:prstGeom prst="rect">
                <a:avLst/>
              </a:prstGeom>
              <a:blipFill>
                <a:blip r:embed="rId29"/>
                <a:stretch>
                  <a:fillRect/>
                </a:stretch>
              </a:blipFill>
            </p:spPr>
            <p:txBody>
              <a:bodyPr/>
              <a:lstStyle/>
              <a:p>
                <a:r>
                  <a:rPr lang="en-IN">
                    <a:noFill/>
                  </a:rPr>
                  <a:t> </a:t>
                </a:r>
              </a:p>
            </p:txBody>
          </p:sp>
        </mc:Fallback>
      </mc:AlternateContent>
      <p:cxnSp>
        <p:nvCxnSpPr>
          <p:cNvPr id="6" name="Straight Connector 5">
            <a:extLst>
              <a:ext uri="{FF2B5EF4-FFF2-40B4-BE49-F238E27FC236}">
                <a16:creationId xmlns:a16="http://schemas.microsoft.com/office/drawing/2014/main" id="{0C22E852-F59F-4FB2-AAD9-D93716BFD857}"/>
              </a:ext>
            </a:extLst>
          </p:cNvPr>
          <p:cNvCxnSpPr/>
          <p:nvPr/>
        </p:nvCxnSpPr>
        <p:spPr>
          <a:xfrm>
            <a:off x="3860550" y="2058010"/>
            <a:ext cx="0" cy="4447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1AE06055-9CC6-4A8B-A5D3-2CB1AD794D3A}"/>
                  </a:ext>
                </a:extLst>
              </p:cNvPr>
              <p:cNvSpPr/>
              <p:nvPr/>
            </p:nvSpPr>
            <p:spPr>
              <a:xfrm>
                <a:off x="10290812" y="808125"/>
                <a:ext cx="1729239"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IN" sz="2800" b="0" i="0" smtClean="0">
                          <a:solidFill>
                            <a:srgbClr val="002060"/>
                          </a:solidFill>
                          <a:latin typeface="Cambria Math" panose="02040503050406030204" pitchFamily="18" charset="0"/>
                        </a:rPr>
                        <m:t>+ </m:t>
                      </m:r>
                      <m:r>
                        <a:rPr lang="en-IN" sz="2800" b="0" i="0" smtClean="0">
                          <a:solidFill>
                            <a:srgbClr val="FF0000"/>
                          </a:solidFill>
                          <a:latin typeface="Cambria Math" panose="02040503050406030204" pitchFamily="18" charset="0"/>
                        </a:rPr>
                        <m:t>0</m:t>
                      </m:r>
                      <m:r>
                        <m:rPr>
                          <m:sty m:val="p"/>
                        </m:rPr>
                        <a:rPr lang="en-IN" sz="2800" b="0" i="0" smtClean="0">
                          <a:solidFill>
                            <a:srgbClr val="FF0000"/>
                          </a:solidFill>
                          <a:latin typeface="Cambria Math" panose="02040503050406030204" pitchFamily="18" charset="0"/>
                        </a:rPr>
                        <m:t>n</m:t>
                      </m:r>
                      <m:r>
                        <a:rPr lang="en-IN" sz="2800" b="0" i="0" smtClean="0">
                          <a:solidFill>
                            <a:srgbClr val="002060"/>
                          </a:solidFill>
                          <a:latin typeface="Cambria Math" panose="02040503050406030204" pitchFamily="18" charset="0"/>
                        </a:rPr>
                        <m:t>+</m:t>
                      </m:r>
                      <m:r>
                        <a:rPr lang="en-IN" sz="2800" b="0" i="0" smtClean="0">
                          <a:solidFill>
                            <a:srgbClr val="FF0000"/>
                          </a:solidFill>
                          <a:latin typeface="Cambria Math" panose="02040503050406030204" pitchFamily="18" charset="0"/>
                        </a:rPr>
                        <m:t>0</m:t>
                      </m:r>
                    </m:oMath>
                  </m:oMathPara>
                </a14:m>
                <a:endParaRPr lang="en-GB" sz="2800" dirty="0">
                  <a:solidFill>
                    <a:srgbClr val="002060"/>
                  </a:solidFill>
                  <a:latin typeface="Cambria Math" panose="02040503050406030204" pitchFamily="18" charset="0"/>
                </a:endParaRPr>
              </a:p>
            </p:txBody>
          </p:sp>
        </mc:Choice>
        <mc:Fallback xmlns="">
          <p:sp>
            <p:nvSpPr>
              <p:cNvPr id="30" name="Rectangle 29">
                <a:extLst>
                  <a:ext uri="{FF2B5EF4-FFF2-40B4-BE49-F238E27FC236}">
                    <a16:creationId xmlns:a16="http://schemas.microsoft.com/office/drawing/2014/main" id="{1AE06055-9CC6-4A8B-A5D3-2CB1AD794D3A}"/>
                  </a:ext>
                </a:extLst>
              </p:cNvPr>
              <p:cNvSpPr>
                <a:spLocks noRot="1" noChangeAspect="1" noMove="1" noResize="1" noEditPoints="1" noAdjustHandles="1" noChangeArrowheads="1" noChangeShapeType="1" noTextEdit="1"/>
              </p:cNvSpPr>
              <p:nvPr/>
            </p:nvSpPr>
            <p:spPr>
              <a:xfrm>
                <a:off x="10290812" y="808125"/>
                <a:ext cx="1729239" cy="523220"/>
              </a:xfrm>
              <a:prstGeom prst="rect">
                <a:avLst/>
              </a:prstGeom>
              <a:blipFill>
                <a:blip r:embed="rId30"/>
                <a:stretch>
                  <a:fillRect/>
                </a:stretch>
              </a:blipFill>
            </p:spPr>
            <p:txBody>
              <a:bodyPr/>
              <a:lstStyle/>
              <a:p>
                <a:r>
                  <a:rPr lang="en-IN">
                    <a:noFill/>
                  </a:rPr>
                  <a:t> </a:t>
                </a:r>
              </a:p>
            </p:txBody>
          </p:sp>
        </mc:Fallback>
      </mc:AlternateContent>
      <p:cxnSp>
        <p:nvCxnSpPr>
          <p:cNvPr id="3" name="Straight Connector 2">
            <a:extLst>
              <a:ext uri="{FF2B5EF4-FFF2-40B4-BE49-F238E27FC236}">
                <a16:creationId xmlns:a16="http://schemas.microsoft.com/office/drawing/2014/main" id="{E8556DF4-33FF-4598-8714-CC581510DF3D}"/>
              </a:ext>
            </a:extLst>
          </p:cNvPr>
          <p:cNvCxnSpPr/>
          <p:nvPr/>
        </p:nvCxnSpPr>
        <p:spPr>
          <a:xfrm>
            <a:off x="1512067" y="1323831"/>
            <a:ext cx="12053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BDDCA1F-1FF6-4680-AABF-00BDE2B30A55}"/>
              </a:ext>
            </a:extLst>
          </p:cNvPr>
          <p:cNvCxnSpPr>
            <a:cxnSpLocks/>
          </p:cNvCxnSpPr>
          <p:nvPr/>
        </p:nvCxnSpPr>
        <p:spPr>
          <a:xfrm>
            <a:off x="9682949" y="1323831"/>
            <a:ext cx="6026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20D271-F075-4C69-AECC-24344C7CD057}"/>
              </a:ext>
            </a:extLst>
          </p:cNvPr>
          <p:cNvCxnSpPr>
            <a:cxnSpLocks/>
          </p:cNvCxnSpPr>
          <p:nvPr/>
        </p:nvCxnSpPr>
        <p:spPr>
          <a:xfrm>
            <a:off x="3233555" y="1323831"/>
            <a:ext cx="24044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9CBA57-1FED-49D8-979E-DB81632EC095}"/>
              </a:ext>
            </a:extLst>
          </p:cNvPr>
          <p:cNvCxnSpPr>
            <a:cxnSpLocks/>
          </p:cNvCxnSpPr>
          <p:nvPr/>
        </p:nvCxnSpPr>
        <p:spPr>
          <a:xfrm>
            <a:off x="6014294" y="1323831"/>
            <a:ext cx="32352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BB3B47-A29E-4F37-812D-3FDCE970146B}"/>
              </a:ext>
            </a:extLst>
          </p:cNvPr>
          <p:cNvCxnSpPr>
            <a:cxnSpLocks/>
          </p:cNvCxnSpPr>
          <p:nvPr/>
        </p:nvCxnSpPr>
        <p:spPr>
          <a:xfrm>
            <a:off x="10730054" y="1323831"/>
            <a:ext cx="4151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FB8C2A-F87B-40A8-9001-09D0E61A2F26}"/>
              </a:ext>
            </a:extLst>
          </p:cNvPr>
          <p:cNvCxnSpPr>
            <a:cxnSpLocks/>
          </p:cNvCxnSpPr>
          <p:nvPr/>
        </p:nvCxnSpPr>
        <p:spPr>
          <a:xfrm>
            <a:off x="11464273" y="1323831"/>
            <a:ext cx="4151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A6D268A-DC9B-4A7F-99B3-9F7A93C182A1}"/>
              </a:ext>
            </a:extLst>
          </p:cNvPr>
          <p:cNvCxnSpPr/>
          <p:nvPr/>
        </p:nvCxnSpPr>
        <p:spPr>
          <a:xfrm>
            <a:off x="7204882" y="2058010"/>
            <a:ext cx="0" cy="4447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22A2E824-C69B-497E-8582-284CD2F5F902}"/>
                  </a:ext>
                </a:extLst>
              </p:cNvPr>
              <p:cNvSpPr/>
              <p:nvPr/>
            </p:nvSpPr>
            <p:spPr>
              <a:xfrm>
                <a:off x="5788973" y="3917704"/>
                <a:ext cx="1034322" cy="106048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GB" sz="2800" i="1">
                              <a:solidFill>
                                <a:srgbClr val="002060"/>
                              </a:solidFill>
                              <a:latin typeface="Cambria Math" panose="02040503050406030204" pitchFamily="18" charset="0"/>
                            </a:rPr>
                          </m:ctrlPr>
                        </m:dPr>
                        <m:e>
                          <m:f>
                            <m:fPr>
                              <m:ctrlPr>
                                <a:rPr lang="en-GB" sz="2800" i="1">
                                  <a:solidFill>
                                    <a:srgbClr val="002060"/>
                                  </a:solidFill>
                                  <a:latin typeface="Cambria Math" panose="02040503050406030204" pitchFamily="18" charset="0"/>
                                </a:rPr>
                              </m:ctrlPr>
                            </m:fPr>
                            <m:num>
                              <m:r>
                                <a:rPr lang="en-GB" sz="2800">
                                  <a:solidFill>
                                    <a:srgbClr val="002060"/>
                                  </a:solidFill>
                                  <a:latin typeface="Cambria Math" panose="02040503050406030204" pitchFamily="18" charset="0"/>
                                </a:rPr>
                                <m:t>1</m:t>
                              </m:r>
                            </m:num>
                            <m:den>
                              <m:r>
                                <a:rPr lang="en-GB" sz="2800">
                                  <a:solidFill>
                                    <a:srgbClr val="002060"/>
                                  </a:solidFill>
                                  <a:latin typeface="Cambria Math" panose="02040503050406030204" pitchFamily="18" charset="0"/>
                                </a:rPr>
                                <m:t> 4 </m:t>
                              </m:r>
                            </m:den>
                          </m:f>
                        </m:e>
                      </m:d>
                    </m:oMath>
                  </m:oMathPara>
                </a14:m>
                <a:endParaRPr lang="en-GB" sz="2800" dirty="0">
                  <a:solidFill>
                    <a:srgbClr val="002060"/>
                  </a:solidFill>
                </a:endParaRPr>
              </a:p>
            </p:txBody>
          </p:sp>
        </mc:Choice>
        <mc:Fallback xmlns="">
          <p:sp>
            <p:nvSpPr>
              <p:cNvPr id="36" name="Rectangle 35">
                <a:extLst>
                  <a:ext uri="{FF2B5EF4-FFF2-40B4-BE49-F238E27FC236}">
                    <a16:creationId xmlns:a16="http://schemas.microsoft.com/office/drawing/2014/main" id="{22A2E824-C69B-497E-8582-284CD2F5F902}"/>
                  </a:ext>
                </a:extLst>
              </p:cNvPr>
              <p:cNvSpPr>
                <a:spLocks noRot="1" noChangeAspect="1" noMove="1" noResize="1" noEditPoints="1" noAdjustHandles="1" noChangeArrowheads="1" noChangeShapeType="1" noTextEdit="1"/>
              </p:cNvSpPr>
              <p:nvPr/>
            </p:nvSpPr>
            <p:spPr>
              <a:xfrm>
                <a:off x="5788973" y="3917704"/>
                <a:ext cx="1034322" cy="1060483"/>
              </a:xfrm>
              <a:prstGeom prst="rect">
                <a:avLst/>
              </a:prstGeom>
              <a:blipFill>
                <a:blip r:embed="rId3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30962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75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75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3"/>
                                        </p:tgtEl>
                                        <p:attrNameLst>
                                          <p:attrName>style.visibility</p:attrName>
                                        </p:attrNameLst>
                                      </p:cBhvr>
                                      <p:to>
                                        <p:strVal val="hidden"/>
                                      </p:to>
                                    </p:set>
                                  </p:childTnLst>
                                </p:cTn>
                              </p:par>
                              <p:par>
                                <p:cTn id="29" presetID="22" presetClass="entr" presetSubtype="1"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750"/>
                                        <p:tgtEl>
                                          <p:spTgt spid="35"/>
                                        </p:tgtEl>
                                      </p:cBhvr>
                                    </p:animEffect>
                                  </p:childTnLst>
                                </p:cTn>
                              </p:par>
                              <p:par>
                                <p:cTn id="37" presetID="22" presetClass="entr" presetSubtype="8"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75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35"/>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9"/>
                                        </p:tgtEl>
                                        <p:attrNameLst>
                                          <p:attrName>style.visibility</p:attrName>
                                        </p:attrNameLst>
                                      </p:cBhvr>
                                      <p:to>
                                        <p:strVal val="hidden"/>
                                      </p:to>
                                    </p:set>
                                  </p:childTnLst>
                                </p:cTn>
                              </p:par>
                              <p:par>
                                <p:cTn id="50" presetID="22" presetClass="entr" presetSubtype="1"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750"/>
                                        <p:tgtEl>
                                          <p:spTgt spid="37"/>
                                        </p:tgtEl>
                                      </p:cBhvr>
                                    </p:animEffect>
                                  </p:childTnLst>
                                </p:cTn>
                              </p:par>
                              <p:par>
                                <p:cTn id="58" presetID="22" presetClass="entr" presetSubtype="8"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left)">
                                      <p:cBhvr>
                                        <p:cTn id="60" dur="75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3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3"/>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1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1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4" grpId="0"/>
      <p:bldP spid="45" grpId="0"/>
      <p:bldP spid="99" grpId="0"/>
      <p:bldP spid="100" grpId="0"/>
      <p:bldP spid="101" grpId="0"/>
      <p:bldP spid="102" grpId="0"/>
      <p:bldP spid="104" grpId="0"/>
      <p:bldP spid="105" grpId="0"/>
      <p:bldP spid="107" grpId="0"/>
      <p:bldP spid="108" grpId="0"/>
      <p:bldP spid="109" grpId="0"/>
      <p:bldP spid="110" grpId="0"/>
      <p:bldP spid="111" grpId="0"/>
      <p:bldP spid="112" grpId="0"/>
      <p:bldP spid="113" grpId="0"/>
      <p:bldP spid="114" grpId="0"/>
      <p:bldP spid="115" grpId="0"/>
      <p:bldP spid="116" grpId="0"/>
      <p:bldP spid="117" grpId="0"/>
      <p:bldP spid="121" grpId="0"/>
      <p:bldP spid="30"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2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93D759E5-775A-4CAB-8AB6-55EF0A95C193}"/>
                  </a:ext>
                </a:extLst>
              </p:cNvPr>
              <p:cNvSpPr/>
              <p:nvPr/>
            </p:nvSpPr>
            <p:spPr>
              <a:xfrm>
                <a:off x="10786552" y="779096"/>
                <a:ext cx="1405448" cy="90000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a:solidFill>
                                <a:schemeClr val="bg1"/>
                              </a:solidFill>
                              <a:latin typeface="Cambria Math" panose="02040503050406030204" pitchFamily="18" charset="0"/>
                            </a:rPr>
                          </m:ctrlPr>
                        </m:sSubPr>
                        <m:e>
                          <m:r>
                            <m:rPr>
                              <m:sty m:val="p"/>
                            </m:rPr>
                            <a:rPr lang="en-GB" sz="2400">
                              <a:solidFill>
                                <a:schemeClr val="bg1"/>
                              </a:solidFill>
                              <a:latin typeface="Cambria Math" panose="02040503050406030204" pitchFamily="18" charset="0"/>
                            </a:rPr>
                            <m:t>P</m:t>
                          </m:r>
                        </m:e>
                        <m:sub>
                          <m:r>
                            <a:rPr lang="en-GB" sz="2400">
                              <a:solidFill>
                                <a:schemeClr val="bg1"/>
                              </a:solidFill>
                              <a:latin typeface="Cambria Math" panose="02040503050406030204" pitchFamily="18" charset="0"/>
                            </a:rPr>
                            <m:t>2</m:t>
                          </m:r>
                        </m:sub>
                      </m:sSub>
                      <m:r>
                        <a:rPr lang="en-GB" sz="2400">
                          <a:solidFill>
                            <a:schemeClr val="bg1"/>
                          </a:solidFill>
                          <a:latin typeface="Cambria Math" panose="02040503050406030204" pitchFamily="18" charset="0"/>
                        </a:rPr>
                        <m:t>=</m:t>
                      </m:r>
                      <m:f>
                        <m:fPr>
                          <m:ctrlPr>
                            <a:rPr lang="en-GB" sz="2400" i="1">
                              <a:solidFill>
                                <a:schemeClr val="bg1"/>
                              </a:solidFill>
                              <a:latin typeface="Cambria Math" panose="02040503050406030204" pitchFamily="18" charset="0"/>
                            </a:rPr>
                          </m:ctrlPr>
                        </m:fPr>
                        <m:num>
                          <m:r>
                            <a:rPr lang="en-GB" sz="2400">
                              <a:solidFill>
                                <a:schemeClr val="bg1"/>
                              </a:solidFill>
                              <a:latin typeface="Cambria Math" panose="02040503050406030204" pitchFamily="18" charset="0"/>
                            </a:rPr>
                            <m:t>1</m:t>
                          </m:r>
                        </m:num>
                        <m:den>
                          <m:r>
                            <a:rPr lang="en-GB" sz="2400">
                              <a:solidFill>
                                <a:schemeClr val="bg1"/>
                              </a:solidFill>
                              <a:latin typeface="Cambria Math" panose="02040503050406030204" pitchFamily="18" charset="0"/>
                            </a:rPr>
                            <m:t> 4 </m:t>
                          </m:r>
                        </m:den>
                      </m:f>
                    </m:oMath>
                  </m:oMathPara>
                </a14:m>
                <a:endParaRPr lang="en-GB" sz="2400" dirty="0">
                  <a:solidFill>
                    <a:schemeClr val="bg1"/>
                  </a:solidFill>
                </a:endParaRPr>
              </a:p>
            </p:txBody>
          </p:sp>
        </mc:Choice>
        <mc:Fallback xmlns="">
          <p:sp>
            <p:nvSpPr>
              <p:cNvPr id="102" name="Rectangle 101">
                <a:extLst>
                  <a:ext uri="{FF2B5EF4-FFF2-40B4-BE49-F238E27FC236}">
                    <a16:creationId xmlns:a16="http://schemas.microsoft.com/office/drawing/2014/main" id="{93D759E5-775A-4CAB-8AB6-55EF0A95C193}"/>
                  </a:ext>
                </a:extLst>
              </p:cNvPr>
              <p:cNvSpPr>
                <a:spLocks noRot="1" noChangeAspect="1" noMove="1" noResize="1" noEditPoints="1" noAdjustHandles="1" noChangeArrowheads="1" noChangeShapeType="1" noTextEdit="1"/>
              </p:cNvSpPr>
              <p:nvPr/>
            </p:nvSpPr>
            <p:spPr>
              <a:xfrm>
                <a:off x="10786552" y="779096"/>
                <a:ext cx="1405448" cy="900000"/>
              </a:xfrm>
              <a:prstGeom prst="rect">
                <a:avLst/>
              </a:prstGeom>
              <a:blipFill>
                <a:blip r:embed="rId2"/>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4" name="Rectangle 103">
                <a:extLst>
                  <a:ext uri="{FF2B5EF4-FFF2-40B4-BE49-F238E27FC236}">
                    <a16:creationId xmlns:a16="http://schemas.microsoft.com/office/drawing/2014/main" id="{DF87DDF4-3EB5-4ED5-A5F1-7EFB61BBBC2F}"/>
                  </a:ext>
                </a:extLst>
              </p:cNvPr>
              <p:cNvSpPr/>
              <p:nvPr/>
            </p:nvSpPr>
            <p:spPr>
              <a:xfrm>
                <a:off x="9215003" y="778880"/>
                <a:ext cx="1398588" cy="90000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a:solidFill>
                                <a:schemeClr val="bg1"/>
                              </a:solidFill>
                              <a:latin typeface="Cambria Math" panose="02040503050406030204" pitchFamily="18" charset="0"/>
                            </a:rPr>
                          </m:ctrlPr>
                        </m:sSubPr>
                        <m:e>
                          <m:r>
                            <m:rPr>
                              <m:sty m:val="p"/>
                            </m:rPr>
                            <a:rPr lang="en-GB" sz="2400">
                              <a:solidFill>
                                <a:schemeClr val="bg1"/>
                              </a:solidFill>
                              <a:latin typeface="Cambria Math" panose="02040503050406030204" pitchFamily="18" charset="0"/>
                            </a:rPr>
                            <m:t>P</m:t>
                          </m:r>
                        </m:e>
                        <m:sub>
                          <m:r>
                            <a:rPr lang="en-GB" sz="2400">
                              <a:solidFill>
                                <a:schemeClr val="bg1"/>
                              </a:solidFill>
                              <a:latin typeface="Cambria Math" panose="02040503050406030204" pitchFamily="18" charset="0"/>
                            </a:rPr>
                            <m:t>1</m:t>
                          </m:r>
                        </m:sub>
                      </m:sSub>
                      <m:r>
                        <a:rPr lang="en-GB" sz="2400">
                          <a:solidFill>
                            <a:schemeClr val="bg1"/>
                          </a:solidFill>
                          <a:latin typeface="Cambria Math" panose="02040503050406030204" pitchFamily="18" charset="0"/>
                        </a:rPr>
                        <m:t>=</m:t>
                      </m:r>
                      <m:f>
                        <m:fPr>
                          <m:ctrlPr>
                            <a:rPr lang="en-GB" sz="2400" i="1">
                              <a:solidFill>
                                <a:schemeClr val="bg1"/>
                              </a:solidFill>
                              <a:latin typeface="Cambria Math" panose="02040503050406030204" pitchFamily="18" charset="0"/>
                            </a:rPr>
                          </m:ctrlPr>
                        </m:fPr>
                        <m:num>
                          <m:r>
                            <a:rPr lang="en-GB" sz="2400">
                              <a:solidFill>
                                <a:schemeClr val="bg1"/>
                              </a:solidFill>
                              <a:latin typeface="Cambria Math" panose="02040503050406030204" pitchFamily="18" charset="0"/>
                            </a:rPr>
                            <m:t>17</m:t>
                          </m:r>
                        </m:num>
                        <m:den>
                          <m:r>
                            <a:rPr lang="en-GB" sz="2400">
                              <a:solidFill>
                                <a:schemeClr val="bg1"/>
                              </a:solidFill>
                              <a:latin typeface="Cambria Math" panose="02040503050406030204" pitchFamily="18" charset="0"/>
                            </a:rPr>
                            <m:t> 24 </m:t>
                          </m:r>
                        </m:den>
                      </m:f>
                    </m:oMath>
                  </m:oMathPara>
                </a14:m>
                <a:endParaRPr lang="en-GB" sz="2400" dirty="0">
                  <a:solidFill>
                    <a:schemeClr val="bg1"/>
                  </a:solidFill>
                </a:endParaRPr>
              </a:p>
            </p:txBody>
          </p:sp>
        </mc:Choice>
        <mc:Fallback xmlns="">
          <p:sp>
            <p:nvSpPr>
              <p:cNvPr id="104" name="Rectangle 103">
                <a:extLst>
                  <a:ext uri="{FF2B5EF4-FFF2-40B4-BE49-F238E27FC236}">
                    <a16:creationId xmlns:a16="http://schemas.microsoft.com/office/drawing/2014/main" id="{DF87DDF4-3EB5-4ED5-A5F1-7EFB61BBBC2F}"/>
                  </a:ext>
                </a:extLst>
              </p:cNvPr>
              <p:cNvSpPr>
                <a:spLocks noRot="1" noChangeAspect="1" noMove="1" noResize="1" noEditPoints="1" noAdjustHandles="1" noChangeArrowheads="1" noChangeShapeType="1" noTextEdit="1"/>
              </p:cNvSpPr>
              <p:nvPr/>
            </p:nvSpPr>
            <p:spPr>
              <a:xfrm>
                <a:off x="9215003" y="778880"/>
                <a:ext cx="1398588" cy="900000"/>
              </a:xfrm>
              <a:prstGeom prst="rect">
                <a:avLst/>
              </a:prstGeom>
              <a:blipFill>
                <a:blip r:embed="rId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407BE448-1435-4E89-AE97-8CC1A52F91E5}"/>
                  </a:ext>
                </a:extLst>
              </p:cNvPr>
              <p:cNvSpPr/>
              <p:nvPr/>
            </p:nvSpPr>
            <p:spPr>
              <a:xfrm>
                <a:off x="7466418" y="773389"/>
                <a:ext cx="1575624" cy="90000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a:solidFill>
                                <a:schemeClr val="bg1"/>
                              </a:solidFill>
                              <a:latin typeface="Cambria Math" panose="02040503050406030204" pitchFamily="18" charset="0"/>
                            </a:rPr>
                          </m:ctrlPr>
                        </m:sSubPr>
                        <m:e>
                          <m:r>
                            <m:rPr>
                              <m:sty m:val="p"/>
                            </m:rPr>
                            <a:rPr lang="en-GB" sz="2400">
                              <a:solidFill>
                                <a:schemeClr val="bg1"/>
                              </a:solidFill>
                              <a:latin typeface="Cambria Math" panose="02040503050406030204" pitchFamily="18" charset="0"/>
                            </a:rPr>
                            <m:t>P</m:t>
                          </m:r>
                        </m:e>
                        <m:sub>
                          <m:r>
                            <a:rPr lang="en-GB" sz="2400">
                              <a:solidFill>
                                <a:schemeClr val="bg1"/>
                              </a:solidFill>
                              <a:latin typeface="Cambria Math" panose="02040503050406030204" pitchFamily="18" charset="0"/>
                            </a:rPr>
                            <m:t>0</m:t>
                          </m:r>
                        </m:sub>
                      </m:sSub>
                      <m:r>
                        <a:rPr lang="en-GB" sz="2400">
                          <a:solidFill>
                            <a:schemeClr val="bg1"/>
                          </a:solidFill>
                          <a:latin typeface="Cambria Math" panose="02040503050406030204" pitchFamily="18" charset="0"/>
                        </a:rPr>
                        <m:t>=</m:t>
                      </m:r>
                      <m:f>
                        <m:fPr>
                          <m:ctrlPr>
                            <a:rPr lang="en-GB" sz="2400" i="1">
                              <a:solidFill>
                                <a:schemeClr val="bg1"/>
                              </a:solidFill>
                              <a:latin typeface="Cambria Math" panose="02040503050406030204" pitchFamily="18" charset="0"/>
                            </a:rPr>
                          </m:ctrlPr>
                        </m:fPr>
                        <m:num>
                          <m:r>
                            <a:rPr lang="en-GB" sz="2400">
                              <a:solidFill>
                                <a:schemeClr val="bg1"/>
                              </a:solidFill>
                              <a:latin typeface="Cambria Math" panose="02040503050406030204" pitchFamily="18" charset="0"/>
                            </a:rPr>
                            <m:t>115</m:t>
                          </m:r>
                        </m:num>
                        <m:den>
                          <m:r>
                            <a:rPr lang="en-GB" sz="2400">
                              <a:solidFill>
                                <a:schemeClr val="bg1"/>
                              </a:solidFill>
                              <a:latin typeface="Cambria Math" panose="02040503050406030204" pitchFamily="18" charset="0"/>
                            </a:rPr>
                            <m:t> 288 </m:t>
                          </m:r>
                        </m:den>
                      </m:f>
                    </m:oMath>
                  </m:oMathPara>
                </a14:m>
                <a:endParaRPr lang="en-GB" sz="2400" dirty="0">
                  <a:solidFill>
                    <a:schemeClr val="bg1"/>
                  </a:solidFill>
                </a:endParaRPr>
              </a:p>
            </p:txBody>
          </p:sp>
        </mc:Choice>
        <mc:Fallback xmlns="">
          <p:sp>
            <p:nvSpPr>
              <p:cNvPr id="114" name="Rectangle 113">
                <a:extLst>
                  <a:ext uri="{FF2B5EF4-FFF2-40B4-BE49-F238E27FC236}">
                    <a16:creationId xmlns:a16="http://schemas.microsoft.com/office/drawing/2014/main" id="{407BE448-1435-4E89-AE97-8CC1A52F91E5}"/>
                  </a:ext>
                </a:extLst>
              </p:cNvPr>
              <p:cNvSpPr>
                <a:spLocks noRot="1" noChangeAspect="1" noMove="1" noResize="1" noEditPoints="1" noAdjustHandles="1" noChangeArrowheads="1" noChangeShapeType="1" noTextEdit="1"/>
              </p:cNvSpPr>
              <p:nvPr/>
            </p:nvSpPr>
            <p:spPr>
              <a:xfrm>
                <a:off x="7466418" y="773389"/>
                <a:ext cx="1575624" cy="900000"/>
              </a:xfrm>
              <a:prstGeom prst="rect">
                <a:avLst/>
              </a:prstGeom>
              <a:blipFill>
                <a:blip r:embed="rId4"/>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A8EC27-8B66-49B6-9414-1DAA546673BD}"/>
                  </a:ext>
                </a:extLst>
              </p:cNvPr>
              <p:cNvSpPr txBox="1"/>
              <p:nvPr/>
            </p:nvSpPr>
            <p:spPr>
              <a:xfrm>
                <a:off x="1540931" y="1327223"/>
                <a:ext cx="3868284" cy="61933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0</m:t>
                          </m:r>
                        </m:sub>
                      </m:sSub>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1</m:t>
                          </m:r>
                        </m:sub>
                      </m:sSub>
                      <m:r>
                        <m:rPr>
                          <m:sty m:val="p"/>
                        </m:rPr>
                        <a:rPr lang="pt-BR" b="0" i="0">
                          <a:solidFill>
                            <a:srgbClr val="002060"/>
                          </a:solidFill>
                          <a:latin typeface="Cambria Math" panose="02040503050406030204" pitchFamily="18" charset="0"/>
                        </a:rPr>
                        <m:t>n</m:t>
                      </m:r>
                      <m:r>
                        <a:rPr lang="pt-BR" b="0" i="0">
                          <a:solidFill>
                            <a:srgbClr val="002060"/>
                          </a:solidFill>
                          <a:latin typeface="Cambria Math" panose="02040503050406030204" pitchFamily="18" charset="0"/>
                        </a:rPr>
                        <m:t>+</m:t>
                      </m:r>
                      <m:sSub>
                        <m:sSubPr>
                          <m:ctrlPr>
                            <a:rPr lang="pt-BR" i="1">
                              <a:solidFill>
                                <a:srgbClr val="002060"/>
                              </a:solidFill>
                              <a:latin typeface="Cambria Math" panose="02040503050406030204" pitchFamily="18" charset="0"/>
                            </a:rPr>
                          </m:ctrlPr>
                        </m:sSubPr>
                        <m:e>
                          <m:r>
                            <m:rPr>
                              <m:sty m:val="p"/>
                            </m:rPr>
                            <a:rPr lang="pt-BR" b="0" i="0">
                              <a:solidFill>
                                <a:srgbClr val="002060"/>
                              </a:solidFill>
                              <a:latin typeface="Cambria Math" panose="02040503050406030204" pitchFamily="18" charset="0"/>
                            </a:rPr>
                            <m:t>P</m:t>
                          </m:r>
                        </m:e>
                        <m:sub>
                          <m:r>
                            <a:rPr lang="pt-BR" b="0" i="0">
                              <a:solidFill>
                                <a:srgbClr val="002060"/>
                              </a:solidFill>
                              <a:latin typeface="Cambria Math" panose="02040503050406030204" pitchFamily="18" charset="0"/>
                            </a:rPr>
                            <m:t>2</m:t>
                          </m:r>
                        </m:sub>
                      </m:sSub>
                      <m:sSup>
                        <m:sSupPr>
                          <m:ctrlPr>
                            <a:rPr lang="pt-BR" i="1">
                              <a:solidFill>
                                <a:srgbClr val="002060"/>
                              </a:solidFill>
                              <a:latin typeface="Cambria Math" panose="02040503050406030204" pitchFamily="18" charset="0"/>
                            </a:rPr>
                          </m:ctrlPr>
                        </m:sSupPr>
                        <m:e>
                          <m:r>
                            <m:rPr>
                              <m:sty m:val="p"/>
                            </m:rPr>
                            <a:rPr lang="pt-BR" b="0" i="0">
                              <a:solidFill>
                                <a:srgbClr val="002060"/>
                              </a:solidFill>
                              <a:latin typeface="Cambria Math" panose="02040503050406030204" pitchFamily="18" charset="0"/>
                            </a:rPr>
                            <m:t>n</m:t>
                          </m:r>
                        </m:e>
                        <m:sup>
                          <m:r>
                            <a:rPr lang="pt-BR" b="0" i="0">
                              <a:solidFill>
                                <a:srgbClr val="002060"/>
                              </a:solidFill>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34" name="TextBox 33">
                <a:extLst>
                  <a:ext uri="{FF2B5EF4-FFF2-40B4-BE49-F238E27FC236}">
                    <a16:creationId xmlns:a16="http://schemas.microsoft.com/office/drawing/2014/main" id="{A8A8EC27-8B66-49B6-9414-1DAA546673BD}"/>
                  </a:ext>
                </a:extLst>
              </p:cNvPr>
              <p:cNvSpPr txBox="1">
                <a:spLocks noRot="1" noChangeAspect="1" noMove="1" noResize="1" noEditPoints="1" noAdjustHandles="1" noChangeArrowheads="1" noChangeShapeType="1" noTextEdit="1"/>
              </p:cNvSpPr>
              <p:nvPr/>
            </p:nvSpPr>
            <p:spPr>
              <a:xfrm>
                <a:off x="1540931" y="1327223"/>
                <a:ext cx="3868284" cy="61933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E681087-8175-43FE-BD08-E51AC19C10CE}"/>
                  </a:ext>
                </a:extLst>
              </p:cNvPr>
              <p:cNvSpPr txBox="1"/>
              <p:nvPr/>
            </p:nvSpPr>
            <p:spPr>
              <a:xfrm>
                <a:off x="1540931" y="2358794"/>
                <a:ext cx="1176869" cy="60696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pt-BR" sz="2800" b="1" i="1" dirty="0" smtClean="0">
                              <a:solidFill>
                                <a:srgbClr val="FF0000"/>
                              </a:solidFill>
                              <a:latin typeface="Cambria Math" panose="02040503050406030204" pitchFamily="18" charset="0"/>
                            </a:rPr>
                          </m:ctrlPr>
                        </m:sSubSupPr>
                        <m:e>
                          <m:r>
                            <a:rPr lang="pt-BR" sz="2800" b="1" i="0" dirty="0" smtClean="0">
                              <a:solidFill>
                                <a:srgbClr val="FF0000"/>
                              </a:solidFill>
                              <a:latin typeface="Cambria Math" panose="02040503050406030204" pitchFamily="18" charset="0"/>
                            </a:rPr>
                            <m:t>𝐚</m:t>
                          </m:r>
                        </m:e>
                        <m:sub>
                          <m:r>
                            <a:rPr lang="pt-BR" sz="2800" b="1" i="0" dirty="0" smtClean="0">
                              <a:solidFill>
                                <a:srgbClr val="FF0000"/>
                              </a:solidFill>
                              <a:latin typeface="Cambria Math" panose="02040503050406030204" pitchFamily="18" charset="0"/>
                            </a:rPr>
                            <m:t>𝐧</m:t>
                          </m:r>
                        </m:sub>
                        <m:sup>
                          <m:d>
                            <m:dPr>
                              <m:ctrlPr>
                                <a:rPr lang="pt-BR" sz="2800" b="1" i="1" dirty="0" smtClean="0">
                                  <a:solidFill>
                                    <a:srgbClr val="FF0000"/>
                                  </a:solidFill>
                                  <a:latin typeface="Cambria Math" panose="02040503050406030204" pitchFamily="18" charset="0"/>
                                </a:rPr>
                              </m:ctrlPr>
                            </m:dPr>
                            <m:e>
                              <m:r>
                                <a:rPr lang="pt-BR" sz="2800" b="1" i="0" dirty="0" smtClean="0">
                                  <a:solidFill>
                                    <a:srgbClr val="FF0000"/>
                                  </a:solidFill>
                                  <a:latin typeface="Cambria Math" panose="02040503050406030204" pitchFamily="18" charset="0"/>
                                </a:rPr>
                                <m:t>𝐏</m:t>
                              </m:r>
                            </m:e>
                          </m:d>
                        </m:sup>
                      </m:sSubSup>
                      <m:r>
                        <a:rPr lang="pt-BR" sz="2800" b="1" i="0" dirty="0" smtClean="0">
                          <a:solidFill>
                            <a:srgbClr val="FF0000"/>
                          </a:solidFill>
                          <a:latin typeface="Cambria Math" panose="02040503050406030204" pitchFamily="18" charset="0"/>
                        </a:rPr>
                        <m:t>=</m:t>
                      </m:r>
                    </m:oMath>
                  </m:oMathPara>
                </a14:m>
                <a:endParaRPr lang="en-IN" sz="2800" dirty="0">
                  <a:solidFill>
                    <a:srgbClr val="FF0000"/>
                  </a:solidFill>
                </a:endParaRPr>
              </a:p>
            </p:txBody>
          </p:sp>
        </mc:Choice>
        <mc:Fallback xmlns="">
          <p:sp>
            <p:nvSpPr>
              <p:cNvPr id="36" name="TextBox 35">
                <a:extLst>
                  <a:ext uri="{FF2B5EF4-FFF2-40B4-BE49-F238E27FC236}">
                    <a16:creationId xmlns:a16="http://schemas.microsoft.com/office/drawing/2014/main" id="{0E681087-8175-43FE-BD08-E51AC19C10CE}"/>
                  </a:ext>
                </a:extLst>
              </p:cNvPr>
              <p:cNvSpPr txBox="1">
                <a:spLocks noRot="1" noChangeAspect="1" noMove="1" noResize="1" noEditPoints="1" noAdjustHandles="1" noChangeArrowheads="1" noChangeShapeType="1" noTextEdit="1"/>
              </p:cNvSpPr>
              <p:nvPr/>
            </p:nvSpPr>
            <p:spPr>
              <a:xfrm>
                <a:off x="1540931" y="2358794"/>
                <a:ext cx="1176869" cy="60696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794C5FF-8442-4355-B8C5-3A2D08CDEC52}"/>
                  </a:ext>
                </a:extLst>
              </p:cNvPr>
              <p:cNvSpPr txBox="1"/>
              <p:nvPr/>
            </p:nvSpPr>
            <p:spPr>
              <a:xfrm>
                <a:off x="6911799" y="2341020"/>
                <a:ext cx="4402669" cy="607795"/>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pt-BR" b="1" i="1" dirty="0" smtClean="0">
                              <a:solidFill>
                                <a:srgbClr val="0070C0"/>
                              </a:solidFill>
                              <a:latin typeface="Cambria Math" panose="02040503050406030204" pitchFamily="18" charset="0"/>
                            </a:rPr>
                          </m:ctrlPr>
                        </m:sSubSupPr>
                        <m:e>
                          <m:r>
                            <a:rPr lang="pt-BR" b="1" i="0" dirty="0" smtClean="0">
                              <a:solidFill>
                                <a:srgbClr val="0070C0"/>
                              </a:solidFill>
                              <a:latin typeface="Cambria Math" panose="02040503050406030204" pitchFamily="18" charset="0"/>
                            </a:rPr>
                            <m:t>𝐚</m:t>
                          </m:r>
                        </m:e>
                        <m:sub>
                          <m:r>
                            <a:rPr lang="pt-BR" b="1" i="0" dirty="0" smtClean="0">
                              <a:solidFill>
                                <a:srgbClr val="0070C0"/>
                              </a:solidFill>
                              <a:latin typeface="Cambria Math" panose="02040503050406030204" pitchFamily="18" charset="0"/>
                            </a:rPr>
                            <m:t>𝐧</m:t>
                          </m:r>
                        </m:sub>
                        <m:sup>
                          <m:d>
                            <m:dPr>
                              <m:ctrlPr>
                                <a:rPr lang="pt-BR" b="1" i="1" dirty="0" smtClean="0">
                                  <a:solidFill>
                                    <a:srgbClr val="0070C0"/>
                                  </a:solidFill>
                                  <a:latin typeface="Cambria Math" panose="02040503050406030204" pitchFamily="18" charset="0"/>
                                </a:rPr>
                              </m:ctrlPr>
                            </m:dPr>
                            <m:e>
                              <m:r>
                                <a:rPr lang="pt-BR" b="1" i="0" dirty="0" smtClean="0">
                                  <a:solidFill>
                                    <a:srgbClr val="0070C0"/>
                                  </a:solidFill>
                                  <a:latin typeface="Cambria Math" panose="02040503050406030204" pitchFamily="18" charset="0"/>
                                </a:rPr>
                                <m:t>𝐡</m:t>
                              </m:r>
                            </m:e>
                          </m:d>
                        </m:sup>
                      </m:sSubSup>
                      <m:r>
                        <a:rPr lang="en-IN" b="1" i="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a:solidFill>
                                <a:srgbClr val="0070C0"/>
                              </a:solidFill>
                              <a:latin typeface="Cambria Math" panose="02040503050406030204" pitchFamily="18" charset="0"/>
                            </a:rPr>
                            <m:t>𝐂</m:t>
                          </m:r>
                        </m:e>
                        <m:sub>
                          <m:r>
                            <a:rPr lang="en-IN" b="1" i="0">
                              <a:solidFill>
                                <a:srgbClr val="0070C0"/>
                              </a:solidFill>
                              <a:latin typeface="Cambria Math" panose="02040503050406030204" pitchFamily="18" charset="0"/>
                            </a:rPr>
                            <m:t>𝟏</m:t>
                          </m:r>
                        </m:sub>
                      </m:sSub>
                      <m:sSup>
                        <m:sSupPr>
                          <m:ctrlPr>
                            <a:rPr lang="en-IN" b="1" i="1">
                              <a:solidFill>
                                <a:srgbClr val="0070C0"/>
                              </a:solidFill>
                              <a:latin typeface="Cambria Math" panose="02040503050406030204" pitchFamily="18" charset="0"/>
                            </a:rPr>
                          </m:ctrlPr>
                        </m:sSupPr>
                        <m:e>
                          <m:d>
                            <m:dPr>
                              <m:ctrlPr>
                                <a:rPr lang="en-IN" b="1" i="1">
                                  <a:solidFill>
                                    <a:srgbClr val="0070C0"/>
                                  </a:solidFill>
                                  <a:latin typeface="Cambria Math" panose="02040503050406030204" pitchFamily="18" charset="0"/>
                                </a:rPr>
                              </m:ctrlPr>
                            </m:dPr>
                            <m:e>
                              <m:r>
                                <a:rPr lang="en-IN" b="1" i="0">
                                  <a:solidFill>
                                    <a:srgbClr val="0070C0"/>
                                  </a:solidFill>
                                  <a:latin typeface="Cambria Math" panose="02040503050406030204" pitchFamily="18" charset="0"/>
                                </a:rPr>
                                <m:t>−</m:t>
                              </m:r>
                              <m:r>
                                <a:rPr lang="en-IN" b="1" i="0">
                                  <a:solidFill>
                                    <a:srgbClr val="0070C0"/>
                                  </a:solidFill>
                                  <a:latin typeface="Cambria Math" panose="02040503050406030204" pitchFamily="18" charset="0"/>
                                </a:rPr>
                                <m:t>𝟐</m:t>
                              </m:r>
                            </m:e>
                          </m:d>
                        </m:e>
                        <m:sup>
                          <m:r>
                            <a:rPr lang="en-IN" b="1" i="0">
                              <a:solidFill>
                                <a:srgbClr val="0070C0"/>
                              </a:solidFill>
                              <a:latin typeface="Cambria Math" panose="02040503050406030204" pitchFamily="18" charset="0"/>
                            </a:rPr>
                            <m:t>𝐧</m:t>
                          </m:r>
                        </m:sup>
                      </m:sSup>
                      <m:r>
                        <a:rPr lang="en-IN" b="1" i="0">
                          <a:solidFill>
                            <a:srgbClr val="0070C0"/>
                          </a:solidFill>
                          <a:latin typeface="Cambria Math" panose="02040503050406030204" pitchFamily="18" charset="0"/>
                        </a:rPr>
                        <m:t>+ </m:t>
                      </m:r>
                      <m:sSub>
                        <m:sSubPr>
                          <m:ctrlPr>
                            <a:rPr lang="en-IN" b="1" i="1">
                              <a:solidFill>
                                <a:srgbClr val="0070C0"/>
                              </a:solidFill>
                              <a:latin typeface="Cambria Math" panose="02040503050406030204" pitchFamily="18" charset="0"/>
                            </a:rPr>
                          </m:ctrlPr>
                        </m:sSubPr>
                        <m:e>
                          <m:r>
                            <a:rPr lang="en-IN" b="1" i="0">
                              <a:solidFill>
                                <a:srgbClr val="0070C0"/>
                              </a:solidFill>
                              <a:latin typeface="Cambria Math" panose="02040503050406030204" pitchFamily="18" charset="0"/>
                            </a:rPr>
                            <m:t>𝐂</m:t>
                          </m:r>
                        </m:e>
                        <m:sub>
                          <m:r>
                            <a:rPr lang="en-IN" b="1" i="0">
                              <a:solidFill>
                                <a:srgbClr val="0070C0"/>
                              </a:solidFill>
                              <a:latin typeface="Cambria Math" panose="02040503050406030204" pitchFamily="18" charset="0"/>
                            </a:rPr>
                            <m:t>𝟐</m:t>
                          </m:r>
                        </m:sub>
                      </m:sSub>
                      <m:sSup>
                        <m:sSupPr>
                          <m:ctrlPr>
                            <a:rPr lang="en-IN" b="1" i="1">
                              <a:solidFill>
                                <a:srgbClr val="0070C0"/>
                              </a:solidFill>
                              <a:latin typeface="Cambria Math" panose="02040503050406030204" pitchFamily="18" charset="0"/>
                            </a:rPr>
                          </m:ctrlPr>
                        </m:sSupPr>
                        <m:e>
                          <m:d>
                            <m:dPr>
                              <m:ctrlPr>
                                <a:rPr lang="en-IN" b="1" i="1">
                                  <a:solidFill>
                                    <a:srgbClr val="0070C0"/>
                                  </a:solidFill>
                                  <a:latin typeface="Cambria Math" panose="02040503050406030204" pitchFamily="18" charset="0"/>
                                </a:rPr>
                              </m:ctrlPr>
                            </m:dPr>
                            <m:e>
                              <m:r>
                                <a:rPr lang="en-IN" b="1" i="0">
                                  <a:solidFill>
                                    <a:srgbClr val="0070C0"/>
                                  </a:solidFill>
                                  <a:latin typeface="Cambria Math" panose="02040503050406030204" pitchFamily="18" charset="0"/>
                                </a:rPr>
                                <m:t>−</m:t>
                              </m:r>
                              <m:r>
                                <a:rPr lang="en-IN" b="1" i="0">
                                  <a:solidFill>
                                    <a:srgbClr val="0070C0"/>
                                  </a:solidFill>
                                  <a:latin typeface="Cambria Math" panose="02040503050406030204" pitchFamily="18" charset="0"/>
                                </a:rPr>
                                <m:t>𝟑</m:t>
                              </m:r>
                            </m:e>
                          </m:d>
                        </m:e>
                        <m:sup>
                          <m:r>
                            <a:rPr lang="en-IN" b="1" i="0">
                              <a:solidFill>
                                <a:srgbClr val="0070C0"/>
                              </a:solidFill>
                              <a:latin typeface="Cambria Math" panose="02040503050406030204" pitchFamily="18" charset="0"/>
                            </a:rPr>
                            <m:t>𝐧</m:t>
                          </m:r>
                        </m:sup>
                      </m:sSup>
                    </m:oMath>
                  </m:oMathPara>
                </a14:m>
                <a:endParaRPr lang="en-IN" b="1" dirty="0">
                  <a:solidFill>
                    <a:srgbClr val="0070C0"/>
                  </a:solidFill>
                  <a:latin typeface="+mj-lt"/>
                </a:endParaRPr>
              </a:p>
            </p:txBody>
          </p:sp>
        </mc:Choice>
        <mc:Fallback xmlns="">
          <p:sp>
            <p:nvSpPr>
              <p:cNvPr id="37" name="TextBox 36">
                <a:extLst>
                  <a:ext uri="{FF2B5EF4-FFF2-40B4-BE49-F238E27FC236}">
                    <a16:creationId xmlns:a16="http://schemas.microsoft.com/office/drawing/2014/main" id="{4794C5FF-8442-4355-B8C5-3A2D08CDEC52}"/>
                  </a:ext>
                </a:extLst>
              </p:cNvPr>
              <p:cNvSpPr txBox="1">
                <a:spLocks noRot="1" noChangeAspect="1" noMove="1" noResize="1" noEditPoints="1" noAdjustHandles="1" noChangeArrowheads="1" noChangeShapeType="1" noTextEdit="1"/>
              </p:cNvSpPr>
              <p:nvPr/>
            </p:nvSpPr>
            <p:spPr>
              <a:xfrm>
                <a:off x="6911799" y="2341020"/>
                <a:ext cx="4402669" cy="60779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F2F1F55-2EFB-4855-9328-7D50E87D119B}"/>
                  </a:ext>
                </a:extLst>
              </p:cNvPr>
              <p:cNvSpPr txBox="1"/>
              <p:nvPr/>
            </p:nvSpPr>
            <p:spPr>
              <a:xfrm>
                <a:off x="2678684" y="2219390"/>
                <a:ext cx="991061" cy="91076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f>
                        <m:fPr>
                          <m:ctrlPr>
                            <a:rPr lang="en-GB" sz="2800" b="1" i="1" dirty="0" smtClean="0">
                              <a:solidFill>
                                <a:srgbClr val="FF0000"/>
                              </a:solidFill>
                              <a:latin typeface="Cambria Math" panose="02040503050406030204" pitchFamily="18" charset="0"/>
                            </a:rPr>
                          </m:ctrlPr>
                        </m:fPr>
                        <m:num>
                          <m:r>
                            <a:rPr lang="en-GB" sz="2800" b="1" i="1" dirty="0" smtClean="0">
                              <a:solidFill>
                                <a:srgbClr val="FF0000"/>
                              </a:solidFill>
                              <a:latin typeface="Cambria Math" panose="02040503050406030204" pitchFamily="18" charset="0"/>
                            </a:rPr>
                            <m:t>𝟏𝟏𝟓</m:t>
                          </m:r>
                        </m:num>
                        <m:den>
                          <m:r>
                            <a:rPr lang="en-GB" sz="2800" b="1" i="1" dirty="0" smtClean="0">
                              <a:solidFill>
                                <a:srgbClr val="FF0000"/>
                              </a:solidFill>
                              <a:latin typeface="Cambria Math" panose="02040503050406030204" pitchFamily="18" charset="0"/>
                            </a:rPr>
                            <m:t> </m:t>
                          </m:r>
                          <m:r>
                            <a:rPr lang="en-GB" sz="2800" b="1" i="1" dirty="0" smtClean="0">
                              <a:solidFill>
                                <a:srgbClr val="FF0000"/>
                              </a:solidFill>
                              <a:latin typeface="Cambria Math" panose="02040503050406030204" pitchFamily="18" charset="0"/>
                            </a:rPr>
                            <m:t>𝟐𝟖𝟖</m:t>
                          </m:r>
                          <m:r>
                            <a:rPr lang="en-GB" sz="2800" b="1" i="1" dirty="0" smtClean="0">
                              <a:solidFill>
                                <a:srgbClr val="FF0000"/>
                              </a:solidFill>
                              <a:latin typeface="Cambria Math" panose="02040503050406030204" pitchFamily="18" charset="0"/>
                            </a:rPr>
                            <m:t> </m:t>
                          </m:r>
                        </m:den>
                      </m:f>
                    </m:oMath>
                  </m:oMathPara>
                </a14:m>
                <a:endParaRPr lang="en-IN" sz="2800" dirty="0">
                  <a:solidFill>
                    <a:srgbClr val="FF0000"/>
                  </a:solidFill>
                </a:endParaRPr>
              </a:p>
            </p:txBody>
          </p:sp>
        </mc:Choice>
        <mc:Fallback xmlns="">
          <p:sp>
            <p:nvSpPr>
              <p:cNvPr id="40" name="TextBox 39">
                <a:extLst>
                  <a:ext uri="{FF2B5EF4-FFF2-40B4-BE49-F238E27FC236}">
                    <a16:creationId xmlns:a16="http://schemas.microsoft.com/office/drawing/2014/main" id="{7F2F1F55-2EFB-4855-9328-7D50E87D119B}"/>
                  </a:ext>
                </a:extLst>
              </p:cNvPr>
              <p:cNvSpPr txBox="1">
                <a:spLocks noRot="1" noChangeAspect="1" noMove="1" noResize="1" noEditPoints="1" noAdjustHandles="1" noChangeArrowheads="1" noChangeShapeType="1" noTextEdit="1"/>
              </p:cNvSpPr>
              <p:nvPr/>
            </p:nvSpPr>
            <p:spPr>
              <a:xfrm>
                <a:off x="2678684" y="2219390"/>
                <a:ext cx="991061" cy="91076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1BAB055-5B33-477C-858E-84CC4E401107}"/>
                  </a:ext>
                </a:extLst>
              </p:cNvPr>
              <p:cNvSpPr txBox="1"/>
              <p:nvPr/>
            </p:nvSpPr>
            <p:spPr>
              <a:xfrm>
                <a:off x="3630629" y="2209238"/>
                <a:ext cx="1285676" cy="89915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800" b="1" dirty="0" smtClean="0">
                          <a:solidFill>
                            <a:srgbClr val="FF0000"/>
                          </a:solidFill>
                          <a:latin typeface="Cambria Math" panose="02040503050406030204" pitchFamily="18" charset="0"/>
                        </a:rPr>
                        <m:t>+</m:t>
                      </m:r>
                      <m:f>
                        <m:fPr>
                          <m:ctrlPr>
                            <a:rPr lang="en-GB" sz="2800" b="1" i="1" dirty="0">
                              <a:solidFill>
                                <a:srgbClr val="FF0000"/>
                              </a:solidFill>
                              <a:latin typeface="Cambria Math" panose="02040503050406030204" pitchFamily="18" charset="0"/>
                            </a:rPr>
                          </m:ctrlPr>
                        </m:fPr>
                        <m:num>
                          <m:r>
                            <a:rPr lang="en-GB" sz="2800" b="1" i="1" dirty="0">
                              <a:solidFill>
                                <a:srgbClr val="FF0000"/>
                              </a:solidFill>
                              <a:latin typeface="Cambria Math" panose="02040503050406030204" pitchFamily="18" charset="0"/>
                            </a:rPr>
                            <m:t>𝟏𝟕</m:t>
                          </m:r>
                        </m:num>
                        <m:den>
                          <m:r>
                            <a:rPr lang="en-GB" sz="2800" b="1" i="1" dirty="0">
                              <a:solidFill>
                                <a:srgbClr val="FF0000"/>
                              </a:solidFill>
                              <a:latin typeface="Cambria Math" panose="02040503050406030204" pitchFamily="18" charset="0"/>
                            </a:rPr>
                            <m:t> </m:t>
                          </m:r>
                          <m:r>
                            <a:rPr lang="en-GB" sz="2800" b="1" i="1" dirty="0">
                              <a:solidFill>
                                <a:srgbClr val="FF0000"/>
                              </a:solidFill>
                              <a:latin typeface="Cambria Math" panose="02040503050406030204" pitchFamily="18" charset="0"/>
                            </a:rPr>
                            <m:t>𝟐𝟒</m:t>
                          </m:r>
                          <m:r>
                            <a:rPr lang="en-GB" sz="2800" b="1" i="1" dirty="0">
                              <a:solidFill>
                                <a:srgbClr val="FF0000"/>
                              </a:solidFill>
                              <a:latin typeface="Cambria Math" panose="02040503050406030204" pitchFamily="18" charset="0"/>
                            </a:rPr>
                            <m:t> </m:t>
                          </m:r>
                        </m:den>
                      </m:f>
                      <m:r>
                        <a:rPr lang="pt-BR" sz="2800" b="1" dirty="0">
                          <a:solidFill>
                            <a:srgbClr val="FF0000"/>
                          </a:solidFill>
                          <a:latin typeface="Cambria Math" panose="02040503050406030204" pitchFamily="18" charset="0"/>
                        </a:rPr>
                        <m:t>𝐧</m:t>
                      </m:r>
                    </m:oMath>
                  </m:oMathPara>
                </a14:m>
                <a:endParaRPr lang="en-IN" sz="2800" dirty="0">
                  <a:solidFill>
                    <a:srgbClr val="FF0000"/>
                  </a:solidFill>
                </a:endParaRPr>
              </a:p>
            </p:txBody>
          </p:sp>
        </mc:Choice>
        <mc:Fallback xmlns="">
          <p:sp>
            <p:nvSpPr>
              <p:cNvPr id="43" name="TextBox 42">
                <a:extLst>
                  <a:ext uri="{FF2B5EF4-FFF2-40B4-BE49-F238E27FC236}">
                    <a16:creationId xmlns:a16="http://schemas.microsoft.com/office/drawing/2014/main" id="{91BAB055-5B33-477C-858E-84CC4E401107}"/>
                  </a:ext>
                </a:extLst>
              </p:cNvPr>
              <p:cNvSpPr txBox="1">
                <a:spLocks noRot="1" noChangeAspect="1" noMove="1" noResize="1" noEditPoints="1" noAdjustHandles="1" noChangeArrowheads="1" noChangeShapeType="1" noTextEdit="1"/>
              </p:cNvSpPr>
              <p:nvPr/>
            </p:nvSpPr>
            <p:spPr>
              <a:xfrm>
                <a:off x="3630629" y="2209238"/>
                <a:ext cx="1285676" cy="89915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96D3DB6-5761-44BD-8480-1AB4FAA712B8}"/>
                  </a:ext>
                </a:extLst>
              </p:cNvPr>
              <p:cNvSpPr txBox="1"/>
              <p:nvPr/>
            </p:nvSpPr>
            <p:spPr>
              <a:xfrm>
                <a:off x="4902590" y="2209238"/>
                <a:ext cx="1285676" cy="89915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800" b="1" i="0" dirty="0" smtClean="0">
                          <a:solidFill>
                            <a:srgbClr val="FF0000"/>
                          </a:solidFill>
                          <a:latin typeface="Cambria Math" panose="02040503050406030204" pitchFamily="18" charset="0"/>
                        </a:rPr>
                        <m:t>+</m:t>
                      </m:r>
                      <m:f>
                        <m:fPr>
                          <m:ctrlPr>
                            <a:rPr lang="pt-BR" sz="2800" b="1" i="1" dirty="0">
                              <a:solidFill>
                                <a:srgbClr val="FF0000"/>
                              </a:solidFill>
                              <a:latin typeface="Cambria Math" panose="02040503050406030204" pitchFamily="18" charset="0"/>
                            </a:rPr>
                          </m:ctrlPr>
                        </m:fPr>
                        <m:num>
                          <m:r>
                            <a:rPr lang="pt-BR" sz="2800" b="1" i="0" dirty="0">
                              <a:solidFill>
                                <a:srgbClr val="FF0000"/>
                              </a:solidFill>
                              <a:latin typeface="Cambria Math" panose="02040503050406030204" pitchFamily="18" charset="0"/>
                            </a:rPr>
                            <m:t>𝟏</m:t>
                          </m:r>
                        </m:num>
                        <m:den>
                          <m:r>
                            <a:rPr lang="pt-BR" sz="2800" b="1" i="0" dirty="0">
                              <a:solidFill>
                                <a:srgbClr val="FF0000"/>
                              </a:solidFill>
                              <a:latin typeface="Cambria Math" panose="02040503050406030204" pitchFamily="18" charset="0"/>
                            </a:rPr>
                            <m:t> </m:t>
                          </m:r>
                          <m:r>
                            <a:rPr lang="pt-BR" sz="2800" b="1" i="0" dirty="0">
                              <a:solidFill>
                                <a:srgbClr val="FF0000"/>
                              </a:solidFill>
                              <a:latin typeface="Cambria Math" panose="02040503050406030204" pitchFamily="18" charset="0"/>
                            </a:rPr>
                            <m:t>𝟒</m:t>
                          </m:r>
                          <m:r>
                            <a:rPr lang="pt-BR" sz="2800" b="1" i="0" dirty="0">
                              <a:solidFill>
                                <a:srgbClr val="FF0000"/>
                              </a:solidFill>
                              <a:latin typeface="Cambria Math" panose="02040503050406030204" pitchFamily="18" charset="0"/>
                            </a:rPr>
                            <m:t> </m:t>
                          </m:r>
                        </m:den>
                      </m:f>
                      <m:sSup>
                        <m:sSupPr>
                          <m:ctrlPr>
                            <a:rPr lang="pt-BR" sz="2800" b="1" i="1" dirty="0">
                              <a:solidFill>
                                <a:srgbClr val="FF0000"/>
                              </a:solidFill>
                              <a:latin typeface="Cambria Math" panose="02040503050406030204" pitchFamily="18" charset="0"/>
                            </a:rPr>
                          </m:ctrlPr>
                        </m:sSupPr>
                        <m:e>
                          <m:r>
                            <a:rPr lang="pt-BR" sz="2800" b="1" i="0" dirty="0">
                              <a:solidFill>
                                <a:srgbClr val="FF0000"/>
                              </a:solidFill>
                              <a:latin typeface="Cambria Math" panose="02040503050406030204" pitchFamily="18" charset="0"/>
                            </a:rPr>
                            <m:t>𝐧</m:t>
                          </m:r>
                        </m:e>
                        <m:sup>
                          <m:r>
                            <a:rPr lang="pt-BR" sz="2800" b="1" i="0" dirty="0">
                              <a:solidFill>
                                <a:srgbClr val="FF0000"/>
                              </a:solidFill>
                              <a:latin typeface="Cambria Math" panose="02040503050406030204" pitchFamily="18" charset="0"/>
                            </a:rPr>
                            <m:t>𝟐</m:t>
                          </m:r>
                        </m:sup>
                      </m:sSup>
                    </m:oMath>
                  </m:oMathPara>
                </a14:m>
                <a:endParaRPr lang="en-IN" sz="2800" dirty="0">
                  <a:solidFill>
                    <a:srgbClr val="FF0000"/>
                  </a:solidFill>
                </a:endParaRPr>
              </a:p>
            </p:txBody>
          </p:sp>
        </mc:Choice>
        <mc:Fallback xmlns="">
          <p:sp>
            <p:nvSpPr>
              <p:cNvPr id="48" name="TextBox 47">
                <a:extLst>
                  <a:ext uri="{FF2B5EF4-FFF2-40B4-BE49-F238E27FC236}">
                    <a16:creationId xmlns:a16="http://schemas.microsoft.com/office/drawing/2014/main" id="{096D3DB6-5761-44BD-8480-1AB4FAA712B8}"/>
                  </a:ext>
                </a:extLst>
              </p:cNvPr>
              <p:cNvSpPr txBox="1">
                <a:spLocks noRot="1" noChangeAspect="1" noMove="1" noResize="1" noEditPoints="1" noAdjustHandles="1" noChangeArrowheads="1" noChangeShapeType="1" noTextEdit="1"/>
              </p:cNvSpPr>
              <p:nvPr/>
            </p:nvSpPr>
            <p:spPr>
              <a:xfrm>
                <a:off x="4902590" y="2209238"/>
                <a:ext cx="1285676" cy="899157"/>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BC73128E-4251-454F-86A7-D74E74F6D728}"/>
                  </a:ext>
                </a:extLst>
              </p:cNvPr>
              <p:cNvSpPr txBox="1"/>
              <p:nvPr/>
            </p:nvSpPr>
            <p:spPr>
              <a:xfrm>
                <a:off x="1540930" y="3398493"/>
                <a:ext cx="3361659" cy="610103"/>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b="0" dirty="0">
                    <a:latin typeface="+mj-lt"/>
                  </a:rPr>
                  <a:t>So, </a:t>
                </a:r>
                <a14:m>
                  <m:oMath xmlns:m="http://schemas.openxmlformats.org/officeDocument/2006/math">
                    <m:sSubSup>
                      <m:sSubSupPr>
                        <m:ctrlPr>
                          <a:rPr lang="pt-BR" i="1" dirty="0" smtClean="0">
                            <a:latin typeface="Cambria Math" panose="02040503050406030204" pitchFamily="18" charset="0"/>
                          </a:rPr>
                        </m:ctrlPr>
                      </m:sSubSupPr>
                      <m:e>
                        <m:sSub>
                          <m:sSubPr>
                            <m:ctrlPr>
                              <a:rPr lang="en-IN" b="0" i="1" dirty="0" smtClean="0">
                                <a:latin typeface="Cambria Math" panose="02040503050406030204" pitchFamily="18" charset="0"/>
                              </a:rPr>
                            </m:ctrlPr>
                          </m:sSubPr>
                          <m:e>
                            <m:r>
                              <m:rPr>
                                <m:sty m:val="p"/>
                              </m:rPr>
                              <a:rPr lang="en-IN" b="0" i="0" dirty="0" smtClean="0">
                                <a:latin typeface="Cambria Math" panose="02040503050406030204" pitchFamily="18" charset="0"/>
                              </a:rPr>
                              <m:t>a</m:t>
                            </m:r>
                          </m:e>
                          <m:sub>
                            <m:r>
                              <m:rPr>
                                <m:sty m:val="p"/>
                              </m:rPr>
                              <a:rPr lang="en-IN" b="0" i="0" dirty="0" smtClean="0">
                                <a:latin typeface="Cambria Math" panose="02040503050406030204" pitchFamily="18" charset="0"/>
                              </a:rPr>
                              <m:t>n</m:t>
                            </m:r>
                          </m:sub>
                        </m:sSub>
                        <m:r>
                          <a:rPr lang="en-IN" b="0" i="0" dirty="0" smtClean="0">
                            <a:latin typeface="Cambria Math" panose="02040503050406030204" pitchFamily="18" charset="0"/>
                          </a:rPr>
                          <m:t>=</m:t>
                        </m:r>
                        <m:r>
                          <m:rPr>
                            <m:sty m:val="p"/>
                          </m:rPr>
                          <a:rPr lang="pt-BR" i="0" dirty="0" smtClean="0">
                            <a:latin typeface="Cambria Math" panose="02040503050406030204" pitchFamily="18" charset="0"/>
                          </a:rPr>
                          <m:t>a</m:t>
                        </m:r>
                      </m:e>
                      <m:sub>
                        <m:r>
                          <m:rPr>
                            <m:sty m:val="p"/>
                          </m:rPr>
                          <a:rPr lang="pt-BR" i="0" dirty="0" smtClean="0">
                            <a:latin typeface="Cambria Math" panose="02040503050406030204" pitchFamily="18" charset="0"/>
                          </a:rPr>
                          <m:t>n</m:t>
                        </m:r>
                      </m:sub>
                      <m:sup>
                        <m:d>
                          <m:dPr>
                            <m:ctrlPr>
                              <a:rPr lang="pt-BR" i="1" dirty="0" smtClean="0">
                                <a:latin typeface="Cambria Math" panose="02040503050406030204" pitchFamily="18" charset="0"/>
                              </a:rPr>
                            </m:ctrlPr>
                          </m:dPr>
                          <m:e>
                            <m:r>
                              <m:rPr>
                                <m:sty m:val="p"/>
                              </m:rPr>
                              <a:rPr lang="pt-BR" i="0" dirty="0" smtClean="0">
                                <a:latin typeface="Cambria Math" panose="02040503050406030204" pitchFamily="18" charset="0"/>
                              </a:rPr>
                              <m:t>h</m:t>
                            </m:r>
                          </m:e>
                        </m:d>
                      </m:sup>
                    </m:sSubSup>
                    <m:r>
                      <a:rPr lang="en-IN" i="0" dirty="0">
                        <a:latin typeface="Cambria Math" panose="02040503050406030204" pitchFamily="18" charset="0"/>
                      </a:rPr>
                      <m:t>+</m:t>
                    </m:r>
                    <m:sSubSup>
                      <m:sSubSupPr>
                        <m:ctrlPr>
                          <a:rPr lang="en-IN" i="1" dirty="0">
                            <a:latin typeface="Cambria Math" panose="02040503050406030204" pitchFamily="18" charset="0"/>
                          </a:rPr>
                        </m:ctrlPr>
                      </m:sSubSupPr>
                      <m:e>
                        <m:r>
                          <m:rPr>
                            <m:sty m:val="p"/>
                          </m:rPr>
                          <a:rPr lang="en-IN" i="0" dirty="0">
                            <a:latin typeface="Cambria Math" panose="02040503050406030204" pitchFamily="18" charset="0"/>
                          </a:rPr>
                          <m:t>a</m:t>
                        </m:r>
                      </m:e>
                      <m:sub>
                        <m:r>
                          <m:rPr>
                            <m:sty m:val="p"/>
                          </m:rPr>
                          <a:rPr lang="en-IN" i="0" dirty="0">
                            <a:latin typeface="Cambria Math" panose="02040503050406030204" pitchFamily="18" charset="0"/>
                          </a:rPr>
                          <m:t>n</m:t>
                        </m:r>
                      </m:sub>
                      <m:sup>
                        <m:d>
                          <m:dPr>
                            <m:ctrlPr>
                              <a:rPr lang="en-IN" i="1" dirty="0">
                                <a:latin typeface="Cambria Math" panose="02040503050406030204" pitchFamily="18" charset="0"/>
                              </a:rPr>
                            </m:ctrlPr>
                          </m:dPr>
                          <m:e>
                            <m:r>
                              <m:rPr>
                                <m:sty m:val="p"/>
                              </m:rPr>
                              <a:rPr lang="en-IN" i="0" dirty="0">
                                <a:latin typeface="Cambria Math" panose="02040503050406030204" pitchFamily="18" charset="0"/>
                              </a:rPr>
                              <m:t>P</m:t>
                            </m:r>
                          </m:e>
                        </m:d>
                      </m:sup>
                    </m:sSubSup>
                  </m:oMath>
                </a14:m>
                <a:endParaRPr lang="en-IN" dirty="0">
                  <a:latin typeface="+mj-lt"/>
                </a:endParaRPr>
              </a:p>
            </p:txBody>
          </p:sp>
        </mc:Choice>
        <mc:Fallback xmlns="">
          <p:sp>
            <p:nvSpPr>
              <p:cNvPr id="49" name="TextBox 48">
                <a:extLst>
                  <a:ext uri="{FF2B5EF4-FFF2-40B4-BE49-F238E27FC236}">
                    <a16:creationId xmlns:a16="http://schemas.microsoft.com/office/drawing/2014/main" id="{BC73128E-4251-454F-86A7-D74E74F6D728}"/>
                  </a:ext>
                </a:extLst>
              </p:cNvPr>
              <p:cNvSpPr txBox="1">
                <a:spLocks noRot="1" noChangeAspect="1" noMove="1" noResize="1" noEditPoints="1" noAdjustHandles="1" noChangeArrowheads="1" noChangeShapeType="1" noTextEdit="1"/>
              </p:cNvSpPr>
              <p:nvPr/>
            </p:nvSpPr>
            <p:spPr>
              <a:xfrm>
                <a:off x="1540930" y="3398493"/>
                <a:ext cx="3361659" cy="610103"/>
              </a:xfrm>
              <a:prstGeom prst="rect">
                <a:avLst/>
              </a:prstGeom>
              <a:blipFill>
                <a:blip r:embed="rId11"/>
                <a:stretch>
                  <a:fillRect l="-3811" b="-267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F79A476-0B34-4751-B4EA-BE8741FC83A3}"/>
                  </a:ext>
                </a:extLst>
              </p:cNvPr>
              <p:cNvSpPr txBox="1"/>
              <p:nvPr/>
            </p:nvSpPr>
            <p:spPr>
              <a:xfrm>
                <a:off x="2068496" y="4385354"/>
                <a:ext cx="8008954" cy="910762"/>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b="1" i="1" dirty="0" smtClean="0">
                              <a:solidFill>
                                <a:srgbClr val="002060"/>
                              </a:solidFill>
                              <a:latin typeface="Cambria Math" panose="02040503050406030204" pitchFamily="18" charset="0"/>
                            </a:rPr>
                          </m:ctrlPr>
                        </m:sSubPr>
                        <m:e>
                          <m:r>
                            <a:rPr lang="en-IN" b="1" i="0" dirty="0">
                              <a:solidFill>
                                <a:srgbClr val="002060"/>
                              </a:solidFill>
                              <a:latin typeface="Cambria Math" panose="02040503050406030204" pitchFamily="18" charset="0"/>
                            </a:rPr>
                            <m:t>𝐚</m:t>
                          </m:r>
                        </m:e>
                        <m:sub>
                          <m:r>
                            <a:rPr lang="en-IN" b="1" i="0" dirty="0">
                              <a:solidFill>
                                <a:srgbClr val="002060"/>
                              </a:solidFill>
                              <a:latin typeface="Cambria Math" panose="02040503050406030204" pitchFamily="18" charset="0"/>
                            </a:rPr>
                            <m:t>𝐧</m:t>
                          </m:r>
                        </m:sub>
                      </m:sSub>
                      <m:r>
                        <a:rPr lang="en-IN" b="1" i="0" dirty="0" smtClean="0">
                          <a:solidFill>
                            <a:srgbClr val="002060"/>
                          </a:solidFill>
                          <a:latin typeface="Cambria Math" panose="02040503050406030204" pitchFamily="18" charset="0"/>
                        </a:rPr>
                        <m:t>=</m:t>
                      </m:r>
                      <m:sSub>
                        <m:sSubPr>
                          <m:ctrlPr>
                            <a:rPr lang="en-IN" b="1" i="1" smtClean="0">
                              <a:solidFill>
                                <a:schemeClr val="bg1"/>
                              </a:solidFill>
                              <a:latin typeface="Cambria Math" panose="02040503050406030204" pitchFamily="18" charset="0"/>
                            </a:rPr>
                          </m:ctrlPr>
                        </m:sSubPr>
                        <m:e>
                          <m:r>
                            <a:rPr lang="en-IN" b="1" i="0">
                              <a:solidFill>
                                <a:schemeClr val="bg1"/>
                              </a:solidFill>
                              <a:latin typeface="Cambria Math" panose="02040503050406030204" pitchFamily="18" charset="0"/>
                            </a:rPr>
                            <m:t>𝐂</m:t>
                          </m:r>
                        </m:e>
                        <m:sub>
                          <m:r>
                            <a:rPr lang="en-IN" b="1" i="0">
                              <a:solidFill>
                                <a:schemeClr val="bg1"/>
                              </a:solidFill>
                              <a:latin typeface="Cambria Math" panose="02040503050406030204" pitchFamily="18" charset="0"/>
                            </a:rPr>
                            <m:t>𝟏</m:t>
                          </m:r>
                        </m:sub>
                      </m:sSub>
                      <m:sSup>
                        <m:sSupPr>
                          <m:ctrlPr>
                            <a:rPr lang="en-IN" b="1" i="1">
                              <a:solidFill>
                                <a:schemeClr val="bg1"/>
                              </a:solidFill>
                              <a:latin typeface="Cambria Math" panose="02040503050406030204" pitchFamily="18" charset="0"/>
                            </a:rPr>
                          </m:ctrlPr>
                        </m:sSupPr>
                        <m:e>
                          <m:d>
                            <m:dPr>
                              <m:ctrlPr>
                                <a:rPr lang="en-IN" b="1" i="1">
                                  <a:solidFill>
                                    <a:schemeClr val="bg1"/>
                                  </a:solidFill>
                                  <a:latin typeface="Cambria Math" panose="02040503050406030204" pitchFamily="18" charset="0"/>
                                </a:rPr>
                              </m:ctrlPr>
                            </m:dPr>
                            <m:e>
                              <m:r>
                                <a:rPr lang="en-IN" b="1" i="0">
                                  <a:solidFill>
                                    <a:schemeClr val="bg1"/>
                                  </a:solidFill>
                                  <a:latin typeface="Cambria Math" panose="02040503050406030204" pitchFamily="18" charset="0"/>
                                </a:rPr>
                                <m:t>−</m:t>
                              </m:r>
                              <m:r>
                                <a:rPr lang="en-IN" b="1" i="0">
                                  <a:solidFill>
                                    <a:schemeClr val="bg1"/>
                                  </a:solidFill>
                                  <a:latin typeface="Cambria Math" panose="02040503050406030204" pitchFamily="18" charset="0"/>
                                </a:rPr>
                                <m:t>𝟐</m:t>
                              </m:r>
                            </m:e>
                          </m:d>
                        </m:e>
                        <m:sup>
                          <m:r>
                            <a:rPr lang="en-IN" b="1" i="0">
                              <a:solidFill>
                                <a:schemeClr val="bg1"/>
                              </a:solidFill>
                              <a:latin typeface="Cambria Math" panose="02040503050406030204" pitchFamily="18" charset="0"/>
                            </a:rPr>
                            <m:t>𝐧</m:t>
                          </m:r>
                        </m:sup>
                      </m:sSup>
                      <m:r>
                        <a:rPr lang="en-IN" b="1" i="0">
                          <a:solidFill>
                            <a:schemeClr val="bg1"/>
                          </a:solidFill>
                          <a:latin typeface="Cambria Math" panose="02040503050406030204" pitchFamily="18" charset="0"/>
                        </a:rPr>
                        <m:t>+ </m:t>
                      </m:r>
                      <m:sSub>
                        <m:sSubPr>
                          <m:ctrlPr>
                            <a:rPr lang="en-IN" b="1" i="1">
                              <a:solidFill>
                                <a:schemeClr val="bg1"/>
                              </a:solidFill>
                              <a:latin typeface="Cambria Math" panose="02040503050406030204" pitchFamily="18" charset="0"/>
                            </a:rPr>
                          </m:ctrlPr>
                        </m:sSubPr>
                        <m:e>
                          <m:r>
                            <a:rPr lang="en-IN" b="1" i="0">
                              <a:solidFill>
                                <a:schemeClr val="bg1"/>
                              </a:solidFill>
                              <a:latin typeface="Cambria Math" panose="02040503050406030204" pitchFamily="18" charset="0"/>
                            </a:rPr>
                            <m:t>𝐂</m:t>
                          </m:r>
                        </m:e>
                        <m:sub>
                          <m:r>
                            <a:rPr lang="en-IN" b="1" i="0">
                              <a:solidFill>
                                <a:schemeClr val="bg1"/>
                              </a:solidFill>
                              <a:latin typeface="Cambria Math" panose="02040503050406030204" pitchFamily="18" charset="0"/>
                            </a:rPr>
                            <m:t>𝟐</m:t>
                          </m:r>
                        </m:sub>
                      </m:sSub>
                      <m:sSup>
                        <m:sSupPr>
                          <m:ctrlPr>
                            <a:rPr lang="en-IN" b="1" i="1">
                              <a:solidFill>
                                <a:schemeClr val="bg1"/>
                              </a:solidFill>
                              <a:latin typeface="Cambria Math" panose="02040503050406030204" pitchFamily="18" charset="0"/>
                            </a:rPr>
                          </m:ctrlPr>
                        </m:sSupPr>
                        <m:e>
                          <m:d>
                            <m:dPr>
                              <m:ctrlPr>
                                <a:rPr lang="en-IN" b="1" i="1">
                                  <a:solidFill>
                                    <a:schemeClr val="bg1"/>
                                  </a:solidFill>
                                  <a:latin typeface="Cambria Math" panose="02040503050406030204" pitchFamily="18" charset="0"/>
                                </a:rPr>
                              </m:ctrlPr>
                            </m:dPr>
                            <m:e>
                              <m:r>
                                <a:rPr lang="en-IN" b="1" i="0">
                                  <a:solidFill>
                                    <a:schemeClr val="bg1"/>
                                  </a:solidFill>
                                  <a:latin typeface="Cambria Math" panose="02040503050406030204" pitchFamily="18" charset="0"/>
                                </a:rPr>
                                <m:t>−</m:t>
                              </m:r>
                              <m:r>
                                <a:rPr lang="en-IN" b="1" i="0">
                                  <a:solidFill>
                                    <a:schemeClr val="bg1"/>
                                  </a:solidFill>
                                  <a:latin typeface="Cambria Math" panose="02040503050406030204" pitchFamily="18" charset="0"/>
                                </a:rPr>
                                <m:t>𝟑</m:t>
                              </m:r>
                            </m:e>
                          </m:d>
                        </m:e>
                        <m:sup>
                          <m:r>
                            <a:rPr lang="en-IN" b="1" i="0">
                              <a:solidFill>
                                <a:schemeClr val="bg1"/>
                              </a:solidFill>
                              <a:latin typeface="Cambria Math" panose="02040503050406030204" pitchFamily="18" charset="0"/>
                            </a:rPr>
                            <m:t>𝐧</m:t>
                          </m:r>
                        </m:sup>
                      </m:sSup>
                      <m:r>
                        <a:rPr lang="en-IN" b="1" i="0" smtClean="0">
                          <a:solidFill>
                            <a:srgbClr val="002060"/>
                          </a:solidFill>
                          <a:latin typeface="Cambria Math" panose="02040503050406030204" pitchFamily="18" charset="0"/>
                        </a:rPr>
                        <m:t>+</m:t>
                      </m:r>
                      <m:f>
                        <m:fPr>
                          <m:ctrlPr>
                            <a:rPr lang="en-GB" b="1" i="1" dirty="0" smtClean="0">
                              <a:solidFill>
                                <a:schemeClr val="bg1"/>
                              </a:solidFill>
                              <a:latin typeface="Cambria Math" panose="02040503050406030204" pitchFamily="18" charset="0"/>
                            </a:rPr>
                          </m:ctrlPr>
                        </m:fPr>
                        <m:num>
                          <m:r>
                            <a:rPr lang="en-GB" b="1" i="0" dirty="0">
                              <a:solidFill>
                                <a:schemeClr val="bg1"/>
                              </a:solidFill>
                              <a:latin typeface="Cambria Math" panose="02040503050406030204" pitchFamily="18" charset="0"/>
                            </a:rPr>
                            <m:t>𝟏𝟏𝟓</m:t>
                          </m:r>
                        </m:num>
                        <m:den>
                          <m:r>
                            <a:rPr lang="en-GB" b="1" i="0" dirty="0">
                              <a:solidFill>
                                <a:schemeClr val="bg1"/>
                              </a:solidFill>
                              <a:latin typeface="Cambria Math" panose="02040503050406030204" pitchFamily="18" charset="0"/>
                            </a:rPr>
                            <m:t> </m:t>
                          </m:r>
                          <m:r>
                            <a:rPr lang="en-GB" b="1" i="0" dirty="0">
                              <a:solidFill>
                                <a:schemeClr val="bg1"/>
                              </a:solidFill>
                              <a:latin typeface="Cambria Math" panose="02040503050406030204" pitchFamily="18" charset="0"/>
                            </a:rPr>
                            <m:t>𝟐𝟖𝟖</m:t>
                          </m:r>
                          <m:r>
                            <a:rPr lang="en-GB" b="1" i="0" dirty="0">
                              <a:solidFill>
                                <a:schemeClr val="bg1"/>
                              </a:solidFill>
                              <a:latin typeface="Cambria Math" panose="02040503050406030204" pitchFamily="18" charset="0"/>
                            </a:rPr>
                            <m:t> </m:t>
                          </m:r>
                        </m:den>
                      </m:f>
                      <m:r>
                        <a:rPr lang="pt-BR" b="1" i="0" dirty="0">
                          <a:solidFill>
                            <a:schemeClr val="bg1"/>
                          </a:solidFill>
                          <a:latin typeface="Cambria Math" panose="02040503050406030204" pitchFamily="18" charset="0"/>
                        </a:rPr>
                        <m:t>+</m:t>
                      </m:r>
                      <m:f>
                        <m:fPr>
                          <m:ctrlPr>
                            <a:rPr lang="en-GB" b="1" i="1" dirty="0">
                              <a:solidFill>
                                <a:schemeClr val="bg1"/>
                              </a:solidFill>
                              <a:latin typeface="Cambria Math" panose="02040503050406030204" pitchFamily="18" charset="0"/>
                            </a:rPr>
                          </m:ctrlPr>
                        </m:fPr>
                        <m:num>
                          <m:r>
                            <a:rPr lang="en-GB" b="1" i="0" dirty="0">
                              <a:solidFill>
                                <a:schemeClr val="bg1"/>
                              </a:solidFill>
                              <a:latin typeface="Cambria Math" panose="02040503050406030204" pitchFamily="18" charset="0"/>
                            </a:rPr>
                            <m:t>𝟏𝟕</m:t>
                          </m:r>
                        </m:num>
                        <m:den>
                          <m:r>
                            <a:rPr lang="en-GB" b="1" i="0" dirty="0">
                              <a:solidFill>
                                <a:schemeClr val="bg1"/>
                              </a:solidFill>
                              <a:latin typeface="Cambria Math" panose="02040503050406030204" pitchFamily="18" charset="0"/>
                            </a:rPr>
                            <m:t> </m:t>
                          </m:r>
                          <m:r>
                            <a:rPr lang="en-GB" b="1" i="0" dirty="0">
                              <a:solidFill>
                                <a:schemeClr val="bg1"/>
                              </a:solidFill>
                              <a:latin typeface="Cambria Math" panose="02040503050406030204" pitchFamily="18" charset="0"/>
                            </a:rPr>
                            <m:t>𝟐𝟒</m:t>
                          </m:r>
                          <m:r>
                            <a:rPr lang="en-GB" b="1" i="0" dirty="0">
                              <a:solidFill>
                                <a:schemeClr val="bg1"/>
                              </a:solidFill>
                              <a:latin typeface="Cambria Math" panose="02040503050406030204" pitchFamily="18" charset="0"/>
                            </a:rPr>
                            <m:t> </m:t>
                          </m:r>
                        </m:den>
                      </m:f>
                      <m:r>
                        <a:rPr lang="pt-BR" b="1" i="0" dirty="0">
                          <a:solidFill>
                            <a:schemeClr val="bg1"/>
                          </a:solidFill>
                          <a:latin typeface="Cambria Math" panose="02040503050406030204" pitchFamily="18" charset="0"/>
                        </a:rPr>
                        <m:t>𝐧</m:t>
                      </m:r>
                      <m:r>
                        <a:rPr lang="pt-BR" b="1" i="0" dirty="0">
                          <a:solidFill>
                            <a:schemeClr val="bg1"/>
                          </a:solidFill>
                          <a:latin typeface="Cambria Math" panose="02040503050406030204" pitchFamily="18" charset="0"/>
                        </a:rPr>
                        <m:t>+</m:t>
                      </m:r>
                      <m:f>
                        <m:fPr>
                          <m:ctrlPr>
                            <a:rPr lang="pt-BR" b="1" i="1" dirty="0">
                              <a:solidFill>
                                <a:schemeClr val="bg1"/>
                              </a:solidFill>
                              <a:latin typeface="Cambria Math" panose="02040503050406030204" pitchFamily="18" charset="0"/>
                            </a:rPr>
                          </m:ctrlPr>
                        </m:fPr>
                        <m:num>
                          <m:r>
                            <a:rPr lang="pt-BR" b="1" i="0" dirty="0">
                              <a:solidFill>
                                <a:schemeClr val="bg1"/>
                              </a:solidFill>
                              <a:latin typeface="Cambria Math" panose="02040503050406030204" pitchFamily="18" charset="0"/>
                            </a:rPr>
                            <m:t>𝟏</m:t>
                          </m:r>
                        </m:num>
                        <m:den>
                          <m:r>
                            <a:rPr lang="pt-BR" b="1" i="0" dirty="0">
                              <a:solidFill>
                                <a:schemeClr val="bg1"/>
                              </a:solidFill>
                              <a:latin typeface="Cambria Math" panose="02040503050406030204" pitchFamily="18" charset="0"/>
                            </a:rPr>
                            <m:t> </m:t>
                          </m:r>
                          <m:r>
                            <a:rPr lang="pt-BR" b="1" i="0" dirty="0">
                              <a:solidFill>
                                <a:schemeClr val="bg1"/>
                              </a:solidFill>
                              <a:latin typeface="Cambria Math" panose="02040503050406030204" pitchFamily="18" charset="0"/>
                            </a:rPr>
                            <m:t>𝟒</m:t>
                          </m:r>
                          <m:r>
                            <a:rPr lang="pt-BR" b="1" i="0" dirty="0">
                              <a:solidFill>
                                <a:schemeClr val="bg1"/>
                              </a:solidFill>
                              <a:latin typeface="Cambria Math" panose="02040503050406030204" pitchFamily="18" charset="0"/>
                            </a:rPr>
                            <m:t> </m:t>
                          </m:r>
                        </m:den>
                      </m:f>
                      <m:sSup>
                        <m:sSupPr>
                          <m:ctrlPr>
                            <a:rPr lang="pt-BR" b="1" i="1" dirty="0">
                              <a:solidFill>
                                <a:schemeClr val="bg1"/>
                              </a:solidFill>
                              <a:latin typeface="Cambria Math" panose="02040503050406030204" pitchFamily="18" charset="0"/>
                            </a:rPr>
                          </m:ctrlPr>
                        </m:sSupPr>
                        <m:e>
                          <m:r>
                            <a:rPr lang="pt-BR" b="1" i="0" dirty="0">
                              <a:solidFill>
                                <a:schemeClr val="bg1"/>
                              </a:solidFill>
                              <a:latin typeface="Cambria Math" panose="02040503050406030204" pitchFamily="18" charset="0"/>
                            </a:rPr>
                            <m:t>𝐧</m:t>
                          </m:r>
                        </m:e>
                        <m:sup>
                          <m:r>
                            <a:rPr lang="pt-BR" b="1" i="0" dirty="0">
                              <a:solidFill>
                                <a:schemeClr val="bg1"/>
                              </a:solidFill>
                              <a:latin typeface="Cambria Math" panose="02040503050406030204" pitchFamily="18" charset="0"/>
                            </a:rPr>
                            <m:t>𝟐</m:t>
                          </m:r>
                        </m:sup>
                      </m:sSup>
                    </m:oMath>
                  </m:oMathPara>
                </a14:m>
                <a:endParaRPr lang="en-IN" b="1" dirty="0">
                  <a:solidFill>
                    <a:srgbClr val="002060"/>
                  </a:solidFill>
                </a:endParaRPr>
              </a:p>
            </p:txBody>
          </p:sp>
        </mc:Choice>
        <mc:Fallback xmlns="">
          <p:sp>
            <p:nvSpPr>
              <p:cNvPr id="51" name="TextBox 50">
                <a:extLst>
                  <a:ext uri="{FF2B5EF4-FFF2-40B4-BE49-F238E27FC236}">
                    <a16:creationId xmlns:a16="http://schemas.microsoft.com/office/drawing/2014/main" id="{3F79A476-0B34-4751-B4EA-BE8741FC83A3}"/>
                  </a:ext>
                </a:extLst>
              </p:cNvPr>
              <p:cNvSpPr txBox="1">
                <a:spLocks noRot="1" noChangeAspect="1" noMove="1" noResize="1" noEditPoints="1" noAdjustHandles="1" noChangeArrowheads="1" noChangeShapeType="1" noTextEdit="1"/>
              </p:cNvSpPr>
              <p:nvPr/>
            </p:nvSpPr>
            <p:spPr>
              <a:xfrm>
                <a:off x="2068496" y="4385354"/>
                <a:ext cx="8008954" cy="91076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DEFECD9-2219-4D02-A19D-41877862A690}"/>
                  </a:ext>
                </a:extLst>
              </p:cNvPr>
              <p:cNvSpPr txBox="1"/>
              <p:nvPr/>
            </p:nvSpPr>
            <p:spPr>
              <a:xfrm>
                <a:off x="2873728" y="4659148"/>
                <a:ext cx="3340719"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b="1" i="1">
                              <a:latin typeface="Cambria Math" panose="02040503050406030204" pitchFamily="18" charset="0"/>
                            </a:rPr>
                          </m:ctrlPr>
                        </m:sSubPr>
                        <m:e>
                          <m:r>
                            <a:rPr lang="en-IN" b="1">
                              <a:latin typeface="Cambria Math" panose="02040503050406030204" pitchFamily="18" charset="0"/>
                            </a:rPr>
                            <m:t>𝐂</m:t>
                          </m:r>
                        </m:e>
                        <m:sub>
                          <m:r>
                            <a:rPr lang="en-IN" b="1">
                              <a:latin typeface="Cambria Math" panose="02040503050406030204" pitchFamily="18" charset="0"/>
                            </a:rPr>
                            <m:t>𝟏</m:t>
                          </m:r>
                        </m:sub>
                      </m:sSub>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r>
                                <a:rPr lang="en-IN" b="1">
                                  <a:latin typeface="Cambria Math" panose="02040503050406030204" pitchFamily="18" charset="0"/>
                                </a:rPr>
                                <m:t>−</m:t>
                              </m:r>
                              <m:r>
                                <a:rPr lang="en-IN" b="1">
                                  <a:latin typeface="Cambria Math" panose="02040503050406030204" pitchFamily="18" charset="0"/>
                                </a:rPr>
                                <m:t>𝟐</m:t>
                              </m:r>
                            </m:e>
                          </m:d>
                        </m:e>
                        <m:sup>
                          <m:r>
                            <a:rPr lang="en-IN" b="1">
                              <a:latin typeface="Cambria Math" panose="02040503050406030204" pitchFamily="18" charset="0"/>
                            </a:rPr>
                            <m:t>𝐧</m:t>
                          </m:r>
                        </m:sup>
                      </m:sSup>
                      <m:r>
                        <a:rPr lang="en-IN" b="1">
                          <a:latin typeface="Cambria Math" panose="02040503050406030204" pitchFamily="18" charset="0"/>
                        </a:rPr>
                        <m:t>+ </m:t>
                      </m:r>
                      <m:sSub>
                        <m:sSubPr>
                          <m:ctrlPr>
                            <a:rPr lang="en-IN" b="1" i="1">
                              <a:latin typeface="Cambria Math" panose="02040503050406030204" pitchFamily="18" charset="0"/>
                            </a:rPr>
                          </m:ctrlPr>
                        </m:sSubPr>
                        <m:e>
                          <m:r>
                            <a:rPr lang="en-IN" b="1">
                              <a:latin typeface="Cambria Math" panose="02040503050406030204" pitchFamily="18" charset="0"/>
                            </a:rPr>
                            <m:t>𝐂</m:t>
                          </m:r>
                        </m:e>
                        <m:sub>
                          <m:r>
                            <a:rPr lang="en-IN" b="1">
                              <a:latin typeface="Cambria Math" panose="02040503050406030204" pitchFamily="18" charset="0"/>
                            </a:rPr>
                            <m:t>𝟐</m:t>
                          </m:r>
                        </m:sub>
                      </m:sSub>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r>
                                <a:rPr lang="en-IN" b="1">
                                  <a:latin typeface="Cambria Math" panose="02040503050406030204" pitchFamily="18" charset="0"/>
                                </a:rPr>
                                <m:t>−</m:t>
                              </m:r>
                              <m:r>
                                <a:rPr lang="en-IN" b="1">
                                  <a:latin typeface="Cambria Math" panose="02040503050406030204" pitchFamily="18" charset="0"/>
                                </a:rPr>
                                <m:t>𝟑</m:t>
                              </m:r>
                            </m:e>
                          </m:d>
                        </m:e>
                        <m:sup>
                          <m:r>
                            <a:rPr lang="en-IN" b="1">
                              <a:latin typeface="Cambria Math" panose="02040503050406030204" pitchFamily="18" charset="0"/>
                            </a:rPr>
                            <m:t>𝐧</m:t>
                          </m:r>
                        </m:sup>
                      </m:sSup>
                    </m:oMath>
                  </m:oMathPara>
                </a14:m>
                <a:endParaRPr lang="en-IN" b="1" dirty="0">
                  <a:solidFill>
                    <a:srgbClr val="002060"/>
                  </a:solidFill>
                </a:endParaRPr>
              </a:p>
            </p:txBody>
          </p:sp>
        </mc:Choice>
        <mc:Fallback xmlns="">
          <p:sp>
            <p:nvSpPr>
              <p:cNvPr id="52" name="TextBox 51">
                <a:extLst>
                  <a:ext uri="{FF2B5EF4-FFF2-40B4-BE49-F238E27FC236}">
                    <a16:creationId xmlns:a16="http://schemas.microsoft.com/office/drawing/2014/main" id="{6DEFECD9-2219-4D02-A19D-41877862A690}"/>
                  </a:ext>
                </a:extLst>
              </p:cNvPr>
              <p:cNvSpPr txBox="1">
                <a:spLocks noRot="1" noChangeAspect="1" noMove="1" noResize="1" noEditPoints="1" noAdjustHandles="1" noChangeArrowheads="1" noChangeShapeType="1" noTextEdit="1"/>
              </p:cNvSpPr>
              <p:nvPr/>
            </p:nvSpPr>
            <p:spPr>
              <a:xfrm>
                <a:off x="2873728" y="4659148"/>
                <a:ext cx="3340719" cy="52322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19F71BF-86BD-4AC9-85D1-7571AB079526}"/>
                  </a:ext>
                </a:extLst>
              </p:cNvPr>
              <p:cNvSpPr txBox="1"/>
              <p:nvPr/>
            </p:nvSpPr>
            <p:spPr>
              <a:xfrm>
                <a:off x="6515762" y="4380688"/>
                <a:ext cx="3561688" cy="910762"/>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f>
                        <m:fPr>
                          <m:ctrlPr>
                            <a:rPr lang="en-GB" b="1" i="1" dirty="0">
                              <a:solidFill>
                                <a:srgbClr val="002060"/>
                              </a:solidFill>
                              <a:latin typeface="Cambria Math" panose="02040503050406030204" pitchFamily="18" charset="0"/>
                            </a:rPr>
                          </m:ctrlPr>
                        </m:fPr>
                        <m:num>
                          <m:r>
                            <a:rPr lang="en-GB" b="1" i="0" dirty="0">
                              <a:solidFill>
                                <a:srgbClr val="002060"/>
                              </a:solidFill>
                              <a:latin typeface="Cambria Math" panose="02040503050406030204" pitchFamily="18" charset="0"/>
                            </a:rPr>
                            <m:t>𝟏𝟏𝟓</m:t>
                          </m:r>
                        </m:num>
                        <m:den>
                          <m:r>
                            <a:rPr lang="en-GB" b="1" i="0" dirty="0">
                              <a:solidFill>
                                <a:srgbClr val="002060"/>
                              </a:solidFill>
                              <a:latin typeface="Cambria Math" panose="02040503050406030204" pitchFamily="18" charset="0"/>
                            </a:rPr>
                            <m:t> </m:t>
                          </m:r>
                          <m:r>
                            <a:rPr lang="en-GB" b="1" i="0" dirty="0">
                              <a:solidFill>
                                <a:srgbClr val="002060"/>
                              </a:solidFill>
                              <a:latin typeface="Cambria Math" panose="02040503050406030204" pitchFamily="18" charset="0"/>
                            </a:rPr>
                            <m:t>𝟐𝟖𝟖</m:t>
                          </m:r>
                          <m:r>
                            <a:rPr lang="en-GB" b="1" i="0" dirty="0">
                              <a:solidFill>
                                <a:srgbClr val="002060"/>
                              </a:solidFill>
                              <a:latin typeface="Cambria Math" panose="02040503050406030204" pitchFamily="18" charset="0"/>
                            </a:rPr>
                            <m:t> </m:t>
                          </m:r>
                        </m:den>
                      </m:f>
                      <m:r>
                        <a:rPr lang="pt-BR" b="1" i="0" dirty="0">
                          <a:solidFill>
                            <a:srgbClr val="002060"/>
                          </a:solidFill>
                          <a:latin typeface="Cambria Math" panose="02040503050406030204" pitchFamily="18" charset="0"/>
                        </a:rPr>
                        <m:t>+</m:t>
                      </m:r>
                      <m:f>
                        <m:fPr>
                          <m:ctrlPr>
                            <a:rPr lang="en-GB" b="1" i="1" dirty="0">
                              <a:solidFill>
                                <a:srgbClr val="002060"/>
                              </a:solidFill>
                              <a:latin typeface="Cambria Math" panose="02040503050406030204" pitchFamily="18" charset="0"/>
                            </a:rPr>
                          </m:ctrlPr>
                        </m:fPr>
                        <m:num>
                          <m:r>
                            <a:rPr lang="en-GB" b="1" i="0" dirty="0">
                              <a:solidFill>
                                <a:srgbClr val="002060"/>
                              </a:solidFill>
                              <a:latin typeface="Cambria Math" panose="02040503050406030204" pitchFamily="18" charset="0"/>
                            </a:rPr>
                            <m:t>𝟏𝟕</m:t>
                          </m:r>
                        </m:num>
                        <m:den>
                          <m:r>
                            <a:rPr lang="en-GB" b="1" i="0" dirty="0">
                              <a:solidFill>
                                <a:srgbClr val="002060"/>
                              </a:solidFill>
                              <a:latin typeface="Cambria Math" panose="02040503050406030204" pitchFamily="18" charset="0"/>
                            </a:rPr>
                            <m:t> </m:t>
                          </m:r>
                          <m:r>
                            <a:rPr lang="en-GB" b="1" i="0" dirty="0">
                              <a:solidFill>
                                <a:srgbClr val="002060"/>
                              </a:solidFill>
                              <a:latin typeface="Cambria Math" panose="02040503050406030204" pitchFamily="18" charset="0"/>
                            </a:rPr>
                            <m:t>𝟐𝟒</m:t>
                          </m:r>
                          <m:r>
                            <a:rPr lang="en-GB" b="1" i="0" dirty="0">
                              <a:solidFill>
                                <a:srgbClr val="002060"/>
                              </a:solidFill>
                              <a:latin typeface="Cambria Math" panose="02040503050406030204" pitchFamily="18" charset="0"/>
                            </a:rPr>
                            <m:t> </m:t>
                          </m:r>
                        </m:den>
                      </m:f>
                      <m:r>
                        <a:rPr lang="pt-BR" b="1" i="0" dirty="0">
                          <a:solidFill>
                            <a:srgbClr val="002060"/>
                          </a:solidFill>
                          <a:latin typeface="Cambria Math" panose="02040503050406030204" pitchFamily="18" charset="0"/>
                        </a:rPr>
                        <m:t>𝐧</m:t>
                      </m:r>
                      <m:r>
                        <a:rPr lang="pt-BR" b="1" i="0" dirty="0">
                          <a:solidFill>
                            <a:srgbClr val="002060"/>
                          </a:solidFill>
                          <a:latin typeface="Cambria Math" panose="02040503050406030204" pitchFamily="18" charset="0"/>
                        </a:rPr>
                        <m:t>+</m:t>
                      </m:r>
                      <m:f>
                        <m:fPr>
                          <m:ctrlPr>
                            <a:rPr lang="pt-BR" b="1" i="1" dirty="0">
                              <a:solidFill>
                                <a:srgbClr val="002060"/>
                              </a:solidFill>
                              <a:latin typeface="Cambria Math" panose="02040503050406030204" pitchFamily="18" charset="0"/>
                            </a:rPr>
                          </m:ctrlPr>
                        </m:fPr>
                        <m:num>
                          <m:r>
                            <a:rPr lang="pt-BR" b="1" i="0" dirty="0">
                              <a:solidFill>
                                <a:srgbClr val="002060"/>
                              </a:solidFill>
                              <a:latin typeface="Cambria Math" panose="02040503050406030204" pitchFamily="18" charset="0"/>
                            </a:rPr>
                            <m:t>𝟏</m:t>
                          </m:r>
                        </m:num>
                        <m:den>
                          <m:r>
                            <a:rPr lang="pt-BR" b="1" i="0" dirty="0">
                              <a:solidFill>
                                <a:srgbClr val="002060"/>
                              </a:solidFill>
                              <a:latin typeface="Cambria Math" panose="02040503050406030204" pitchFamily="18" charset="0"/>
                            </a:rPr>
                            <m:t> </m:t>
                          </m:r>
                          <m:r>
                            <a:rPr lang="pt-BR" b="1" i="0" dirty="0">
                              <a:solidFill>
                                <a:srgbClr val="002060"/>
                              </a:solidFill>
                              <a:latin typeface="Cambria Math" panose="02040503050406030204" pitchFamily="18" charset="0"/>
                            </a:rPr>
                            <m:t>𝟒</m:t>
                          </m:r>
                          <m:r>
                            <a:rPr lang="pt-BR" b="1" i="0" dirty="0">
                              <a:solidFill>
                                <a:srgbClr val="002060"/>
                              </a:solidFill>
                              <a:latin typeface="Cambria Math" panose="02040503050406030204" pitchFamily="18" charset="0"/>
                            </a:rPr>
                            <m:t> </m:t>
                          </m:r>
                        </m:den>
                      </m:f>
                      <m:sSup>
                        <m:sSupPr>
                          <m:ctrlPr>
                            <a:rPr lang="pt-BR" b="1" i="1" dirty="0">
                              <a:solidFill>
                                <a:srgbClr val="002060"/>
                              </a:solidFill>
                              <a:latin typeface="Cambria Math" panose="02040503050406030204" pitchFamily="18" charset="0"/>
                            </a:rPr>
                          </m:ctrlPr>
                        </m:sSupPr>
                        <m:e>
                          <m:r>
                            <a:rPr lang="pt-BR" b="1" i="0" dirty="0">
                              <a:solidFill>
                                <a:srgbClr val="002060"/>
                              </a:solidFill>
                              <a:latin typeface="Cambria Math" panose="02040503050406030204" pitchFamily="18" charset="0"/>
                            </a:rPr>
                            <m:t>𝐧</m:t>
                          </m:r>
                        </m:e>
                        <m:sup>
                          <m:r>
                            <a:rPr lang="pt-BR" b="1" i="0" dirty="0">
                              <a:solidFill>
                                <a:srgbClr val="002060"/>
                              </a:solidFill>
                              <a:latin typeface="Cambria Math" panose="02040503050406030204" pitchFamily="18" charset="0"/>
                            </a:rPr>
                            <m:t>𝟐</m:t>
                          </m:r>
                        </m:sup>
                      </m:sSup>
                    </m:oMath>
                  </m:oMathPara>
                </a14:m>
                <a:endParaRPr lang="en-IN" b="1" dirty="0">
                  <a:solidFill>
                    <a:srgbClr val="002060"/>
                  </a:solidFill>
                </a:endParaRPr>
              </a:p>
            </p:txBody>
          </p:sp>
        </mc:Choice>
        <mc:Fallback xmlns="">
          <p:sp>
            <p:nvSpPr>
              <p:cNvPr id="55" name="TextBox 54">
                <a:extLst>
                  <a:ext uri="{FF2B5EF4-FFF2-40B4-BE49-F238E27FC236}">
                    <a16:creationId xmlns:a16="http://schemas.microsoft.com/office/drawing/2014/main" id="{419F71BF-86BD-4AC9-85D1-7571AB079526}"/>
                  </a:ext>
                </a:extLst>
              </p:cNvPr>
              <p:cNvSpPr txBox="1">
                <a:spLocks noRot="1" noChangeAspect="1" noMove="1" noResize="1" noEditPoints="1" noAdjustHandles="1" noChangeArrowheads="1" noChangeShapeType="1" noTextEdit="1"/>
              </p:cNvSpPr>
              <p:nvPr/>
            </p:nvSpPr>
            <p:spPr>
              <a:xfrm>
                <a:off x="6515762" y="4380688"/>
                <a:ext cx="3561688" cy="910762"/>
              </a:xfrm>
              <a:prstGeom prst="rect">
                <a:avLst/>
              </a:prstGeom>
              <a:blipFill>
                <a:blip r:embed="rId14"/>
                <a:stretch>
                  <a:fillRect/>
                </a:stretch>
              </a:blipFill>
            </p:spPr>
            <p:txBody>
              <a:bodyPr/>
              <a:lstStyle/>
              <a:p>
                <a:r>
                  <a:rPr lang="en-IN">
                    <a:noFill/>
                  </a:rPr>
                  <a:t> </a:t>
                </a:r>
              </a:p>
            </p:txBody>
          </p:sp>
        </mc:Fallback>
      </mc:AlternateContent>
      <p:sp>
        <p:nvSpPr>
          <p:cNvPr id="57" name="TextBox 56">
            <a:extLst>
              <a:ext uri="{FF2B5EF4-FFF2-40B4-BE49-F238E27FC236}">
                <a16:creationId xmlns:a16="http://schemas.microsoft.com/office/drawing/2014/main" id="{D55B404C-7A84-4F22-AC4D-D56C5FFFE352}"/>
              </a:ext>
            </a:extLst>
          </p:cNvPr>
          <p:cNvSpPr txBox="1"/>
          <p:nvPr/>
        </p:nvSpPr>
        <p:spPr>
          <a:xfrm>
            <a:off x="1540930" y="5692564"/>
            <a:ext cx="1027007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b="0" dirty="0">
                <a:latin typeface="+mj-lt"/>
              </a:rPr>
              <a:t>Since there are no initial conditions given, this is our required solution.</a:t>
            </a:r>
            <a:endParaRPr lang="en-IN" dirty="0">
              <a:latin typeface="+mj-lt"/>
            </a:endParaRPr>
          </a:p>
        </p:txBody>
      </p:sp>
      <p:sp>
        <p:nvSpPr>
          <p:cNvPr id="58" name="TextBox 57">
            <a:extLst>
              <a:ext uri="{FF2B5EF4-FFF2-40B4-BE49-F238E27FC236}">
                <a16:creationId xmlns:a16="http://schemas.microsoft.com/office/drawing/2014/main" id="{74643138-7DB1-43E1-805D-1DA9353FF8F4}"/>
              </a:ext>
            </a:extLst>
          </p:cNvPr>
          <p:cNvSpPr txBox="1"/>
          <p:nvPr/>
        </p:nvSpPr>
        <p:spPr>
          <a:xfrm>
            <a:off x="1540930" y="737983"/>
            <a:ext cx="1137754"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b="0" dirty="0">
                <a:latin typeface="+mj-lt"/>
              </a:rPr>
              <a:t>Now,</a:t>
            </a:r>
            <a:endParaRPr lang="en-IN" dirty="0">
              <a:latin typeface="+mj-lt"/>
            </a:endParaRPr>
          </a:p>
        </p:txBody>
      </p:sp>
    </p:spTree>
    <p:extLst>
      <p:ext uri="{BB962C8B-B14F-4D97-AF65-F5344CB8AC3E}">
        <p14:creationId xmlns:p14="http://schemas.microsoft.com/office/powerpoint/2010/main" val="247640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40" grpId="0"/>
      <p:bldP spid="43" grpId="0"/>
      <p:bldP spid="48" grpId="0"/>
      <p:bldP spid="49" grpId="0"/>
      <p:bldP spid="51" grpId="0"/>
      <p:bldP spid="52" grpId="0"/>
      <p:bldP spid="55" grpId="0"/>
      <p:bldP spid="57" grpId="0"/>
      <p:bldP spid="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3</a:t>
            </a:r>
            <a:endParaRPr lang="en-IN" dirty="0"/>
          </a:p>
        </p:txBody>
      </p:sp>
      <p:sp>
        <p:nvSpPr>
          <p:cNvPr id="6" name="Rectangle 5">
            <a:extLst>
              <a:ext uri="{FF2B5EF4-FFF2-40B4-BE49-F238E27FC236}">
                <a16:creationId xmlns:a16="http://schemas.microsoft.com/office/drawing/2014/main" id="{F9CB5B64-627F-4B36-956C-1F4A91AD67AD}"/>
              </a:ext>
            </a:extLst>
          </p:cNvPr>
          <p:cNvSpPr/>
          <p:nvPr/>
        </p:nvSpPr>
        <p:spPr>
          <a:xfrm>
            <a:off x="131180" y="2659622"/>
            <a:ext cx="1548000" cy="52322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r>
              <a:rPr lang="en-GB" sz="2800" dirty="0">
                <a:solidFill>
                  <a:schemeClr val="bg1"/>
                </a:solidFill>
              </a:rPr>
              <a:t>Solution: </a:t>
            </a:r>
            <a:endParaRPr lang="en-IN" sz="2800" dirty="0">
              <a:solidFill>
                <a:schemeClr val="bg1"/>
              </a:solidFill>
            </a:endParaRPr>
          </a:p>
        </p:txBody>
      </p:sp>
      <p:sp>
        <p:nvSpPr>
          <p:cNvPr id="7" name="Rectangle 6">
            <a:extLst>
              <a:ext uri="{FF2B5EF4-FFF2-40B4-BE49-F238E27FC236}">
                <a16:creationId xmlns:a16="http://schemas.microsoft.com/office/drawing/2014/main" id="{36BB7160-ED1D-4ED7-A8EF-214B5166AE81}"/>
              </a:ext>
            </a:extLst>
          </p:cNvPr>
          <p:cNvSpPr/>
          <p:nvPr/>
        </p:nvSpPr>
        <p:spPr>
          <a:xfrm>
            <a:off x="131181" y="873516"/>
            <a:ext cx="1548000" cy="52322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r>
              <a:rPr lang="en-IN" sz="2800" dirty="0">
                <a:solidFill>
                  <a:schemeClr val="bg1"/>
                </a:solidFill>
              </a:rPr>
              <a:t>Question: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71C3E8-A061-4461-93FD-1AF9DA2B67D2}"/>
                  </a:ext>
                </a:extLst>
              </p:cNvPr>
              <p:cNvSpPr txBox="1"/>
              <p:nvPr/>
            </p:nvSpPr>
            <p:spPr>
              <a:xfrm>
                <a:off x="1679180" y="839311"/>
                <a:ext cx="10381639" cy="164352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20000"/>
                  </a:lnSpc>
                  <a:spcBef>
                    <a:spcPts val="0"/>
                  </a:spcBef>
                  <a:spcAft>
                    <a:spcPts val="0"/>
                  </a:spcAft>
                </a:pPr>
                <a:r>
                  <a:rPr lang="en-GB" dirty="0">
                    <a:latin typeface="+mj-lt"/>
                  </a:rPr>
                  <a:t>Solve the recurrence relations using the method of undetermined coefficients:</a:t>
                </a:r>
              </a:p>
              <a:p>
                <a:pPr algn="l">
                  <a:lnSpc>
                    <a:spcPct val="12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m:rPr>
                              <m:sty m:val="p"/>
                            </m:rPr>
                            <a:rPr lang="en-US" i="0" smtClean="0">
                              <a:latin typeface="Cambria Math" panose="02040503050406030204" pitchFamily="18" charset="0"/>
                            </a:rPr>
                            <m:t>a</m:t>
                          </m:r>
                        </m:e>
                        <m:sub>
                          <m:r>
                            <m:rPr>
                              <m:sty m:val="p"/>
                            </m:rPr>
                            <a:rPr lang="en-US" i="0" smtClean="0">
                              <a:latin typeface="Cambria Math" panose="02040503050406030204" pitchFamily="18" charset="0"/>
                            </a:rPr>
                            <m:t>n</m:t>
                          </m:r>
                        </m:sub>
                      </m:sSub>
                      <m:r>
                        <a:rPr lang="en-US" i="0" smtClean="0">
                          <a:latin typeface="Cambria Math" panose="02040503050406030204" pitchFamily="18" charset="0"/>
                        </a:rPr>
                        <m:t>+6</m:t>
                      </m:r>
                      <m:sSub>
                        <m:sSubPr>
                          <m:ctrlPr>
                            <a:rPr lang="en-IN" i="1">
                              <a:latin typeface="Cambria Math" panose="02040503050406030204" pitchFamily="18" charset="0"/>
                            </a:rPr>
                          </m:ctrlPr>
                        </m:sSubPr>
                        <m:e>
                          <m:r>
                            <m:rPr>
                              <m:sty m:val="p"/>
                            </m:rPr>
                            <a:rPr lang="en-US" i="0" smtClean="0">
                              <a:latin typeface="Cambria Math" panose="02040503050406030204" pitchFamily="18" charset="0"/>
                            </a:rPr>
                            <m:t>a</m:t>
                          </m:r>
                        </m:e>
                        <m:sub>
                          <m:r>
                            <m:rPr>
                              <m:sty m:val="p"/>
                            </m:rPr>
                            <a:rPr lang="en-US" i="0" smtClean="0">
                              <a:latin typeface="Cambria Math" panose="02040503050406030204" pitchFamily="18" charset="0"/>
                            </a:rPr>
                            <m:t>n</m:t>
                          </m:r>
                          <m:r>
                            <a:rPr lang="en-US" i="0" smtClean="0">
                              <a:latin typeface="Cambria Math" panose="02040503050406030204" pitchFamily="18" charset="0"/>
                            </a:rPr>
                            <m:t>−1</m:t>
                          </m:r>
                        </m:sub>
                      </m:sSub>
                      <m:r>
                        <a:rPr lang="en-US" i="0" smtClean="0">
                          <a:latin typeface="Cambria Math" panose="02040503050406030204" pitchFamily="18" charset="0"/>
                        </a:rPr>
                        <m:t>+12</m:t>
                      </m:r>
                      <m:sSub>
                        <m:sSubPr>
                          <m:ctrlPr>
                            <a:rPr lang="en-IN" i="1">
                              <a:latin typeface="Cambria Math" panose="02040503050406030204" pitchFamily="18" charset="0"/>
                            </a:rPr>
                          </m:ctrlPr>
                        </m:sSubPr>
                        <m:e>
                          <m:r>
                            <m:rPr>
                              <m:sty m:val="p"/>
                            </m:rPr>
                            <a:rPr lang="en-US" i="0" smtClean="0">
                              <a:latin typeface="Cambria Math" panose="02040503050406030204" pitchFamily="18" charset="0"/>
                            </a:rPr>
                            <m:t>a</m:t>
                          </m:r>
                        </m:e>
                        <m:sub>
                          <m:r>
                            <m:rPr>
                              <m:sty m:val="p"/>
                            </m:rPr>
                            <a:rPr lang="en-US" i="0" smtClean="0">
                              <a:latin typeface="Cambria Math" panose="02040503050406030204" pitchFamily="18" charset="0"/>
                            </a:rPr>
                            <m:t>n</m:t>
                          </m:r>
                          <m:r>
                            <a:rPr lang="en-US" i="0" smtClean="0">
                              <a:latin typeface="Cambria Math" panose="02040503050406030204" pitchFamily="18" charset="0"/>
                            </a:rPr>
                            <m:t>−2</m:t>
                          </m:r>
                        </m:sub>
                      </m:sSub>
                      <m:r>
                        <a:rPr lang="en-US" i="0" smtClean="0">
                          <a:latin typeface="Cambria Math" panose="02040503050406030204" pitchFamily="18" charset="0"/>
                        </a:rPr>
                        <m:t>+8</m:t>
                      </m:r>
                      <m:sSub>
                        <m:sSubPr>
                          <m:ctrlPr>
                            <a:rPr lang="en-IN" i="1">
                              <a:latin typeface="Cambria Math" panose="02040503050406030204" pitchFamily="18" charset="0"/>
                            </a:rPr>
                          </m:ctrlPr>
                        </m:sSubPr>
                        <m:e>
                          <m:r>
                            <m:rPr>
                              <m:sty m:val="p"/>
                            </m:rPr>
                            <a:rPr lang="en-US" i="0" smtClean="0">
                              <a:latin typeface="Cambria Math" panose="02040503050406030204" pitchFamily="18" charset="0"/>
                            </a:rPr>
                            <m:t>a</m:t>
                          </m:r>
                        </m:e>
                        <m:sub>
                          <m:r>
                            <m:rPr>
                              <m:sty m:val="p"/>
                            </m:rPr>
                            <a:rPr lang="en-US" i="0" smtClean="0">
                              <a:latin typeface="Cambria Math" panose="02040503050406030204" pitchFamily="18" charset="0"/>
                            </a:rPr>
                            <m:t>n</m:t>
                          </m:r>
                          <m:r>
                            <a:rPr lang="en-US" i="0" smtClean="0">
                              <a:latin typeface="Cambria Math" panose="02040503050406030204" pitchFamily="18" charset="0"/>
                            </a:rPr>
                            <m:t>−3</m:t>
                          </m:r>
                        </m:sub>
                      </m:sSub>
                      <m:r>
                        <a:rPr lang="en-US" i="0" smtClean="0">
                          <a:latin typeface="Cambria Math" panose="02040503050406030204" pitchFamily="18" charset="0"/>
                        </a:rPr>
                        <m:t>=</m:t>
                      </m:r>
                      <m:sSup>
                        <m:sSupPr>
                          <m:ctrlPr>
                            <a:rPr lang="en-IN" i="1">
                              <a:latin typeface="Cambria Math" panose="02040503050406030204" pitchFamily="18" charset="0"/>
                            </a:rPr>
                          </m:ctrlPr>
                        </m:sSupPr>
                        <m:e>
                          <m:r>
                            <a:rPr lang="en-US" i="0" smtClean="0">
                              <a:latin typeface="Cambria Math" panose="02040503050406030204" pitchFamily="18" charset="0"/>
                            </a:rPr>
                            <m:t>2</m:t>
                          </m:r>
                        </m:e>
                        <m:sup>
                          <m:r>
                            <m:rPr>
                              <m:sty m:val="p"/>
                            </m:rPr>
                            <a:rPr lang="en-US" i="0" smtClean="0">
                              <a:latin typeface="Cambria Math" panose="02040503050406030204" pitchFamily="18" charset="0"/>
                            </a:rPr>
                            <m:t>n</m:t>
                          </m:r>
                        </m:sup>
                      </m:sSup>
                      <m:r>
                        <a:rPr lang="en-IN" b="0" i="0" smtClean="0">
                          <a:latin typeface="Cambria Math" panose="02040503050406030204" pitchFamily="18" charset="0"/>
                        </a:rPr>
                        <m:t>, </m:t>
                      </m:r>
                      <m:r>
                        <m:rPr>
                          <m:sty m:val="p"/>
                        </m:rPr>
                        <a:rPr lang="en-IN" b="0" i="0" smtClean="0">
                          <a:latin typeface="Cambria Math" panose="02040503050406030204" pitchFamily="18" charset="0"/>
                        </a:rPr>
                        <m:t>n</m:t>
                      </m:r>
                      <m:r>
                        <a:rPr lang="en-IN" b="0" i="0" smtClean="0">
                          <a:latin typeface="Cambria Math" panose="02040503050406030204" pitchFamily="18" charset="0"/>
                        </a:rPr>
                        <m:t>≥3; </m:t>
                      </m:r>
                      <m:sSub>
                        <m:sSubPr>
                          <m:ctrlPr>
                            <a:rPr lang="en-IN" i="1">
                              <a:latin typeface="Cambria Math" panose="02040503050406030204" pitchFamily="18" charset="0"/>
                            </a:rPr>
                          </m:ctrlPr>
                        </m:sSubPr>
                        <m:e>
                          <m:r>
                            <m:rPr>
                              <m:sty m:val="p"/>
                            </m:rPr>
                            <a:rPr lang="en-US" i="0" smtClean="0">
                              <a:latin typeface="Cambria Math" panose="02040503050406030204" pitchFamily="18" charset="0"/>
                            </a:rPr>
                            <m:t>a</m:t>
                          </m:r>
                        </m:e>
                        <m:sub>
                          <m:r>
                            <a:rPr lang="en-US" i="0" smtClean="0">
                              <a:latin typeface="Cambria Math" panose="02040503050406030204" pitchFamily="18" charset="0"/>
                            </a:rPr>
                            <m:t>0</m:t>
                          </m:r>
                        </m:sub>
                      </m:sSub>
                      <m:r>
                        <a:rPr lang="en-US" i="0" smtClean="0">
                          <a:latin typeface="Cambria Math" panose="02040503050406030204" pitchFamily="18" charset="0"/>
                        </a:rPr>
                        <m:t>=</m:t>
                      </m:r>
                      <m:sSub>
                        <m:sSubPr>
                          <m:ctrlPr>
                            <a:rPr lang="en-IN" i="1">
                              <a:latin typeface="Cambria Math" panose="02040503050406030204" pitchFamily="18" charset="0"/>
                            </a:rPr>
                          </m:ctrlPr>
                        </m:sSubPr>
                        <m:e>
                          <m:r>
                            <m:rPr>
                              <m:sty m:val="p"/>
                            </m:rPr>
                            <a:rPr lang="en-US" i="0" smtClean="0">
                              <a:latin typeface="Cambria Math" panose="02040503050406030204" pitchFamily="18" charset="0"/>
                            </a:rPr>
                            <m:t>a</m:t>
                          </m:r>
                        </m:e>
                        <m:sub>
                          <m:r>
                            <a:rPr lang="en-US" i="0" smtClean="0">
                              <a:latin typeface="Cambria Math" panose="02040503050406030204" pitchFamily="18" charset="0"/>
                            </a:rPr>
                            <m:t>1</m:t>
                          </m:r>
                        </m:sub>
                      </m:sSub>
                      <m:r>
                        <a:rPr lang="en-US" i="0" smtClean="0">
                          <a:latin typeface="Cambria Math" panose="02040503050406030204" pitchFamily="18" charset="0"/>
                        </a:rPr>
                        <m:t>=0</m:t>
                      </m:r>
                      <m:r>
                        <a:rPr lang="en-IN" b="0" i="0" smtClean="0">
                          <a:latin typeface="Cambria Math" panose="02040503050406030204" pitchFamily="18" charset="0"/>
                        </a:rPr>
                        <m:t>, </m:t>
                      </m:r>
                      <m:sSub>
                        <m:sSubPr>
                          <m:ctrlPr>
                            <a:rPr lang="en-IN" i="1">
                              <a:latin typeface="Cambria Math" panose="02040503050406030204" pitchFamily="18" charset="0"/>
                            </a:rPr>
                          </m:ctrlPr>
                        </m:sSubPr>
                        <m:e>
                          <m:r>
                            <m:rPr>
                              <m:sty m:val="p"/>
                            </m:rPr>
                            <a:rPr lang="en-US" i="0" smtClean="0">
                              <a:latin typeface="Cambria Math" panose="02040503050406030204" pitchFamily="18" charset="0"/>
                            </a:rPr>
                            <m:t>a</m:t>
                          </m:r>
                        </m:e>
                        <m:sub>
                          <m:r>
                            <a:rPr lang="en-US" i="0" smtClean="0">
                              <a:latin typeface="Cambria Math" panose="02040503050406030204" pitchFamily="18" charset="0"/>
                            </a:rPr>
                            <m:t>2</m:t>
                          </m:r>
                        </m:sub>
                      </m:sSub>
                      <m:r>
                        <a:rPr lang="en-US" i="0" smtClean="0">
                          <a:latin typeface="Cambria Math" panose="02040503050406030204" pitchFamily="18" charset="0"/>
                        </a:rPr>
                        <m:t>=2</m:t>
                      </m:r>
                    </m:oMath>
                  </m:oMathPara>
                </a14:m>
                <a:endParaRPr lang="en-IN" dirty="0">
                  <a:latin typeface="+mj-lt"/>
                </a:endParaRPr>
              </a:p>
            </p:txBody>
          </p:sp>
        </mc:Choice>
        <mc:Fallback xmlns="">
          <p:sp>
            <p:nvSpPr>
              <p:cNvPr id="8" name="TextBox 7">
                <a:extLst>
                  <a:ext uri="{FF2B5EF4-FFF2-40B4-BE49-F238E27FC236}">
                    <a16:creationId xmlns:a16="http://schemas.microsoft.com/office/drawing/2014/main" id="{3B71C3E8-A061-4461-93FD-1AF9DA2B67D2}"/>
                  </a:ext>
                </a:extLst>
              </p:cNvPr>
              <p:cNvSpPr txBox="1">
                <a:spLocks noRot="1" noChangeAspect="1" noMove="1" noResize="1" noEditPoints="1" noAdjustHandles="1" noChangeArrowheads="1" noChangeShapeType="1" noTextEdit="1"/>
              </p:cNvSpPr>
              <p:nvPr/>
            </p:nvSpPr>
            <p:spPr>
              <a:xfrm>
                <a:off x="1679180" y="839311"/>
                <a:ext cx="10381639" cy="1643527"/>
              </a:xfrm>
              <a:prstGeom prst="rect">
                <a:avLst/>
              </a:prstGeom>
              <a:blipFill>
                <a:blip r:embed="rId2"/>
                <a:stretch>
                  <a:fillRect l="-1174" t="-743" r="-1233"/>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D20CD80B-3581-4C57-92B8-D98304B94709}"/>
              </a:ext>
            </a:extLst>
          </p:cNvPr>
          <p:cNvSpPr txBox="1"/>
          <p:nvPr/>
        </p:nvSpPr>
        <p:spPr>
          <a:xfrm>
            <a:off x="1679181" y="2635508"/>
            <a:ext cx="4024933"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dirty="0">
                <a:latin typeface="+mj-lt"/>
              </a:rPr>
              <a:t>Given recurrence relation is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598E0A-1659-4F77-BCAA-7FA2CFFCF14D}"/>
                  </a:ext>
                </a:extLst>
              </p:cNvPr>
              <p:cNvSpPr txBox="1"/>
              <p:nvPr/>
            </p:nvSpPr>
            <p:spPr>
              <a:xfrm>
                <a:off x="1679180" y="3394188"/>
                <a:ext cx="6216599"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sub>
                      </m:sSub>
                      <m:r>
                        <a:rPr lang="en-US">
                          <a:latin typeface="Cambria Math" panose="02040503050406030204" pitchFamily="18" charset="0"/>
                        </a:rPr>
                        <m:t>+6</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a:latin typeface="Cambria Math" panose="02040503050406030204" pitchFamily="18" charset="0"/>
                            </a:rPr>
                            <m:t>−1</m:t>
                          </m:r>
                        </m:sub>
                      </m:sSub>
                      <m:r>
                        <a:rPr lang="en-US">
                          <a:latin typeface="Cambria Math" panose="02040503050406030204" pitchFamily="18" charset="0"/>
                        </a:rPr>
                        <m:t>+12</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a:latin typeface="Cambria Math" panose="02040503050406030204" pitchFamily="18" charset="0"/>
                            </a:rPr>
                            <m:t>−2</m:t>
                          </m:r>
                        </m:sub>
                      </m:sSub>
                      <m:r>
                        <a:rPr lang="en-US">
                          <a:latin typeface="Cambria Math" panose="02040503050406030204" pitchFamily="18" charset="0"/>
                        </a:rPr>
                        <m:t>+8</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a:latin typeface="Cambria Math" panose="02040503050406030204" pitchFamily="18" charset="0"/>
                            </a:rPr>
                            <m:t>−3</m:t>
                          </m:r>
                        </m:sub>
                      </m:sSub>
                      <m:r>
                        <a:rPr lang="en-US">
                          <a:latin typeface="Cambria Math" panose="02040503050406030204" pitchFamily="18" charset="0"/>
                        </a:rPr>
                        <m:t>=</m:t>
                      </m:r>
                      <m:sSup>
                        <m:sSupPr>
                          <m:ctrlPr>
                            <a:rPr lang="en-IN" i="1">
                              <a:latin typeface="Cambria Math" panose="02040503050406030204" pitchFamily="18" charset="0"/>
                            </a:rPr>
                          </m:ctrlPr>
                        </m:sSupPr>
                        <m:e>
                          <m:r>
                            <a:rPr lang="en-US">
                              <a:latin typeface="Cambria Math" panose="02040503050406030204" pitchFamily="18" charset="0"/>
                            </a:rPr>
                            <m:t>2</m:t>
                          </m:r>
                        </m:e>
                        <m:sup>
                          <m:r>
                            <m:rPr>
                              <m:sty m:val="p"/>
                            </m:rPr>
                            <a:rPr lang="en-US">
                              <a:latin typeface="Cambria Math" panose="02040503050406030204" pitchFamily="18" charset="0"/>
                            </a:rPr>
                            <m:t>n</m:t>
                          </m:r>
                        </m:sup>
                      </m:sSup>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5F598E0A-1659-4F77-BCAA-7FA2CFFCF14D}"/>
                  </a:ext>
                </a:extLst>
              </p:cNvPr>
              <p:cNvSpPr txBox="1">
                <a:spLocks noRot="1" noChangeAspect="1" noMove="1" noResize="1" noEditPoints="1" noAdjustHandles="1" noChangeArrowheads="1" noChangeShapeType="1" noTextEdit="1"/>
              </p:cNvSpPr>
              <p:nvPr/>
            </p:nvSpPr>
            <p:spPr>
              <a:xfrm>
                <a:off x="1679180" y="3394188"/>
                <a:ext cx="6216599" cy="540000"/>
              </a:xfrm>
              <a:prstGeom prst="rect">
                <a:avLst/>
              </a:prstGeom>
              <a:blipFill>
                <a:blip r:embed="rId3"/>
                <a:stretch>
                  <a:fillRect/>
                </a:stretch>
              </a:blipFill>
            </p:spPr>
            <p:txBody>
              <a:bodyPr/>
              <a:lstStyle/>
              <a:p>
                <a:r>
                  <a:rPr lang="en-IN">
                    <a:noFill/>
                  </a:rPr>
                  <a:t> </a:t>
                </a:r>
              </a:p>
            </p:txBody>
          </p:sp>
        </mc:Fallback>
      </mc:AlternateContent>
      <p:sp>
        <p:nvSpPr>
          <p:cNvPr id="40" name="TextBox 39">
            <a:extLst>
              <a:ext uri="{FF2B5EF4-FFF2-40B4-BE49-F238E27FC236}">
                <a16:creationId xmlns:a16="http://schemas.microsoft.com/office/drawing/2014/main" id="{96C19C50-0C1F-43D0-A679-DBBFF3E52C56}"/>
              </a:ext>
            </a:extLst>
          </p:cNvPr>
          <p:cNvSpPr txBox="1"/>
          <p:nvPr/>
        </p:nvSpPr>
        <p:spPr>
          <a:xfrm>
            <a:off x="1679182" y="4169649"/>
            <a:ext cx="441681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dirty="0">
                <a:latin typeface="+mj-lt"/>
              </a:rPr>
              <a:t>Here, total solution is given by</a:t>
            </a:r>
          </a:p>
        </p:txBody>
      </p:sp>
      <p:sp>
        <p:nvSpPr>
          <p:cNvPr id="41" name="TextBox 40">
            <a:extLst>
              <a:ext uri="{FF2B5EF4-FFF2-40B4-BE49-F238E27FC236}">
                <a16:creationId xmlns:a16="http://schemas.microsoft.com/office/drawing/2014/main" id="{AF301CA2-5CFB-4108-B3EE-DE9D84E70191}"/>
              </a:ext>
            </a:extLst>
          </p:cNvPr>
          <p:cNvSpPr txBox="1"/>
          <p:nvPr/>
        </p:nvSpPr>
        <p:spPr>
          <a:xfrm>
            <a:off x="1679180" y="4735956"/>
            <a:ext cx="2684861" cy="790614"/>
          </a:xfrm>
          <a:prstGeom prst="roundRect">
            <a:avLst>
              <a:gd name="adj" fmla="val 18825"/>
            </a:avLst>
          </a:prstGeom>
          <a:solidFill>
            <a:srgbClr val="FF0000"/>
          </a:solidFill>
        </p:spPr>
        <p:txBody>
          <a:bodyPr wrap="square">
            <a:spAutoFit/>
          </a:bodyPr>
          <a:lstStyle/>
          <a:p>
            <a:endParaRPr lang="en-IN" sz="2800" dirty="0">
              <a:solidFill>
                <a:schemeClr val="bg1"/>
              </a:solidFill>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9898B89-B9A6-4CB2-A27A-E3182A3CE973}"/>
                  </a:ext>
                </a:extLst>
              </p:cNvPr>
              <p:cNvSpPr txBox="1"/>
              <p:nvPr/>
            </p:nvSpPr>
            <p:spPr>
              <a:xfrm>
                <a:off x="1654102" y="4809975"/>
                <a:ext cx="2723654" cy="619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chemeClr val="bg1"/>
                              </a:solidFill>
                              <a:latin typeface="Cambria Math" panose="02040503050406030204" pitchFamily="18" charset="0"/>
                            </a:rPr>
                          </m:ctrlPr>
                        </m:sSubPr>
                        <m:e>
                          <m:r>
                            <a:rPr lang="en-IN" sz="2800" b="1" i="0">
                              <a:solidFill>
                                <a:schemeClr val="bg1"/>
                              </a:solidFill>
                              <a:latin typeface="Cambria Math" panose="02040503050406030204" pitchFamily="18" charset="0"/>
                            </a:rPr>
                            <m:t>𝐚</m:t>
                          </m:r>
                        </m:e>
                        <m:sub>
                          <m:r>
                            <a:rPr lang="en-IN" sz="2800" b="1" i="0">
                              <a:solidFill>
                                <a:schemeClr val="bg1"/>
                              </a:solidFill>
                              <a:latin typeface="Cambria Math" panose="02040503050406030204" pitchFamily="18" charset="0"/>
                            </a:rPr>
                            <m:t>𝐧</m:t>
                          </m:r>
                        </m:sub>
                      </m:sSub>
                      <m:r>
                        <a:rPr lang="en-IN" sz="2800" b="1" i="0">
                          <a:solidFill>
                            <a:schemeClr val="bg1"/>
                          </a:solidFill>
                          <a:latin typeface="Cambria Math" panose="02040503050406030204" pitchFamily="18" charset="0"/>
                        </a:rPr>
                        <m:t>=</m:t>
                      </m:r>
                      <m:sSubSup>
                        <m:sSubSupPr>
                          <m:ctrlPr>
                            <a:rPr lang="en-IN" sz="2800" b="1" i="1" smtClean="0">
                              <a:solidFill>
                                <a:schemeClr val="bg1"/>
                              </a:solidFill>
                              <a:latin typeface="Cambria Math" panose="02040503050406030204" pitchFamily="18" charset="0"/>
                            </a:rPr>
                          </m:ctrlPr>
                        </m:sSubSupPr>
                        <m:e>
                          <m:r>
                            <a:rPr lang="en-IN" sz="2800" b="1" i="0" smtClean="0">
                              <a:solidFill>
                                <a:schemeClr val="bg1"/>
                              </a:solidFill>
                              <a:latin typeface="Cambria Math" panose="02040503050406030204" pitchFamily="18" charset="0"/>
                            </a:rPr>
                            <m:t>𝐚</m:t>
                          </m:r>
                        </m:e>
                        <m:sub>
                          <m:r>
                            <a:rPr lang="en-IN" sz="2800" b="1" i="0" smtClean="0">
                              <a:solidFill>
                                <a:schemeClr val="bg1"/>
                              </a:solidFill>
                              <a:latin typeface="Cambria Math" panose="02040503050406030204" pitchFamily="18" charset="0"/>
                            </a:rPr>
                            <m:t>𝐧</m:t>
                          </m:r>
                        </m:sub>
                        <m:sup>
                          <m:d>
                            <m:dPr>
                              <m:ctrlPr>
                                <a:rPr lang="en-IN" sz="2800" b="1" i="1" smtClean="0">
                                  <a:solidFill>
                                    <a:schemeClr val="bg1"/>
                                  </a:solidFill>
                                  <a:latin typeface="Cambria Math" panose="02040503050406030204" pitchFamily="18" charset="0"/>
                                </a:rPr>
                              </m:ctrlPr>
                            </m:dPr>
                            <m:e>
                              <m:r>
                                <a:rPr lang="en-IN" sz="2800" b="1" i="0" smtClean="0">
                                  <a:solidFill>
                                    <a:schemeClr val="bg1"/>
                                  </a:solidFill>
                                  <a:latin typeface="Cambria Math" panose="02040503050406030204" pitchFamily="18" charset="0"/>
                                </a:rPr>
                                <m:t>𝐡</m:t>
                              </m:r>
                            </m:e>
                          </m:d>
                        </m:sup>
                      </m:sSubSup>
                      <m:r>
                        <a:rPr lang="en-IN" sz="2800" b="1" i="0" smtClean="0">
                          <a:solidFill>
                            <a:schemeClr val="bg1"/>
                          </a:solidFill>
                          <a:latin typeface="Cambria Math" panose="02040503050406030204" pitchFamily="18" charset="0"/>
                        </a:rPr>
                        <m:t>+</m:t>
                      </m:r>
                      <m:sSubSup>
                        <m:sSubSupPr>
                          <m:ctrlPr>
                            <a:rPr lang="en-IN" sz="2800" b="1" i="1">
                              <a:solidFill>
                                <a:schemeClr val="bg1"/>
                              </a:solidFill>
                              <a:latin typeface="Cambria Math" panose="02040503050406030204" pitchFamily="18" charset="0"/>
                            </a:rPr>
                          </m:ctrlPr>
                        </m:sSubSupPr>
                        <m:e>
                          <m:r>
                            <a:rPr lang="en-IN" sz="2800" b="1" i="0">
                              <a:solidFill>
                                <a:schemeClr val="bg1"/>
                              </a:solidFill>
                              <a:latin typeface="Cambria Math" panose="02040503050406030204" pitchFamily="18" charset="0"/>
                            </a:rPr>
                            <m:t>𝐚</m:t>
                          </m:r>
                        </m:e>
                        <m:sub>
                          <m:r>
                            <a:rPr lang="en-IN" sz="2800" b="1" i="0">
                              <a:solidFill>
                                <a:schemeClr val="bg1"/>
                              </a:solidFill>
                              <a:latin typeface="Cambria Math" panose="02040503050406030204" pitchFamily="18" charset="0"/>
                            </a:rPr>
                            <m:t>𝐧</m:t>
                          </m:r>
                        </m:sub>
                        <m:sup>
                          <m:d>
                            <m:dPr>
                              <m:ctrlPr>
                                <a:rPr lang="en-IN" sz="2800" b="1" i="1">
                                  <a:solidFill>
                                    <a:schemeClr val="bg1"/>
                                  </a:solidFill>
                                  <a:latin typeface="Cambria Math" panose="02040503050406030204" pitchFamily="18" charset="0"/>
                                </a:rPr>
                              </m:ctrlPr>
                            </m:dPr>
                            <m:e>
                              <m:r>
                                <a:rPr lang="en-IN" sz="2800" b="1" i="0" smtClean="0">
                                  <a:solidFill>
                                    <a:schemeClr val="bg1"/>
                                  </a:solidFill>
                                  <a:latin typeface="Cambria Math" panose="02040503050406030204" pitchFamily="18" charset="0"/>
                                </a:rPr>
                                <m:t>𝐩</m:t>
                              </m:r>
                            </m:e>
                          </m:d>
                        </m:sup>
                      </m:sSubSup>
                    </m:oMath>
                  </m:oMathPara>
                </a14:m>
                <a:endParaRPr lang="en-IN" sz="2800" b="1" dirty="0"/>
              </a:p>
            </p:txBody>
          </p:sp>
        </mc:Choice>
        <mc:Fallback xmlns="">
          <p:sp>
            <p:nvSpPr>
              <p:cNvPr id="50" name="TextBox 49">
                <a:extLst>
                  <a:ext uri="{FF2B5EF4-FFF2-40B4-BE49-F238E27FC236}">
                    <a16:creationId xmlns:a16="http://schemas.microsoft.com/office/drawing/2014/main" id="{B9898B89-B9A6-4CB2-A27A-E3182A3CE973}"/>
                  </a:ext>
                </a:extLst>
              </p:cNvPr>
              <p:cNvSpPr txBox="1">
                <a:spLocks noRot="1" noChangeAspect="1" noMove="1" noResize="1" noEditPoints="1" noAdjustHandles="1" noChangeArrowheads="1" noChangeShapeType="1" noTextEdit="1"/>
              </p:cNvSpPr>
              <p:nvPr/>
            </p:nvSpPr>
            <p:spPr>
              <a:xfrm>
                <a:off x="1654102" y="4809975"/>
                <a:ext cx="2723654" cy="619785"/>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819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25" grpId="0"/>
      <p:bldP spid="40" grpId="0"/>
      <p:bldP spid="41" grpId="0" animBg="1"/>
      <p:bldP spid="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407B84B-8E43-477B-BFB2-D7959E5C0951}"/>
                  </a:ext>
                </a:extLst>
              </p:cNvPr>
              <p:cNvSpPr txBox="1"/>
              <p:nvPr/>
            </p:nvSpPr>
            <p:spPr>
              <a:xfrm>
                <a:off x="1679180" y="782662"/>
                <a:ext cx="2489214" cy="671531"/>
              </a:xfrm>
              <a:prstGeom prst="roundRect">
                <a:avLst/>
              </a:prstGeom>
              <a:solidFill>
                <a:srgbClr val="FBD448"/>
              </a:solid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ctr">
                  <a:lnSpc>
                    <a:spcPct val="100000"/>
                  </a:lnSpc>
                  <a:spcBef>
                    <a:spcPts val="0"/>
                  </a:spcBef>
                  <a:spcAft>
                    <a:spcPts val="0"/>
                  </a:spcAft>
                </a:pPr>
                <a:r>
                  <a:rPr lang="en-GB" b="1" dirty="0">
                    <a:solidFill>
                      <a:srgbClr val="002060"/>
                    </a:solidFill>
                    <a:latin typeface="+mj-lt"/>
                  </a:rPr>
                  <a:t>Computing </a:t>
                </a:r>
                <a14:m>
                  <m:oMath xmlns:m="http://schemas.openxmlformats.org/officeDocument/2006/math">
                    <m:sSubSup>
                      <m:sSubSupPr>
                        <m:ctrlPr>
                          <a:rPr lang="en-IN" sz="2800" b="1" i="1" smtClean="0">
                            <a:solidFill>
                              <a:srgbClr val="0070C0"/>
                            </a:solidFill>
                            <a:latin typeface="Cambria Math" panose="02040503050406030204" pitchFamily="18" charset="0"/>
                          </a:rPr>
                        </m:ctrlPr>
                      </m:sSubSupPr>
                      <m:e>
                        <m:r>
                          <a:rPr lang="en-IN" sz="2800" b="1" i="0" smtClean="0">
                            <a:solidFill>
                              <a:srgbClr val="0070C0"/>
                            </a:solidFill>
                            <a:latin typeface="Cambria Math" panose="02040503050406030204" pitchFamily="18" charset="0"/>
                          </a:rPr>
                          <m:t>𝐚</m:t>
                        </m:r>
                      </m:e>
                      <m:sub>
                        <m:r>
                          <a:rPr lang="en-IN" sz="2800" b="1" i="0" smtClean="0">
                            <a:solidFill>
                              <a:srgbClr val="0070C0"/>
                            </a:solidFill>
                            <a:latin typeface="Cambria Math" panose="02040503050406030204" pitchFamily="18" charset="0"/>
                          </a:rPr>
                          <m:t>𝐧</m:t>
                        </m:r>
                      </m:sub>
                      <m:sup>
                        <m:d>
                          <m:dPr>
                            <m:ctrlPr>
                              <a:rPr lang="en-IN" sz="2800" b="1" i="1" smtClean="0">
                                <a:solidFill>
                                  <a:srgbClr val="0070C0"/>
                                </a:solidFill>
                                <a:latin typeface="Cambria Math" panose="02040503050406030204" pitchFamily="18" charset="0"/>
                              </a:rPr>
                            </m:ctrlPr>
                          </m:dPr>
                          <m:e>
                            <m:r>
                              <a:rPr lang="en-IN" sz="2800" b="1" i="0" smtClean="0">
                                <a:solidFill>
                                  <a:srgbClr val="0070C0"/>
                                </a:solidFill>
                                <a:latin typeface="Cambria Math" panose="02040503050406030204" pitchFamily="18" charset="0"/>
                              </a:rPr>
                              <m:t>𝐡</m:t>
                            </m:r>
                          </m:e>
                        </m:d>
                      </m:sup>
                    </m:sSubSup>
                  </m:oMath>
                </a14:m>
                <a:endParaRPr lang="en-GB" b="1" dirty="0">
                  <a:solidFill>
                    <a:srgbClr val="002060"/>
                  </a:solidFill>
                  <a:latin typeface="+mj-lt"/>
                </a:endParaRPr>
              </a:p>
            </p:txBody>
          </p:sp>
        </mc:Choice>
        <mc:Fallback xmlns="">
          <p:sp>
            <p:nvSpPr>
              <p:cNvPr id="31" name="TextBox 30">
                <a:extLst>
                  <a:ext uri="{FF2B5EF4-FFF2-40B4-BE49-F238E27FC236}">
                    <a16:creationId xmlns:a16="http://schemas.microsoft.com/office/drawing/2014/main" id="{C407B84B-8E43-477B-BFB2-D7959E5C0951}"/>
                  </a:ext>
                </a:extLst>
              </p:cNvPr>
              <p:cNvSpPr txBox="1">
                <a:spLocks noRot="1" noChangeAspect="1" noMove="1" noResize="1" noEditPoints="1" noAdjustHandles="1" noChangeArrowheads="1" noChangeShapeType="1" noTextEdit="1"/>
              </p:cNvSpPr>
              <p:nvPr/>
            </p:nvSpPr>
            <p:spPr>
              <a:xfrm>
                <a:off x="1679180" y="782662"/>
                <a:ext cx="2489214" cy="671531"/>
              </a:xfrm>
              <a:prstGeom prst="roundRect">
                <a:avLst/>
              </a:prstGeom>
              <a:blipFill>
                <a:blip r:embed="rId2"/>
                <a:stretch>
                  <a:fillRect l="-3178" b="-19820"/>
                </a:stretch>
              </a:blipFill>
            </p:spPr>
            <p:txBody>
              <a:bodyPr/>
              <a:lstStyle/>
              <a:p>
                <a:r>
                  <a:rPr lang="en-IN">
                    <a:noFill/>
                  </a:rPr>
                  <a:t> </a:t>
                </a:r>
              </a:p>
            </p:txBody>
          </p:sp>
        </mc:Fallback>
      </mc:AlternateContent>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3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43EC768-0E8F-4384-A094-BD3370C8FEF2}"/>
                  </a:ext>
                </a:extLst>
              </p:cNvPr>
              <p:cNvSpPr txBox="1"/>
              <p:nvPr/>
            </p:nvSpPr>
            <p:spPr>
              <a:xfrm>
                <a:off x="4441404" y="829807"/>
                <a:ext cx="5674146"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sub>
                      </m:sSub>
                      <m:r>
                        <a:rPr lang="en-US">
                          <a:latin typeface="Cambria Math" panose="02040503050406030204" pitchFamily="18" charset="0"/>
                        </a:rPr>
                        <m:t>+6</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a:latin typeface="Cambria Math" panose="02040503050406030204" pitchFamily="18" charset="0"/>
                            </a:rPr>
                            <m:t>−1</m:t>
                          </m:r>
                        </m:sub>
                      </m:sSub>
                      <m:r>
                        <a:rPr lang="en-US">
                          <a:latin typeface="Cambria Math" panose="02040503050406030204" pitchFamily="18" charset="0"/>
                        </a:rPr>
                        <m:t>+12</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a:latin typeface="Cambria Math" panose="02040503050406030204" pitchFamily="18" charset="0"/>
                            </a:rPr>
                            <m:t>−2</m:t>
                          </m:r>
                        </m:sub>
                      </m:sSub>
                      <m:r>
                        <a:rPr lang="en-US">
                          <a:latin typeface="Cambria Math" panose="02040503050406030204" pitchFamily="18" charset="0"/>
                        </a:rPr>
                        <m:t>+8</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a:latin typeface="Cambria Math" panose="02040503050406030204" pitchFamily="18" charset="0"/>
                            </a:rPr>
                            <m:t>−3</m:t>
                          </m:r>
                        </m:sub>
                      </m:sSub>
                      <m:r>
                        <a:rPr lang="en-US">
                          <a:latin typeface="Cambria Math" panose="02040503050406030204" pitchFamily="18" charset="0"/>
                        </a:rPr>
                        <m:t>=</m:t>
                      </m:r>
                      <m:sSup>
                        <m:sSupPr>
                          <m:ctrlPr>
                            <a:rPr lang="en-IN" i="1">
                              <a:latin typeface="Cambria Math" panose="02040503050406030204" pitchFamily="18" charset="0"/>
                            </a:rPr>
                          </m:ctrlPr>
                        </m:sSupPr>
                        <m:e>
                          <m:r>
                            <a:rPr lang="en-US">
                              <a:latin typeface="Cambria Math" panose="02040503050406030204" pitchFamily="18" charset="0"/>
                            </a:rPr>
                            <m:t>2</m:t>
                          </m:r>
                        </m:e>
                        <m:sup>
                          <m:r>
                            <m:rPr>
                              <m:sty m:val="p"/>
                            </m:rPr>
                            <a:rPr lang="en-US">
                              <a:latin typeface="Cambria Math" panose="02040503050406030204" pitchFamily="18" charset="0"/>
                            </a:rPr>
                            <m:t>n</m:t>
                          </m:r>
                        </m:sup>
                      </m:sSup>
                    </m:oMath>
                  </m:oMathPara>
                </a14:m>
                <a:endParaRPr lang="en-IN" sz="4000" dirty="0"/>
              </a:p>
            </p:txBody>
          </p:sp>
        </mc:Choice>
        <mc:Fallback xmlns="">
          <p:sp>
            <p:nvSpPr>
              <p:cNvPr id="41" name="TextBox 40">
                <a:extLst>
                  <a:ext uri="{FF2B5EF4-FFF2-40B4-BE49-F238E27FC236}">
                    <a16:creationId xmlns:a16="http://schemas.microsoft.com/office/drawing/2014/main" id="{B43EC768-0E8F-4384-A094-BD3370C8FEF2}"/>
                  </a:ext>
                </a:extLst>
              </p:cNvPr>
              <p:cNvSpPr txBox="1">
                <a:spLocks noRot="1" noChangeAspect="1" noMove="1" noResize="1" noEditPoints="1" noAdjustHandles="1" noChangeArrowheads="1" noChangeShapeType="1" noTextEdit="1"/>
              </p:cNvSpPr>
              <p:nvPr/>
            </p:nvSpPr>
            <p:spPr>
              <a:xfrm>
                <a:off x="4441404" y="829807"/>
                <a:ext cx="5674146"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670B70-AA48-4FBC-807B-3050DA1D2969}"/>
                  </a:ext>
                </a:extLst>
              </p:cNvPr>
              <p:cNvSpPr txBox="1"/>
              <p:nvPr/>
            </p:nvSpPr>
            <p:spPr>
              <a:xfrm>
                <a:off x="1730870" y="3291877"/>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18" name="TextBox 17">
                <a:extLst>
                  <a:ext uri="{FF2B5EF4-FFF2-40B4-BE49-F238E27FC236}">
                    <a16:creationId xmlns:a16="http://schemas.microsoft.com/office/drawing/2014/main" id="{A4670B70-AA48-4FBC-807B-3050DA1D2969}"/>
                  </a:ext>
                </a:extLst>
              </p:cNvPr>
              <p:cNvSpPr txBox="1">
                <a:spLocks noRot="1" noChangeAspect="1" noMove="1" noResize="1" noEditPoints="1" noAdjustHandles="1" noChangeArrowheads="1" noChangeShapeType="1" noTextEdit="1"/>
              </p:cNvSpPr>
              <p:nvPr/>
            </p:nvSpPr>
            <p:spPr>
              <a:xfrm>
                <a:off x="1730870" y="3291877"/>
                <a:ext cx="667205" cy="523220"/>
              </a:xfrm>
              <a:prstGeom prst="rect">
                <a:avLst/>
              </a:prstGeom>
              <a:blipFill>
                <a:blip r:embed="rId4"/>
                <a:stretch>
                  <a:fillRect/>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49C06BA0-7401-4B01-8C8B-BBFA970DC240}"/>
              </a:ext>
            </a:extLst>
          </p:cNvPr>
          <p:cNvSpPr txBox="1"/>
          <p:nvPr/>
        </p:nvSpPr>
        <p:spPr>
          <a:xfrm>
            <a:off x="1730870" y="1818913"/>
            <a:ext cx="4511124"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The characteristic equation is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19C6C10-8CC1-429C-8CCD-CE818197C4D5}"/>
                  </a:ext>
                </a:extLst>
              </p:cNvPr>
              <p:cNvSpPr txBox="1"/>
              <p:nvPr/>
            </p:nvSpPr>
            <p:spPr>
              <a:xfrm>
                <a:off x="2288780" y="2550522"/>
                <a:ext cx="3807220"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p>
                        <m:sSupPr>
                          <m:ctrlPr>
                            <a:rPr lang="en-GB" i="1" dirty="0" smtClean="0">
                              <a:solidFill>
                                <a:srgbClr val="002060"/>
                              </a:solidFill>
                              <a:latin typeface="Cambria Math" panose="02040503050406030204" pitchFamily="18" charset="0"/>
                            </a:rPr>
                          </m:ctrlPr>
                        </m:sSupPr>
                        <m:e>
                          <m:r>
                            <m:rPr>
                              <m:sty m:val="p"/>
                            </m:rPr>
                            <a:rPr lang="el-GR" b="0" i="1" dirty="0">
                              <a:solidFill>
                                <a:srgbClr val="002060"/>
                              </a:solidFill>
                              <a:latin typeface="Cambria Math" panose="02040503050406030204" pitchFamily="18" charset="0"/>
                            </a:rPr>
                            <m:t>λ</m:t>
                          </m:r>
                        </m:e>
                        <m:sup>
                          <m:r>
                            <a:rPr lang="en-GB" b="0" i="1" dirty="0">
                              <a:solidFill>
                                <a:srgbClr val="002060"/>
                              </a:solidFill>
                              <a:latin typeface="Cambria Math" panose="02040503050406030204" pitchFamily="18" charset="0"/>
                            </a:rPr>
                            <m:t>3</m:t>
                          </m:r>
                        </m:sup>
                      </m:sSup>
                      <m:r>
                        <a:rPr lang="en-GB" b="0" dirty="0">
                          <a:solidFill>
                            <a:srgbClr val="002060"/>
                          </a:solidFill>
                          <a:latin typeface="Cambria Math" panose="02040503050406030204" pitchFamily="18" charset="0"/>
                        </a:rPr>
                        <m:t>+</m:t>
                      </m:r>
                      <m:r>
                        <a:rPr lang="en-GB" b="0" i="1" dirty="0">
                          <a:solidFill>
                            <a:srgbClr val="002060"/>
                          </a:solidFill>
                          <a:latin typeface="Cambria Math" panose="02040503050406030204" pitchFamily="18" charset="0"/>
                        </a:rPr>
                        <m:t>6</m:t>
                      </m:r>
                      <m:sSup>
                        <m:sSupPr>
                          <m:ctrlPr>
                            <a:rPr lang="en-GB" i="1" dirty="0">
                              <a:solidFill>
                                <a:srgbClr val="002060"/>
                              </a:solidFill>
                              <a:latin typeface="Cambria Math" panose="02040503050406030204" pitchFamily="18" charset="0"/>
                            </a:rPr>
                          </m:ctrlPr>
                        </m:sSupPr>
                        <m:e>
                          <m:r>
                            <m:rPr>
                              <m:sty m:val="p"/>
                            </m:rPr>
                            <a:rPr lang="el-GR" b="0" i="1" dirty="0">
                              <a:solidFill>
                                <a:srgbClr val="002060"/>
                              </a:solidFill>
                              <a:latin typeface="Cambria Math" panose="02040503050406030204" pitchFamily="18" charset="0"/>
                            </a:rPr>
                            <m:t>λ</m:t>
                          </m:r>
                        </m:e>
                        <m:sup>
                          <m:r>
                            <a:rPr lang="en-GB" b="0" i="1" dirty="0">
                              <a:solidFill>
                                <a:srgbClr val="002060"/>
                              </a:solidFill>
                              <a:latin typeface="Cambria Math" panose="02040503050406030204" pitchFamily="18" charset="0"/>
                            </a:rPr>
                            <m:t>2</m:t>
                          </m:r>
                        </m:sup>
                      </m:sSup>
                      <m:r>
                        <a:rPr lang="en-GB" b="0" dirty="0">
                          <a:solidFill>
                            <a:srgbClr val="002060"/>
                          </a:solidFill>
                          <a:latin typeface="Cambria Math" panose="02040503050406030204" pitchFamily="18" charset="0"/>
                        </a:rPr>
                        <m:t>+</m:t>
                      </m:r>
                      <m:r>
                        <a:rPr lang="en-GB" b="0" i="1" dirty="0">
                          <a:solidFill>
                            <a:srgbClr val="002060"/>
                          </a:solidFill>
                          <a:latin typeface="Cambria Math" panose="02040503050406030204" pitchFamily="18" charset="0"/>
                        </a:rPr>
                        <m:t>12</m:t>
                      </m:r>
                      <m:r>
                        <m:rPr>
                          <m:sty m:val="p"/>
                        </m:rPr>
                        <a:rPr lang="el-GR" b="0" i="1" dirty="0">
                          <a:solidFill>
                            <a:srgbClr val="002060"/>
                          </a:solidFill>
                          <a:latin typeface="Cambria Math" panose="02040503050406030204" pitchFamily="18" charset="0"/>
                        </a:rPr>
                        <m:t>λ</m:t>
                      </m:r>
                      <m:r>
                        <a:rPr lang="en-GB" b="0" dirty="0">
                          <a:solidFill>
                            <a:srgbClr val="002060"/>
                          </a:solidFill>
                          <a:latin typeface="Cambria Math" panose="02040503050406030204" pitchFamily="18" charset="0"/>
                        </a:rPr>
                        <m:t>+</m:t>
                      </m:r>
                      <m:r>
                        <a:rPr lang="en-GB" b="0" i="1" dirty="0">
                          <a:solidFill>
                            <a:srgbClr val="002060"/>
                          </a:solidFill>
                          <a:latin typeface="Cambria Math" panose="02040503050406030204" pitchFamily="18" charset="0"/>
                        </a:rPr>
                        <m:t>8</m:t>
                      </m:r>
                      <m:r>
                        <a:rPr lang="en-GB" b="0" dirty="0">
                          <a:solidFill>
                            <a:srgbClr val="002060"/>
                          </a:solidFill>
                          <a:latin typeface="Cambria Math" panose="02040503050406030204" pitchFamily="18" charset="0"/>
                        </a:rPr>
                        <m:t>=</m:t>
                      </m:r>
                      <m:r>
                        <a:rPr lang="en-GB" b="0" i="1" dirty="0">
                          <a:solidFill>
                            <a:srgbClr val="002060"/>
                          </a:solidFill>
                          <a:latin typeface="Cambria Math" panose="02040503050406030204" pitchFamily="18" charset="0"/>
                        </a:rPr>
                        <m:t>0</m:t>
                      </m:r>
                    </m:oMath>
                  </m:oMathPara>
                </a14:m>
                <a:endParaRPr lang="en-IN" dirty="0">
                  <a:solidFill>
                    <a:srgbClr val="002060"/>
                  </a:solidFill>
                  <a:latin typeface="+mj-lt"/>
                </a:endParaRPr>
              </a:p>
            </p:txBody>
          </p:sp>
        </mc:Choice>
        <mc:Fallback xmlns="">
          <p:sp>
            <p:nvSpPr>
              <p:cNvPr id="20" name="TextBox 19">
                <a:extLst>
                  <a:ext uri="{FF2B5EF4-FFF2-40B4-BE49-F238E27FC236}">
                    <a16:creationId xmlns:a16="http://schemas.microsoft.com/office/drawing/2014/main" id="{219C6C10-8CC1-429C-8CCD-CE818197C4D5}"/>
                  </a:ext>
                </a:extLst>
              </p:cNvPr>
              <p:cNvSpPr txBox="1">
                <a:spLocks noRot="1" noChangeAspect="1" noMove="1" noResize="1" noEditPoints="1" noAdjustHandles="1" noChangeArrowheads="1" noChangeShapeType="1" noTextEdit="1"/>
              </p:cNvSpPr>
              <p:nvPr/>
            </p:nvSpPr>
            <p:spPr>
              <a:xfrm>
                <a:off x="2288780" y="2550522"/>
                <a:ext cx="3807220" cy="53296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75AA5B0-0915-4E99-9D4E-B1C0ED4E41BC}"/>
                  </a:ext>
                </a:extLst>
              </p:cNvPr>
              <p:cNvSpPr txBox="1"/>
              <p:nvPr/>
            </p:nvSpPr>
            <p:spPr>
              <a:xfrm>
                <a:off x="2294400" y="3286196"/>
                <a:ext cx="1606409"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d>
                            <m:dPr>
                              <m:ctrlPr>
                                <a:rPr lang="el-GR" i="1" smtClean="0">
                                  <a:latin typeface="Cambria Math" panose="02040503050406030204" pitchFamily="18" charset="0"/>
                                </a:rPr>
                              </m:ctrlPr>
                            </m:dPr>
                            <m:e>
                              <m:r>
                                <m:rPr>
                                  <m:sty m:val="p"/>
                                </m:rPr>
                                <a:rPr lang="el-GR" smtClean="0">
                                  <a:latin typeface="Cambria Math" panose="02040503050406030204" pitchFamily="18" charset="0"/>
                                </a:rPr>
                                <m:t>λ</m:t>
                              </m:r>
                              <m:r>
                                <a:rPr lang="en-IN" b="0" i="0" smtClean="0">
                                  <a:latin typeface="Cambria Math" panose="02040503050406030204" pitchFamily="18" charset="0"/>
                                </a:rPr>
                                <m:t>+2</m:t>
                              </m:r>
                            </m:e>
                          </m:d>
                        </m:e>
                        <m:sup>
                          <m:r>
                            <a:rPr lang="en-IN" b="0" i="0" smtClean="0">
                              <a:latin typeface="Cambria Math" panose="02040503050406030204" pitchFamily="18" charset="0"/>
                            </a:rPr>
                            <m:t>3</m:t>
                          </m:r>
                        </m:sup>
                      </m:sSup>
                    </m:oMath>
                  </m:oMathPara>
                </a14:m>
                <a:endParaRPr lang="en-IN" dirty="0">
                  <a:latin typeface="+mj-lt"/>
                </a:endParaRPr>
              </a:p>
            </p:txBody>
          </p:sp>
        </mc:Choice>
        <mc:Fallback xmlns="">
          <p:sp>
            <p:nvSpPr>
              <p:cNvPr id="21" name="TextBox 20">
                <a:extLst>
                  <a:ext uri="{FF2B5EF4-FFF2-40B4-BE49-F238E27FC236}">
                    <a16:creationId xmlns:a16="http://schemas.microsoft.com/office/drawing/2014/main" id="{275AA5B0-0915-4E99-9D4E-B1C0ED4E41BC}"/>
                  </a:ext>
                </a:extLst>
              </p:cNvPr>
              <p:cNvSpPr txBox="1">
                <a:spLocks noRot="1" noChangeAspect="1" noMove="1" noResize="1" noEditPoints="1" noAdjustHandles="1" noChangeArrowheads="1" noChangeShapeType="1" noTextEdit="1"/>
              </p:cNvSpPr>
              <p:nvPr/>
            </p:nvSpPr>
            <p:spPr>
              <a:xfrm>
                <a:off x="2294400" y="3286196"/>
                <a:ext cx="1606409"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905502B-94B6-40CE-B8B7-9CE5A6F1A4D9}"/>
                  </a:ext>
                </a:extLst>
              </p:cNvPr>
              <p:cNvSpPr txBox="1"/>
              <p:nvPr/>
            </p:nvSpPr>
            <p:spPr>
              <a:xfrm>
                <a:off x="3681301" y="3286196"/>
                <a:ext cx="78824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a:latin typeface="Cambria Math" panose="02040503050406030204" pitchFamily="18" charset="0"/>
                        </a:rPr>
                        <m:t>=0</m:t>
                      </m:r>
                    </m:oMath>
                  </m:oMathPara>
                </a14:m>
                <a:endParaRPr lang="en-IN" dirty="0">
                  <a:latin typeface="+mj-lt"/>
                </a:endParaRPr>
              </a:p>
            </p:txBody>
          </p:sp>
        </mc:Choice>
        <mc:Fallback xmlns="">
          <p:sp>
            <p:nvSpPr>
              <p:cNvPr id="23" name="TextBox 22">
                <a:extLst>
                  <a:ext uri="{FF2B5EF4-FFF2-40B4-BE49-F238E27FC236}">
                    <a16:creationId xmlns:a16="http://schemas.microsoft.com/office/drawing/2014/main" id="{D905502B-94B6-40CE-B8B7-9CE5A6F1A4D9}"/>
                  </a:ext>
                </a:extLst>
              </p:cNvPr>
              <p:cNvSpPr txBox="1">
                <a:spLocks noRot="1" noChangeAspect="1" noMove="1" noResize="1" noEditPoints="1" noAdjustHandles="1" noChangeArrowheads="1" noChangeShapeType="1" noTextEdit="1"/>
              </p:cNvSpPr>
              <p:nvPr/>
            </p:nvSpPr>
            <p:spPr>
              <a:xfrm>
                <a:off x="3681301" y="3286196"/>
                <a:ext cx="788248"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0CDF84-7E46-43BE-B5C0-E67A59020B8B}"/>
                  </a:ext>
                </a:extLst>
              </p:cNvPr>
              <p:cNvSpPr txBox="1"/>
              <p:nvPr/>
            </p:nvSpPr>
            <p:spPr>
              <a:xfrm>
                <a:off x="1741554" y="4023486"/>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4" name="TextBox 23">
                <a:extLst>
                  <a:ext uri="{FF2B5EF4-FFF2-40B4-BE49-F238E27FC236}">
                    <a16:creationId xmlns:a16="http://schemas.microsoft.com/office/drawing/2014/main" id="{A80CDF84-7E46-43BE-B5C0-E67A59020B8B}"/>
                  </a:ext>
                </a:extLst>
              </p:cNvPr>
              <p:cNvSpPr txBox="1">
                <a:spLocks noRot="1" noChangeAspect="1" noMove="1" noResize="1" noEditPoints="1" noAdjustHandles="1" noChangeArrowheads="1" noChangeShapeType="1" noTextEdit="1"/>
              </p:cNvSpPr>
              <p:nvPr/>
            </p:nvSpPr>
            <p:spPr>
              <a:xfrm>
                <a:off x="1741554" y="4023486"/>
                <a:ext cx="667205"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DAA8521-D8E0-49BB-A26E-548EED735B84}"/>
                  </a:ext>
                </a:extLst>
              </p:cNvPr>
              <p:cNvSpPr txBox="1"/>
              <p:nvPr/>
            </p:nvSpPr>
            <p:spPr>
              <a:xfrm>
                <a:off x="2365436" y="4023486"/>
                <a:ext cx="389669"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m:rPr>
                          <m:sty m:val="p"/>
                        </m:rPr>
                        <a:rPr lang="el-GR">
                          <a:latin typeface="Cambria Math" panose="02040503050406030204" pitchFamily="18" charset="0"/>
                        </a:rPr>
                        <m:t>λ</m:t>
                      </m:r>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FDAA8521-D8E0-49BB-A26E-548EED735B84}"/>
                  </a:ext>
                </a:extLst>
              </p:cNvPr>
              <p:cNvSpPr txBox="1">
                <a:spLocks noRot="1" noChangeAspect="1" noMove="1" noResize="1" noEditPoints="1" noAdjustHandles="1" noChangeArrowheads="1" noChangeShapeType="1" noTextEdit="1"/>
              </p:cNvSpPr>
              <p:nvPr/>
            </p:nvSpPr>
            <p:spPr>
              <a:xfrm>
                <a:off x="2365436" y="4023486"/>
                <a:ext cx="389669"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C9F1060-924E-419C-B905-43511BDEBA3F}"/>
                  </a:ext>
                </a:extLst>
              </p:cNvPr>
              <p:cNvSpPr txBox="1"/>
              <p:nvPr/>
            </p:nvSpPr>
            <p:spPr>
              <a:xfrm>
                <a:off x="2661445" y="4023486"/>
                <a:ext cx="1081913"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smtClean="0">
                          <a:latin typeface="Cambria Math" panose="02040503050406030204" pitchFamily="18" charset="0"/>
                        </a:rPr>
                        <m:t>=</m:t>
                      </m:r>
                      <m:r>
                        <a:rPr lang="en-IN" b="0" i="0" smtClean="0">
                          <a:latin typeface="Cambria Math" panose="02040503050406030204" pitchFamily="18" charset="0"/>
                        </a:rPr>
                        <m:t>−2,</m:t>
                      </m:r>
                    </m:oMath>
                  </m:oMathPara>
                </a14:m>
                <a:endParaRPr lang="en-IN" dirty="0">
                  <a:latin typeface="+mj-lt"/>
                </a:endParaRPr>
              </a:p>
            </p:txBody>
          </p:sp>
        </mc:Choice>
        <mc:Fallback xmlns="">
          <p:sp>
            <p:nvSpPr>
              <p:cNvPr id="26" name="TextBox 25">
                <a:extLst>
                  <a:ext uri="{FF2B5EF4-FFF2-40B4-BE49-F238E27FC236}">
                    <a16:creationId xmlns:a16="http://schemas.microsoft.com/office/drawing/2014/main" id="{CC9F1060-924E-419C-B905-43511BDEBA3F}"/>
                  </a:ext>
                </a:extLst>
              </p:cNvPr>
              <p:cNvSpPr txBox="1">
                <a:spLocks noRot="1" noChangeAspect="1" noMove="1" noResize="1" noEditPoints="1" noAdjustHandles="1" noChangeArrowheads="1" noChangeShapeType="1" noTextEdit="1"/>
              </p:cNvSpPr>
              <p:nvPr/>
            </p:nvSpPr>
            <p:spPr>
              <a:xfrm>
                <a:off x="2661445" y="4023486"/>
                <a:ext cx="1081913"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EDCC474-CAC0-460D-A247-F3AC78FB4C0B}"/>
                  </a:ext>
                </a:extLst>
              </p:cNvPr>
              <p:cNvSpPr txBox="1"/>
              <p:nvPr/>
            </p:nvSpPr>
            <p:spPr>
              <a:xfrm>
                <a:off x="3598119" y="4023486"/>
                <a:ext cx="975381"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0" smtClean="0">
                          <a:latin typeface="Cambria Math" panose="02040503050406030204" pitchFamily="18" charset="0"/>
                        </a:rPr>
                        <m:t>−2,</m:t>
                      </m:r>
                    </m:oMath>
                  </m:oMathPara>
                </a14:m>
                <a:endParaRPr lang="en-IN" dirty="0">
                  <a:latin typeface="+mj-lt"/>
                </a:endParaRPr>
              </a:p>
            </p:txBody>
          </p:sp>
        </mc:Choice>
        <mc:Fallback xmlns="">
          <p:sp>
            <p:nvSpPr>
              <p:cNvPr id="27" name="TextBox 26">
                <a:extLst>
                  <a:ext uri="{FF2B5EF4-FFF2-40B4-BE49-F238E27FC236}">
                    <a16:creationId xmlns:a16="http://schemas.microsoft.com/office/drawing/2014/main" id="{5EDCC474-CAC0-460D-A247-F3AC78FB4C0B}"/>
                  </a:ext>
                </a:extLst>
              </p:cNvPr>
              <p:cNvSpPr txBox="1">
                <a:spLocks noRot="1" noChangeAspect="1" noMove="1" noResize="1" noEditPoints="1" noAdjustHandles="1" noChangeArrowheads="1" noChangeShapeType="1" noTextEdit="1"/>
              </p:cNvSpPr>
              <p:nvPr/>
            </p:nvSpPr>
            <p:spPr>
              <a:xfrm>
                <a:off x="3598119" y="4023486"/>
                <a:ext cx="975381" cy="52322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E1AF3B-4C22-4D46-9834-61A4D9B600F7}"/>
                  </a:ext>
                </a:extLst>
              </p:cNvPr>
              <p:cNvSpPr txBox="1"/>
              <p:nvPr/>
            </p:nvSpPr>
            <p:spPr>
              <a:xfrm>
                <a:off x="1730871" y="4755095"/>
                <a:ext cx="1318020" cy="607795"/>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b="0" dirty="0">
                    <a:latin typeface="+mj-lt"/>
                  </a:rPr>
                  <a:t>So, </a:t>
                </a:r>
                <a14:m>
                  <m:oMath xmlns:m="http://schemas.openxmlformats.org/officeDocument/2006/math">
                    <m:sSubSup>
                      <m:sSubSupPr>
                        <m:ctrlPr>
                          <a:rPr lang="pt-BR" i="1" dirty="0" smtClean="0">
                            <a:latin typeface="Cambria Math" panose="02040503050406030204" pitchFamily="18" charset="0"/>
                          </a:rPr>
                        </m:ctrlPr>
                      </m:sSubSupPr>
                      <m:e>
                        <m:r>
                          <m:rPr>
                            <m:sty m:val="p"/>
                          </m:rPr>
                          <a:rPr lang="pt-BR" i="0" dirty="0" smtClean="0">
                            <a:latin typeface="Cambria Math" panose="02040503050406030204" pitchFamily="18" charset="0"/>
                          </a:rPr>
                          <m:t>a</m:t>
                        </m:r>
                      </m:e>
                      <m:sub>
                        <m:r>
                          <m:rPr>
                            <m:sty m:val="p"/>
                          </m:rPr>
                          <a:rPr lang="pt-BR" i="0" dirty="0" smtClean="0">
                            <a:latin typeface="Cambria Math" panose="02040503050406030204" pitchFamily="18" charset="0"/>
                          </a:rPr>
                          <m:t>n</m:t>
                        </m:r>
                      </m:sub>
                      <m:sup>
                        <m:d>
                          <m:dPr>
                            <m:ctrlPr>
                              <a:rPr lang="pt-BR" i="1" dirty="0" smtClean="0">
                                <a:latin typeface="Cambria Math" panose="02040503050406030204" pitchFamily="18" charset="0"/>
                              </a:rPr>
                            </m:ctrlPr>
                          </m:dPr>
                          <m:e>
                            <m:r>
                              <m:rPr>
                                <m:sty m:val="p"/>
                              </m:rPr>
                              <a:rPr lang="pt-BR" i="0" dirty="0" smtClean="0">
                                <a:latin typeface="Cambria Math" panose="02040503050406030204" pitchFamily="18" charset="0"/>
                              </a:rPr>
                              <m:t>h</m:t>
                            </m:r>
                          </m:e>
                        </m:d>
                      </m:sup>
                    </m:sSubSup>
                  </m:oMath>
                </a14:m>
                <a:endParaRPr lang="en-IN" dirty="0">
                  <a:latin typeface="+mj-lt"/>
                </a:endParaRPr>
              </a:p>
            </p:txBody>
          </p:sp>
        </mc:Choice>
        <mc:Fallback xmlns="">
          <p:sp>
            <p:nvSpPr>
              <p:cNvPr id="28" name="TextBox 27">
                <a:extLst>
                  <a:ext uri="{FF2B5EF4-FFF2-40B4-BE49-F238E27FC236}">
                    <a16:creationId xmlns:a16="http://schemas.microsoft.com/office/drawing/2014/main" id="{F0E1AF3B-4C22-4D46-9834-61A4D9B600F7}"/>
                  </a:ext>
                </a:extLst>
              </p:cNvPr>
              <p:cNvSpPr txBox="1">
                <a:spLocks noRot="1" noChangeAspect="1" noMove="1" noResize="1" noEditPoints="1" noAdjustHandles="1" noChangeArrowheads="1" noChangeShapeType="1" noTextEdit="1"/>
              </p:cNvSpPr>
              <p:nvPr/>
            </p:nvSpPr>
            <p:spPr>
              <a:xfrm>
                <a:off x="1730871" y="4755095"/>
                <a:ext cx="1318020" cy="607795"/>
              </a:xfrm>
              <a:prstGeom prst="rect">
                <a:avLst/>
              </a:prstGeom>
              <a:blipFill>
                <a:blip r:embed="rId12"/>
                <a:stretch>
                  <a:fillRect l="-9722" b="-2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E8EF74D-3B18-4DE4-AD13-2273B01128E1}"/>
                  </a:ext>
                </a:extLst>
              </p:cNvPr>
              <p:cNvSpPr txBox="1"/>
              <p:nvPr/>
            </p:nvSpPr>
            <p:spPr>
              <a:xfrm>
                <a:off x="2883621" y="4849280"/>
                <a:ext cx="3451167" cy="522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i="0" smtClean="0">
                          <a:latin typeface="Cambria Math" panose="02040503050406030204" pitchFamily="18" charset="0"/>
                        </a:rPr>
                        <m:t>=</m:t>
                      </m:r>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m:rPr>
                                  <m:sty m:val="p"/>
                                </m:rPr>
                                <a:rPr lang="en-GB" dirty="0">
                                  <a:latin typeface="Cambria Math" panose="02040503050406030204" pitchFamily="18" charset="0"/>
                                </a:rPr>
                                <m:t>C</m:t>
                              </m:r>
                            </m:e>
                            <m:sub>
                              <m:r>
                                <a:rPr lang="en-GB" dirty="0">
                                  <a:latin typeface="Cambria Math" panose="02040503050406030204" pitchFamily="18" charset="0"/>
                                </a:rPr>
                                <m:t>1</m:t>
                              </m:r>
                            </m:sub>
                          </m:sSub>
                          <m:r>
                            <a:rPr lang="en-GB" dirty="0">
                              <a:latin typeface="Cambria Math" panose="02040503050406030204" pitchFamily="18" charset="0"/>
                            </a:rPr>
                            <m:t>+</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C</m:t>
                              </m:r>
                            </m:e>
                            <m:sub>
                              <m:r>
                                <a:rPr lang="en-GB" dirty="0">
                                  <a:latin typeface="Cambria Math" panose="02040503050406030204" pitchFamily="18" charset="0"/>
                                </a:rPr>
                                <m:t>2</m:t>
                              </m:r>
                            </m:sub>
                          </m:sSub>
                          <m:r>
                            <m:rPr>
                              <m:sty m:val="p"/>
                            </m:rPr>
                            <a:rPr lang="en-GB" dirty="0">
                              <a:latin typeface="Cambria Math" panose="02040503050406030204" pitchFamily="18" charset="0"/>
                            </a:rPr>
                            <m:t>n</m:t>
                          </m:r>
                          <m:r>
                            <a:rPr lang="en-GB" dirty="0">
                              <a:latin typeface="Cambria Math" panose="02040503050406030204" pitchFamily="18" charset="0"/>
                            </a:rPr>
                            <m:t>+</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C</m:t>
                              </m:r>
                            </m:e>
                            <m:sub>
                              <m:r>
                                <a:rPr lang="en-GB" dirty="0">
                                  <a:latin typeface="Cambria Math" panose="02040503050406030204" pitchFamily="18" charset="0"/>
                                </a:rPr>
                                <m:t>3</m:t>
                              </m:r>
                            </m:sub>
                          </m:sSub>
                          <m:sSup>
                            <m:sSupPr>
                              <m:ctrlPr>
                                <a:rPr lang="en-GB" i="1" dirty="0">
                                  <a:latin typeface="Cambria Math" panose="02040503050406030204" pitchFamily="18" charset="0"/>
                                </a:rPr>
                              </m:ctrlPr>
                            </m:sSupPr>
                            <m:e>
                              <m:r>
                                <m:rPr>
                                  <m:sty m:val="p"/>
                                </m:rPr>
                                <a:rPr lang="en-GB" dirty="0">
                                  <a:latin typeface="Cambria Math" panose="02040503050406030204" pitchFamily="18" charset="0"/>
                                </a:rPr>
                                <m:t>n</m:t>
                              </m:r>
                            </m:e>
                            <m:sup>
                              <m:r>
                                <a:rPr lang="en-GB" dirty="0">
                                  <a:latin typeface="Cambria Math" panose="02040503050406030204" pitchFamily="18" charset="0"/>
                                </a:rPr>
                                <m:t>2</m:t>
                              </m:r>
                            </m:sup>
                          </m:sSup>
                        </m:e>
                      </m:d>
                    </m:oMath>
                  </m:oMathPara>
                </a14:m>
                <a:endParaRPr lang="en-IN" dirty="0">
                  <a:latin typeface="+mj-lt"/>
                </a:endParaRPr>
              </a:p>
            </p:txBody>
          </p:sp>
        </mc:Choice>
        <mc:Fallback xmlns="">
          <p:sp>
            <p:nvSpPr>
              <p:cNvPr id="29" name="TextBox 28">
                <a:extLst>
                  <a:ext uri="{FF2B5EF4-FFF2-40B4-BE49-F238E27FC236}">
                    <a16:creationId xmlns:a16="http://schemas.microsoft.com/office/drawing/2014/main" id="{2E8EF74D-3B18-4DE4-AD13-2273B01128E1}"/>
                  </a:ext>
                </a:extLst>
              </p:cNvPr>
              <p:cNvSpPr txBox="1">
                <a:spLocks noRot="1" noChangeAspect="1" noMove="1" noResize="1" noEditPoints="1" noAdjustHandles="1" noChangeArrowheads="1" noChangeShapeType="1" noTextEdit="1"/>
              </p:cNvSpPr>
              <p:nvPr/>
            </p:nvSpPr>
            <p:spPr>
              <a:xfrm>
                <a:off x="2883621" y="4849280"/>
                <a:ext cx="3451167" cy="52200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5FCC737-8309-46E4-B3FD-4607D04DEE46}"/>
                  </a:ext>
                </a:extLst>
              </p:cNvPr>
              <p:cNvSpPr txBox="1"/>
              <p:nvPr/>
            </p:nvSpPr>
            <p:spPr>
              <a:xfrm>
                <a:off x="5701876" y="4840890"/>
                <a:ext cx="1840434" cy="522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sSup>
                        <m:sSupPr>
                          <m:ctrlPr>
                            <a:rPr lang="en-IN" i="1" smtClean="0">
                              <a:latin typeface="Cambria Math" panose="02040503050406030204" pitchFamily="18" charset="0"/>
                            </a:rPr>
                          </m:ctrlPr>
                        </m:sSupPr>
                        <m:e>
                          <m:d>
                            <m:dPr>
                              <m:ctrlPr>
                                <a:rPr lang="en-IN" i="1">
                                  <a:latin typeface="Cambria Math" panose="02040503050406030204" pitchFamily="18" charset="0"/>
                                </a:rPr>
                              </m:ctrlPr>
                            </m:dPr>
                            <m:e>
                              <m:r>
                                <a:rPr lang="en-IN" b="0" i="0" smtClean="0">
                                  <a:latin typeface="Cambria Math" panose="02040503050406030204" pitchFamily="18" charset="0"/>
                                </a:rPr>
                                <m:t>−2</m:t>
                              </m:r>
                            </m:e>
                          </m:d>
                        </m:e>
                        <m:sup>
                          <m:r>
                            <m:rPr>
                              <m:sty m:val="p"/>
                            </m:rPr>
                            <a:rPr lang="en-IN">
                              <a:latin typeface="Cambria Math" panose="02040503050406030204" pitchFamily="18" charset="0"/>
                            </a:rPr>
                            <m:t>n</m:t>
                          </m:r>
                        </m:sup>
                      </m:sSup>
                    </m:oMath>
                  </m:oMathPara>
                </a14:m>
                <a:endParaRPr lang="en-IN" dirty="0">
                  <a:latin typeface="+mj-lt"/>
                </a:endParaRPr>
              </a:p>
            </p:txBody>
          </p:sp>
        </mc:Choice>
        <mc:Fallback xmlns="">
          <p:sp>
            <p:nvSpPr>
              <p:cNvPr id="30" name="TextBox 29">
                <a:extLst>
                  <a:ext uri="{FF2B5EF4-FFF2-40B4-BE49-F238E27FC236}">
                    <a16:creationId xmlns:a16="http://schemas.microsoft.com/office/drawing/2014/main" id="{25FCC737-8309-46E4-B3FD-4607D04DEE46}"/>
                  </a:ext>
                </a:extLst>
              </p:cNvPr>
              <p:cNvSpPr txBox="1">
                <a:spLocks noRot="1" noChangeAspect="1" noMove="1" noResize="1" noEditPoints="1" noAdjustHandles="1" noChangeArrowheads="1" noChangeShapeType="1" noTextEdit="1"/>
              </p:cNvSpPr>
              <p:nvPr/>
            </p:nvSpPr>
            <p:spPr>
              <a:xfrm>
                <a:off x="5701876" y="4840890"/>
                <a:ext cx="1840434" cy="522000"/>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DFCBB3A-1531-44E7-9C75-4DA7310DB62A}"/>
                  </a:ext>
                </a:extLst>
              </p:cNvPr>
              <p:cNvSpPr txBox="1"/>
              <p:nvPr/>
            </p:nvSpPr>
            <p:spPr>
              <a:xfrm>
                <a:off x="4236073" y="4023486"/>
                <a:ext cx="975381"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0" smtClean="0">
                          <a:latin typeface="Cambria Math" panose="02040503050406030204" pitchFamily="18" charset="0"/>
                        </a:rPr>
                        <m:t>−2</m:t>
                      </m:r>
                    </m:oMath>
                  </m:oMathPara>
                </a14:m>
                <a:endParaRPr lang="en-IN" dirty="0">
                  <a:latin typeface="+mj-lt"/>
                </a:endParaRPr>
              </a:p>
            </p:txBody>
          </p:sp>
        </mc:Choice>
        <mc:Fallback xmlns="">
          <p:sp>
            <p:nvSpPr>
              <p:cNvPr id="32" name="TextBox 31">
                <a:extLst>
                  <a:ext uri="{FF2B5EF4-FFF2-40B4-BE49-F238E27FC236}">
                    <a16:creationId xmlns:a16="http://schemas.microsoft.com/office/drawing/2014/main" id="{FDFCBB3A-1531-44E7-9C75-4DA7310DB62A}"/>
                  </a:ext>
                </a:extLst>
              </p:cNvPr>
              <p:cNvSpPr txBox="1">
                <a:spLocks noRot="1" noChangeAspect="1" noMove="1" noResize="1" noEditPoints="1" noAdjustHandles="1" noChangeArrowheads="1" noChangeShapeType="1" noTextEdit="1"/>
              </p:cNvSpPr>
              <p:nvPr/>
            </p:nvSpPr>
            <p:spPr>
              <a:xfrm>
                <a:off x="4236073" y="4023486"/>
                <a:ext cx="975381" cy="52322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33" name="Table 32">
                <a:extLst>
                  <a:ext uri="{FF2B5EF4-FFF2-40B4-BE49-F238E27FC236}">
                    <a16:creationId xmlns:a16="http://schemas.microsoft.com/office/drawing/2014/main" id="{8243B6BB-62FE-42DA-A916-0F02D0D2F430}"/>
                  </a:ext>
                </a:extLst>
              </p:cNvPr>
              <p:cNvGraphicFramePr>
                <a:graphicFrameLocks noGrp="1"/>
              </p:cNvGraphicFramePr>
              <p:nvPr>
                <p:extLst>
                  <p:ext uri="{D42A27DB-BD31-4B8C-83A1-F6EECF244321}">
                    <p14:modId xmlns:p14="http://schemas.microsoft.com/office/powerpoint/2010/main" val="3429024482"/>
                  </p:ext>
                </p:extLst>
              </p:nvPr>
            </p:nvGraphicFramePr>
            <p:xfrm>
              <a:off x="6217815" y="1687457"/>
              <a:ext cx="5877617" cy="2973550"/>
            </p:xfrm>
            <a:graphic>
              <a:graphicData uri="http://schemas.openxmlformats.org/drawingml/2006/table">
                <a:tbl>
                  <a:tblPr firstRow="1" bandRow="1">
                    <a:tableStyleId>{912C8C85-51F0-491E-9774-3900AFEF0FD7}</a:tableStyleId>
                  </a:tblPr>
                  <a:tblGrid>
                    <a:gridCol w="2031602">
                      <a:extLst>
                        <a:ext uri="{9D8B030D-6E8A-4147-A177-3AD203B41FA5}">
                          <a16:colId xmlns:a16="http://schemas.microsoft.com/office/drawing/2014/main" val="226646542"/>
                        </a:ext>
                      </a:extLst>
                    </a:gridCol>
                    <a:gridCol w="3846015">
                      <a:extLst>
                        <a:ext uri="{9D8B030D-6E8A-4147-A177-3AD203B41FA5}">
                          <a16:colId xmlns:a16="http://schemas.microsoft.com/office/drawing/2014/main" val="2369657642"/>
                        </a:ext>
                      </a:extLst>
                    </a:gridCol>
                  </a:tblGrid>
                  <a:tr h="594710">
                    <a:tc gridSpan="2">
                      <a:txBody>
                        <a:bodyPr/>
                        <a:lstStyle/>
                        <a:p>
                          <a:pPr algn="ctr"/>
                          <a14:m>
                            <m:oMath xmlns:m="http://schemas.openxmlformats.org/officeDocument/2006/math">
                              <m:sSubSup>
                                <m:sSubSupPr>
                                  <m:ctrlPr>
                                    <a:rPr lang="en-GB" sz="2400" b="1" i="1" dirty="0" smtClean="0">
                                      <a:latin typeface="Cambria Math" panose="02040503050406030204" pitchFamily="18" charset="0"/>
                                    </a:rPr>
                                  </m:ctrlPr>
                                </m:sSubSupPr>
                                <m:e>
                                  <m:r>
                                    <a:rPr lang="en-GB" sz="2400" b="1" i="0" dirty="0" smtClean="0">
                                      <a:latin typeface="Cambria Math" panose="02040503050406030204" pitchFamily="18" charset="0"/>
                                    </a:rPr>
                                    <m:t>𝐚</m:t>
                                  </m:r>
                                </m:e>
                                <m:sub>
                                  <m:r>
                                    <a:rPr lang="en-GB" sz="2400" b="1" i="0" dirty="0" smtClean="0">
                                      <a:latin typeface="Cambria Math" panose="02040503050406030204" pitchFamily="18" charset="0"/>
                                    </a:rPr>
                                    <m:t>𝐧</m:t>
                                  </m:r>
                                </m:sub>
                                <m:sup>
                                  <m:d>
                                    <m:dPr>
                                      <m:ctrlPr>
                                        <a:rPr lang="en-GB" sz="2400" b="1" i="1" dirty="0" smtClean="0">
                                          <a:latin typeface="Cambria Math" panose="02040503050406030204" pitchFamily="18" charset="0"/>
                                        </a:rPr>
                                      </m:ctrlPr>
                                    </m:dPr>
                                    <m:e>
                                      <m:r>
                                        <a:rPr lang="en-GB" sz="2400" b="1" i="0" dirty="0" smtClean="0">
                                          <a:latin typeface="Cambria Math" panose="02040503050406030204" pitchFamily="18" charset="0"/>
                                        </a:rPr>
                                        <m:t>𝐡</m:t>
                                      </m:r>
                                    </m:e>
                                  </m:d>
                                </m:sup>
                              </m:sSubSup>
                            </m:oMath>
                          </a14:m>
                          <a:r>
                            <a:rPr lang="en-GB" sz="2400" b="1" i="0" dirty="0"/>
                            <a:t> according to </a:t>
                          </a:r>
                          <a14:m>
                            <m:oMath xmlns:m="http://schemas.openxmlformats.org/officeDocument/2006/math">
                              <m:r>
                                <a:rPr lang="en-GB" sz="2400" b="1" i="0" dirty="0" smtClean="0">
                                  <a:latin typeface="Cambria Math" panose="02040503050406030204" pitchFamily="18" charset="0"/>
                                </a:rPr>
                                <m:t>𝛌</m:t>
                              </m:r>
                            </m:oMath>
                          </a14:m>
                          <a:endParaRPr lang="en-GB" sz="2400" b="1" i="0" dirty="0">
                            <a:solidFill>
                              <a:srgbClr val="FF0000"/>
                            </a:solidFill>
                          </a:endParaRPr>
                        </a:p>
                      </a:txBody>
                      <a:tcPr marL="93690" marR="93690" marT="46845" marB="46845"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009AAE"/>
                        </a:solidFill>
                      </a:tcPr>
                    </a:tc>
                    <a:tc hMerge="1">
                      <a:txBody>
                        <a:bodyPr/>
                        <a:lstStyle/>
                        <a:p>
                          <a:endParaRPr lang="en-GB" dirty="0"/>
                        </a:p>
                      </a:txBody>
                      <a:tcPr/>
                    </a:tc>
                    <a:extLst>
                      <a:ext uri="{0D108BD9-81ED-4DB2-BD59-A6C34878D82A}">
                        <a16:rowId xmlns:a16="http://schemas.microsoft.com/office/drawing/2014/main" val="1217815399"/>
                      </a:ext>
                    </a:extLst>
                  </a:tr>
                  <a:tr h="594710">
                    <a:tc>
                      <a:txBody>
                        <a:bodyPr/>
                        <a:lstStyle/>
                        <a:p>
                          <a:pPr algn="r"/>
                          <a14:m>
                            <m:oMathPara xmlns:m="http://schemas.openxmlformats.org/officeDocument/2006/math">
                              <m:oMathParaPr>
                                <m:jc m:val="centerGroup"/>
                              </m:oMathParaPr>
                              <m:oMath xmlns:m="http://schemas.openxmlformats.org/officeDocument/2006/math">
                                <m:r>
                                  <a:rPr lang="en-GB" sz="2400" b="1" i="0" dirty="0" smtClean="0">
                                    <a:solidFill>
                                      <a:srgbClr val="FF0000"/>
                                    </a:solidFill>
                                    <a:latin typeface="Cambria Math" panose="02040503050406030204" pitchFamily="18" charset="0"/>
                                  </a:rPr>
                                  <m:t>𝛌</m:t>
                                </m:r>
                              </m:oMath>
                            </m:oMathPara>
                          </a14:m>
                          <a:endParaRPr lang="en-GB" sz="2400" b="1" i="0" dirty="0">
                            <a:solidFill>
                              <a:srgbClr val="FF0000"/>
                            </a:solidFill>
                          </a:endParaRPr>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sSubSup>
                                  <m:sSubSupPr>
                                    <m:ctrlPr>
                                      <a:rPr lang="en-GB" sz="2400" b="1" i="1" dirty="0" smtClean="0">
                                        <a:solidFill>
                                          <a:srgbClr val="0070C0"/>
                                        </a:solidFill>
                                        <a:latin typeface="Cambria Math" panose="02040503050406030204" pitchFamily="18" charset="0"/>
                                      </a:rPr>
                                    </m:ctrlPr>
                                  </m:sSubSupPr>
                                  <m:e>
                                    <m:r>
                                      <a:rPr lang="en-GB" sz="2400" b="1" i="0" dirty="0" smtClean="0">
                                        <a:solidFill>
                                          <a:srgbClr val="0070C0"/>
                                        </a:solidFill>
                                        <a:latin typeface="Cambria Math" panose="02040503050406030204" pitchFamily="18" charset="0"/>
                                      </a:rPr>
                                      <m:t>𝐚</m:t>
                                    </m:r>
                                  </m:e>
                                  <m:sub>
                                    <m:r>
                                      <a:rPr lang="en-GB" sz="2400" b="1" i="0" dirty="0" smtClean="0">
                                        <a:solidFill>
                                          <a:srgbClr val="0070C0"/>
                                        </a:solidFill>
                                        <a:latin typeface="Cambria Math" panose="02040503050406030204" pitchFamily="18" charset="0"/>
                                      </a:rPr>
                                      <m:t>𝐧</m:t>
                                    </m:r>
                                  </m:sub>
                                  <m:sup>
                                    <m:d>
                                      <m:dPr>
                                        <m:ctrlPr>
                                          <a:rPr lang="en-GB" sz="2400" b="1" i="1" dirty="0" smtClean="0">
                                            <a:solidFill>
                                              <a:srgbClr val="0070C0"/>
                                            </a:solidFill>
                                            <a:latin typeface="Cambria Math" panose="02040503050406030204" pitchFamily="18" charset="0"/>
                                          </a:rPr>
                                        </m:ctrlPr>
                                      </m:dPr>
                                      <m:e>
                                        <m:r>
                                          <a:rPr lang="en-GB" sz="2400" b="1" i="0" dirty="0" smtClean="0">
                                            <a:solidFill>
                                              <a:srgbClr val="0070C0"/>
                                            </a:solidFill>
                                            <a:latin typeface="Cambria Math" panose="02040503050406030204" pitchFamily="18" charset="0"/>
                                          </a:rPr>
                                          <m:t>𝐡</m:t>
                                        </m:r>
                                      </m:e>
                                    </m:d>
                                  </m:sup>
                                </m:sSubSup>
                              </m:oMath>
                            </m:oMathPara>
                          </a14:m>
                          <a:endParaRPr lang="en-GB" sz="2400" b="1" i="0" dirty="0">
                            <a:solidFill>
                              <a:srgbClr val="FF0000"/>
                            </a:solidFill>
                          </a:endParaRPr>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398999539"/>
                      </a:ext>
                    </a:extLst>
                  </a:tr>
                  <a:tr h="59471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GB" sz="2400" dirty="0" smtClean="0">
                                        <a:solidFill>
                                          <a:srgbClr val="002060"/>
                                        </a:solidFill>
                                        <a:latin typeface="Cambria Math" panose="02040503050406030204" pitchFamily="18" charset="0"/>
                                      </a:rPr>
                                      <m:t>1</m:t>
                                    </m:r>
                                  </m:sub>
                                </m:sSub>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GB" sz="2400" dirty="0" smtClean="0">
                                        <a:solidFill>
                                          <a:srgbClr val="002060"/>
                                        </a:solidFill>
                                        <a:latin typeface="Cambria Math" panose="02040503050406030204" pitchFamily="18" charset="0"/>
                                      </a:rPr>
                                      <m:t>2</m:t>
                                    </m:r>
                                  </m:sub>
                                </m:sSub>
                              </m:oMath>
                            </m:oMathPara>
                          </a14:m>
                          <a:endParaRPr lang="en-GB" sz="2400" i="0" dirty="0">
                            <a:solidFill>
                              <a:srgbClr val="002060"/>
                            </a:solidFill>
                          </a:endParaRPr>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dirty="0" smtClean="0">
                                        <a:solidFill>
                                          <a:srgbClr val="002060"/>
                                        </a:solidFill>
                                        <a:latin typeface="Cambria Math" panose="02040503050406030204" pitchFamily="18" charset="0"/>
                                      </a:rPr>
                                      <m:t>1</m:t>
                                    </m:r>
                                  </m:sub>
                                </m:sSub>
                                <m:sSup>
                                  <m:sSupPr>
                                    <m:ctrlPr>
                                      <a:rPr lang="en-GB" sz="2400" i="1" dirty="0" smtClean="0">
                                        <a:solidFill>
                                          <a:srgbClr val="002060"/>
                                        </a:solidFill>
                                        <a:latin typeface="Cambria Math" panose="02040503050406030204" pitchFamily="18" charset="0"/>
                                      </a:rPr>
                                    </m:ctrlPr>
                                  </m:sSupPr>
                                  <m:e>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GB" sz="2400" dirty="0" smtClean="0">
                                                <a:solidFill>
                                                  <a:srgbClr val="002060"/>
                                                </a:solidFill>
                                                <a:latin typeface="Cambria Math" panose="02040503050406030204" pitchFamily="18" charset="0"/>
                                              </a:rPr>
                                              <m:t>1</m:t>
                                            </m:r>
                                          </m:sub>
                                        </m:sSub>
                                      </m:e>
                                    </m:d>
                                  </m:e>
                                  <m:sup>
                                    <m:r>
                                      <m:rPr>
                                        <m:sty m:val="p"/>
                                      </m:rPr>
                                      <a:rPr lang="en-GB" sz="2400" dirty="0" smtClean="0">
                                        <a:solidFill>
                                          <a:srgbClr val="002060"/>
                                        </a:solidFill>
                                        <a:latin typeface="Cambria Math" panose="02040503050406030204" pitchFamily="18" charset="0"/>
                                      </a:rPr>
                                      <m:t>n</m:t>
                                    </m:r>
                                  </m:sup>
                                </m:sSup>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dirty="0" smtClean="0">
                                        <a:solidFill>
                                          <a:srgbClr val="002060"/>
                                        </a:solidFill>
                                        <a:latin typeface="Cambria Math" panose="02040503050406030204" pitchFamily="18" charset="0"/>
                                      </a:rPr>
                                      <m:t>2</m:t>
                                    </m:r>
                                  </m:sub>
                                </m:sSub>
                                <m:sSup>
                                  <m:sSupPr>
                                    <m:ctrlPr>
                                      <a:rPr lang="en-GB" sz="2400" i="1" dirty="0" smtClean="0">
                                        <a:solidFill>
                                          <a:srgbClr val="002060"/>
                                        </a:solidFill>
                                        <a:latin typeface="Cambria Math" panose="02040503050406030204" pitchFamily="18" charset="0"/>
                                      </a:rPr>
                                    </m:ctrlPr>
                                  </m:sSupPr>
                                  <m:e>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GB" sz="2400" dirty="0" smtClean="0">
                                                <a:solidFill>
                                                  <a:srgbClr val="002060"/>
                                                </a:solidFill>
                                                <a:latin typeface="Cambria Math" panose="02040503050406030204" pitchFamily="18" charset="0"/>
                                              </a:rPr>
                                              <m:t>2</m:t>
                                            </m:r>
                                          </m:sub>
                                        </m:sSub>
                                      </m:e>
                                    </m:d>
                                  </m:e>
                                  <m:sup>
                                    <m:r>
                                      <m:rPr>
                                        <m:sty m:val="p"/>
                                      </m:rPr>
                                      <a:rPr lang="en-GB" sz="2400" dirty="0" smtClean="0">
                                        <a:solidFill>
                                          <a:srgbClr val="002060"/>
                                        </a:solidFill>
                                        <a:latin typeface="Cambria Math" panose="02040503050406030204" pitchFamily="18" charset="0"/>
                                      </a:rPr>
                                      <m:t>n</m:t>
                                    </m:r>
                                  </m:sup>
                                </m:sSup>
                              </m:oMath>
                            </m:oMathPara>
                          </a14:m>
                          <a:endParaRPr lang="en-GB" sz="2400" i="0" dirty="0">
                            <a:solidFill>
                              <a:srgbClr val="002060"/>
                            </a:solidFill>
                          </a:endParaRPr>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087480833"/>
                      </a:ext>
                    </a:extLst>
                  </a:tr>
                  <a:tr h="59471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2</m:t>
                                    </m:r>
                                  </m:sub>
                                </m:sSub>
                                <m:r>
                                  <a:rPr lang="en-GB" sz="2400" b="0" i="1"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3</m:t>
                                    </m:r>
                                  </m:sub>
                                </m:sSub>
                              </m:oMath>
                            </m:oMathPara>
                          </a14:m>
                          <a:endParaRPr lang="en-GB" sz="2400" i="0" dirty="0">
                            <a:solidFill>
                              <a:srgbClr val="002060"/>
                            </a:solidFill>
                          </a:endParaRPr>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dirty="0" smtClean="0">
                                            <a:solidFill>
                                              <a:srgbClr val="002060"/>
                                            </a:solidFill>
                                            <a:latin typeface="Cambria Math" panose="02040503050406030204" pitchFamily="18" charset="0"/>
                                          </a:rPr>
                                          <m:t>1</m:t>
                                        </m:r>
                                      </m:sub>
                                    </m:sSub>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dirty="0" smtClean="0">
                                            <a:solidFill>
                                              <a:srgbClr val="002060"/>
                                            </a:solidFill>
                                            <a:latin typeface="Cambria Math" panose="02040503050406030204" pitchFamily="18" charset="0"/>
                                          </a:rPr>
                                          <m:t>2</m:t>
                                        </m:r>
                                      </m:sub>
                                    </m:sSub>
                                    <m:r>
                                      <m:rPr>
                                        <m:sty m:val="p"/>
                                      </m:rPr>
                                      <a:rPr lang="en-GB" sz="2400" dirty="0" smtClean="0">
                                        <a:solidFill>
                                          <a:srgbClr val="002060"/>
                                        </a:solidFill>
                                        <a:latin typeface="Cambria Math" panose="02040503050406030204" pitchFamily="18" charset="0"/>
                                      </a:rPr>
                                      <m:t>n</m:t>
                                    </m:r>
                                    <m:r>
                                      <a:rPr lang="en-GB" sz="2400" dirty="0" smtClean="0">
                                        <a:solidFill>
                                          <a:srgbClr val="002060"/>
                                        </a:solidFill>
                                        <a:latin typeface="Cambria Math" panose="02040503050406030204" pitchFamily="18" charset="0"/>
                                      </a:rPr>
                                      <m:t>+</m:t>
                                    </m:r>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C</m:t>
                                        </m:r>
                                      </m:e>
                                      <m:sub>
                                        <m:r>
                                          <a:rPr lang="en-GB" sz="2400" b="0" i="0" dirty="0" smtClean="0">
                                            <a:solidFill>
                                              <a:srgbClr val="002060"/>
                                            </a:solidFill>
                                            <a:latin typeface="Cambria Math" panose="02040503050406030204" pitchFamily="18" charset="0"/>
                                          </a:rPr>
                                          <m:t>3</m:t>
                                        </m:r>
                                      </m:sub>
                                    </m:sSub>
                                    <m:sSup>
                                      <m:sSupPr>
                                        <m:ctrlPr>
                                          <a:rPr lang="en-GB" sz="2400" b="0" i="1" dirty="0" smtClean="0">
                                            <a:solidFill>
                                              <a:srgbClr val="002060"/>
                                            </a:solidFill>
                                            <a:latin typeface="Cambria Math" panose="02040503050406030204" pitchFamily="18" charset="0"/>
                                          </a:rPr>
                                        </m:ctrlPr>
                                      </m:sSupPr>
                                      <m:e>
                                        <m:r>
                                          <m:rPr>
                                            <m:sty m:val="p"/>
                                          </m:rPr>
                                          <a:rPr lang="en-GB" sz="2400" dirty="0" smtClean="0">
                                            <a:solidFill>
                                              <a:srgbClr val="002060"/>
                                            </a:solidFill>
                                            <a:latin typeface="Cambria Math" panose="02040503050406030204" pitchFamily="18" charset="0"/>
                                          </a:rPr>
                                          <m:t>n</m:t>
                                        </m:r>
                                      </m:e>
                                      <m:sup>
                                        <m:r>
                                          <a:rPr lang="en-GB" sz="2400" b="0" i="0" dirty="0" smtClean="0">
                                            <a:solidFill>
                                              <a:srgbClr val="002060"/>
                                            </a:solidFill>
                                            <a:latin typeface="Cambria Math" panose="02040503050406030204" pitchFamily="18" charset="0"/>
                                          </a:rPr>
                                          <m:t>2</m:t>
                                        </m:r>
                                      </m:sup>
                                    </m:sSup>
                                  </m:e>
                                </m:d>
                                <m:sSup>
                                  <m:sSupPr>
                                    <m:ctrlPr>
                                      <a:rPr lang="en-GB" sz="2400" i="1" dirty="0" smtClean="0">
                                        <a:solidFill>
                                          <a:srgbClr val="002060"/>
                                        </a:solidFill>
                                        <a:latin typeface="Cambria Math" panose="02040503050406030204" pitchFamily="18" charset="0"/>
                                      </a:rPr>
                                    </m:ctrlPr>
                                  </m:sSupPr>
                                  <m:e>
                                    <m:d>
                                      <m:dPr>
                                        <m:ctrlPr>
                                          <a:rPr lang="en-GB" sz="2400" i="1" dirty="0" smtClean="0">
                                            <a:solidFill>
                                              <a:srgbClr val="002060"/>
                                            </a:solidFill>
                                            <a:latin typeface="Cambria Math" panose="02040503050406030204" pitchFamily="18" charset="0"/>
                                          </a:rPr>
                                        </m:ctrlPr>
                                      </m:dPr>
                                      <m:e>
                                        <m:sSub>
                                          <m:sSubPr>
                                            <m:ctrlPr>
                                              <a:rPr lang="en-GB" sz="2400" i="1" dirty="0" smtClean="0">
                                                <a:solidFill>
                                                  <a:srgbClr val="002060"/>
                                                </a:solidFill>
                                                <a:latin typeface="Cambria Math" panose="02040503050406030204" pitchFamily="18" charset="0"/>
                                              </a:rPr>
                                            </m:ctrlPr>
                                          </m:sSubPr>
                                          <m:e>
                                            <m:r>
                                              <m:rPr>
                                                <m:sty m:val="p"/>
                                              </m:rPr>
                                              <a:rPr lang="en-GB" sz="240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e>
                                    </m:d>
                                  </m:e>
                                  <m:sup>
                                    <m:r>
                                      <m:rPr>
                                        <m:sty m:val="p"/>
                                      </m:rPr>
                                      <a:rPr lang="en-GB" sz="2400" dirty="0" smtClean="0">
                                        <a:solidFill>
                                          <a:srgbClr val="002060"/>
                                        </a:solidFill>
                                        <a:latin typeface="Cambria Math" panose="02040503050406030204" pitchFamily="18" charset="0"/>
                                      </a:rPr>
                                      <m:t>n</m:t>
                                    </m:r>
                                  </m:sup>
                                </m:sSup>
                              </m:oMath>
                            </m:oMathPara>
                          </a14:m>
                          <a:endParaRPr lang="en-GB" sz="2400" i="0" dirty="0">
                            <a:solidFill>
                              <a:srgbClr val="002060"/>
                            </a:solidFill>
                          </a:endParaRPr>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832580068"/>
                      </a:ext>
                    </a:extLst>
                  </a:tr>
                  <a:tr h="59471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r>
                                  <a:rPr lang="en-GB"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2</m:t>
                                    </m:r>
                                  </m:sub>
                                </m:sSub>
                                <m:r>
                                  <a:rPr lang="en-IN"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3</m:t>
                                    </m:r>
                                  </m:sub>
                                </m:sSub>
                              </m:oMath>
                            </m:oMathPara>
                          </a14:m>
                          <a:endParaRPr lang="en-GB" sz="2400" b="0" i="0" dirty="0">
                            <a:solidFill>
                              <a:srgbClr val="002060"/>
                            </a:solidFill>
                          </a:endParaRPr>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GB" sz="2400" b="0" i="1" dirty="0" smtClean="0">
                                        <a:solidFill>
                                          <a:srgbClr val="002060"/>
                                        </a:solidFill>
                                        <a:latin typeface="Cambria Math" panose="02040503050406030204" pitchFamily="18" charset="0"/>
                                      </a:rPr>
                                    </m:ctrlPr>
                                  </m:dPr>
                                  <m:e>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C</m:t>
                                        </m:r>
                                      </m:e>
                                      <m:sub>
                                        <m:r>
                                          <a:rPr lang="en-GB" sz="2400" b="0" i="0" dirty="0" smtClean="0">
                                            <a:solidFill>
                                              <a:srgbClr val="002060"/>
                                            </a:solidFill>
                                            <a:latin typeface="Cambria Math" panose="02040503050406030204" pitchFamily="18" charset="0"/>
                                          </a:rPr>
                                          <m:t>1</m:t>
                                        </m:r>
                                      </m:sub>
                                    </m:sSub>
                                    <m:r>
                                      <a:rPr lang="en-GB"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C</m:t>
                                        </m:r>
                                      </m:e>
                                      <m:sub>
                                        <m:r>
                                          <a:rPr lang="en-GB" sz="2400" b="0" i="0" dirty="0" smtClean="0">
                                            <a:solidFill>
                                              <a:srgbClr val="002060"/>
                                            </a:solidFill>
                                            <a:latin typeface="Cambria Math" panose="02040503050406030204" pitchFamily="18" charset="0"/>
                                          </a:rPr>
                                          <m:t>2</m:t>
                                        </m:r>
                                      </m:sub>
                                    </m:sSub>
                                    <m:r>
                                      <m:rPr>
                                        <m:sty m:val="p"/>
                                      </m:rPr>
                                      <a:rPr lang="en-GB" sz="2400" b="0" i="0" dirty="0" smtClean="0">
                                        <a:solidFill>
                                          <a:srgbClr val="002060"/>
                                        </a:solidFill>
                                        <a:latin typeface="Cambria Math" panose="02040503050406030204" pitchFamily="18" charset="0"/>
                                      </a:rPr>
                                      <m:t>n</m:t>
                                    </m:r>
                                  </m:e>
                                </m:d>
                                <m:sSup>
                                  <m:sSupPr>
                                    <m:ctrlPr>
                                      <a:rPr lang="en-GB" sz="2400" b="0" i="1" dirty="0" smtClean="0">
                                        <a:solidFill>
                                          <a:srgbClr val="002060"/>
                                        </a:solidFill>
                                        <a:latin typeface="Cambria Math" panose="02040503050406030204" pitchFamily="18" charset="0"/>
                                      </a:rPr>
                                    </m:ctrlPr>
                                  </m:sSupPr>
                                  <m:e>
                                    <m:d>
                                      <m:dPr>
                                        <m:ctrlPr>
                                          <a:rPr lang="en-GB" sz="2400" b="0" i="1" dirty="0" smtClean="0">
                                            <a:solidFill>
                                              <a:srgbClr val="002060"/>
                                            </a:solidFill>
                                            <a:latin typeface="Cambria Math" panose="02040503050406030204" pitchFamily="18" charset="0"/>
                                          </a:rPr>
                                        </m:ctrlPr>
                                      </m:dPr>
                                      <m:e>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1</m:t>
                                            </m:r>
                                          </m:sub>
                                        </m:sSub>
                                      </m:e>
                                    </m:d>
                                  </m:e>
                                  <m:sup>
                                    <m:r>
                                      <m:rPr>
                                        <m:sty m:val="p"/>
                                      </m:rPr>
                                      <a:rPr lang="en-GB" sz="2400" b="0" i="0" dirty="0" smtClean="0">
                                        <a:solidFill>
                                          <a:srgbClr val="002060"/>
                                        </a:solidFill>
                                        <a:latin typeface="Cambria Math" panose="02040503050406030204" pitchFamily="18" charset="0"/>
                                      </a:rPr>
                                      <m:t>n</m:t>
                                    </m:r>
                                  </m:sup>
                                </m:sSup>
                                <m:r>
                                  <a:rPr lang="en-IN" sz="2400" b="0" i="0" dirty="0" smtClean="0">
                                    <a:solidFill>
                                      <a:srgbClr val="002060"/>
                                    </a:solidFill>
                                    <a:latin typeface="Cambria Math" panose="02040503050406030204" pitchFamily="18" charset="0"/>
                                  </a:rPr>
                                  <m:t>+</m:t>
                                </m:r>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C</m:t>
                                    </m:r>
                                  </m:e>
                                  <m:sub>
                                    <m:r>
                                      <a:rPr lang="en-IN" sz="2400" b="0" i="0" dirty="0" smtClean="0">
                                        <a:solidFill>
                                          <a:srgbClr val="002060"/>
                                        </a:solidFill>
                                        <a:latin typeface="Cambria Math" panose="02040503050406030204" pitchFamily="18" charset="0"/>
                                      </a:rPr>
                                      <m:t>3</m:t>
                                    </m:r>
                                  </m:sub>
                                </m:sSub>
                                <m:sSup>
                                  <m:sSupPr>
                                    <m:ctrlPr>
                                      <a:rPr lang="en-GB" sz="2400" b="0" i="1" dirty="0" smtClean="0">
                                        <a:solidFill>
                                          <a:srgbClr val="002060"/>
                                        </a:solidFill>
                                        <a:latin typeface="Cambria Math" panose="02040503050406030204" pitchFamily="18" charset="0"/>
                                      </a:rPr>
                                    </m:ctrlPr>
                                  </m:sSupPr>
                                  <m:e>
                                    <m:d>
                                      <m:dPr>
                                        <m:ctrlPr>
                                          <a:rPr lang="en-GB" sz="2400" b="0" i="1" dirty="0" smtClean="0">
                                            <a:solidFill>
                                              <a:srgbClr val="002060"/>
                                            </a:solidFill>
                                            <a:latin typeface="Cambria Math" panose="02040503050406030204" pitchFamily="18" charset="0"/>
                                          </a:rPr>
                                        </m:ctrlPr>
                                      </m:dPr>
                                      <m:e>
                                        <m:sSub>
                                          <m:sSubPr>
                                            <m:ctrlPr>
                                              <a:rPr lang="en-GB" sz="2400" b="0" i="1" dirty="0" smtClean="0">
                                                <a:solidFill>
                                                  <a:srgbClr val="002060"/>
                                                </a:solidFill>
                                                <a:latin typeface="Cambria Math" panose="02040503050406030204" pitchFamily="18" charset="0"/>
                                              </a:rPr>
                                            </m:ctrlPr>
                                          </m:sSubPr>
                                          <m:e>
                                            <m:r>
                                              <m:rPr>
                                                <m:sty m:val="p"/>
                                              </m:rPr>
                                              <a:rPr lang="en-GB" sz="2400" b="0" i="0" dirty="0" smtClean="0">
                                                <a:solidFill>
                                                  <a:srgbClr val="002060"/>
                                                </a:solidFill>
                                                <a:latin typeface="Cambria Math" panose="02040503050406030204" pitchFamily="18" charset="0"/>
                                              </a:rPr>
                                              <m:t>λ</m:t>
                                            </m:r>
                                          </m:e>
                                          <m:sub>
                                            <m:r>
                                              <a:rPr lang="en-IN" sz="2400" b="0" i="0" dirty="0" smtClean="0">
                                                <a:solidFill>
                                                  <a:srgbClr val="002060"/>
                                                </a:solidFill>
                                                <a:latin typeface="Cambria Math" panose="02040503050406030204" pitchFamily="18" charset="0"/>
                                              </a:rPr>
                                              <m:t>3</m:t>
                                            </m:r>
                                          </m:sub>
                                        </m:sSub>
                                      </m:e>
                                    </m:d>
                                  </m:e>
                                  <m:sup>
                                    <m:r>
                                      <m:rPr>
                                        <m:sty m:val="p"/>
                                      </m:rPr>
                                      <a:rPr lang="en-GB" sz="2400" b="0" i="0" dirty="0" smtClean="0">
                                        <a:solidFill>
                                          <a:srgbClr val="002060"/>
                                        </a:solidFill>
                                        <a:latin typeface="Cambria Math" panose="02040503050406030204" pitchFamily="18" charset="0"/>
                                      </a:rPr>
                                      <m:t>n</m:t>
                                    </m:r>
                                  </m:sup>
                                </m:sSup>
                              </m:oMath>
                            </m:oMathPara>
                          </a14:m>
                          <a:endParaRPr lang="en-GB" sz="2400" b="0" i="0" dirty="0">
                            <a:solidFill>
                              <a:srgbClr val="002060"/>
                            </a:solidFill>
                          </a:endParaRPr>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067733721"/>
                      </a:ext>
                    </a:extLst>
                  </a:tr>
                </a:tbl>
              </a:graphicData>
            </a:graphic>
          </p:graphicFrame>
        </mc:Choice>
        <mc:Fallback xmlns="">
          <p:graphicFrame>
            <p:nvGraphicFramePr>
              <p:cNvPr id="33" name="Table 32">
                <a:extLst>
                  <a:ext uri="{FF2B5EF4-FFF2-40B4-BE49-F238E27FC236}">
                    <a16:creationId xmlns:a16="http://schemas.microsoft.com/office/drawing/2014/main" id="{8243B6BB-62FE-42DA-A916-0F02D0D2F430}"/>
                  </a:ext>
                </a:extLst>
              </p:cNvPr>
              <p:cNvGraphicFramePr>
                <a:graphicFrameLocks noGrp="1"/>
              </p:cNvGraphicFramePr>
              <p:nvPr>
                <p:extLst>
                  <p:ext uri="{D42A27DB-BD31-4B8C-83A1-F6EECF244321}">
                    <p14:modId xmlns:p14="http://schemas.microsoft.com/office/powerpoint/2010/main" val="3429024482"/>
                  </p:ext>
                </p:extLst>
              </p:nvPr>
            </p:nvGraphicFramePr>
            <p:xfrm>
              <a:off x="6217815" y="1687457"/>
              <a:ext cx="5877617" cy="2973550"/>
            </p:xfrm>
            <a:graphic>
              <a:graphicData uri="http://schemas.openxmlformats.org/drawingml/2006/table">
                <a:tbl>
                  <a:tblPr firstRow="1" bandRow="1">
                    <a:tableStyleId>{912C8C85-51F0-491E-9774-3900AFEF0FD7}</a:tableStyleId>
                  </a:tblPr>
                  <a:tblGrid>
                    <a:gridCol w="2031602">
                      <a:extLst>
                        <a:ext uri="{9D8B030D-6E8A-4147-A177-3AD203B41FA5}">
                          <a16:colId xmlns:a16="http://schemas.microsoft.com/office/drawing/2014/main" val="226646542"/>
                        </a:ext>
                      </a:extLst>
                    </a:gridCol>
                    <a:gridCol w="3846015">
                      <a:extLst>
                        <a:ext uri="{9D8B030D-6E8A-4147-A177-3AD203B41FA5}">
                          <a16:colId xmlns:a16="http://schemas.microsoft.com/office/drawing/2014/main" val="2369657642"/>
                        </a:ext>
                      </a:extLst>
                    </a:gridCol>
                  </a:tblGrid>
                  <a:tr h="594710">
                    <a:tc gridSpan="2">
                      <a:txBody>
                        <a:bodyPr/>
                        <a:lstStyle/>
                        <a:p>
                          <a:endParaRPr lang="en-US"/>
                        </a:p>
                      </a:txBody>
                      <a:tcPr marL="93690" marR="93690" marT="46845" marB="46845"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104" t="-1020" r="-207" b="-401020"/>
                          </a:stretch>
                        </a:blipFill>
                      </a:tcPr>
                    </a:tc>
                    <a:tc hMerge="1">
                      <a:txBody>
                        <a:bodyPr/>
                        <a:lstStyle/>
                        <a:p>
                          <a:endParaRPr lang="en-GB" dirty="0"/>
                        </a:p>
                      </a:txBody>
                      <a:tcPr/>
                    </a:tc>
                    <a:extLst>
                      <a:ext uri="{0D108BD9-81ED-4DB2-BD59-A6C34878D82A}">
                        <a16:rowId xmlns:a16="http://schemas.microsoft.com/office/drawing/2014/main" val="1217815399"/>
                      </a:ext>
                    </a:extLst>
                  </a:tr>
                  <a:tr h="594710">
                    <a:tc>
                      <a:txBody>
                        <a:bodyPr/>
                        <a:lstStyle/>
                        <a:p>
                          <a:endParaRPr lang="en-US"/>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299" t="-101020" r="-189820" b="-301020"/>
                          </a:stretch>
                        </a:blipFill>
                      </a:tcPr>
                    </a:tc>
                    <a:tc>
                      <a:txBody>
                        <a:bodyPr/>
                        <a:lstStyle/>
                        <a:p>
                          <a:endParaRPr lang="en-US"/>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3006" t="-101020" r="-316" b="-301020"/>
                          </a:stretch>
                        </a:blipFill>
                      </a:tcPr>
                    </a:tc>
                    <a:extLst>
                      <a:ext uri="{0D108BD9-81ED-4DB2-BD59-A6C34878D82A}">
                        <a16:rowId xmlns:a16="http://schemas.microsoft.com/office/drawing/2014/main" val="3398999539"/>
                      </a:ext>
                    </a:extLst>
                  </a:tr>
                  <a:tr h="594710">
                    <a:tc>
                      <a:txBody>
                        <a:bodyPr/>
                        <a:lstStyle/>
                        <a:p>
                          <a:endParaRPr lang="en-US"/>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299" t="-203093" r="-189820" b="-204124"/>
                          </a:stretch>
                        </a:blipFill>
                      </a:tcPr>
                    </a:tc>
                    <a:tc>
                      <a:txBody>
                        <a:bodyPr/>
                        <a:lstStyle/>
                        <a:p>
                          <a:endParaRPr lang="en-US"/>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3006" t="-203093" r="-316" b="-204124"/>
                          </a:stretch>
                        </a:blipFill>
                      </a:tcPr>
                    </a:tc>
                    <a:extLst>
                      <a:ext uri="{0D108BD9-81ED-4DB2-BD59-A6C34878D82A}">
                        <a16:rowId xmlns:a16="http://schemas.microsoft.com/office/drawing/2014/main" val="2087480833"/>
                      </a:ext>
                    </a:extLst>
                  </a:tr>
                  <a:tr h="594710">
                    <a:tc>
                      <a:txBody>
                        <a:bodyPr/>
                        <a:lstStyle/>
                        <a:p>
                          <a:endParaRPr lang="en-US"/>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299" t="-300000" r="-189820" b="-102041"/>
                          </a:stretch>
                        </a:blipFill>
                      </a:tcPr>
                    </a:tc>
                    <a:tc>
                      <a:txBody>
                        <a:bodyPr/>
                        <a:lstStyle/>
                        <a:p>
                          <a:endParaRPr lang="en-US"/>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3006" t="-300000" r="-316" b="-102041"/>
                          </a:stretch>
                        </a:blipFill>
                      </a:tcPr>
                    </a:tc>
                    <a:extLst>
                      <a:ext uri="{0D108BD9-81ED-4DB2-BD59-A6C34878D82A}">
                        <a16:rowId xmlns:a16="http://schemas.microsoft.com/office/drawing/2014/main" val="3832580068"/>
                      </a:ext>
                    </a:extLst>
                  </a:tr>
                  <a:tr h="594710">
                    <a:tc>
                      <a:txBody>
                        <a:bodyPr/>
                        <a:lstStyle/>
                        <a:p>
                          <a:endParaRPr lang="en-US"/>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299" t="-400000" r="-189820" b="-2041"/>
                          </a:stretch>
                        </a:blipFill>
                      </a:tcPr>
                    </a:tc>
                    <a:tc>
                      <a:txBody>
                        <a:bodyPr/>
                        <a:lstStyle/>
                        <a:p>
                          <a:endParaRPr lang="en-US"/>
                        </a:p>
                      </a:txBody>
                      <a:tcPr marL="75528" marR="75528" marT="37764" marB="3776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3006" t="-400000" r="-316" b="-2041"/>
                          </a:stretch>
                        </a:blipFill>
                      </a:tcPr>
                    </a:tc>
                    <a:extLst>
                      <a:ext uri="{0D108BD9-81ED-4DB2-BD59-A6C34878D82A}">
                        <a16:rowId xmlns:a16="http://schemas.microsoft.com/office/drawing/2014/main" val="2067733721"/>
                      </a:ext>
                    </a:extLst>
                  </a:tr>
                </a:tbl>
              </a:graphicData>
            </a:graphic>
          </p:graphicFrame>
        </mc:Fallback>
      </mc:AlternateContent>
    </p:spTree>
    <p:extLst>
      <p:ext uri="{BB962C8B-B14F-4D97-AF65-F5344CB8AC3E}">
        <p14:creationId xmlns:p14="http://schemas.microsoft.com/office/powerpoint/2010/main" val="69989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1+#ppt_w/2"/>
                                          </p:val>
                                        </p:tav>
                                        <p:tav tm="100000">
                                          <p:val>
                                            <p:strVal val="#ppt_x"/>
                                          </p:val>
                                        </p:tav>
                                      </p:tavLst>
                                    </p:anim>
                                    <p:anim calcmode="lin" valueType="num">
                                      <p:cBhvr additive="base">
                                        <p:cTn id="5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1" grpId="0"/>
      <p:bldP spid="18" grpId="0"/>
      <p:bldP spid="19" grpId="0"/>
      <p:bldP spid="20" grpId="0"/>
      <p:bldP spid="21" grpId="0"/>
      <p:bldP spid="23" grpId="0"/>
      <p:bldP spid="24" grpId="0"/>
      <p:bldP spid="25" grpId="0"/>
      <p:bldP spid="26" grpId="0"/>
      <p:bldP spid="27" grpId="0"/>
      <p:bldP spid="28" grpId="0"/>
      <p:bldP spid="29"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854CD797-DE29-41C7-B2F5-D10F1D62CC82}"/>
              </a:ext>
            </a:extLst>
          </p:cNvPr>
          <p:cNvSpPr/>
          <p:nvPr/>
        </p:nvSpPr>
        <p:spPr>
          <a:xfrm>
            <a:off x="954165" y="51145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16" name="TextBox 15">
            <a:extLst>
              <a:ext uri="{FF2B5EF4-FFF2-40B4-BE49-F238E27FC236}">
                <a16:creationId xmlns:a16="http://schemas.microsoft.com/office/drawing/2014/main" id="{0CA37DD2-AB22-447A-B018-EB2E669A682A}"/>
              </a:ext>
            </a:extLst>
          </p:cNvPr>
          <p:cNvSpPr txBox="1"/>
          <p:nvPr/>
        </p:nvSpPr>
        <p:spPr>
          <a:xfrm>
            <a:off x="1527893" y="54868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17" name="Straight Connector 16">
            <a:extLst>
              <a:ext uri="{FF2B5EF4-FFF2-40B4-BE49-F238E27FC236}">
                <a16:creationId xmlns:a16="http://schemas.microsoft.com/office/drawing/2014/main" id="{4F59A2A3-AF1C-4060-BA07-51DF9E55FE5F}"/>
              </a:ext>
            </a:extLst>
          </p:cNvPr>
          <p:cNvCxnSpPr>
            <a:cxnSpLocks/>
          </p:cNvCxnSpPr>
          <p:nvPr/>
        </p:nvCxnSpPr>
        <p:spPr>
          <a:xfrm>
            <a:off x="1191446" y="986018"/>
            <a:ext cx="0" cy="185178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73DE0D8-BF47-4896-BF8F-200F546123CB}"/>
              </a:ext>
            </a:extLst>
          </p:cNvPr>
          <p:cNvSpPr txBox="1"/>
          <p:nvPr/>
        </p:nvSpPr>
        <p:spPr>
          <a:xfrm>
            <a:off x="1458965" y="560256"/>
            <a:ext cx="7685036" cy="2277547"/>
          </a:xfrm>
          <a:prstGeom prst="rect">
            <a:avLst/>
          </a:prstGeom>
          <a:noFill/>
        </p:spPr>
        <p:txBody>
          <a:bodyPr wrap="square" rtlCol="0">
            <a:spAutoFit/>
          </a:bodyPr>
          <a:lstStyle/>
          <a:p>
            <a:r>
              <a:rPr lang="en-US" sz="2800" b="1" dirty="0">
                <a:solidFill>
                  <a:srgbClr val="FF0000"/>
                </a:solidFill>
              </a:rPr>
              <a:t>Outline of Unit 1.2</a:t>
            </a:r>
          </a:p>
          <a:p>
            <a:pPr marL="914400" lvl="1" indent="-457200">
              <a:lnSpc>
                <a:spcPct val="150000"/>
              </a:lnSpc>
              <a:spcBef>
                <a:spcPts val="600"/>
              </a:spcBef>
              <a:buFont typeface="Wingdings" panose="05000000000000000000" pitchFamily="2" charset="2"/>
              <a:buChar char="§"/>
            </a:pPr>
            <a:r>
              <a:rPr lang="en-IN" sz="2400" dirty="0">
                <a:solidFill>
                  <a:srgbClr val="002060"/>
                </a:solidFill>
              </a:rPr>
              <a:t>Recurrence Relation</a:t>
            </a:r>
            <a:endParaRPr lang="en-GB" sz="2400" dirty="0">
              <a:solidFill>
                <a:srgbClr val="002060"/>
              </a:solidFill>
            </a:endParaRPr>
          </a:p>
          <a:p>
            <a:pPr marL="914400" lvl="1" indent="-457200">
              <a:lnSpc>
                <a:spcPct val="150000"/>
              </a:lnSpc>
              <a:spcBef>
                <a:spcPts val="600"/>
              </a:spcBef>
              <a:buFont typeface="Wingdings" panose="05000000000000000000" pitchFamily="2" charset="2"/>
              <a:buChar char="§"/>
            </a:pPr>
            <a:r>
              <a:rPr lang="en-GB" sz="2400" dirty="0">
                <a:solidFill>
                  <a:srgbClr val="002060"/>
                </a:solidFill>
              </a:rPr>
              <a:t>Solution of Linear Recurrence Relation using Undetermined Coefficient Method</a:t>
            </a:r>
            <a:endParaRPr lang="en-US" sz="2400" dirty="0">
              <a:solidFill>
                <a:srgbClr val="002060"/>
              </a:solidFill>
            </a:endParaRPr>
          </a:p>
        </p:txBody>
      </p:sp>
      <p:cxnSp>
        <p:nvCxnSpPr>
          <p:cNvPr id="7" name="Straight Connector 6">
            <a:extLst>
              <a:ext uri="{FF2B5EF4-FFF2-40B4-BE49-F238E27FC236}">
                <a16:creationId xmlns:a16="http://schemas.microsoft.com/office/drawing/2014/main" id="{260783CB-CD6F-42CF-8BA5-118F6020C29C}"/>
              </a:ext>
            </a:extLst>
          </p:cNvPr>
          <p:cNvCxnSpPr>
            <a:cxnSpLocks/>
          </p:cNvCxnSpPr>
          <p:nvPr/>
        </p:nvCxnSpPr>
        <p:spPr>
          <a:xfrm>
            <a:off x="1191446" y="0"/>
            <a:ext cx="0" cy="511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1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par>
                                <p:cTn id="18" presetID="22" presetClass="entr" presetSubtype="1"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3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6CCE0BA-E4E5-4D8B-8FDE-2282162EAA01}"/>
                  </a:ext>
                </a:extLst>
              </p:cNvPr>
              <p:cNvSpPr txBox="1"/>
              <p:nvPr/>
            </p:nvSpPr>
            <p:spPr>
              <a:xfrm>
                <a:off x="1679180" y="748805"/>
                <a:ext cx="2489214" cy="685224"/>
              </a:xfrm>
              <a:prstGeom prst="roundRect">
                <a:avLst/>
              </a:prstGeom>
              <a:solidFill>
                <a:srgbClr val="FBD448"/>
              </a:solid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ctr">
                  <a:lnSpc>
                    <a:spcPct val="100000"/>
                  </a:lnSpc>
                  <a:spcBef>
                    <a:spcPts val="0"/>
                  </a:spcBef>
                  <a:spcAft>
                    <a:spcPts val="0"/>
                  </a:spcAft>
                </a:pPr>
                <a:r>
                  <a:rPr lang="en-GB" b="1" dirty="0">
                    <a:solidFill>
                      <a:srgbClr val="002060"/>
                    </a:solidFill>
                    <a:latin typeface="+mj-lt"/>
                  </a:rPr>
                  <a:t>Computing </a:t>
                </a:r>
                <a14:m>
                  <m:oMath xmlns:m="http://schemas.openxmlformats.org/officeDocument/2006/math">
                    <m:sSubSup>
                      <m:sSubSupPr>
                        <m:ctrlPr>
                          <a:rPr lang="en-IN" sz="2800" b="1" i="1" smtClean="0">
                            <a:solidFill>
                              <a:srgbClr val="FF0000"/>
                            </a:solidFill>
                            <a:latin typeface="Cambria Math" panose="02040503050406030204" pitchFamily="18" charset="0"/>
                          </a:rPr>
                        </m:ctrlPr>
                      </m:sSubSupPr>
                      <m:e>
                        <m:r>
                          <a:rPr lang="en-IN" sz="2800" b="1" i="0" smtClean="0">
                            <a:solidFill>
                              <a:srgbClr val="FF0000"/>
                            </a:solidFill>
                            <a:latin typeface="Cambria Math" panose="02040503050406030204" pitchFamily="18" charset="0"/>
                          </a:rPr>
                          <m:t>𝐚</m:t>
                        </m:r>
                      </m:e>
                      <m:sub>
                        <m:r>
                          <a:rPr lang="en-IN" sz="2800" b="1" i="0" smtClean="0">
                            <a:solidFill>
                              <a:srgbClr val="FF0000"/>
                            </a:solidFill>
                            <a:latin typeface="Cambria Math" panose="02040503050406030204" pitchFamily="18" charset="0"/>
                          </a:rPr>
                          <m:t>𝐧</m:t>
                        </m:r>
                      </m:sub>
                      <m:sup>
                        <m:d>
                          <m:dPr>
                            <m:ctrlPr>
                              <a:rPr lang="en-IN" sz="2800" b="1" i="1" smtClean="0">
                                <a:solidFill>
                                  <a:srgbClr val="FF0000"/>
                                </a:solidFill>
                                <a:latin typeface="Cambria Math" panose="02040503050406030204" pitchFamily="18" charset="0"/>
                              </a:rPr>
                            </m:ctrlPr>
                          </m:dPr>
                          <m:e>
                            <m:r>
                              <a:rPr lang="en-IN" sz="2800" b="1" i="0" smtClean="0">
                                <a:solidFill>
                                  <a:srgbClr val="FF0000"/>
                                </a:solidFill>
                                <a:latin typeface="Cambria Math" panose="02040503050406030204" pitchFamily="18" charset="0"/>
                              </a:rPr>
                              <m:t>𝐩</m:t>
                            </m:r>
                          </m:e>
                        </m:d>
                      </m:sup>
                    </m:sSubSup>
                  </m:oMath>
                </a14:m>
                <a:endParaRPr lang="en-GB" b="1" dirty="0">
                  <a:solidFill>
                    <a:srgbClr val="002060"/>
                  </a:solidFill>
                  <a:latin typeface="+mj-lt"/>
                </a:endParaRPr>
              </a:p>
            </p:txBody>
          </p:sp>
        </mc:Choice>
        <mc:Fallback xmlns="">
          <p:sp>
            <p:nvSpPr>
              <p:cNvPr id="40" name="TextBox 39">
                <a:extLst>
                  <a:ext uri="{FF2B5EF4-FFF2-40B4-BE49-F238E27FC236}">
                    <a16:creationId xmlns:a16="http://schemas.microsoft.com/office/drawing/2014/main" id="{26CCE0BA-E4E5-4D8B-8FDE-2282162EAA01}"/>
                  </a:ext>
                </a:extLst>
              </p:cNvPr>
              <p:cNvSpPr txBox="1">
                <a:spLocks noRot="1" noChangeAspect="1" noMove="1" noResize="1" noEditPoints="1" noAdjustHandles="1" noChangeArrowheads="1" noChangeShapeType="1" noTextEdit="1"/>
              </p:cNvSpPr>
              <p:nvPr/>
            </p:nvSpPr>
            <p:spPr>
              <a:xfrm>
                <a:off x="1679180" y="748805"/>
                <a:ext cx="2489214" cy="685224"/>
              </a:xfrm>
              <a:prstGeom prst="roundRect">
                <a:avLst/>
              </a:prstGeom>
              <a:blipFill>
                <a:blip r:embed="rId2"/>
                <a:stretch>
                  <a:fillRect l="-2934" b="-20536"/>
                </a:stretch>
              </a:blipFill>
            </p:spPr>
            <p:txBody>
              <a:bodyPr/>
              <a:lstStyle/>
              <a:p>
                <a:r>
                  <a:rPr lang="en-IN">
                    <a:noFill/>
                  </a:rPr>
                  <a:t> </a:t>
                </a:r>
              </a:p>
            </p:txBody>
          </p:sp>
        </mc:Fallback>
      </mc:AlternateContent>
      <p:sp>
        <p:nvSpPr>
          <p:cNvPr id="44" name="TextBox 43">
            <a:extLst>
              <a:ext uri="{FF2B5EF4-FFF2-40B4-BE49-F238E27FC236}">
                <a16:creationId xmlns:a16="http://schemas.microsoft.com/office/drawing/2014/main" id="{0A628B7E-1890-4B1D-A00E-393EFB5AF806}"/>
              </a:ext>
            </a:extLst>
          </p:cNvPr>
          <p:cNvSpPr txBox="1"/>
          <p:nvPr/>
        </p:nvSpPr>
        <p:spPr>
          <a:xfrm>
            <a:off x="1679181" y="1547762"/>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Here, </a:t>
            </a:r>
            <a:endParaRPr lang="en-GB" b="1" dirty="0">
              <a:latin typeface="+mj-lt"/>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58A23C5-C010-4A73-A1D5-EFF1636F9719}"/>
                  </a:ext>
                </a:extLst>
              </p:cNvPr>
              <p:cNvSpPr txBox="1"/>
              <p:nvPr/>
            </p:nvSpPr>
            <p:spPr>
              <a:xfrm>
                <a:off x="2605088" y="1547762"/>
                <a:ext cx="2034164"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b="1" i="0" smtClean="0">
                          <a:solidFill>
                            <a:srgbClr val="FF0000"/>
                          </a:solidFill>
                          <a:latin typeface="Cambria Math" panose="02040503050406030204" pitchFamily="18" charset="0"/>
                        </a:rPr>
                        <m:t>𝐅</m:t>
                      </m:r>
                      <m:d>
                        <m:dPr>
                          <m:ctrlPr>
                            <a:rPr lang="en-IN" b="1" i="1" smtClean="0">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𝐧</m:t>
                          </m:r>
                        </m:e>
                      </m:d>
                      <m:r>
                        <a:rPr lang="en-IN" b="1" i="0" smtClean="0">
                          <a:solidFill>
                            <a:srgbClr val="FF0000"/>
                          </a:solidFill>
                          <a:latin typeface="Cambria Math" panose="02040503050406030204" pitchFamily="18" charset="0"/>
                        </a:rPr>
                        <m:t>=</m:t>
                      </m:r>
                      <m:sSup>
                        <m:sSupPr>
                          <m:ctrlPr>
                            <a:rPr lang="en-IN" b="1" i="1" smtClean="0">
                              <a:solidFill>
                                <a:srgbClr val="FF0000"/>
                              </a:solidFill>
                              <a:latin typeface="Cambria Math" panose="02040503050406030204" pitchFamily="18" charset="0"/>
                            </a:rPr>
                          </m:ctrlPr>
                        </m:sSupPr>
                        <m:e>
                          <m:r>
                            <a:rPr lang="en-IN" b="1" i="0" smtClean="0">
                              <a:solidFill>
                                <a:srgbClr val="FF0000"/>
                              </a:solidFill>
                              <a:latin typeface="Cambria Math" panose="02040503050406030204" pitchFamily="18" charset="0"/>
                            </a:rPr>
                            <m:t>𝟐</m:t>
                          </m:r>
                        </m:e>
                        <m:sup>
                          <m:r>
                            <a:rPr lang="en-IN" b="1" i="0" smtClean="0">
                              <a:solidFill>
                                <a:srgbClr val="FF0000"/>
                              </a:solidFill>
                              <a:latin typeface="Cambria Math" panose="02040503050406030204" pitchFamily="18" charset="0"/>
                            </a:rPr>
                            <m:t>𝐧</m:t>
                          </m:r>
                        </m:sup>
                      </m:sSup>
                    </m:oMath>
                  </m:oMathPara>
                </a14:m>
                <a:endParaRPr lang="en-GB" b="1" dirty="0">
                  <a:latin typeface="+mj-lt"/>
                </a:endParaRPr>
              </a:p>
            </p:txBody>
          </p:sp>
        </mc:Choice>
        <mc:Fallback xmlns="">
          <p:sp>
            <p:nvSpPr>
              <p:cNvPr id="45" name="TextBox 44">
                <a:extLst>
                  <a:ext uri="{FF2B5EF4-FFF2-40B4-BE49-F238E27FC236}">
                    <a16:creationId xmlns:a16="http://schemas.microsoft.com/office/drawing/2014/main" id="{C58A23C5-C010-4A73-A1D5-EFF1636F9719}"/>
                  </a:ext>
                </a:extLst>
              </p:cNvPr>
              <p:cNvSpPr txBox="1">
                <a:spLocks noRot="1" noChangeAspect="1" noMove="1" noResize="1" noEditPoints="1" noAdjustHandles="1" noChangeArrowheads="1" noChangeShapeType="1" noTextEdit="1"/>
              </p:cNvSpPr>
              <p:nvPr/>
            </p:nvSpPr>
            <p:spPr>
              <a:xfrm>
                <a:off x="2605088" y="1547762"/>
                <a:ext cx="2034164" cy="532966"/>
              </a:xfrm>
              <a:prstGeom prst="rect">
                <a:avLst/>
              </a:prstGeom>
              <a:blipFill>
                <a:blip r:embed="rId3"/>
                <a:stretch>
                  <a:fillRect/>
                </a:stretch>
              </a:blipFill>
            </p:spPr>
            <p:txBody>
              <a:bodyPr/>
              <a:lstStyle/>
              <a:p>
                <a:r>
                  <a:rPr lang="en-IN">
                    <a:noFill/>
                  </a:rPr>
                  <a:t> </a:t>
                </a:r>
              </a:p>
            </p:txBody>
          </p:sp>
        </mc:Fallback>
      </mc:AlternateContent>
      <p:sp>
        <p:nvSpPr>
          <p:cNvPr id="47" name="TextBox 46">
            <a:extLst>
              <a:ext uri="{FF2B5EF4-FFF2-40B4-BE49-F238E27FC236}">
                <a16:creationId xmlns:a16="http://schemas.microsoft.com/office/drawing/2014/main" id="{138DE481-45A3-4183-8D19-04BE5818881F}"/>
              </a:ext>
            </a:extLst>
          </p:cNvPr>
          <p:cNvSpPr txBox="1"/>
          <p:nvPr/>
        </p:nvSpPr>
        <p:spPr>
          <a:xfrm>
            <a:off x="1679181" y="2197667"/>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Let, </a:t>
            </a:r>
            <a:endParaRPr lang="en-GB" b="1" dirty="0">
              <a:latin typeface="+mj-lt"/>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633E2CE-FD7B-4D88-A577-916677E7A734}"/>
                  </a:ext>
                </a:extLst>
              </p:cNvPr>
              <p:cNvSpPr txBox="1"/>
              <p:nvPr/>
            </p:nvSpPr>
            <p:spPr>
              <a:xfrm>
                <a:off x="2375355" y="2098729"/>
                <a:ext cx="2034163" cy="61933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en-IN" b="0" i="1" smtClean="0">
                              <a:solidFill>
                                <a:srgbClr val="002060"/>
                              </a:solidFill>
                              <a:latin typeface="Cambria Math" panose="02040503050406030204" pitchFamily="18" charset="0"/>
                            </a:rPr>
                          </m:ctrlPr>
                        </m:sSubPr>
                        <m:e>
                          <m:r>
                            <m:rPr>
                              <m:sty m:val="p"/>
                            </m:rPr>
                            <a:rPr lang="en-IN" b="0" i="0" smtClean="0">
                              <a:solidFill>
                                <a:srgbClr val="002060"/>
                              </a:solidFill>
                              <a:latin typeface="Cambria Math" panose="02040503050406030204" pitchFamily="18" charset="0"/>
                            </a:rPr>
                            <m:t>P</m:t>
                          </m:r>
                        </m:e>
                        <m:sub>
                          <m:r>
                            <a:rPr lang="en-IN" b="0" i="0" smtClean="0">
                              <a:solidFill>
                                <a:srgbClr val="002060"/>
                              </a:solidFill>
                              <a:latin typeface="Cambria Math" panose="02040503050406030204" pitchFamily="18" charset="0"/>
                            </a:rPr>
                            <m:t>0</m:t>
                          </m:r>
                        </m:sub>
                      </m:sSub>
                      <m:r>
                        <a:rPr lang="en-IN" b="0" i="0" smtClean="0">
                          <a:solidFill>
                            <a:srgbClr val="002060"/>
                          </a:solidFill>
                          <a:latin typeface="Cambria Math" panose="02040503050406030204" pitchFamily="18" charset="0"/>
                        </a:rPr>
                        <m:t> </m:t>
                      </m:r>
                      <m:sSup>
                        <m:sSupPr>
                          <m:ctrlPr>
                            <a:rPr lang="en-IN" i="1">
                              <a:solidFill>
                                <a:srgbClr val="002060"/>
                              </a:solidFill>
                              <a:latin typeface="Cambria Math" panose="02040503050406030204" pitchFamily="18" charset="0"/>
                            </a:rPr>
                          </m:ctrlPr>
                        </m:sSupPr>
                        <m:e>
                          <m:r>
                            <a:rPr lang="en-IN" b="0" i="0">
                              <a:solidFill>
                                <a:srgbClr val="002060"/>
                              </a:solidFill>
                              <a:latin typeface="Cambria Math" panose="02040503050406030204" pitchFamily="18" charset="0"/>
                            </a:rPr>
                            <m:t>2</m:t>
                          </m:r>
                        </m:e>
                        <m:sup>
                          <m:r>
                            <m:rPr>
                              <m:sty m:val="p"/>
                            </m:rPr>
                            <a:rPr lang="en-IN" b="0" i="0">
                              <a:solidFill>
                                <a:srgbClr val="002060"/>
                              </a:solidFill>
                              <a:latin typeface="Cambria Math" panose="02040503050406030204" pitchFamily="18" charset="0"/>
                            </a:rPr>
                            <m:t>n</m:t>
                          </m:r>
                        </m:sup>
                      </m:sSup>
                    </m:oMath>
                  </m:oMathPara>
                </a14:m>
                <a:endParaRPr lang="en-GB" dirty="0">
                  <a:solidFill>
                    <a:srgbClr val="002060"/>
                  </a:solidFill>
                  <a:latin typeface="+mj-lt"/>
                </a:endParaRPr>
              </a:p>
            </p:txBody>
          </p:sp>
        </mc:Choice>
        <mc:Fallback xmlns="">
          <p:sp>
            <p:nvSpPr>
              <p:cNvPr id="50" name="TextBox 49">
                <a:extLst>
                  <a:ext uri="{FF2B5EF4-FFF2-40B4-BE49-F238E27FC236}">
                    <a16:creationId xmlns:a16="http://schemas.microsoft.com/office/drawing/2014/main" id="{5633E2CE-FD7B-4D88-A577-916677E7A734}"/>
                  </a:ext>
                </a:extLst>
              </p:cNvPr>
              <p:cNvSpPr txBox="1">
                <a:spLocks noRot="1" noChangeAspect="1" noMove="1" noResize="1" noEditPoints="1" noAdjustHandles="1" noChangeArrowheads="1" noChangeShapeType="1" noTextEdit="1"/>
              </p:cNvSpPr>
              <p:nvPr/>
            </p:nvSpPr>
            <p:spPr>
              <a:xfrm>
                <a:off x="2375355" y="2098729"/>
                <a:ext cx="2034163" cy="61933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31C00B0-8E37-46A0-84E3-BA45B2D7410E}"/>
                  </a:ext>
                </a:extLst>
              </p:cNvPr>
              <p:cNvSpPr txBox="1"/>
              <p:nvPr/>
            </p:nvSpPr>
            <p:spPr>
              <a:xfrm>
                <a:off x="2375355" y="2839872"/>
                <a:ext cx="2440436" cy="63690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r>
                            <a:rPr lang="en-IN" b="0" i="0" smtClean="0">
                              <a:solidFill>
                                <a:srgbClr val="002060"/>
                              </a:solidFill>
                              <a:latin typeface="Cambria Math" panose="02040503050406030204" pitchFamily="18" charset="0"/>
                            </a:rPr>
                            <m:t>−1</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0</m:t>
                          </m:r>
                        </m:sub>
                      </m:sSub>
                      <m:r>
                        <a:rPr lang="en-IN">
                          <a:latin typeface="Cambria Math" panose="02040503050406030204" pitchFamily="18" charset="0"/>
                        </a:rPr>
                        <m:t> </m:t>
                      </m:r>
                      <m:sSup>
                        <m:sSupPr>
                          <m:ctrlPr>
                            <a:rPr lang="en-IN" i="1">
                              <a:latin typeface="Cambria Math" panose="02040503050406030204" pitchFamily="18" charset="0"/>
                            </a:rPr>
                          </m:ctrlPr>
                        </m:sSupPr>
                        <m:e>
                          <m:r>
                            <a:rPr lang="en-IN">
                              <a:latin typeface="Cambria Math" panose="02040503050406030204" pitchFamily="18" charset="0"/>
                            </a:rPr>
                            <m:t>2</m:t>
                          </m:r>
                        </m:e>
                        <m:sup>
                          <m:r>
                            <m:rPr>
                              <m:sty m:val="p"/>
                            </m:rPr>
                            <a:rPr lang="en-IN">
                              <a:latin typeface="Cambria Math" panose="02040503050406030204" pitchFamily="18" charset="0"/>
                            </a:rPr>
                            <m:t>n</m:t>
                          </m:r>
                          <m:r>
                            <a:rPr lang="en-IN" b="0" i="1" smtClean="0">
                              <a:latin typeface="Cambria Math" panose="02040503050406030204" pitchFamily="18" charset="0"/>
                            </a:rPr>
                            <m:t>−1</m:t>
                          </m:r>
                        </m:sup>
                      </m:sSup>
                    </m:oMath>
                  </m:oMathPara>
                </a14:m>
                <a:endParaRPr lang="en-GB" dirty="0">
                  <a:solidFill>
                    <a:srgbClr val="002060"/>
                  </a:solidFill>
                  <a:latin typeface="+mj-lt"/>
                </a:endParaRPr>
              </a:p>
            </p:txBody>
          </p:sp>
        </mc:Choice>
        <mc:Fallback xmlns="">
          <p:sp>
            <p:nvSpPr>
              <p:cNvPr id="60" name="TextBox 59">
                <a:extLst>
                  <a:ext uri="{FF2B5EF4-FFF2-40B4-BE49-F238E27FC236}">
                    <a16:creationId xmlns:a16="http://schemas.microsoft.com/office/drawing/2014/main" id="{B31C00B0-8E37-46A0-84E3-BA45B2D7410E}"/>
                  </a:ext>
                </a:extLst>
              </p:cNvPr>
              <p:cNvSpPr txBox="1">
                <a:spLocks noRot="1" noChangeAspect="1" noMove="1" noResize="1" noEditPoints="1" noAdjustHandles="1" noChangeArrowheads="1" noChangeShapeType="1" noTextEdit="1"/>
              </p:cNvSpPr>
              <p:nvPr/>
            </p:nvSpPr>
            <p:spPr>
              <a:xfrm>
                <a:off x="2375355" y="2839872"/>
                <a:ext cx="2440436" cy="63690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09FBFF3-2193-4A15-AA65-8052A66C4C9B}"/>
                  </a:ext>
                </a:extLst>
              </p:cNvPr>
              <p:cNvSpPr txBox="1"/>
              <p:nvPr/>
            </p:nvSpPr>
            <p:spPr>
              <a:xfrm>
                <a:off x="2375355" y="3598584"/>
                <a:ext cx="2440442" cy="637354"/>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r>
                            <a:rPr lang="en-IN" b="0" i="0" smtClean="0">
                              <a:solidFill>
                                <a:srgbClr val="002060"/>
                              </a:solidFill>
                              <a:latin typeface="Cambria Math" panose="02040503050406030204" pitchFamily="18" charset="0"/>
                            </a:rPr>
                            <m:t>−2</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0</m:t>
                          </m:r>
                        </m:sub>
                      </m:sSub>
                      <m:r>
                        <a:rPr lang="en-IN">
                          <a:latin typeface="Cambria Math" panose="02040503050406030204" pitchFamily="18" charset="0"/>
                        </a:rPr>
                        <m:t> </m:t>
                      </m:r>
                      <m:sSup>
                        <m:sSupPr>
                          <m:ctrlPr>
                            <a:rPr lang="en-IN" i="1">
                              <a:latin typeface="Cambria Math" panose="02040503050406030204" pitchFamily="18" charset="0"/>
                            </a:rPr>
                          </m:ctrlPr>
                        </m:sSupPr>
                        <m:e>
                          <m:r>
                            <a:rPr lang="en-IN">
                              <a:latin typeface="Cambria Math" panose="02040503050406030204" pitchFamily="18" charset="0"/>
                            </a:rPr>
                            <m:t>2</m:t>
                          </m:r>
                        </m:e>
                        <m:sup>
                          <m:r>
                            <m:rPr>
                              <m:sty m:val="p"/>
                            </m:rPr>
                            <a:rPr lang="en-IN">
                              <a:latin typeface="Cambria Math" panose="02040503050406030204" pitchFamily="18" charset="0"/>
                            </a:rPr>
                            <m:t>n</m:t>
                          </m:r>
                          <m:r>
                            <a:rPr lang="en-IN" i="1">
                              <a:latin typeface="Cambria Math" panose="02040503050406030204" pitchFamily="18" charset="0"/>
                            </a:rPr>
                            <m:t>−</m:t>
                          </m:r>
                          <m:r>
                            <a:rPr lang="en-IN" b="0" i="1" smtClean="0">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65" name="TextBox 64">
                <a:extLst>
                  <a:ext uri="{FF2B5EF4-FFF2-40B4-BE49-F238E27FC236}">
                    <a16:creationId xmlns:a16="http://schemas.microsoft.com/office/drawing/2014/main" id="{509FBFF3-2193-4A15-AA65-8052A66C4C9B}"/>
                  </a:ext>
                </a:extLst>
              </p:cNvPr>
              <p:cNvSpPr txBox="1">
                <a:spLocks noRot="1" noChangeAspect="1" noMove="1" noResize="1" noEditPoints="1" noAdjustHandles="1" noChangeArrowheads="1" noChangeShapeType="1" noTextEdit="1"/>
              </p:cNvSpPr>
              <p:nvPr/>
            </p:nvSpPr>
            <p:spPr>
              <a:xfrm>
                <a:off x="2375355" y="3598584"/>
                <a:ext cx="2440442" cy="637354"/>
              </a:xfrm>
              <a:prstGeom prst="rect">
                <a:avLst/>
              </a:prstGeom>
              <a:blipFill>
                <a:blip r:embed="rId7"/>
                <a:stretch>
                  <a:fillRect/>
                </a:stretch>
              </a:blipFill>
            </p:spPr>
            <p:txBody>
              <a:bodyPr/>
              <a:lstStyle/>
              <a:p>
                <a:r>
                  <a:rPr lang="en-IN">
                    <a:noFill/>
                  </a:rPr>
                  <a:t> </a:t>
                </a:r>
              </a:p>
            </p:txBody>
          </p:sp>
        </mc:Fallback>
      </mc:AlternateContent>
      <p:sp>
        <p:nvSpPr>
          <p:cNvPr id="80" name="TextBox 79">
            <a:extLst>
              <a:ext uri="{FF2B5EF4-FFF2-40B4-BE49-F238E27FC236}">
                <a16:creationId xmlns:a16="http://schemas.microsoft.com/office/drawing/2014/main" id="{FA0BC57A-6367-4D75-9772-30C0FD755DAC}"/>
              </a:ext>
            </a:extLst>
          </p:cNvPr>
          <p:cNvSpPr txBox="1"/>
          <p:nvPr/>
        </p:nvSpPr>
        <p:spPr>
          <a:xfrm>
            <a:off x="1679180" y="5323089"/>
            <a:ext cx="9018809" cy="523220"/>
          </a:xfrm>
          <a:prstGeom prst="rect">
            <a:avLst/>
          </a:prstGeom>
          <a:noFill/>
        </p:spPr>
        <p:txBody>
          <a:bodyPr wrap="square" anchor="ctr">
            <a:spAutoFit/>
          </a:bodyPr>
          <a:lstStyle>
            <a:defPPr>
              <a:defRPr lang="en-US"/>
            </a:defPPr>
            <a:lvl1pPr algn="just">
              <a:lnSpc>
                <a:spcPct val="100000"/>
              </a:lnSpc>
              <a:spcBef>
                <a:spcPts val="0"/>
              </a:spcBef>
              <a:spcAft>
                <a:spcPts val="0"/>
              </a:spcAft>
              <a:defRPr sz="2800" b="0" i="0">
                <a:solidFill>
                  <a:srgbClr val="002060"/>
                </a:solidFill>
                <a:latin typeface="+mj-lt"/>
              </a:defRPr>
            </a:lvl1pPr>
          </a:lstStyle>
          <a:p>
            <a:r>
              <a:rPr lang="en-GB" dirty="0"/>
              <a:t>Substituting these values in given recurrence relation. We get,</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66173D-6BD8-4ECE-AFA7-777166FBCB4C}"/>
                  </a:ext>
                </a:extLst>
              </p:cNvPr>
              <p:cNvSpPr txBox="1"/>
              <p:nvPr/>
            </p:nvSpPr>
            <p:spPr>
              <a:xfrm>
                <a:off x="4209175" y="844321"/>
                <a:ext cx="5674146"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sub>
                      </m:sSub>
                      <m:r>
                        <a:rPr lang="en-US">
                          <a:latin typeface="Cambria Math" panose="02040503050406030204" pitchFamily="18" charset="0"/>
                        </a:rPr>
                        <m:t>+6</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a:latin typeface="Cambria Math" panose="02040503050406030204" pitchFamily="18" charset="0"/>
                            </a:rPr>
                            <m:t>−1</m:t>
                          </m:r>
                        </m:sub>
                      </m:sSub>
                      <m:r>
                        <a:rPr lang="en-US">
                          <a:latin typeface="Cambria Math" panose="02040503050406030204" pitchFamily="18" charset="0"/>
                        </a:rPr>
                        <m:t>+12</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a:latin typeface="Cambria Math" panose="02040503050406030204" pitchFamily="18" charset="0"/>
                            </a:rPr>
                            <m:t>−2</m:t>
                          </m:r>
                        </m:sub>
                      </m:sSub>
                      <m:r>
                        <a:rPr lang="en-US">
                          <a:latin typeface="Cambria Math" panose="02040503050406030204" pitchFamily="18" charset="0"/>
                        </a:rPr>
                        <m:t>+8</m:t>
                      </m:r>
                      <m:sSub>
                        <m:sSubPr>
                          <m:ctrlPr>
                            <a:rPr lang="en-IN" i="1">
                              <a:latin typeface="Cambria Math" panose="02040503050406030204" pitchFamily="18" charset="0"/>
                            </a:rPr>
                          </m:ctrlPr>
                        </m:sSubPr>
                        <m:e>
                          <m:r>
                            <m:rPr>
                              <m:sty m:val="p"/>
                            </m:rPr>
                            <a:rPr lang="en-US">
                              <a:latin typeface="Cambria Math" panose="02040503050406030204" pitchFamily="18" charset="0"/>
                            </a:rPr>
                            <m:t>a</m:t>
                          </m:r>
                        </m:e>
                        <m:sub>
                          <m:r>
                            <m:rPr>
                              <m:sty m:val="p"/>
                            </m:rPr>
                            <a:rPr lang="en-US">
                              <a:latin typeface="Cambria Math" panose="02040503050406030204" pitchFamily="18" charset="0"/>
                            </a:rPr>
                            <m:t>n</m:t>
                          </m:r>
                          <m:r>
                            <a:rPr lang="en-US">
                              <a:latin typeface="Cambria Math" panose="02040503050406030204" pitchFamily="18" charset="0"/>
                            </a:rPr>
                            <m:t>−3</m:t>
                          </m:r>
                        </m:sub>
                      </m:sSub>
                      <m:r>
                        <a:rPr lang="en-US">
                          <a:latin typeface="Cambria Math" panose="02040503050406030204" pitchFamily="18" charset="0"/>
                        </a:rPr>
                        <m:t>=</m:t>
                      </m:r>
                      <m:sSup>
                        <m:sSupPr>
                          <m:ctrlPr>
                            <a:rPr lang="en-IN" i="1">
                              <a:latin typeface="Cambria Math" panose="02040503050406030204" pitchFamily="18" charset="0"/>
                            </a:rPr>
                          </m:ctrlPr>
                        </m:sSupPr>
                        <m:e>
                          <m:r>
                            <a:rPr lang="en-US">
                              <a:latin typeface="Cambria Math" panose="02040503050406030204" pitchFamily="18" charset="0"/>
                            </a:rPr>
                            <m:t>2</m:t>
                          </m:r>
                        </m:e>
                        <m:sup>
                          <m:r>
                            <m:rPr>
                              <m:sty m:val="p"/>
                            </m:rPr>
                            <a:rPr lang="en-US">
                              <a:latin typeface="Cambria Math" panose="02040503050406030204" pitchFamily="18" charset="0"/>
                            </a:rPr>
                            <m:t>n</m:t>
                          </m:r>
                        </m:sup>
                      </m:sSup>
                    </m:oMath>
                  </m:oMathPara>
                </a14:m>
                <a:endParaRPr lang="en-IN" sz="4000" dirty="0"/>
              </a:p>
            </p:txBody>
          </p:sp>
        </mc:Choice>
        <mc:Fallback xmlns="">
          <p:sp>
            <p:nvSpPr>
              <p:cNvPr id="18" name="TextBox 17">
                <a:extLst>
                  <a:ext uri="{FF2B5EF4-FFF2-40B4-BE49-F238E27FC236}">
                    <a16:creationId xmlns:a16="http://schemas.microsoft.com/office/drawing/2014/main" id="{1766173D-6BD8-4ECE-AFA7-777166FBCB4C}"/>
                  </a:ext>
                </a:extLst>
              </p:cNvPr>
              <p:cNvSpPr txBox="1">
                <a:spLocks noRot="1" noChangeAspect="1" noMove="1" noResize="1" noEditPoints="1" noAdjustHandles="1" noChangeArrowheads="1" noChangeShapeType="1" noTextEdit="1"/>
              </p:cNvSpPr>
              <p:nvPr/>
            </p:nvSpPr>
            <p:spPr>
              <a:xfrm>
                <a:off x="4209175" y="844321"/>
                <a:ext cx="5674146"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BF635BB-F4EF-42AE-9ACB-B5E80C9EF92E}"/>
                  </a:ext>
                </a:extLst>
              </p:cNvPr>
              <p:cNvSpPr txBox="1"/>
              <p:nvPr/>
            </p:nvSpPr>
            <p:spPr>
              <a:xfrm>
                <a:off x="2375355" y="4357744"/>
                <a:ext cx="2440442" cy="637354"/>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r>
                            <a:rPr lang="en-IN" b="0" i="0" smtClean="0">
                              <a:solidFill>
                                <a:srgbClr val="002060"/>
                              </a:solidFill>
                              <a:latin typeface="Cambria Math" panose="02040503050406030204" pitchFamily="18" charset="0"/>
                            </a:rPr>
                            <m:t>−3</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0</m:t>
                          </m:r>
                        </m:sub>
                      </m:sSub>
                      <m:r>
                        <a:rPr lang="en-IN">
                          <a:latin typeface="Cambria Math" panose="02040503050406030204" pitchFamily="18" charset="0"/>
                        </a:rPr>
                        <m:t> </m:t>
                      </m:r>
                      <m:sSup>
                        <m:sSupPr>
                          <m:ctrlPr>
                            <a:rPr lang="en-IN" i="1">
                              <a:latin typeface="Cambria Math" panose="02040503050406030204" pitchFamily="18" charset="0"/>
                            </a:rPr>
                          </m:ctrlPr>
                        </m:sSupPr>
                        <m:e>
                          <m:r>
                            <a:rPr lang="en-IN">
                              <a:latin typeface="Cambria Math" panose="02040503050406030204" pitchFamily="18" charset="0"/>
                            </a:rPr>
                            <m:t>2</m:t>
                          </m:r>
                        </m:e>
                        <m:sup>
                          <m:r>
                            <m:rPr>
                              <m:sty m:val="p"/>
                            </m:rPr>
                            <a:rPr lang="en-IN">
                              <a:latin typeface="Cambria Math" panose="02040503050406030204" pitchFamily="18" charset="0"/>
                            </a:rPr>
                            <m:t>n</m:t>
                          </m:r>
                          <m:r>
                            <a:rPr lang="en-IN" i="1">
                              <a:latin typeface="Cambria Math" panose="02040503050406030204" pitchFamily="18" charset="0"/>
                            </a:rPr>
                            <m:t>−</m:t>
                          </m:r>
                          <m:r>
                            <a:rPr lang="en-IN" b="0" i="1" smtClean="0">
                              <a:latin typeface="Cambria Math" panose="02040503050406030204" pitchFamily="18" charset="0"/>
                            </a:rPr>
                            <m:t>3</m:t>
                          </m:r>
                        </m:sup>
                      </m:sSup>
                    </m:oMath>
                  </m:oMathPara>
                </a14:m>
                <a:endParaRPr lang="en-GB" dirty="0">
                  <a:solidFill>
                    <a:srgbClr val="002060"/>
                  </a:solidFill>
                  <a:latin typeface="+mj-lt"/>
                </a:endParaRPr>
              </a:p>
            </p:txBody>
          </p:sp>
        </mc:Choice>
        <mc:Fallback xmlns="">
          <p:sp>
            <p:nvSpPr>
              <p:cNvPr id="19" name="TextBox 18">
                <a:extLst>
                  <a:ext uri="{FF2B5EF4-FFF2-40B4-BE49-F238E27FC236}">
                    <a16:creationId xmlns:a16="http://schemas.microsoft.com/office/drawing/2014/main" id="{0BF635BB-F4EF-42AE-9ACB-B5E80C9EF92E}"/>
                  </a:ext>
                </a:extLst>
              </p:cNvPr>
              <p:cNvSpPr txBox="1">
                <a:spLocks noRot="1" noChangeAspect="1" noMove="1" noResize="1" noEditPoints="1" noAdjustHandles="1" noChangeArrowheads="1" noChangeShapeType="1" noTextEdit="1"/>
              </p:cNvSpPr>
              <p:nvPr/>
            </p:nvSpPr>
            <p:spPr>
              <a:xfrm>
                <a:off x="2375355" y="4357744"/>
                <a:ext cx="2440442" cy="637354"/>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1B5F886-B4C7-4A07-99E0-64E2669CF3D3}"/>
                  </a:ext>
                </a:extLst>
              </p:cNvPr>
              <p:cNvSpPr/>
              <p:nvPr/>
            </p:nvSpPr>
            <p:spPr>
              <a:xfrm>
                <a:off x="1614776" y="5797649"/>
                <a:ext cx="8920134" cy="738664"/>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d>
                        <m:dPr>
                          <m:ctrlPr>
                            <a:rPr lang="en-GB" sz="2800" b="0" i="1" smtClean="0">
                              <a:solidFill>
                                <a:srgbClr val="002060"/>
                              </a:solidFill>
                              <a:latin typeface="Cambria Math" panose="02040503050406030204" pitchFamily="18" charset="0"/>
                            </a:rPr>
                          </m:ctrlPr>
                        </m:dPr>
                        <m:e>
                          <m:r>
                            <a:rPr lang="en-IN" sz="2800" b="0" i="1" smtClean="0">
                              <a:solidFill>
                                <a:schemeClr val="bg1"/>
                              </a:solidFill>
                              <a:latin typeface="Cambria Math" panose="02040503050406030204" pitchFamily="18" charset="0"/>
                            </a:rPr>
                            <m:t> </m:t>
                          </m:r>
                          <m:sSub>
                            <m:sSubPr>
                              <m:ctrlPr>
                                <a:rPr lang="en-IN" sz="2800" i="1" smtClean="0">
                                  <a:solidFill>
                                    <a:schemeClr val="bg1"/>
                                  </a:solidFill>
                                  <a:latin typeface="Cambria Math" panose="02040503050406030204" pitchFamily="18" charset="0"/>
                                </a:rPr>
                              </m:ctrlPr>
                            </m:sSubPr>
                            <m:e>
                              <m:r>
                                <m:rPr>
                                  <m:sty m:val="p"/>
                                </m:rPr>
                                <a:rPr lang="en-IN" sz="2800">
                                  <a:solidFill>
                                    <a:schemeClr val="bg1"/>
                                  </a:solidFill>
                                  <a:latin typeface="Cambria Math" panose="02040503050406030204" pitchFamily="18" charset="0"/>
                                </a:rPr>
                                <m:t>P</m:t>
                              </m:r>
                            </m:e>
                            <m:sub>
                              <m:r>
                                <a:rPr lang="en-IN" sz="2800">
                                  <a:solidFill>
                                    <a:schemeClr val="bg1"/>
                                  </a:solidFill>
                                  <a:latin typeface="Cambria Math" panose="02040503050406030204" pitchFamily="18" charset="0"/>
                                </a:rPr>
                                <m:t>0</m:t>
                              </m:r>
                            </m:sub>
                          </m:sSub>
                          <m:r>
                            <a:rPr lang="en-IN" sz="2800">
                              <a:solidFill>
                                <a:schemeClr val="bg1"/>
                              </a:solidFill>
                              <a:latin typeface="Cambria Math" panose="02040503050406030204" pitchFamily="18" charset="0"/>
                            </a:rPr>
                            <m:t> </m:t>
                          </m:r>
                          <m:sSup>
                            <m:sSupPr>
                              <m:ctrlPr>
                                <a:rPr lang="en-IN" sz="2800" i="1">
                                  <a:solidFill>
                                    <a:schemeClr val="bg1"/>
                                  </a:solidFill>
                                  <a:latin typeface="Cambria Math" panose="02040503050406030204" pitchFamily="18" charset="0"/>
                                </a:rPr>
                              </m:ctrlPr>
                            </m:sSupPr>
                            <m:e>
                              <m:r>
                                <a:rPr lang="en-IN" sz="2800">
                                  <a:solidFill>
                                    <a:schemeClr val="bg1"/>
                                  </a:solidFill>
                                  <a:latin typeface="Cambria Math" panose="02040503050406030204" pitchFamily="18" charset="0"/>
                                </a:rPr>
                                <m:t>2</m:t>
                              </m:r>
                            </m:e>
                            <m:sup>
                              <m:r>
                                <m:rPr>
                                  <m:sty m:val="p"/>
                                </m:rPr>
                                <a:rPr lang="en-IN" sz="2800">
                                  <a:solidFill>
                                    <a:schemeClr val="bg1"/>
                                  </a:solidFill>
                                  <a:latin typeface="Cambria Math" panose="02040503050406030204" pitchFamily="18" charset="0"/>
                                </a:rPr>
                                <m:t>n</m:t>
                              </m:r>
                            </m:sup>
                          </m:sSup>
                          <m:r>
                            <a:rPr lang="en-IN" sz="2800" b="0" i="1" smtClean="0">
                              <a:solidFill>
                                <a:schemeClr val="bg1"/>
                              </a:solidFill>
                              <a:latin typeface="Cambria Math" panose="02040503050406030204" pitchFamily="18" charset="0"/>
                            </a:rPr>
                            <m:t> </m:t>
                          </m:r>
                        </m:e>
                      </m:d>
                      <m:r>
                        <a:rPr lang="en-GB" sz="2800" b="0" i="1" smtClean="0">
                          <a:solidFill>
                            <a:srgbClr val="002060"/>
                          </a:solidFill>
                          <a:latin typeface="Cambria Math" panose="02040503050406030204" pitchFamily="18" charset="0"/>
                        </a:rPr>
                        <m:t>+6</m:t>
                      </m:r>
                      <m:d>
                        <m:dPr>
                          <m:ctrlPr>
                            <a:rPr lang="en-GB" sz="2800" i="1">
                              <a:solidFill>
                                <a:srgbClr val="002060"/>
                              </a:solidFill>
                              <a:latin typeface="Cambria Math" panose="02040503050406030204" pitchFamily="18" charset="0"/>
                            </a:rPr>
                          </m:ctrlPr>
                        </m:dPr>
                        <m:e>
                          <m:r>
                            <a:rPr lang="en-IN" sz="2800" b="0" i="1" smtClean="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a:solidFill>
                                    <a:schemeClr val="bg1"/>
                                  </a:solidFill>
                                  <a:latin typeface="Cambria Math" panose="02040503050406030204" pitchFamily="18" charset="0"/>
                                </a:rPr>
                                <m:t>P</m:t>
                              </m:r>
                            </m:e>
                            <m:sub>
                              <m:r>
                                <a:rPr lang="en-IN" sz="2800">
                                  <a:solidFill>
                                    <a:schemeClr val="bg1"/>
                                  </a:solidFill>
                                  <a:latin typeface="Cambria Math" panose="02040503050406030204" pitchFamily="18" charset="0"/>
                                </a:rPr>
                                <m:t>0</m:t>
                              </m:r>
                            </m:sub>
                          </m:sSub>
                          <m:r>
                            <a:rPr lang="en-IN" sz="2800">
                              <a:solidFill>
                                <a:schemeClr val="bg1"/>
                              </a:solidFill>
                              <a:latin typeface="Cambria Math" panose="02040503050406030204" pitchFamily="18" charset="0"/>
                            </a:rPr>
                            <m:t> </m:t>
                          </m:r>
                          <m:sSup>
                            <m:sSupPr>
                              <m:ctrlPr>
                                <a:rPr lang="en-IN" sz="2800" i="1">
                                  <a:solidFill>
                                    <a:schemeClr val="bg1"/>
                                  </a:solidFill>
                                  <a:latin typeface="Cambria Math" panose="02040503050406030204" pitchFamily="18" charset="0"/>
                                </a:rPr>
                              </m:ctrlPr>
                            </m:sSupPr>
                            <m:e>
                              <m:r>
                                <a:rPr lang="en-IN" sz="2800">
                                  <a:solidFill>
                                    <a:schemeClr val="bg1"/>
                                  </a:solidFill>
                                  <a:latin typeface="Cambria Math" panose="02040503050406030204" pitchFamily="18" charset="0"/>
                                </a:rPr>
                                <m:t>2</m:t>
                              </m:r>
                            </m:e>
                            <m:sup>
                              <m:r>
                                <m:rPr>
                                  <m:sty m:val="p"/>
                                </m:rPr>
                                <a:rPr lang="en-IN" sz="2800">
                                  <a:solidFill>
                                    <a:schemeClr val="bg1"/>
                                  </a:solidFill>
                                  <a:latin typeface="Cambria Math" panose="02040503050406030204" pitchFamily="18" charset="0"/>
                                </a:rPr>
                                <m:t>n</m:t>
                              </m:r>
                              <m:r>
                                <a:rPr lang="en-IN" sz="2800" i="1">
                                  <a:solidFill>
                                    <a:schemeClr val="bg1"/>
                                  </a:solidFill>
                                  <a:latin typeface="Cambria Math" panose="02040503050406030204" pitchFamily="18" charset="0"/>
                                </a:rPr>
                                <m:t>−1</m:t>
                              </m:r>
                            </m:sup>
                          </m:sSup>
                          <m:r>
                            <a:rPr lang="en-IN" sz="2800" b="0" i="1" smtClean="0">
                              <a:solidFill>
                                <a:schemeClr val="bg1"/>
                              </a:solidFill>
                              <a:latin typeface="Cambria Math" panose="02040503050406030204" pitchFamily="18" charset="0"/>
                            </a:rPr>
                            <m:t> </m:t>
                          </m:r>
                        </m:e>
                      </m:d>
                      <m:r>
                        <a:rPr lang="en-GB" sz="2800" i="1">
                          <a:solidFill>
                            <a:srgbClr val="002060"/>
                          </a:solidFill>
                          <a:latin typeface="Cambria Math" panose="02040503050406030204" pitchFamily="18" charset="0"/>
                        </a:rPr>
                        <m:t>+</m:t>
                      </m:r>
                      <m:r>
                        <a:rPr lang="en-GB" sz="2800" b="0" i="1" smtClean="0">
                          <a:solidFill>
                            <a:srgbClr val="002060"/>
                          </a:solidFill>
                          <a:latin typeface="Cambria Math" panose="02040503050406030204" pitchFamily="18" charset="0"/>
                        </a:rPr>
                        <m:t>12</m:t>
                      </m:r>
                      <m:d>
                        <m:dPr>
                          <m:ctrlPr>
                            <a:rPr lang="en-GB" sz="2800" i="1">
                              <a:solidFill>
                                <a:srgbClr val="002060"/>
                              </a:solidFill>
                              <a:latin typeface="Cambria Math" panose="02040503050406030204" pitchFamily="18" charset="0"/>
                            </a:rPr>
                          </m:ctrlPr>
                        </m:dPr>
                        <m:e>
                          <m:r>
                            <a:rPr lang="en-IN" sz="2800" b="0" i="1" smtClean="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a:solidFill>
                                    <a:schemeClr val="bg1"/>
                                  </a:solidFill>
                                  <a:latin typeface="Cambria Math" panose="02040503050406030204" pitchFamily="18" charset="0"/>
                                </a:rPr>
                                <m:t>P</m:t>
                              </m:r>
                            </m:e>
                            <m:sub>
                              <m:r>
                                <a:rPr lang="en-IN" sz="2800">
                                  <a:solidFill>
                                    <a:schemeClr val="bg1"/>
                                  </a:solidFill>
                                  <a:latin typeface="Cambria Math" panose="02040503050406030204" pitchFamily="18" charset="0"/>
                                </a:rPr>
                                <m:t>0</m:t>
                              </m:r>
                            </m:sub>
                          </m:sSub>
                          <m:r>
                            <a:rPr lang="en-IN" sz="2800">
                              <a:solidFill>
                                <a:schemeClr val="bg1"/>
                              </a:solidFill>
                              <a:latin typeface="Cambria Math" panose="02040503050406030204" pitchFamily="18" charset="0"/>
                            </a:rPr>
                            <m:t> </m:t>
                          </m:r>
                          <m:sSup>
                            <m:sSupPr>
                              <m:ctrlPr>
                                <a:rPr lang="en-IN" sz="2800" i="1">
                                  <a:solidFill>
                                    <a:schemeClr val="bg1"/>
                                  </a:solidFill>
                                  <a:latin typeface="Cambria Math" panose="02040503050406030204" pitchFamily="18" charset="0"/>
                                </a:rPr>
                              </m:ctrlPr>
                            </m:sSupPr>
                            <m:e>
                              <m:r>
                                <a:rPr lang="en-IN" sz="2800">
                                  <a:solidFill>
                                    <a:schemeClr val="bg1"/>
                                  </a:solidFill>
                                  <a:latin typeface="Cambria Math" panose="02040503050406030204" pitchFamily="18" charset="0"/>
                                </a:rPr>
                                <m:t>2</m:t>
                              </m:r>
                            </m:e>
                            <m:sup>
                              <m:r>
                                <m:rPr>
                                  <m:sty m:val="p"/>
                                </m:rPr>
                                <a:rPr lang="en-IN" sz="2800">
                                  <a:solidFill>
                                    <a:schemeClr val="bg1"/>
                                  </a:solidFill>
                                  <a:latin typeface="Cambria Math" panose="02040503050406030204" pitchFamily="18" charset="0"/>
                                </a:rPr>
                                <m:t>n</m:t>
                              </m:r>
                              <m:r>
                                <a:rPr lang="en-IN" sz="2800" i="1">
                                  <a:solidFill>
                                    <a:schemeClr val="bg1"/>
                                  </a:solidFill>
                                  <a:latin typeface="Cambria Math" panose="02040503050406030204" pitchFamily="18" charset="0"/>
                                </a:rPr>
                                <m:t>−</m:t>
                              </m:r>
                              <m:r>
                                <a:rPr lang="en-IN" sz="2800" b="0" i="1" smtClean="0">
                                  <a:solidFill>
                                    <a:schemeClr val="bg1"/>
                                  </a:solidFill>
                                  <a:latin typeface="Cambria Math" panose="02040503050406030204" pitchFamily="18" charset="0"/>
                                </a:rPr>
                                <m:t>2</m:t>
                              </m:r>
                            </m:sup>
                          </m:sSup>
                          <m:r>
                            <a:rPr lang="en-IN" sz="2800" b="0" i="1" smtClean="0">
                              <a:solidFill>
                                <a:schemeClr val="bg1"/>
                              </a:solidFill>
                              <a:latin typeface="Cambria Math" panose="02040503050406030204" pitchFamily="18" charset="0"/>
                            </a:rPr>
                            <m:t> </m:t>
                          </m:r>
                        </m:e>
                      </m:d>
                      <m:r>
                        <a:rPr lang="en-GB" sz="2800" i="1">
                          <a:solidFill>
                            <a:srgbClr val="002060"/>
                          </a:solidFill>
                          <a:latin typeface="Cambria Math" panose="02040503050406030204" pitchFamily="18" charset="0"/>
                        </a:rPr>
                        <m:t>+</m:t>
                      </m:r>
                      <m:r>
                        <a:rPr lang="en-GB" sz="2800" b="0" i="1" smtClean="0">
                          <a:solidFill>
                            <a:srgbClr val="002060"/>
                          </a:solidFill>
                          <a:latin typeface="Cambria Math" panose="02040503050406030204" pitchFamily="18" charset="0"/>
                        </a:rPr>
                        <m:t>8</m:t>
                      </m:r>
                      <m:d>
                        <m:dPr>
                          <m:ctrlPr>
                            <a:rPr lang="en-GB" sz="2800" i="1">
                              <a:solidFill>
                                <a:srgbClr val="002060"/>
                              </a:solidFill>
                              <a:latin typeface="Cambria Math" panose="02040503050406030204" pitchFamily="18" charset="0"/>
                            </a:rPr>
                          </m:ctrlPr>
                        </m:dPr>
                        <m:e>
                          <m:r>
                            <a:rPr lang="en-IN" sz="2800" b="0" i="1" smtClean="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a:solidFill>
                                    <a:schemeClr val="bg1"/>
                                  </a:solidFill>
                                  <a:latin typeface="Cambria Math" panose="02040503050406030204" pitchFamily="18" charset="0"/>
                                </a:rPr>
                                <m:t>P</m:t>
                              </m:r>
                            </m:e>
                            <m:sub>
                              <m:r>
                                <a:rPr lang="en-IN" sz="2800">
                                  <a:solidFill>
                                    <a:schemeClr val="bg1"/>
                                  </a:solidFill>
                                  <a:latin typeface="Cambria Math" panose="02040503050406030204" pitchFamily="18" charset="0"/>
                                </a:rPr>
                                <m:t>0</m:t>
                              </m:r>
                            </m:sub>
                          </m:sSub>
                          <m:r>
                            <a:rPr lang="en-IN" sz="2800">
                              <a:solidFill>
                                <a:schemeClr val="bg1"/>
                              </a:solidFill>
                              <a:latin typeface="Cambria Math" panose="02040503050406030204" pitchFamily="18" charset="0"/>
                            </a:rPr>
                            <m:t> </m:t>
                          </m:r>
                          <m:sSup>
                            <m:sSupPr>
                              <m:ctrlPr>
                                <a:rPr lang="en-IN" sz="2800" i="1">
                                  <a:solidFill>
                                    <a:schemeClr val="bg1"/>
                                  </a:solidFill>
                                  <a:latin typeface="Cambria Math" panose="02040503050406030204" pitchFamily="18" charset="0"/>
                                </a:rPr>
                              </m:ctrlPr>
                            </m:sSupPr>
                            <m:e>
                              <m:r>
                                <a:rPr lang="en-IN" sz="2800">
                                  <a:solidFill>
                                    <a:schemeClr val="bg1"/>
                                  </a:solidFill>
                                  <a:latin typeface="Cambria Math" panose="02040503050406030204" pitchFamily="18" charset="0"/>
                                </a:rPr>
                                <m:t>2</m:t>
                              </m:r>
                            </m:e>
                            <m:sup>
                              <m:r>
                                <m:rPr>
                                  <m:sty m:val="p"/>
                                </m:rPr>
                                <a:rPr lang="en-IN" sz="2800">
                                  <a:solidFill>
                                    <a:schemeClr val="bg1"/>
                                  </a:solidFill>
                                  <a:latin typeface="Cambria Math" panose="02040503050406030204" pitchFamily="18" charset="0"/>
                                </a:rPr>
                                <m:t>n</m:t>
                              </m:r>
                              <m:r>
                                <a:rPr lang="en-IN" sz="2800" i="1">
                                  <a:solidFill>
                                    <a:schemeClr val="bg1"/>
                                  </a:solidFill>
                                  <a:latin typeface="Cambria Math" panose="02040503050406030204" pitchFamily="18" charset="0"/>
                                </a:rPr>
                                <m:t>−</m:t>
                              </m:r>
                              <m:r>
                                <a:rPr lang="en-IN" sz="2800" b="0" i="1" smtClean="0">
                                  <a:solidFill>
                                    <a:schemeClr val="bg1"/>
                                  </a:solidFill>
                                  <a:latin typeface="Cambria Math" panose="02040503050406030204" pitchFamily="18" charset="0"/>
                                </a:rPr>
                                <m:t>3</m:t>
                              </m:r>
                            </m:sup>
                          </m:sSup>
                          <m:r>
                            <a:rPr lang="en-IN" sz="2800" b="0" i="1" smtClean="0">
                              <a:solidFill>
                                <a:schemeClr val="bg1"/>
                              </a:solidFill>
                              <a:latin typeface="Cambria Math" panose="02040503050406030204" pitchFamily="18" charset="0"/>
                            </a:rPr>
                            <m:t> </m:t>
                          </m:r>
                        </m:e>
                      </m:d>
                      <m:r>
                        <a:rPr lang="en-GB" sz="2800" b="0" i="0" smtClean="0">
                          <a:solidFill>
                            <a:srgbClr val="002060"/>
                          </a:solidFill>
                          <a:latin typeface="Cambria Math" panose="02040503050406030204" pitchFamily="18" charset="0"/>
                        </a:rPr>
                        <m:t>=</m:t>
                      </m:r>
                      <m:sSup>
                        <m:sSupPr>
                          <m:ctrlPr>
                            <a:rPr lang="en-GB" sz="2800" b="0" i="1" smtClean="0">
                              <a:solidFill>
                                <a:srgbClr val="002060"/>
                              </a:solidFill>
                              <a:latin typeface="Cambria Math" panose="02040503050406030204" pitchFamily="18" charset="0"/>
                            </a:rPr>
                          </m:ctrlPr>
                        </m:sSupPr>
                        <m:e>
                          <m:r>
                            <a:rPr lang="en-GB" sz="2800" b="0" i="0" smtClean="0">
                              <a:solidFill>
                                <a:srgbClr val="002060"/>
                              </a:solidFill>
                              <a:latin typeface="Cambria Math" panose="02040503050406030204" pitchFamily="18" charset="0"/>
                            </a:rPr>
                            <m:t>2</m:t>
                          </m:r>
                        </m:e>
                        <m:sup>
                          <m:r>
                            <m:rPr>
                              <m:sty m:val="p"/>
                            </m:rPr>
                            <a:rPr lang="en-GB" sz="2800" b="0" i="0" smtClean="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20" name="Rectangle 19">
                <a:extLst>
                  <a:ext uri="{FF2B5EF4-FFF2-40B4-BE49-F238E27FC236}">
                    <a16:creationId xmlns:a16="http://schemas.microsoft.com/office/drawing/2014/main" id="{51B5F886-B4C7-4A07-99E0-64E2669CF3D3}"/>
                  </a:ext>
                </a:extLst>
              </p:cNvPr>
              <p:cNvSpPr>
                <a:spLocks noRot="1" noChangeAspect="1" noMove="1" noResize="1" noEditPoints="1" noAdjustHandles="1" noChangeArrowheads="1" noChangeShapeType="1" noTextEdit="1"/>
              </p:cNvSpPr>
              <p:nvPr/>
            </p:nvSpPr>
            <p:spPr>
              <a:xfrm>
                <a:off x="1614776" y="5797649"/>
                <a:ext cx="8920134" cy="738664"/>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5F2495-3C2C-4914-9CED-51F005DF83BB}"/>
                  </a:ext>
                </a:extLst>
              </p:cNvPr>
              <p:cNvSpPr txBox="1"/>
              <p:nvPr/>
            </p:nvSpPr>
            <p:spPr>
              <a:xfrm>
                <a:off x="1921691" y="5939021"/>
                <a:ext cx="952462" cy="523220"/>
              </a:xfrm>
              <a:prstGeom prst="rect">
                <a:avLst/>
              </a:prstGeom>
              <a:noFill/>
            </p:spPr>
            <p:txBody>
              <a:bodyPr wrap="square">
                <a:spAutoFit/>
              </a:bodyPr>
              <a:lstStyle/>
              <a:p>
                <a:pPr algn="just"/>
                <a14:m>
                  <m:oMathPara xmlns:m="http://schemas.openxmlformats.org/officeDocument/2006/math">
                    <m:oMathParaPr>
                      <m:jc m:val="left"/>
                    </m:oMathParaPr>
                    <m:oMath xmlns:m="http://schemas.openxmlformats.org/officeDocument/2006/math">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sup>
                      </m:sSup>
                    </m:oMath>
                  </m:oMathPara>
                </a14:m>
                <a:endParaRPr lang="en-IN" sz="2800" dirty="0"/>
              </a:p>
            </p:txBody>
          </p:sp>
        </mc:Choice>
        <mc:Fallback xmlns="">
          <p:sp>
            <p:nvSpPr>
              <p:cNvPr id="22" name="TextBox 21">
                <a:extLst>
                  <a:ext uri="{FF2B5EF4-FFF2-40B4-BE49-F238E27FC236}">
                    <a16:creationId xmlns:a16="http://schemas.microsoft.com/office/drawing/2014/main" id="{9C5F2495-3C2C-4914-9CED-51F005DF83BB}"/>
                  </a:ext>
                </a:extLst>
              </p:cNvPr>
              <p:cNvSpPr txBox="1">
                <a:spLocks noRot="1" noChangeAspect="1" noMove="1" noResize="1" noEditPoints="1" noAdjustHandles="1" noChangeArrowheads="1" noChangeShapeType="1" noTextEdit="1"/>
              </p:cNvSpPr>
              <p:nvPr/>
            </p:nvSpPr>
            <p:spPr>
              <a:xfrm>
                <a:off x="1921691" y="5939021"/>
                <a:ext cx="952462" cy="52322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55A83FA-8546-45A0-9AAE-BA31E16F40F3}"/>
                  </a:ext>
                </a:extLst>
              </p:cNvPr>
              <p:cNvSpPr txBox="1"/>
              <p:nvPr/>
            </p:nvSpPr>
            <p:spPr>
              <a:xfrm>
                <a:off x="3707968" y="5935844"/>
                <a:ext cx="1199214" cy="523220"/>
              </a:xfrm>
              <a:prstGeom prst="rect">
                <a:avLst/>
              </a:prstGeom>
              <a:noFill/>
            </p:spPr>
            <p:txBody>
              <a:bodyPr wrap="square">
                <a:spAutoFit/>
              </a:bodyPr>
              <a:lstStyle/>
              <a:p>
                <a:pPr algn="just"/>
                <a14:m>
                  <m:oMathPara xmlns:m="http://schemas.openxmlformats.org/officeDocument/2006/math">
                    <m:oMathParaPr>
                      <m:jc m:val="center"/>
                    </m:oMathParaPr>
                    <m:oMath xmlns:m="http://schemas.openxmlformats.org/officeDocument/2006/math">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r>
                            <a:rPr lang="en-IN" sz="2800" i="1">
                              <a:solidFill>
                                <a:srgbClr val="002060"/>
                              </a:solidFill>
                              <a:latin typeface="Cambria Math" panose="02040503050406030204" pitchFamily="18" charset="0"/>
                            </a:rPr>
                            <m:t>−1</m:t>
                          </m:r>
                        </m:sup>
                      </m:sSup>
                    </m:oMath>
                  </m:oMathPara>
                </a14:m>
                <a:endParaRPr lang="en-IN" sz="2800" dirty="0">
                  <a:solidFill>
                    <a:srgbClr val="002060"/>
                  </a:solidFill>
                </a:endParaRPr>
              </a:p>
            </p:txBody>
          </p:sp>
        </mc:Choice>
        <mc:Fallback xmlns="">
          <p:sp>
            <p:nvSpPr>
              <p:cNvPr id="23" name="TextBox 22">
                <a:extLst>
                  <a:ext uri="{FF2B5EF4-FFF2-40B4-BE49-F238E27FC236}">
                    <a16:creationId xmlns:a16="http://schemas.microsoft.com/office/drawing/2014/main" id="{355A83FA-8546-45A0-9AAE-BA31E16F40F3}"/>
                  </a:ext>
                </a:extLst>
              </p:cNvPr>
              <p:cNvSpPr txBox="1">
                <a:spLocks noRot="1" noChangeAspect="1" noMove="1" noResize="1" noEditPoints="1" noAdjustHandles="1" noChangeArrowheads="1" noChangeShapeType="1" noTextEdit="1"/>
              </p:cNvSpPr>
              <p:nvPr/>
            </p:nvSpPr>
            <p:spPr>
              <a:xfrm>
                <a:off x="3707968" y="5935844"/>
                <a:ext cx="1199214" cy="5232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AB38836-ED6E-4B45-B586-B1CD9A8CCF6C}"/>
                  </a:ext>
                </a:extLst>
              </p:cNvPr>
              <p:cNvSpPr txBox="1"/>
              <p:nvPr/>
            </p:nvSpPr>
            <p:spPr>
              <a:xfrm>
                <a:off x="6029123" y="5939019"/>
                <a:ext cx="1199214" cy="523220"/>
              </a:xfrm>
              <a:prstGeom prst="rect">
                <a:avLst/>
              </a:prstGeom>
              <a:noFill/>
            </p:spPr>
            <p:txBody>
              <a:bodyPr wrap="square">
                <a:spAutoFit/>
              </a:bodyPr>
              <a:lstStyle/>
              <a:p>
                <a:pPr algn="just"/>
                <a14:m>
                  <m:oMathPara xmlns:m="http://schemas.openxmlformats.org/officeDocument/2006/math">
                    <m:oMathParaPr>
                      <m:jc m:val="center"/>
                    </m:oMathParaPr>
                    <m:oMath xmlns:m="http://schemas.openxmlformats.org/officeDocument/2006/math">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r>
                            <a:rPr lang="en-IN" sz="2800" i="1">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2</m:t>
                          </m:r>
                        </m:sup>
                      </m:sSup>
                    </m:oMath>
                  </m:oMathPara>
                </a14:m>
                <a:endParaRPr lang="en-IN" sz="2800" dirty="0">
                  <a:solidFill>
                    <a:srgbClr val="002060"/>
                  </a:solidFill>
                </a:endParaRPr>
              </a:p>
            </p:txBody>
          </p:sp>
        </mc:Choice>
        <mc:Fallback xmlns="">
          <p:sp>
            <p:nvSpPr>
              <p:cNvPr id="24" name="TextBox 23">
                <a:extLst>
                  <a:ext uri="{FF2B5EF4-FFF2-40B4-BE49-F238E27FC236}">
                    <a16:creationId xmlns:a16="http://schemas.microsoft.com/office/drawing/2014/main" id="{2AB38836-ED6E-4B45-B586-B1CD9A8CCF6C}"/>
                  </a:ext>
                </a:extLst>
              </p:cNvPr>
              <p:cNvSpPr txBox="1">
                <a:spLocks noRot="1" noChangeAspect="1" noMove="1" noResize="1" noEditPoints="1" noAdjustHandles="1" noChangeArrowheads="1" noChangeShapeType="1" noTextEdit="1"/>
              </p:cNvSpPr>
              <p:nvPr/>
            </p:nvSpPr>
            <p:spPr>
              <a:xfrm>
                <a:off x="6029123" y="5939019"/>
                <a:ext cx="1199214" cy="52322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136EA78-A07B-4996-B14A-5879C1EC955B}"/>
                  </a:ext>
                </a:extLst>
              </p:cNvPr>
              <p:cNvSpPr txBox="1"/>
              <p:nvPr/>
            </p:nvSpPr>
            <p:spPr>
              <a:xfrm>
                <a:off x="8151293" y="5935844"/>
                <a:ext cx="1199214" cy="523220"/>
              </a:xfrm>
              <a:prstGeom prst="rect">
                <a:avLst/>
              </a:prstGeom>
              <a:noFill/>
            </p:spPr>
            <p:txBody>
              <a:bodyPr wrap="square">
                <a:spAutoFit/>
              </a:bodyPr>
              <a:lstStyle/>
              <a:p>
                <a:pPr algn="just"/>
                <a14:m>
                  <m:oMathPara xmlns:m="http://schemas.openxmlformats.org/officeDocument/2006/math">
                    <m:oMathParaPr>
                      <m:jc m:val="center"/>
                    </m:oMathParaPr>
                    <m:oMath xmlns:m="http://schemas.openxmlformats.org/officeDocument/2006/math">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r>
                            <a:rPr lang="en-IN" sz="2800" i="1">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3</m:t>
                          </m:r>
                        </m:sup>
                      </m:sSup>
                    </m:oMath>
                  </m:oMathPara>
                </a14:m>
                <a:endParaRPr lang="en-IN" sz="2800" dirty="0">
                  <a:solidFill>
                    <a:srgbClr val="002060"/>
                  </a:solidFill>
                </a:endParaRPr>
              </a:p>
            </p:txBody>
          </p:sp>
        </mc:Choice>
        <mc:Fallback xmlns="">
          <p:sp>
            <p:nvSpPr>
              <p:cNvPr id="25" name="TextBox 24">
                <a:extLst>
                  <a:ext uri="{FF2B5EF4-FFF2-40B4-BE49-F238E27FC236}">
                    <a16:creationId xmlns:a16="http://schemas.microsoft.com/office/drawing/2014/main" id="{B136EA78-A07B-4996-B14A-5879C1EC955B}"/>
                  </a:ext>
                </a:extLst>
              </p:cNvPr>
              <p:cNvSpPr txBox="1">
                <a:spLocks noRot="1" noChangeAspect="1" noMove="1" noResize="1" noEditPoints="1" noAdjustHandles="1" noChangeArrowheads="1" noChangeShapeType="1" noTextEdit="1"/>
              </p:cNvSpPr>
              <p:nvPr/>
            </p:nvSpPr>
            <p:spPr>
              <a:xfrm>
                <a:off x="8151293" y="5935844"/>
                <a:ext cx="1199214" cy="523220"/>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BFF2F37-513A-40D2-A748-4B8F033941D5}"/>
                  </a:ext>
                </a:extLst>
              </p:cNvPr>
              <p:cNvSpPr txBox="1"/>
              <p:nvPr/>
            </p:nvSpPr>
            <p:spPr>
              <a:xfrm>
                <a:off x="9232900" y="1411209"/>
                <a:ext cx="2959100" cy="461665"/>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400" i="1">
                    <a:solidFill>
                      <a:schemeClr val="bg1"/>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l-GR" sz="2800" b="1" i="0">
                          <a:latin typeface="Cambria Math" panose="02040503050406030204" pitchFamily="18" charset="0"/>
                        </a:rPr>
                        <m:t>𝛌</m:t>
                      </m:r>
                      <m:r>
                        <a:rPr lang="en-IN" sz="2800" b="1" i="0">
                          <a:latin typeface="Cambria Math" panose="02040503050406030204" pitchFamily="18" charset="0"/>
                        </a:rPr>
                        <m:t>=−</m:t>
                      </m:r>
                      <m:r>
                        <a:rPr lang="en-IN" sz="2800" b="1" i="0">
                          <a:latin typeface="Cambria Math" panose="02040503050406030204" pitchFamily="18" charset="0"/>
                        </a:rPr>
                        <m:t>𝟐</m:t>
                      </m:r>
                      <m:r>
                        <a:rPr lang="en-IN" sz="2800" b="1" i="0">
                          <a:latin typeface="Cambria Math" panose="02040503050406030204" pitchFamily="18" charset="0"/>
                        </a:rPr>
                        <m:t>, −</m:t>
                      </m:r>
                      <m:r>
                        <a:rPr lang="en-IN" sz="2800" b="1" i="0">
                          <a:latin typeface="Cambria Math" panose="02040503050406030204" pitchFamily="18" charset="0"/>
                        </a:rPr>
                        <m:t>𝟐</m:t>
                      </m:r>
                      <m:r>
                        <a:rPr lang="en-IN" sz="2800" b="1" i="0">
                          <a:latin typeface="Cambria Math" panose="02040503050406030204" pitchFamily="18" charset="0"/>
                        </a:rPr>
                        <m:t>, −</m:t>
                      </m:r>
                      <m:r>
                        <a:rPr lang="en-IN" sz="2800" b="1" i="0">
                          <a:latin typeface="Cambria Math" panose="02040503050406030204" pitchFamily="18" charset="0"/>
                        </a:rPr>
                        <m:t>𝟐</m:t>
                      </m:r>
                    </m:oMath>
                  </m:oMathPara>
                </a14:m>
                <a:endParaRPr lang="en-IN" sz="2800" b="1" i="0" dirty="0"/>
              </a:p>
            </p:txBody>
          </p:sp>
        </mc:Choice>
        <mc:Fallback xmlns="">
          <p:sp>
            <p:nvSpPr>
              <p:cNvPr id="26" name="TextBox 25">
                <a:extLst>
                  <a:ext uri="{FF2B5EF4-FFF2-40B4-BE49-F238E27FC236}">
                    <a16:creationId xmlns:a16="http://schemas.microsoft.com/office/drawing/2014/main" id="{4BFF2F37-513A-40D2-A748-4B8F033941D5}"/>
                  </a:ext>
                </a:extLst>
              </p:cNvPr>
              <p:cNvSpPr txBox="1">
                <a:spLocks noRot="1" noChangeAspect="1" noMove="1" noResize="1" noEditPoints="1" noAdjustHandles="1" noChangeArrowheads="1" noChangeShapeType="1" noTextEdit="1"/>
              </p:cNvSpPr>
              <p:nvPr/>
            </p:nvSpPr>
            <p:spPr>
              <a:xfrm>
                <a:off x="9232900" y="1411209"/>
                <a:ext cx="2959100" cy="461665"/>
              </a:xfrm>
              <a:prstGeom prst="rect">
                <a:avLst/>
              </a:prstGeom>
              <a:blipFill>
                <a:blip r:embed="rId15"/>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21" name="Table 20">
                <a:extLst>
                  <a:ext uri="{FF2B5EF4-FFF2-40B4-BE49-F238E27FC236}">
                    <a16:creationId xmlns:a16="http://schemas.microsoft.com/office/drawing/2014/main" id="{473C2A47-D3E7-40DC-AD66-83367EDD881B}"/>
                  </a:ext>
                </a:extLst>
              </p:cNvPr>
              <p:cNvGraphicFramePr>
                <a:graphicFrameLocks noGrp="1"/>
              </p:cNvGraphicFramePr>
              <p:nvPr>
                <p:extLst>
                  <p:ext uri="{D42A27DB-BD31-4B8C-83A1-F6EECF244321}">
                    <p14:modId xmlns:p14="http://schemas.microsoft.com/office/powerpoint/2010/main" val="4175829928"/>
                  </p:ext>
                </p:extLst>
              </p:nvPr>
            </p:nvGraphicFramePr>
            <p:xfrm>
              <a:off x="4885641" y="1931548"/>
              <a:ext cx="7243182" cy="3344103"/>
            </p:xfrm>
            <a:graphic>
              <a:graphicData uri="http://schemas.openxmlformats.org/drawingml/2006/table">
                <a:tbl>
                  <a:tblPr firstRow="1" bandRow="1">
                    <a:tableStyleId>{912C8C85-51F0-491E-9774-3900AFEF0FD7}</a:tableStyleId>
                  </a:tblPr>
                  <a:tblGrid>
                    <a:gridCol w="3621591">
                      <a:extLst>
                        <a:ext uri="{9D8B030D-6E8A-4147-A177-3AD203B41FA5}">
                          <a16:colId xmlns:a16="http://schemas.microsoft.com/office/drawing/2014/main" val="226646542"/>
                        </a:ext>
                      </a:extLst>
                    </a:gridCol>
                    <a:gridCol w="3621591">
                      <a:extLst>
                        <a:ext uri="{9D8B030D-6E8A-4147-A177-3AD203B41FA5}">
                          <a16:colId xmlns:a16="http://schemas.microsoft.com/office/drawing/2014/main" val="2369657642"/>
                        </a:ext>
                      </a:extLst>
                    </a:gridCol>
                  </a:tblGrid>
                  <a:tr h="516977">
                    <a:tc gridSpan="2">
                      <a:txBody>
                        <a:bodyPr/>
                        <a:lstStyle/>
                        <a:p>
                          <a:pPr algn="ctr"/>
                          <a14:m>
                            <m:oMath xmlns:m="http://schemas.openxmlformats.org/officeDocument/2006/math">
                              <m:sSubSup>
                                <m:sSubSupPr>
                                  <m:ctrlPr>
                                    <a:rPr lang="en-GB" sz="2200" b="1" i="1" dirty="0" smtClean="0">
                                      <a:solidFill>
                                        <a:schemeClr val="bg1"/>
                                      </a:solidFill>
                                      <a:latin typeface="Cambria Math" panose="02040503050406030204" pitchFamily="18" charset="0"/>
                                    </a:rPr>
                                  </m:ctrlPr>
                                </m:sSubSupPr>
                                <m:e>
                                  <m:r>
                                    <a:rPr lang="en-GB" sz="2200" b="1" i="0" dirty="0" smtClean="0">
                                      <a:solidFill>
                                        <a:schemeClr val="bg1"/>
                                      </a:solidFill>
                                      <a:latin typeface="Cambria Math" panose="02040503050406030204" pitchFamily="18" charset="0"/>
                                    </a:rPr>
                                    <m:t>𝐚</m:t>
                                  </m:r>
                                </m:e>
                                <m:sub>
                                  <m:r>
                                    <a:rPr lang="en-GB" sz="2200" b="1" i="0" dirty="0" smtClean="0">
                                      <a:solidFill>
                                        <a:schemeClr val="bg1"/>
                                      </a:solidFill>
                                      <a:latin typeface="Cambria Math" panose="02040503050406030204" pitchFamily="18" charset="0"/>
                                    </a:rPr>
                                    <m:t>𝐧</m:t>
                                  </m:r>
                                </m:sub>
                                <m:sup>
                                  <m:d>
                                    <m:dPr>
                                      <m:ctrlPr>
                                        <a:rPr lang="en-GB" sz="2200" b="1" i="1" dirty="0" smtClean="0">
                                          <a:solidFill>
                                            <a:schemeClr val="bg1"/>
                                          </a:solidFill>
                                          <a:latin typeface="Cambria Math" panose="02040503050406030204" pitchFamily="18" charset="0"/>
                                        </a:rPr>
                                      </m:ctrlPr>
                                    </m:dPr>
                                    <m:e>
                                      <m:r>
                                        <a:rPr lang="en-GB" sz="2200" b="1" i="0" dirty="0" smtClean="0">
                                          <a:solidFill>
                                            <a:schemeClr val="bg1"/>
                                          </a:solidFill>
                                          <a:latin typeface="Cambria Math" panose="02040503050406030204" pitchFamily="18" charset="0"/>
                                        </a:rPr>
                                        <m:t>𝐏</m:t>
                                      </m:r>
                                    </m:e>
                                  </m:d>
                                </m:sup>
                              </m:sSubSup>
                            </m:oMath>
                          </a14:m>
                          <a:r>
                            <a:rPr lang="en-GB" sz="2200" b="1" i="0" dirty="0">
                              <a:solidFill>
                                <a:schemeClr val="bg1"/>
                              </a:solidFill>
                            </a:rPr>
                            <a:t> according to </a:t>
                          </a:r>
                          <a14:m>
                            <m:oMath xmlns:m="http://schemas.openxmlformats.org/officeDocument/2006/math">
                              <m:r>
                                <a:rPr lang="en-IN" sz="2200" b="1" i="0" dirty="0" smtClean="0">
                                  <a:solidFill>
                                    <a:schemeClr val="bg1"/>
                                  </a:solidFill>
                                  <a:latin typeface="Cambria Math" panose="02040503050406030204" pitchFamily="18" charset="0"/>
                                </a:rPr>
                                <m:t>𝐅</m:t>
                              </m:r>
                              <m:d>
                                <m:dPr>
                                  <m:ctrlPr>
                                    <a:rPr lang="en-IN" sz="2200" b="1" i="1" dirty="0" smtClean="0">
                                      <a:solidFill>
                                        <a:schemeClr val="bg1"/>
                                      </a:solidFill>
                                      <a:latin typeface="Cambria Math" panose="02040503050406030204" pitchFamily="18" charset="0"/>
                                    </a:rPr>
                                  </m:ctrlPr>
                                </m:dPr>
                                <m:e>
                                  <m:r>
                                    <a:rPr lang="en-IN" sz="2200" b="1" i="0" dirty="0" smtClean="0">
                                      <a:solidFill>
                                        <a:schemeClr val="bg1"/>
                                      </a:solidFill>
                                      <a:latin typeface="Cambria Math" panose="02040503050406030204" pitchFamily="18" charset="0"/>
                                    </a:rPr>
                                    <m:t>𝐧</m:t>
                                  </m:r>
                                </m:e>
                              </m:d>
                            </m:oMath>
                          </a14:m>
                          <a:endParaRPr lang="en-GB" sz="2200" b="1" i="0" dirty="0">
                            <a:solidFill>
                              <a:schemeClr val="bg1"/>
                            </a:solidFill>
                          </a:endParaRPr>
                        </a:p>
                      </a:txBody>
                      <a:tcPr marL="91907" marR="91907" marT="45953" marB="4595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9AAE"/>
                        </a:solidFill>
                      </a:tcPr>
                    </a:tc>
                    <a:tc hMerge="1">
                      <a:txBody>
                        <a:bodyPr/>
                        <a:lstStyle/>
                        <a:p>
                          <a:endParaRPr lang="en-GB" dirty="0"/>
                        </a:p>
                      </a:txBody>
                      <a:tcPr/>
                    </a:tc>
                    <a:extLst>
                      <a:ext uri="{0D108BD9-81ED-4DB2-BD59-A6C34878D82A}">
                        <a16:rowId xmlns:a16="http://schemas.microsoft.com/office/drawing/2014/main" val="1217815399"/>
                      </a:ext>
                    </a:extLst>
                  </a:tr>
                  <a:tr h="520662">
                    <a:tc>
                      <a:txBody>
                        <a:bodyPr/>
                        <a:lstStyle/>
                        <a:p>
                          <a:pPr algn="ctr"/>
                          <a14:m>
                            <m:oMathPara xmlns:m="http://schemas.openxmlformats.org/officeDocument/2006/math">
                              <m:oMathParaPr>
                                <m:jc m:val="centerGroup"/>
                              </m:oMathParaPr>
                              <m:oMath xmlns:m="http://schemas.openxmlformats.org/officeDocument/2006/math">
                                <m:r>
                                  <a:rPr lang="en-GB" sz="2200" b="1" i="0" dirty="0" smtClean="0">
                                    <a:solidFill>
                                      <a:srgbClr val="0070C0"/>
                                    </a:solidFill>
                                    <a:latin typeface="Cambria Math" panose="02040503050406030204" pitchFamily="18" charset="0"/>
                                  </a:rPr>
                                  <m:t>𝐅</m:t>
                                </m:r>
                                <m:d>
                                  <m:dPr>
                                    <m:ctrlPr>
                                      <a:rPr lang="en-GB" sz="2200" b="1" i="1" dirty="0" smtClean="0">
                                        <a:solidFill>
                                          <a:srgbClr val="0070C0"/>
                                        </a:solidFill>
                                        <a:latin typeface="Cambria Math" panose="02040503050406030204" pitchFamily="18" charset="0"/>
                                      </a:rPr>
                                    </m:ctrlPr>
                                  </m:dPr>
                                  <m:e>
                                    <m:r>
                                      <a:rPr lang="en-GB" sz="2200" b="1" i="0" dirty="0" smtClean="0">
                                        <a:solidFill>
                                          <a:srgbClr val="0070C0"/>
                                        </a:solidFill>
                                        <a:latin typeface="Cambria Math" panose="02040503050406030204" pitchFamily="18" charset="0"/>
                                      </a:rPr>
                                      <m:t>𝐧</m:t>
                                    </m:r>
                                  </m:e>
                                </m:d>
                              </m:oMath>
                            </m:oMathPara>
                          </a14:m>
                          <a:endParaRPr lang="en-GB" sz="2200" b="1" i="0" dirty="0">
                            <a:solidFill>
                              <a:srgbClr val="0070C0"/>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200" b="1" i="1" dirty="0" smtClean="0">
                                        <a:solidFill>
                                          <a:srgbClr val="FF0000"/>
                                        </a:solidFill>
                                        <a:latin typeface="Cambria Math" panose="02040503050406030204" pitchFamily="18" charset="0"/>
                                      </a:rPr>
                                    </m:ctrlPr>
                                  </m:sSubSupPr>
                                  <m:e>
                                    <m:r>
                                      <a:rPr lang="en-GB" sz="2200" b="1" i="0" dirty="0" smtClean="0">
                                        <a:solidFill>
                                          <a:srgbClr val="FF0000"/>
                                        </a:solidFill>
                                        <a:latin typeface="Cambria Math" panose="02040503050406030204" pitchFamily="18" charset="0"/>
                                      </a:rPr>
                                      <m:t>𝐚</m:t>
                                    </m:r>
                                  </m:e>
                                  <m:sub>
                                    <m:r>
                                      <a:rPr lang="en-GB" sz="2200" b="1" i="0" dirty="0" smtClean="0">
                                        <a:solidFill>
                                          <a:srgbClr val="FF0000"/>
                                        </a:solidFill>
                                        <a:latin typeface="Cambria Math" panose="02040503050406030204" pitchFamily="18" charset="0"/>
                                      </a:rPr>
                                      <m:t>𝐧</m:t>
                                    </m:r>
                                  </m:sub>
                                  <m:sup>
                                    <m:d>
                                      <m:dPr>
                                        <m:ctrlPr>
                                          <a:rPr lang="en-GB" sz="2200" b="1" i="1" dirty="0" smtClean="0">
                                            <a:solidFill>
                                              <a:srgbClr val="FF0000"/>
                                            </a:solidFill>
                                            <a:latin typeface="Cambria Math" panose="02040503050406030204" pitchFamily="18" charset="0"/>
                                          </a:rPr>
                                        </m:ctrlPr>
                                      </m:dPr>
                                      <m:e>
                                        <m:r>
                                          <a:rPr lang="en-GB" sz="2200" b="1" i="0" dirty="0" smtClean="0">
                                            <a:solidFill>
                                              <a:srgbClr val="FF0000"/>
                                            </a:solidFill>
                                            <a:latin typeface="Cambria Math" panose="02040503050406030204" pitchFamily="18" charset="0"/>
                                          </a:rPr>
                                          <m:t>𝐏</m:t>
                                        </m:r>
                                      </m:e>
                                    </m:d>
                                  </m:sup>
                                </m:sSubSup>
                              </m:oMath>
                            </m:oMathPara>
                          </a14:m>
                          <a:endParaRPr lang="en-GB" sz="2200" b="1" i="0" dirty="0">
                            <a:solidFill>
                              <a:schemeClr val="tx1"/>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8999539"/>
                      </a:ext>
                    </a:extLst>
                  </a:tr>
                  <a:tr h="520662">
                    <a:tc>
                      <a:txBody>
                        <a:bodyPr/>
                        <a:lstStyle/>
                        <a:p>
                          <a:pPr algn="ctr"/>
                          <a:r>
                            <a:rPr lang="en-GB" sz="2200" b="0" i="0" dirty="0">
                              <a:solidFill>
                                <a:schemeClr val="tx1"/>
                              </a:solidFill>
                            </a:rPr>
                            <a:t>Constant</a:t>
                          </a:r>
                          <a:r>
                            <a:rPr lang="en-GB" sz="2200" b="0" i="0" baseline="0" dirty="0">
                              <a:solidFill>
                                <a:schemeClr val="tx1"/>
                              </a:solidFill>
                            </a:rPr>
                            <a:t> </a:t>
                          </a:r>
                          <a:endParaRPr lang="en-GB" sz="2200" b="0" i="0" dirty="0">
                            <a:solidFill>
                              <a:schemeClr val="tx1"/>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200" b="0" i="1" dirty="0" smtClean="0">
                                        <a:solidFill>
                                          <a:schemeClr val="tx1"/>
                                        </a:solidFill>
                                        <a:latin typeface="Cambria Math" panose="02040503050406030204" pitchFamily="18" charset="0"/>
                                      </a:rPr>
                                    </m:ctrlPr>
                                  </m:sSubPr>
                                  <m:e>
                                    <m:r>
                                      <m:rPr>
                                        <m:sty m:val="p"/>
                                      </m:rPr>
                                      <a:rPr lang="pt-BR" sz="2200" b="0" i="0" dirty="0" smtClean="0">
                                        <a:solidFill>
                                          <a:schemeClr val="tx1"/>
                                        </a:solidFill>
                                        <a:latin typeface="Cambria Math" panose="02040503050406030204" pitchFamily="18" charset="0"/>
                                      </a:rPr>
                                      <m:t>P</m:t>
                                    </m:r>
                                  </m:e>
                                  <m:sub>
                                    <m:r>
                                      <a:rPr lang="pt-BR" sz="2200" b="0" i="0" dirty="0" smtClean="0">
                                        <a:solidFill>
                                          <a:schemeClr val="tx1"/>
                                        </a:solidFill>
                                        <a:latin typeface="Cambria Math" panose="02040503050406030204" pitchFamily="18" charset="0"/>
                                      </a:rPr>
                                      <m:t>0</m:t>
                                    </m:r>
                                  </m:sub>
                                </m:sSub>
                              </m:oMath>
                            </m:oMathPara>
                          </a14:m>
                          <a:endParaRPr lang="en-GB" sz="2200" b="0" i="0" dirty="0">
                            <a:solidFill>
                              <a:schemeClr val="tx1"/>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1119324"/>
                      </a:ext>
                    </a:extLst>
                  </a:tr>
                  <a:tr h="744478">
                    <a:tc>
                      <a:txBody>
                        <a:bodyPr/>
                        <a:lstStyle/>
                        <a:p>
                          <a:pPr algn="ctr"/>
                          <a14:m>
                            <m:oMathPara xmlns:m="http://schemas.openxmlformats.org/officeDocument/2006/math">
                              <m:oMathParaPr>
                                <m:jc m:val="centerGroup"/>
                              </m:oMathParaPr>
                              <m:oMath xmlns:m="http://schemas.openxmlformats.org/officeDocument/2006/math">
                                <m:r>
                                  <m:rPr>
                                    <m:sty m:val="p"/>
                                  </m:rPr>
                                  <a:rPr lang="en-GB" sz="2200" b="0" i="0" dirty="0" smtClean="0">
                                    <a:solidFill>
                                      <a:schemeClr val="tx1"/>
                                    </a:solidFill>
                                    <a:latin typeface="Cambria Math" panose="02040503050406030204" pitchFamily="18" charset="0"/>
                                  </a:rPr>
                                  <m:t>a</m:t>
                                </m:r>
                                <m:r>
                                  <a:rPr lang="en-GB" sz="2200" b="0" i="0" dirty="0" smtClean="0">
                                    <a:solidFill>
                                      <a:schemeClr val="tx1"/>
                                    </a:solidFill>
                                    <a:latin typeface="Cambria Math" panose="02040503050406030204" pitchFamily="18" charset="0"/>
                                  </a:rPr>
                                  <m:t>+</m:t>
                                </m:r>
                                <m:r>
                                  <m:rPr>
                                    <m:sty m:val="p"/>
                                  </m:rPr>
                                  <a:rPr lang="en-GB" sz="2200" b="0" i="0" dirty="0" smtClean="0">
                                    <a:solidFill>
                                      <a:schemeClr val="tx1"/>
                                    </a:solidFill>
                                    <a:latin typeface="Cambria Math" panose="02040503050406030204" pitchFamily="18" charset="0"/>
                                  </a:rPr>
                                  <m:t>bn</m:t>
                                </m:r>
                                <m:r>
                                  <a:rPr lang="en-GB" sz="2200" b="0" i="0" dirty="0" smtClean="0">
                                    <a:solidFill>
                                      <a:schemeClr val="tx1"/>
                                    </a:solidFill>
                                    <a:latin typeface="Cambria Math" panose="02040503050406030204" pitchFamily="18" charset="0"/>
                                  </a:rPr>
                                  <m:t>+</m:t>
                                </m:r>
                                <m:sSup>
                                  <m:sSupPr>
                                    <m:ctrlPr>
                                      <a:rPr lang="en-GB" sz="2200" b="0" i="1" dirty="0" smtClean="0">
                                        <a:solidFill>
                                          <a:schemeClr val="tx1"/>
                                        </a:solidFill>
                                        <a:latin typeface="Cambria Math" panose="02040503050406030204" pitchFamily="18" charset="0"/>
                                      </a:rPr>
                                    </m:ctrlPr>
                                  </m:sSupPr>
                                  <m:e>
                                    <m:r>
                                      <m:rPr>
                                        <m:sty m:val="p"/>
                                      </m:rPr>
                                      <a:rPr lang="en-GB" sz="2200" b="0" i="0" dirty="0" smtClean="0">
                                        <a:solidFill>
                                          <a:schemeClr val="tx1"/>
                                        </a:solidFill>
                                        <a:latin typeface="Cambria Math" panose="02040503050406030204" pitchFamily="18" charset="0"/>
                                      </a:rPr>
                                      <m:t>cn</m:t>
                                    </m:r>
                                  </m:e>
                                  <m:sup>
                                    <m:r>
                                      <a:rPr lang="en-GB" sz="2200" b="0" i="0" dirty="0" smtClean="0">
                                        <a:solidFill>
                                          <a:schemeClr val="tx1"/>
                                        </a:solidFill>
                                        <a:latin typeface="Cambria Math" panose="02040503050406030204" pitchFamily="18" charset="0"/>
                                      </a:rPr>
                                      <m:t>2</m:t>
                                    </m:r>
                                  </m:sup>
                                </m:sSup>
                                <m:r>
                                  <a:rPr lang="en-GB" sz="2200" b="0" i="0" dirty="0" smtClean="0">
                                    <a:solidFill>
                                      <a:schemeClr val="tx1"/>
                                    </a:solidFill>
                                    <a:latin typeface="Cambria Math" panose="02040503050406030204" pitchFamily="18" charset="0"/>
                                  </a:rPr>
                                  <m:t>+</m:t>
                                </m:r>
                                <m:sSup>
                                  <m:sSupPr>
                                    <m:ctrlPr>
                                      <a:rPr lang="en-GB" sz="2200" b="0" i="1" dirty="0" smtClean="0">
                                        <a:solidFill>
                                          <a:schemeClr val="tx1"/>
                                        </a:solidFill>
                                        <a:latin typeface="Cambria Math" panose="02040503050406030204" pitchFamily="18" charset="0"/>
                                      </a:rPr>
                                    </m:ctrlPr>
                                  </m:sSupPr>
                                  <m:e>
                                    <m:r>
                                      <m:rPr>
                                        <m:sty m:val="p"/>
                                      </m:rPr>
                                      <a:rPr lang="en-GB" sz="2200" b="0" i="0" dirty="0" smtClean="0">
                                        <a:solidFill>
                                          <a:schemeClr val="tx1"/>
                                        </a:solidFill>
                                        <a:latin typeface="Cambria Math" panose="02040503050406030204" pitchFamily="18" charset="0"/>
                                      </a:rPr>
                                      <m:t>d</m:t>
                                    </m:r>
                                    <m:r>
                                      <m:rPr>
                                        <m:sty m:val="p"/>
                                      </m:rPr>
                                      <a:rPr lang="en-GB" sz="2200" b="0" i="0" dirty="0" err="1" smtClean="0">
                                        <a:solidFill>
                                          <a:schemeClr val="tx1"/>
                                        </a:solidFill>
                                        <a:latin typeface="Cambria Math" panose="02040503050406030204" pitchFamily="18" charset="0"/>
                                      </a:rPr>
                                      <m:t>n</m:t>
                                    </m:r>
                                  </m:e>
                                  <m:sup>
                                    <m:r>
                                      <a:rPr lang="en-GB" sz="2200" b="0" i="0" dirty="0" smtClean="0">
                                        <a:solidFill>
                                          <a:schemeClr val="tx1"/>
                                        </a:solidFill>
                                        <a:latin typeface="Cambria Math" panose="02040503050406030204" pitchFamily="18" charset="0"/>
                                      </a:rPr>
                                      <m:t>3</m:t>
                                    </m:r>
                                  </m:sup>
                                </m:sSup>
                                <m:r>
                                  <a:rPr lang="en-GB" sz="2200" b="0" i="0" dirty="0" smtClean="0">
                                    <a:solidFill>
                                      <a:schemeClr val="tx1"/>
                                    </a:solidFill>
                                    <a:latin typeface="Cambria Math" panose="02040503050406030204" pitchFamily="18" charset="0"/>
                                  </a:rPr>
                                  <m:t>+…</m:t>
                                </m:r>
                              </m:oMath>
                            </m:oMathPara>
                          </a14:m>
                          <a:endParaRPr lang="en-GB" sz="2200" b="0" i="0" kern="1200" cap="none" dirty="0">
                            <a:solidFill>
                              <a:schemeClr val="tx1"/>
                            </a:solidFill>
                            <a:effectLst/>
                            <a:latin typeface="+mj-lt"/>
                            <a:ea typeface="+mn-ea"/>
                            <a:cs typeface="+mn-cs"/>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200" b="0" i="1" dirty="0" smtClean="0">
                                        <a:solidFill>
                                          <a:schemeClr val="tx1"/>
                                        </a:solidFill>
                                        <a:latin typeface="Cambria Math" panose="02040503050406030204" pitchFamily="18" charset="0"/>
                                      </a:rPr>
                                    </m:ctrlPr>
                                  </m:sSubPr>
                                  <m:e>
                                    <m:r>
                                      <m:rPr>
                                        <m:sty m:val="p"/>
                                      </m:rPr>
                                      <a:rPr lang="pt-BR" sz="2200" b="0" i="0" dirty="0" smtClean="0">
                                        <a:solidFill>
                                          <a:schemeClr val="tx1"/>
                                        </a:solidFill>
                                        <a:latin typeface="Cambria Math" panose="02040503050406030204" pitchFamily="18" charset="0"/>
                                      </a:rPr>
                                      <m:t>P</m:t>
                                    </m:r>
                                  </m:e>
                                  <m:sub>
                                    <m:r>
                                      <a:rPr lang="pt-BR" sz="2200" b="0" i="0" dirty="0" smtClean="0">
                                        <a:solidFill>
                                          <a:schemeClr val="tx1"/>
                                        </a:solidFill>
                                        <a:latin typeface="Cambria Math" panose="02040503050406030204" pitchFamily="18" charset="0"/>
                                      </a:rPr>
                                      <m:t>0</m:t>
                                    </m:r>
                                  </m:sub>
                                </m:sSub>
                                <m:r>
                                  <a:rPr lang="pt-BR" sz="2200" b="0" i="0" dirty="0" smtClean="0">
                                    <a:solidFill>
                                      <a:schemeClr val="tx1"/>
                                    </a:solidFill>
                                    <a:latin typeface="Cambria Math" panose="02040503050406030204" pitchFamily="18" charset="0"/>
                                  </a:rPr>
                                  <m:t>+</m:t>
                                </m:r>
                                <m:sSub>
                                  <m:sSubPr>
                                    <m:ctrlPr>
                                      <a:rPr lang="pt-BR" sz="2200" b="0" i="1" dirty="0" smtClean="0">
                                        <a:solidFill>
                                          <a:schemeClr val="tx1"/>
                                        </a:solidFill>
                                        <a:latin typeface="Cambria Math" panose="02040503050406030204" pitchFamily="18" charset="0"/>
                                      </a:rPr>
                                    </m:ctrlPr>
                                  </m:sSubPr>
                                  <m:e>
                                    <m:r>
                                      <m:rPr>
                                        <m:sty m:val="p"/>
                                      </m:rPr>
                                      <a:rPr lang="pt-BR" sz="2200" b="0" i="0" dirty="0" smtClean="0">
                                        <a:solidFill>
                                          <a:schemeClr val="tx1"/>
                                        </a:solidFill>
                                        <a:latin typeface="Cambria Math" panose="02040503050406030204" pitchFamily="18" charset="0"/>
                                      </a:rPr>
                                      <m:t>P</m:t>
                                    </m:r>
                                  </m:e>
                                  <m:sub>
                                    <m:r>
                                      <a:rPr lang="pt-BR" sz="2200" b="0" i="0" dirty="0" smtClean="0">
                                        <a:solidFill>
                                          <a:schemeClr val="tx1"/>
                                        </a:solidFill>
                                        <a:latin typeface="Cambria Math" panose="02040503050406030204" pitchFamily="18" charset="0"/>
                                      </a:rPr>
                                      <m:t>1</m:t>
                                    </m:r>
                                  </m:sub>
                                </m:sSub>
                                <m:r>
                                  <m:rPr>
                                    <m:sty m:val="p"/>
                                  </m:rPr>
                                  <a:rPr lang="pt-BR" sz="2200" b="0" i="0" dirty="0" smtClean="0">
                                    <a:solidFill>
                                      <a:schemeClr val="tx1"/>
                                    </a:solidFill>
                                    <a:latin typeface="Cambria Math" panose="02040503050406030204" pitchFamily="18" charset="0"/>
                                  </a:rPr>
                                  <m:t>n</m:t>
                                </m:r>
                                <m:r>
                                  <a:rPr lang="pt-BR" sz="2200" b="0" i="0" dirty="0" smtClean="0">
                                    <a:solidFill>
                                      <a:schemeClr val="tx1"/>
                                    </a:solidFill>
                                    <a:latin typeface="Cambria Math" panose="02040503050406030204" pitchFamily="18" charset="0"/>
                                  </a:rPr>
                                  <m:t>+</m:t>
                                </m:r>
                                <m:sSub>
                                  <m:sSubPr>
                                    <m:ctrlPr>
                                      <a:rPr lang="pt-BR" sz="2200" b="0" i="1" dirty="0" smtClean="0">
                                        <a:solidFill>
                                          <a:schemeClr val="tx1"/>
                                        </a:solidFill>
                                        <a:latin typeface="Cambria Math" panose="02040503050406030204" pitchFamily="18" charset="0"/>
                                      </a:rPr>
                                    </m:ctrlPr>
                                  </m:sSubPr>
                                  <m:e>
                                    <m:r>
                                      <m:rPr>
                                        <m:sty m:val="p"/>
                                      </m:rPr>
                                      <a:rPr lang="pt-BR" sz="2200" b="0" i="0" dirty="0" smtClean="0">
                                        <a:solidFill>
                                          <a:schemeClr val="tx1"/>
                                        </a:solidFill>
                                        <a:latin typeface="Cambria Math" panose="02040503050406030204" pitchFamily="18" charset="0"/>
                                      </a:rPr>
                                      <m:t>P</m:t>
                                    </m:r>
                                  </m:e>
                                  <m:sub>
                                    <m:r>
                                      <a:rPr lang="pt-BR" sz="2200" b="0" i="0" dirty="0" smtClean="0">
                                        <a:solidFill>
                                          <a:schemeClr val="tx1"/>
                                        </a:solidFill>
                                        <a:latin typeface="Cambria Math" panose="02040503050406030204" pitchFamily="18" charset="0"/>
                                      </a:rPr>
                                      <m:t>2</m:t>
                                    </m:r>
                                  </m:sub>
                                </m:sSub>
                                <m:sSup>
                                  <m:sSupPr>
                                    <m:ctrlPr>
                                      <a:rPr lang="pt-BR" sz="2200" b="0" i="1" dirty="0" smtClean="0">
                                        <a:solidFill>
                                          <a:schemeClr val="tx1"/>
                                        </a:solidFill>
                                        <a:latin typeface="Cambria Math" panose="02040503050406030204" pitchFamily="18" charset="0"/>
                                      </a:rPr>
                                    </m:ctrlPr>
                                  </m:sSupPr>
                                  <m:e>
                                    <m:r>
                                      <m:rPr>
                                        <m:sty m:val="p"/>
                                      </m:rPr>
                                      <a:rPr lang="pt-BR" sz="2200" b="0" i="0" dirty="0" smtClean="0">
                                        <a:solidFill>
                                          <a:schemeClr val="tx1"/>
                                        </a:solidFill>
                                        <a:latin typeface="Cambria Math" panose="02040503050406030204" pitchFamily="18" charset="0"/>
                                      </a:rPr>
                                      <m:t>n</m:t>
                                    </m:r>
                                  </m:e>
                                  <m:sup>
                                    <m:r>
                                      <a:rPr lang="pt-BR" sz="2200" b="0" i="0" dirty="0" smtClean="0">
                                        <a:solidFill>
                                          <a:schemeClr val="tx1"/>
                                        </a:solidFill>
                                        <a:latin typeface="Cambria Math" panose="02040503050406030204" pitchFamily="18" charset="0"/>
                                      </a:rPr>
                                      <m:t>2</m:t>
                                    </m:r>
                                  </m:sup>
                                </m:sSup>
                                <m:r>
                                  <a:rPr lang="pt-BR" sz="2200" b="0" i="0" dirty="0" smtClean="0">
                                    <a:solidFill>
                                      <a:schemeClr val="tx1"/>
                                    </a:solidFill>
                                    <a:latin typeface="Cambria Math" panose="02040503050406030204" pitchFamily="18" charset="0"/>
                                  </a:rPr>
                                  <m:t>+</m:t>
                                </m:r>
                                <m:sSub>
                                  <m:sSubPr>
                                    <m:ctrlPr>
                                      <a:rPr lang="pt-BR" sz="2200" b="0" i="1" dirty="0" smtClean="0">
                                        <a:solidFill>
                                          <a:schemeClr val="tx1"/>
                                        </a:solidFill>
                                        <a:latin typeface="Cambria Math" panose="02040503050406030204" pitchFamily="18" charset="0"/>
                                      </a:rPr>
                                    </m:ctrlPr>
                                  </m:sSubPr>
                                  <m:e>
                                    <m:r>
                                      <m:rPr>
                                        <m:sty m:val="p"/>
                                      </m:rPr>
                                      <a:rPr lang="pt-BR" sz="2200" b="0" i="0" dirty="0" smtClean="0">
                                        <a:solidFill>
                                          <a:schemeClr val="tx1"/>
                                        </a:solidFill>
                                        <a:latin typeface="Cambria Math" panose="02040503050406030204" pitchFamily="18" charset="0"/>
                                      </a:rPr>
                                      <m:t>P</m:t>
                                    </m:r>
                                  </m:e>
                                  <m:sub>
                                    <m:r>
                                      <a:rPr lang="en-GB" sz="2200" b="0" i="0" dirty="0" smtClean="0">
                                        <a:solidFill>
                                          <a:schemeClr val="tx1"/>
                                        </a:solidFill>
                                        <a:latin typeface="Cambria Math" panose="02040503050406030204" pitchFamily="18" charset="0"/>
                                      </a:rPr>
                                      <m:t>3</m:t>
                                    </m:r>
                                  </m:sub>
                                </m:sSub>
                                <m:sSup>
                                  <m:sSupPr>
                                    <m:ctrlPr>
                                      <a:rPr lang="pt-BR" sz="2200" b="0" i="1" dirty="0" smtClean="0">
                                        <a:solidFill>
                                          <a:schemeClr val="tx1"/>
                                        </a:solidFill>
                                        <a:latin typeface="Cambria Math" panose="02040503050406030204" pitchFamily="18" charset="0"/>
                                      </a:rPr>
                                    </m:ctrlPr>
                                  </m:sSupPr>
                                  <m:e>
                                    <m:r>
                                      <m:rPr>
                                        <m:sty m:val="p"/>
                                      </m:rPr>
                                      <a:rPr lang="pt-BR" sz="2200" b="0" i="0" dirty="0" smtClean="0">
                                        <a:solidFill>
                                          <a:schemeClr val="tx1"/>
                                        </a:solidFill>
                                        <a:latin typeface="Cambria Math" panose="02040503050406030204" pitchFamily="18" charset="0"/>
                                      </a:rPr>
                                      <m:t>n</m:t>
                                    </m:r>
                                  </m:e>
                                  <m:sup>
                                    <m:r>
                                      <a:rPr lang="en-GB" sz="2200" b="0" i="0" dirty="0" smtClean="0">
                                        <a:solidFill>
                                          <a:schemeClr val="tx1"/>
                                        </a:solidFill>
                                        <a:latin typeface="Cambria Math" panose="02040503050406030204" pitchFamily="18" charset="0"/>
                                      </a:rPr>
                                      <m:t>3</m:t>
                                    </m:r>
                                  </m:sup>
                                </m:sSup>
                                <m:r>
                                  <a:rPr lang="en-GB" sz="2200" b="0" i="0" dirty="0" smtClean="0">
                                    <a:solidFill>
                                      <a:schemeClr val="tx1"/>
                                    </a:solidFill>
                                    <a:latin typeface="Cambria Math" panose="02040503050406030204" pitchFamily="18" charset="0"/>
                                  </a:rPr>
                                  <m:t>+…</m:t>
                                </m:r>
                              </m:oMath>
                            </m:oMathPara>
                          </a14:m>
                          <a:endParaRPr lang="en-GB" sz="2200" b="0" i="0" dirty="0">
                            <a:solidFill>
                              <a:schemeClr val="tx1"/>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8584409"/>
                      </a:ext>
                    </a:extLst>
                  </a:tr>
                  <a:tr h="520662">
                    <a:tc>
                      <a:txBody>
                        <a:bodyPr/>
                        <a:lstStyle/>
                        <a:p>
                          <a:pPr algn="ctr"/>
                          <a14:m>
                            <m:oMathPara xmlns:m="http://schemas.openxmlformats.org/officeDocument/2006/math">
                              <m:oMathParaPr>
                                <m:jc m:val="centerGroup"/>
                              </m:oMathParaPr>
                              <m:oMath xmlns:m="http://schemas.openxmlformats.org/officeDocument/2006/math">
                                <m:r>
                                  <m:rPr>
                                    <m:sty m:val="p"/>
                                  </m:rPr>
                                  <a:rPr lang="en-US" sz="2200" b="0" i="0" kern="1200" cap="none" smtClean="0">
                                    <a:solidFill>
                                      <a:schemeClr val="tx1"/>
                                    </a:solidFill>
                                    <a:effectLst/>
                                    <a:latin typeface="Cambria Math" panose="02040503050406030204" pitchFamily="18" charset="0"/>
                                    <a:ea typeface="+mn-ea"/>
                                    <a:cs typeface="+mn-cs"/>
                                  </a:rPr>
                                  <m:t>a</m:t>
                                </m:r>
                                <m:sSup>
                                  <m:sSupPr>
                                    <m:ctrlPr>
                                      <a:rPr lang="en-GB" sz="2200" b="0" i="1" kern="1200">
                                        <a:solidFill>
                                          <a:schemeClr val="tx1"/>
                                        </a:solidFill>
                                        <a:effectLst/>
                                        <a:latin typeface="Cambria Math" panose="02040503050406030204" pitchFamily="18" charset="0"/>
                                        <a:ea typeface="+mn-ea"/>
                                        <a:cs typeface="+mn-cs"/>
                                      </a:rPr>
                                    </m:ctrlPr>
                                  </m:sSupPr>
                                  <m:e>
                                    <m:r>
                                      <m:rPr>
                                        <m:sty m:val="p"/>
                                      </m:rPr>
                                      <a:rPr lang="en-US" sz="2200" b="0" i="0" kern="1200" cap="none">
                                        <a:solidFill>
                                          <a:schemeClr val="tx1"/>
                                        </a:solidFill>
                                        <a:effectLst/>
                                        <a:latin typeface="Cambria Math" panose="02040503050406030204" pitchFamily="18" charset="0"/>
                                        <a:ea typeface="+mn-ea"/>
                                        <a:cs typeface="+mn-cs"/>
                                      </a:rPr>
                                      <m:t>b</m:t>
                                    </m:r>
                                  </m:e>
                                  <m:sup>
                                    <m:r>
                                      <m:rPr>
                                        <m:sty m:val="p"/>
                                      </m:rPr>
                                      <a:rPr lang="en-US" sz="2200" b="0" i="0" kern="1200" cap="none">
                                        <a:solidFill>
                                          <a:schemeClr val="tx1"/>
                                        </a:solidFill>
                                        <a:effectLst/>
                                        <a:latin typeface="Cambria Math" panose="02040503050406030204" pitchFamily="18" charset="0"/>
                                        <a:ea typeface="+mn-ea"/>
                                        <a:cs typeface="+mn-cs"/>
                                      </a:rPr>
                                      <m:t>n</m:t>
                                    </m:r>
                                  </m:sup>
                                </m:sSup>
                                <m:r>
                                  <a:rPr lang="en-IN" sz="2200" b="0" i="1" kern="1200" cap="none" smtClean="0">
                                    <a:solidFill>
                                      <a:schemeClr val="tx1"/>
                                    </a:solidFill>
                                    <a:effectLst/>
                                    <a:latin typeface="Cambria Math" panose="02040503050406030204" pitchFamily="18" charset="0"/>
                                    <a:ea typeface="+mn-ea"/>
                                    <a:cs typeface="+mn-cs"/>
                                  </a:rPr>
                                  <m:t> </m:t>
                                </m:r>
                                <m:d>
                                  <m:dPr>
                                    <m:ctrlPr>
                                      <a:rPr lang="en-GB" sz="2200" b="0" i="1" smtClean="0">
                                        <a:solidFill>
                                          <a:schemeClr val="tx1"/>
                                        </a:solidFill>
                                        <a:latin typeface="Cambria Math" panose="02040503050406030204" pitchFamily="18" charset="0"/>
                                      </a:rPr>
                                    </m:ctrlPr>
                                  </m:dPr>
                                  <m:e>
                                    <m:r>
                                      <m:rPr>
                                        <m:sty m:val="p"/>
                                      </m:rPr>
                                      <a:rPr lang="en-GB" sz="2200" b="0" i="0" smtClean="0">
                                        <a:solidFill>
                                          <a:schemeClr val="tx1"/>
                                        </a:solidFill>
                                        <a:latin typeface="Cambria Math" panose="02040503050406030204" pitchFamily="18" charset="0"/>
                                      </a:rPr>
                                      <m:t>b</m:t>
                                    </m:r>
                                    <m:r>
                                      <a:rPr lang="en-GB" sz="2200" b="0" i="0" smtClean="0">
                                        <a:solidFill>
                                          <a:schemeClr val="tx1"/>
                                        </a:solidFill>
                                        <a:latin typeface="Cambria Math" panose="02040503050406030204" pitchFamily="18" charset="0"/>
                                        <a:ea typeface="Cambria Math" panose="02040503050406030204" pitchFamily="18" charset="0"/>
                                      </a:rPr>
                                      <m:t>≠</m:t>
                                    </m:r>
                                    <m:r>
                                      <m:rPr>
                                        <m:sty m:val="p"/>
                                      </m:rPr>
                                      <a:rPr lang="en-GB" sz="2200" b="0" i="0" dirty="0" smtClean="0">
                                        <a:solidFill>
                                          <a:schemeClr val="tx1"/>
                                        </a:solidFill>
                                        <a:latin typeface="Cambria Math" panose="02040503050406030204" pitchFamily="18" charset="0"/>
                                      </a:rPr>
                                      <m:t>λ</m:t>
                                    </m:r>
                                  </m:e>
                                </m:d>
                              </m:oMath>
                            </m:oMathPara>
                          </a14:m>
                          <a:endParaRPr lang="en-GB" sz="2200" b="0" i="0" dirty="0">
                            <a:solidFill>
                              <a:schemeClr val="tx1"/>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200" b="0" i="1" dirty="0" smtClean="0">
                                        <a:solidFill>
                                          <a:schemeClr val="tx1"/>
                                        </a:solidFill>
                                        <a:latin typeface="Cambria Math" panose="02040503050406030204" pitchFamily="18" charset="0"/>
                                      </a:rPr>
                                    </m:ctrlPr>
                                  </m:sSubPr>
                                  <m:e>
                                    <m:r>
                                      <m:rPr>
                                        <m:sty m:val="p"/>
                                      </m:rPr>
                                      <a:rPr lang="pt-BR" sz="2200" b="0" i="0" dirty="0" smtClean="0">
                                        <a:solidFill>
                                          <a:schemeClr val="tx1"/>
                                        </a:solidFill>
                                        <a:latin typeface="Cambria Math" panose="02040503050406030204" pitchFamily="18" charset="0"/>
                                      </a:rPr>
                                      <m:t>P</m:t>
                                    </m:r>
                                  </m:e>
                                  <m:sub>
                                    <m:r>
                                      <a:rPr lang="pt-BR" sz="2200" b="0" i="0" dirty="0" smtClean="0">
                                        <a:solidFill>
                                          <a:schemeClr val="tx1"/>
                                        </a:solidFill>
                                        <a:latin typeface="Cambria Math" panose="02040503050406030204" pitchFamily="18" charset="0"/>
                                      </a:rPr>
                                      <m:t>0</m:t>
                                    </m:r>
                                  </m:sub>
                                </m:sSub>
                                <m:sSup>
                                  <m:sSupPr>
                                    <m:ctrlPr>
                                      <a:rPr lang="en-GB" sz="2200" b="0" i="1" kern="1200">
                                        <a:solidFill>
                                          <a:schemeClr val="tx1"/>
                                        </a:solidFill>
                                        <a:effectLst/>
                                        <a:latin typeface="Cambria Math" panose="02040503050406030204" pitchFamily="18" charset="0"/>
                                        <a:ea typeface="+mn-ea"/>
                                        <a:cs typeface="+mn-cs"/>
                                      </a:rPr>
                                    </m:ctrlPr>
                                  </m:sSupPr>
                                  <m:e>
                                    <m:r>
                                      <m:rPr>
                                        <m:sty m:val="p"/>
                                      </m:rPr>
                                      <a:rPr lang="en-US" sz="2200" b="0" i="0" kern="1200" cap="none">
                                        <a:solidFill>
                                          <a:schemeClr val="tx1"/>
                                        </a:solidFill>
                                        <a:effectLst/>
                                        <a:latin typeface="Cambria Math" panose="02040503050406030204" pitchFamily="18" charset="0"/>
                                        <a:ea typeface="+mn-ea"/>
                                        <a:cs typeface="+mn-cs"/>
                                      </a:rPr>
                                      <m:t>b</m:t>
                                    </m:r>
                                  </m:e>
                                  <m:sup>
                                    <m:r>
                                      <m:rPr>
                                        <m:sty m:val="p"/>
                                      </m:rPr>
                                      <a:rPr lang="en-US" sz="2200" b="0" i="0" kern="1200" cap="none">
                                        <a:solidFill>
                                          <a:schemeClr val="tx1"/>
                                        </a:solidFill>
                                        <a:effectLst/>
                                        <a:latin typeface="Cambria Math" panose="02040503050406030204" pitchFamily="18" charset="0"/>
                                        <a:ea typeface="+mn-ea"/>
                                        <a:cs typeface="+mn-cs"/>
                                      </a:rPr>
                                      <m:t>n</m:t>
                                    </m:r>
                                  </m:sup>
                                </m:sSup>
                              </m:oMath>
                            </m:oMathPara>
                          </a14:m>
                          <a:endParaRPr lang="en-GB" sz="2200" b="0" i="0" dirty="0">
                            <a:solidFill>
                              <a:schemeClr val="tx1"/>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2488729"/>
                      </a:ext>
                    </a:extLst>
                  </a:tr>
                  <a:tr h="520662">
                    <a:tc>
                      <a:txBody>
                        <a:bodyPr/>
                        <a:lstStyle/>
                        <a:p>
                          <a:pPr algn="ctr"/>
                          <a14:m>
                            <m:oMath xmlns:m="http://schemas.openxmlformats.org/officeDocument/2006/math">
                              <m:r>
                                <m:rPr>
                                  <m:sty m:val="p"/>
                                </m:rPr>
                                <a:rPr lang="en-US" sz="2200" b="0" i="0" kern="1200" cap="none" smtClean="0">
                                  <a:solidFill>
                                    <a:schemeClr val="tx1"/>
                                  </a:solidFill>
                                  <a:effectLst/>
                                  <a:latin typeface="Cambria Math" panose="02040503050406030204" pitchFamily="18" charset="0"/>
                                  <a:ea typeface="+mn-ea"/>
                                  <a:cs typeface="+mn-cs"/>
                                </a:rPr>
                                <m:t>a</m:t>
                              </m:r>
                              <m:sSup>
                                <m:sSupPr>
                                  <m:ctrlPr>
                                    <a:rPr lang="en-GB" sz="2200" b="0" i="1" kern="1200">
                                      <a:solidFill>
                                        <a:schemeClr val="tx1"/>
                                      </a:solidFill>
                                      <a:effectLst/>
                                      <a:latin typeface="Cambria Math" panose="02040503050406030204" pitchFamily="18" charset="0"/>
                                      <a:ea typeface="+mn-ea"/>
                                      <a:cs typeface="+mn-cs"/>
                                    </a:rPr>
                                  </m:ctrlPr>
                                </m:sSupPr>
                                <m:e>
                                  <m:r>
                                    <m:rPr>
                                      <m:sty m:val="p"/>
                                    </m:rPr>
                                    <a:rPr lang="en-US" sz="2200" b="0" i="0" kern="1200" cap="none">
                                      <a:solidFill>
                                        <a:schemeClr val="tx1"/>
                                      </a:solidFill>
                                      <a:effectLst/>
                                      <a:latin typeface="Cambria Math" panose="02040503050406030204" pitchFamily="18" charset="0"/>
                                      <a:ea typeface="+mn-ea"/>
                                      <a:cs typeface="+mn-cs"/>
                                    </a:rPr>
                                    <m:t>b</m:t>
                                  </m:r>
                                </m:e>
                                <m:sup>
                                  <m:r>
                                    <m:rPr>
                                      <m:sty m:val="p"/>
                                    </m:rPr>
                                    <a:rPr lang="en-US" sz="2200" b="0" i="0" kern="1200" cap="none">
                                      <a:solidFill>
                                        <a:schemeClr val="tx1"/>
                                      </a:solidFill>
                                      <a:effectLst/>
                                      <a:latin typeface="Cambria Math" panose="02040503050406030204" pitchFamily="18" charset="0"/>
                                      <a:ea typeface="+mn-ea"/>
                                      <a:cs typeface="+mn-cs"/>
                                    </a:rPr>
                                    <m:t>n</m:t>
                                  </m:r>
                                </m:sup>
                              </m:sSup>
                            </m:oMath>
                          </a14:m>
                          <a:r>
                            <a:rPr lang="en-GB" sz="2200" b="0" i="0" dirty="0">
                              <a:solidFill>
                                <a:schemeClr val="tx1"/>
                              </a:solidFill>
                            </a:rPr>
                            <a:t> </a:t>
                          </a:r>
                          <a14:m>
                            <m:oMath xmlns:m="http://schemas.openxmlformats.org/officeDocument/2006/math">
                              <m:d>
                                <m:dPr>
                                  <m:ctrlPr>
                                    <a:rPr lang="en-GB" sz="2200" b="0" i="1" dirty="0" smtClean="0">
                                      <a:solidFill>
                                        <a:schemeClr val="tx1"/>
                                      </a:solidFill>
                                      <a:latin typeface="Cambria Math" panose="02040503050406030204" pitchFamily="18" charset="0"/>
                                    </a:rPr>
                                  </m:ctrlPr>
                                </m:dPr>
                                <m:e>
                                  <m:r>
                                    <m:rPr>
                                      <m:sty m:val="p"/>
                                    </m:rPr>
                                    <a:rPr lang="en-GB" sz="2200" b="0" i="0" smtClean="0">
                                      <a:solidFill>
                                        <a:schemeClr val="tx1"/>
                                      </a:solidFill>
                                      <a:latin typeface="Cambria Math" panose="02040503050406030204" pitchFamily="18" charset="0"/>
                                    </a:rPr>
                                    <m:t>b</m:t>
                                  </m:r>
                                  <m:r>
                                    <a:rPr lang="en-GB" sz="2200" b="0" i="0" smtClean="0">
                                      <a:solidFill>
                                        <a:schemeClr val="tx1"/>
                                      </a:solidFill>
                                      <a:latin typeface="Cambria Math" panose="02040503050406030204" pitchFamily="18" charset="0"/>
                                    </a:rPr>
                                    <m:t>=</m:t>
                                  </m:r>
                                  <m:r>
                                    <m:rPr>
                                      <m:sty m:val="p"/>
                                    </m:rPr>
                                    <a:rPr lang="en-GB" sz="2200" b="0" i="0" dirty="0" smtClean="0">
                                      <a:solidFill>
                                        <a:schemeClr val="tx1"/>
                                      </a:solidFill>
                                      <a:latin typeface="Cambria Math" panose="02040503050406030204" pitchFamily="18" charset="0"/>
                                    </a:rPr>
                                    <m:t>λ</m:t>
                                  </m:r>
                                  <m:r>
                                    <a:rPr lang="en-GB" sz="2200" b="0" i="0" dirty="0" smtClean="0">
                                      <a:solidFill>
                                        <a:schemeClr val="tx1"/>
                                      </a:solidFill>
                                      <a:latin typeface="Cambria Math" panose="02040503050406030204" pitchFamily="18" charset="0"/>
                                    </a:rPr>
                                    <m:t> </m:t>
                                  </m:r>
                                  <m:r>
                                    <m:rPr>
                                      <m:nor/>
                                    </m:rPr>
                                    <a:rPr lang="en-GB" sz="2200" b="0" i="0" dirty="0" smtClean="0">
                                      <a:solidFill>
                                        <a:schemeClr val="tx1"/>
                                      </a:solidFill>
                                      <a:latin typeface="+mj-lt"/>
                                    </a:rPr>
                                    <m:t>with</m:t>
                                  </m:r>
                                  <m:r>
                                    <m:rPr>
                                      <m:nor/>
                                    </m:rPr>
                                    <a:rPr lang="en-GB" sz="2200" b="0" i="0" dirty="0" smtClean="0">
                                      <a:solidFill>
                                        <a:schemeClr val="tx1"/>
                                      </a:solidFill>
                                      <a:latin typeface="+mj-lt"/>
                                    </a:rPr>
                                    <m:t> </m:t>
                                  </m:r>
                                  <m:r>
                                    <m:rPr>
                                      <m:nor/>
                                    </m:rPr>
                                    <a:rPr lang="en-GB" sz="2200" b="0" i="0" dirty="0" smtClean="0">
                                      <a:solidFill>
                                        <a:schemeClr val="tx1"/>
                                      </a:solidFill>
                                      <a:latin typeface="+mj-lt"/>
                                    </a:rPr>
                                    <m:t>multiplicity</m:t>
                                  </m:r>
                                  <m:r>
                                    <a:rPr lang="en-GB" sz="2200" b="0" i="0" dirty="0" smtClean="0">
                                      <a:solidFill>
                                        <a:schemeClr val="tx1"/>
                                      </a:solidFill>
                                      <a:latin typeface="Cambria Math" panose="02040503050406030204" pitchFamily="18" charset="0"/>
                                    </a:rPr>
                                    <m:t> </m:t>
                                  </m:r>
                                  <m:r>
                                    <m:rPr>
                                      <m:sty m:val="p"/>
                                    </m:rPr>
                                    <a:rPr lang="en-GB" sz="2200" b="0" i="0" smtClean="0">
                                      <a:solidFill>
                                        <a:schemeClr val="tx1"/>
                                      </a:solidFill>
                                      <a:latin typeface="Cambria Math" panose="02040503050406030204" pitchFamily="18" charset="0"/>
                                    </a:rPr>
                                    <m:t>m</m:t>
                                  </m:r>
                                </m:e>
                              </m:d>
                            </m:oMath>
                          </a14:m>
                          <a:endParaRPr lang="en-GB" sz="2200" b="0" i="0" dirty="0">
                            <a:solidFill>
                              <a:schemeClr val="tx1"/>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200" b="0" i="1" dirty="0" smtClean="0">
                                        <a:solidFill>
                                          <a:schemeClr val="tx1"/>
                                        </a:solidFill>
                                        <a:latin typeface="Cambria Math" panose="02040503050406030204" pitchFamily="18" charset="0"/>
                                      </a:rPr>
                                    </m:ctrlPr>
                                  </m:sSubPr>
                                  <m:e>
                                    <m:r>
                                      <m:rPr>
                                        <m:sty m:val="p"/>
                                      </m:rPr>
                                      <a:rPr lang="pt-BR" sz="2200" b="0" i="0" dirty="0" smtClean="0">
                                        <a:solidFill>
                                          <a:schemeClr val="tx1"/>
                                        </a:solidFill>
                                        <a:latin typeface="Cambria Math" panose="02040503050406030204" pitchFamily="18" charset="0"/>
                                      </a:rPr>
                                      <m:t>P</m:t>
                                    </m:r>
                                  </m:e>
                                  <m:sub>
                                    <m:r>
                                      <a:rPr lang="pt-BR" sz="2200" b="0" i="0" dirty="0" smtClean="0">
                                        <a:solidFill>
                                          <a:schemeClr val="tx1"/>
                                        </a:solidFill>
                                        <a:latin typeface="Cambria Math" panose="02040503050406030204" pitchFamily="18" charset="0"/>
                                      </a:rPr>
                                      <m:t>0</m:t>
                                    </m:r>
                                  </m:sub>
                                </m:sSub>
                                <m:sSup>
                                  <m:sSupPr>
                                    <m:ctrlPr>
                                      <a:rPr lang="en-GB" sz="2200" b="0" i="1" kern="1200">
                                        <a:solidFill>
                                          <a:schemeClr val="tx1"/>
                                        </a:solidFill>
                                        <a:effectLst/>
                                        <a:latin typeface="Cambria Math" panose="02040503050406030204" pitchFamily="18" charset="0"/>
                                        <a:ea typeface="+mn-ea"/>
                                        <a:cs typeface="+mn-cs"/>
                                      </a:rPr>
                                    </m:ctrlPr>
                                  </m:sSupPr>
                                  <m:e>
                                    <m:r>
                                      <m:rPr>
                                        <m:sty m:val="p"/>
                                      </m:rPr>
                                      <a:rPr lang="en-US" sz="2200" b="0" i="0" kern="1200" cap="none">
                                        <a:solidFill>
                                          <a:schemeClr val="tx1"/>
                                        </a:solidFill>
                                        <a:effectLst/>
                                        <a:latin typeface="Cambria Math" panose="02040503050406030204" pitchFamily="18" charset="0"/>
                                        <a:ea typeface="+mn-ea"/>
                                        <a:cs typeface="+mn-cs"/>
                                      </a:rPr>
                                      <m:t>n</m:t>
                                    </m:r>
                                  </m:e>
                                  <m:sup>
                                    <m:r>
                                      <m:rPr>
                                        <m:sty m:val="p"/>
                                      </m:rPr>
                                      <a:rPr lang="en-US" sz="2200" b="0" i="0" kern="1200" cap="none">
                                        <a:solidFill>
                                          <a:schemeClr val="tx1"/>
                                        </a:solidFill>
                                        <a:effectLst/>
                                        <a:latin typeface="Cambria Math" panose="02040503050406030204" pitchFamily="18" charset="0"/>
                                        <a:ea typeface="+mn-ea"/>
                                        <a:cs typeface="+mn-cs"/>
                                      </a:rPr>
                                      <m:t>m</m:t>
                                    </m:r>
                                  </m:sup>
                                </m:sSup>
                                <m:sSup>
                                  <m:sSupPr>
                                    <m:ctrlPr>
                                      <a:rPr lang="en-GB" sz="2200" b="0" i="1" kern="1200">
                                        <a:solidFill>
                                          <a:schemeClr val="tx1"/>
                                        </a:solidFill>
                                        <a:effectLst/>
                                        <a:latin typeface="Cambria Math" panose="02040503050406030204" pitchFamily="18" charset="0"/>
                                        <a:ea typeface="+mn-ea"/>
                                        <a:cs typeface="+mn-cs"/>
                                      </a:rPr>
                                    </m:ctrlPr>
                                  </m:sSupPr>
                                  <m:e>
                                    <m:r>
                                      <m:rPr>
                                        <m:sty m:val="p"/>
                                      </m:rPr>
                                      <a:rPr lang="en-US" sz="2200" b="0" i="0" kern="1200" cap="none">
                                        <a:solidFill>
                                          <a:schemeClr val="tx1"/>
                                        </a:solidFill>
                                        <a:effectLst/>
                                        <a:latin typeface="Cambria Math" panose="02040503050406030204" pitchFamily="18" charset="0"/>
                                        <a:ea typeface="+mn-ea"/>
                                        <a:cs typeface="+mn-cs"/>
                                      </a:rPr>
                                      <m:t>b</m:t>
                                    </m:r>
                                  </m:e>
                                  <m:sup>
                                    <m:r>
                                      <m:rPr>
                                        <m:sty m:val="p"/>
                                      </m:rPr>
                                      <a:rPr lang="en-US" sz="2200" b="0" i="0" kern="1200" cap="none">
                                        <a:solidFill>
                                          <a:schemeClr val="tx1"/>
                                        </a:solidFill>
                                        <a:effectLst/>
                                        <a:latin typeface="Cambria Math" panose="02040503050406030204" pitchFamily="18" charset="0"/>
                                        <a:ea typeface="+mn-ea"/>
                                        <a:cs typeface="+mn-cs"/>
                                      </a:rPr>
                                      <m:t>n</m:t>
                                    </m:r>
                                  </m:sup>
                                </m:sSup>
                              </m:oMath>
                            </m:oMathPara>
                          </a14:m>
                          <a:endParaRPr lang="en-GB" sz="2200" b="0" i="0" dirty="0">
                            <a:solidFill>
                              <a:schemeClr val="tx1"/>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8127279"/>
                      </a:ext>
                    </a:extLst>
                  </a:tr>
                </a:tbl>
              </a:graphicData>
            </a:graphic>
          </p:graphicFrame>
        </mc:Choice>
        <mc:Fallback xmlns="">
          <p:graphicFrame>
            <p:nvGraphicFramePr>
              <p:cNvPr id="21" name="Table 20">
                <a:extLst>
                  <a:ext uri="{FF2B5EF4-FFF2-40B4-BE49-F238E27FC236}">
                    <a16:creationId xmlns:a16="http://schemas.microsoft.com/office/drawing/2014/main" id="{473C2A47-D3E7-40DC-AD66-83367EDD881B}"/>
                  </a:ext>
                </a:extLst>
              </p:cNvPr>
              <p:cNvGraphicFramePr>
                <a:graphicFrameLocks noGrp="1"/>
              </p:cNvGraphicFramePr>
              <p:nvPr>
                <p:extLst>
                  <p:ext uri="{D42A27DB-BD31-4B8C-83A1-F6EECF244321}">
                    <p14:modId xmlns:p14="http://schemas.microsoft.com/office/powerpoint/2010/main" val="4175829928"/>
                  </p:ext>
                </p:extLst>
              </p:nvPr>
            </p:nvGraphicFramePr>
            <p:xfrm>
              <a:off x="4885641" y="1931548"/>
              <a:ext cx="7243182" cy="3344103"/>
            </p:xfrm>
            <a:graphic>
              <a:graphicData uri="http://schemas.openxmlformats.org/drawingml/2006/table">
                <a:tbl>
                  <a:tblPr firstRow="1" bandRow="1">
                    <a:tableStyleId>{912C8C85-51F0-491E-9774-3900AFEF0FD7}</a:tableStyleId>
                  </a:tblPr>
                  <a:tblGrid>
                    <a:gridCol w="3621591">
                      <a:extLst>
                        <a:ext uri="{9D8B030D-6E8A-4147-A177-3AD203B41FA5}">
                          <a16:colId xmlns:a16="http://schemas.microsoft.com/office/drawing/2014/main" val="226646542"/>
                        </a:ext>
                      </a:extLst>
                    </a:gridCol>
                    <a:gridCol w="3621591">
                      <a:extLst>
                        <a:ext uri="{9D8B030D-6E8A-4147-A177-3AD203B41FA5}">
                          <a16:colId xmlns:a16="http://schemas.microsoft.com/office/drawing/2014/main" val="2369657642"/>
                        </a:ext>
                      </a:extLst>
                    </a:gridCol>
                  </a:tblGrid>
                  <a:tr h="516977">
                    <a:tc gridSpan="2">
                      <a:txBody>
                        <a:bodyPr/>
                        <a:lstStyle/>
                        <a:p>
                          <a:endParaRPr lang="en-US"/>
                        </a:p>
                      </a:txBody>
                      <a:tcPr marL="91907" marR="91907" marT="45953" marB="4595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84" t="-1176" r="-168" b="-552941"/>
                          </a:stretch>
                        </a:blipFill>
                      </a:tcPr>
                    </a:tc>
                    <a:tc hMerge="1">
                      <a:txBody>
                        <a:bodyPr/>
                        <a:lstStyle/>
                        <a:p>
                          <a:endParaRPr lang="en-GB" dirty="0"/>
                        </a:p>
                      </a:txBody>
                      <a:tcPr/>
                    </a:tc>
                    <a:extLst>
                      <a:ext uri="{0D108BD9-81ED-4DB2-BD59-A6C34878D82A}">
                        <a16:rowId xmlns:a16="http://schemas.microsoft.com/office/drawing/2014/main" val="1217815399"/>
                      </a:ext>
                    </a:extLst>
                  </a:tr>
                  <a:tr h="520662">
                    <a:tc>
                      <a:txBody>
                        <a:bodyPr/>
                        <a:lstStyle/>
                        <a:p>
                          <a:endParaRPr lang="en-US"/>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168" t="-100000" r="-100168" b="-446512"/>
                          </a:stretch>
                        </a:blipFill>
                      </a:tcPr>
                    </a:tc>
                    <a:tc>
                      <a:txBody>
                        <a:bodyPr/>
                        <a:lstStyle/>
                        <a:p>
                          <a:endParaRPr lang="en-US"/>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100337" t="-100000" r="-337" b="-446512"/>
                          </a:stretch>
                        </a:blipFill>
                      </a:tcPr>
                    </a:tc>
                    <a:extLst>
                      <a:ext uri="{0D108BD9-81ED-4DB2-BD59-A6C34878D82A}">
                        <a16:rowId xmlns:a16="http://schemas.microsoft.com/office/drawing/2014/main" val="3398999539"/>
                      </a:ext>
                    </a:extLst>
                  </a:tr>
                  <a:tr h="520662">
                    <a:tc>
                      <a:txBody>
                        <a:bodyPr/>
                        <a:lstStyle/>
                        <a:p>
                          <a:pPr algn="ctr"/>
                          <a:r>
                            <a:rPr lang="en-GB" sz="2200" b="0" i="0" dirty="0">
                              <a:solidFill>
                                <a:schemeClr val="tx1"/>
                              </a:solidFill>
                            </a:rPr>
                            <a:t>Constant</a:t>
                          </a:r>
                          <a:r>
                            <a:rPr lang="en-GB" sz="2200" b="0" i="0" baseline="0" dirty="0">
                              <a:solidFill>
                                <a:schemeClr val="tx1"/>
                              </a:solidFill>
                            </a:rPr>
                            <a:t> </a:t>
                          </a:r>
                          <a:endParaRPr lang="en-GB" sz="2200" b="0" i="0" dirty="0">
                            <a:solidFill>
                              <a:schemeClr val="tx1"/>
                            </a:solidFill>
                          </a:endParaRPr>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100337" t="-202353" r="-337" b="-351765"/>
                          </a:stretch>
                        </a:blipFill>
                      </a:tcPr>
                    </a:tc>
                    <a:extLst>
                      <a:ext uri="{0D108BD9-81ED-4DB2-BD59-A6C34878D82A}">
                        <a16:rowId xmlns:a16="http://schemas.microsoft.com/office/drawing/2014/main" val="4101119324"/>
                      </a:ext>
                    </a:extLst>
                  </a:tr>
                  <a:tr h="744478">
                    <a:tc>
                      <a:txBody>
                        <a:bodyPr/>
                        <a:lstStyle/>
                        <a:p>
                          <a:endParaRPr lang="en-US"/>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168" t="-208943" r="-100168" b="-143089"/>
                          </a:stretch>
                        </a:blipFill>
                      </a:tcPr>
                    </a:tc>
                    <a:tc>
                      <a:txBody>
                        <a:bodyPr/>
                        <a:lstStyle/>
                        <a:p>
                          <a:endParaRPr lang="en-US"/>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100337" t="-208943" r="-337" b="-143089"/>
                          </a:stretch>
                        </a:blipFill>
                      </a:tcPr>
                    </a:tc>
                    <a:extLst>
                      <a:ext uri="{0D108BD9-81ED-4DB2-BD59-A6C34878D82A}">
                        <a16:rowId xmlns:a16="http://schemas.microsoft.com/office/drawing/2014/main" val="938584409"/>
                      </a:ext>
                    </a:extLst>
                  </a:tr>
                  <a:tr h="520662">
                    <a:tc>
                      <a:txBody>
                        <a:bodyPr/>
                        <a:lstStyle/>
                        <a:p>
                          <a:endParaRPr lang="en-US"/>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168" t="-447059" r="-100168" b="-107059"/>
                          </a:stretch>
                        </a:blipFill>
                      </a:tcPr>
                    </a:tc>
                    <a:tc>
                      <a:txBody>
                        <a:bodyPr/>
                        <a:lstStyle/>
                        <a:p>
                          <a:endParaRPr lang="en-US"/>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100337" t="-447059" r="-337" b="-107059"/>
                          </a:stretch>
                        </a:blipFill>
                      </a:tcPr>
                    </a:tc>
                    <a:extLst>
                      <a:ext uri="{0D108BD9-81ED-4DB2-BD59-A6C34878D82A}">
                        <a16:rowId xmlns:a16="http://schemas.microsoft.com/office/drawing/2014/main" val="4112488729"/>
                      </a:ext>
                    </a:extLst>
                  </a:tr>
                  <a:tr h="520662">
                    <a:tc>
                      <a:txBody>
                        <a:bodyPr/>
                        <a:lstStyle/>
                        <a:p>
                          <a:endParaRPr lang="en-US"/>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168" t="-540698" r="-100168" b="-5814"/>
                          </a:stretch>
                        </a:blipFill>
                      </a:tcPr>
                    </a:tc>
                    <a:tc>
                      <a:txBody>
                        <a:bodyPr/>
                        <a:lstStyle/>
                        <a:p>
                          <a:endParaRPr lang="en-US"/>
                        </a:p>
                      </a:txBody>
                      <a:tcPr marL="69604" marR="69604" marT="34808" marB="3480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16"/>
                          <a:stretch>
                            <a:fillRect l="-100337" t="-540698" r="-337" b="-5814"/>
                          </a:stretch>
                        </a:blipFill>
                      </a:tcPr>
                    </a:tc>
                    <a:extLst>
                      <a:ext uri="{0D108BD9-81ED-4DB2-BD59-A6C34878D82A}">
                        <a16:rowId xmlns:a16="http://schemas.microsoft.com/office/drawing/2014/main" val="1118127279"/>
                      </a:ext>
                    </a:extLst>
                  </a:tr>
                </a:tbl>
              </a:graphicData>
            </a:graphic>
          </p:graphicFrame>
        </mc:Fallback>
      </mc:AlternateContent>
    </p:spTree>
    <p:extLst>
      <p:ext uri="{BB962C8B-B14F-4D97-AF65-F5344CB8AC3E}">
        <p14:creationId xmlns:p14="http://schemas.microsoft.com/office/powerpoint/2010/main" val="37728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par>
                          <p:cTn id="77" fill="hold">
                            <p:stCondLst>
                              <p:cond delay="0"/>
                            </p:stCondLst>
                            <p:childTnLst>
                              <p:par>
                                <p:cTn id="78" presetID="3" presetClass="emph" presetSubtype="2" fill="hold" grpId="1" nodeType="afterEffect">
                                  <p:stCondLst>
                                    <p:cond delay="0"/>
                                  </p:stCondLst>
                                  <p:childTnLst>
                                    <p:animClr clrSpc="rgb" dir="cw">
                                      <p:cBhvr override="childStyle">
                                        <p:cTn id="79" dur="10" fill="hold"/>
                                        <p:tgtEl>
                                          <p:spTgt spid="20"/>
                                        </p:tgtEl>
                                        <p:attrNameLst>
                                          <p:attrName>style.color</p:attrName>
                                        </p:attrNameLst>
                                      </p:cBhvr>
                                      <p:to>
                                        <a:srgbClr val="002060"/>
                                      </p:to>
                                    </p:animClr>
                                  </p:childTnLst>
                                </p:cTn>
                              </p:par>
                            </p:childTnLst>
                          </p:cTn>
                        </p:par>
                        <p:par>
                          <p:cTn id="80" fill="hold">
                            <p:stCondLst>
                              <p:cond delay="10"/>
                            </p:stCondLst>
                            <p:childTnLst>
                              <p:par>
                                <p:cTn id="81" presetID="1" presetClass="exit" presetSubtype="0" fill="hold" grpId="1" nodeType="afterEffect">
                                  <p:stCondLst>
                                    <p:cond delay="0"/>
                                  </p:stCondLst>
                                  <p:childTnLst>
                                    <p:set>
                                      <p:cBhvr>
                                        <p:cTn id="82" dur="1" fill="hold">
                                          <p:stCondLst>
                                            <p:cond delay="0"/>
                                          </p:stCondLst>
                                        </p:cTn>
                                        <p:tgtEl>
                                          <p:spTgt spid="22"/>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p:bldP spid="47" grpId="0"/>
      <p:bldP spid="50" grpId="0"/>
      <p:bldP spid="60" grpId="0"/>
      <p:bldP spid="65" grpId="0"/>
      <p:bldP spid="80" grpId="0"/>
      <p:bldP spid="18" grpId="0"/>
      <p:bldP spid="19" grpId="0"/>
      <p:bldP spid="20" grpId="0"/>
      <p:bldP spid="20" grpId="1"/>
      <p:bldP spid="22" grpId="0"/>
      <p:bldP spid="22" grpId="1"/>
      <p:bldP spid="23" grpId="0"/>
      <p:bldP spid="23" grpId="1"/>
      <p:bldP spid="24" grpId="0"/>
      <p:bldP spid="24" grpId="1"/>
      <p:bldP spid="25" grpId="0"/>
      <p:bldP spid="25" grpId="1"/>
      <p:bldP spid="26" grpId="0" animBg="1"/>
      <p:bldP spid="2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3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1B5F886-B4C7-4A07-99E0-64E2669CF3D3}"/>
                  </a:ext>
                </a:extLst>
              </p:cNvPr>
              <p:cNvSpPr/>
              <p:nvPr/>
            </p:nvSpPr>
            <p:spPr>
              <a:xfrm>
                <a:off x="1870809" y="873126"/>
                <a:ext cx="8920134" cy="540000"/>
              </a:xfrm>
              <a:prstGeom prst="rect">
                <a:avLst/>
              </a:prstGeom>
            </p:spPr>
            <p:txBody>
              <a:bodyPr wrap="none" anchor="ctr">
                <a:spAutoFit/>
              </a:bodyPr>
              <a:lstStyle/>
              <a:p>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rPr>
                          </m:ctrlPr>
                        </m:dPr>
                        <m:e>
                          <m:r>
                            <a:rPr lang="en-IN" sz="2800" b="0" i="1" smtClean="0">
                              <a:solidFill>
                                <a:srgbClr val="002060"/>
                              </a:solidFill>
                              <a:latin typeface="Cambria Math" panose="02040503050406030204" pitchFamily="18" charset="0"/>
                            </a:rPr>
                            <m:t> </m:t>
                          </m:r>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sup>
                          </m:sSup>
                          <m:r>
                            <a:rPr lang="en-IN" sz="2800" b="0" i="1" smtClean="0">
                              <a:solidFill>
                                <a:srgbClr val="002060"/>
                              </a:solidFill>
                              <a:latin typeface="Cambria Math" panose="02040503050406030204" pitchFamily="18" charset="0"/>
                            </a:rPr>
                            <m:t> </m:t>
                          </m:r>
                        </m:e>
                      </m:d>
                      <m:r>
                        <a:rPr lang="en-GB" sz="2800" b="0" i="1" smtClean="0">
                          <a:solidFill>
                            <a:srgbClr val="002060"/>
                          </a:solidFill>
                          <a:latin typeface="Cambria Math" panose="02040503050406030204" pitchFamily="18" charset="0"/>
                        </a:rPr>
                        <m:t>+6</m:t>
                      </m:r>
                      <m:d>
                        <m:dPr>
                          <m:ctrlPr>
                            <a:rPr lang="en-GB" sz="2800" i="1">
                              <a:solidFill>
                                <a:srgbClr val="002060"/>
                              </a:solidFill>
                              <a:latin typeface="Cambria Math" panose="02040503050406030204" pitchFamily="18" charset="0"/>
                            </a:rPr>
                          </m:ctrlPr>
                        </m:dPr>
                        <m:e>
                          <m:r>
                            <a:rPr lang="en-IN" sz="2800" b="0" i="1" smtClean="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r>
                                <a:rPr lang="en-IN" sz="2800" i="1">
                                  <a:solidFill>
                                    <a:srgbClr val="002060"/>
                                  </a:solidFill>
                                  <a:latin typeface="Cambria Math" panose="02040503050406030204" pitchFamily="18" charset="0"/>
                                </a:rPr>
                                <m:t>−1</m:t>
                              </m:r>
                            </m:sup>
                          </m:sSup>
                          <m:r>
                            <a:rPr lang="en-IN" sz="2800" b="0" i="1" smtClean="0">
                              <a:solidFill>
                                <a:srgbClr val="002060"/>
                              </a:solidFill>
                              <a:latin typeface="Cambria Math" panose="02040503050406030204" pitchFamily="18" charset="0"/>
                            </a:rPr>
                            <m:t> </m:t>
                          </m:r>
                        </m:e>
                      </m:d>
                      <m:r>
                        <a:rPr lang="en-GB" sz="2800" i="1">
                          <a:solidFill>
                            <a:srgbClr val="002060"/>
                          </a:solidFill>
                          <a:latin typeface="Cambria Math" panose="02040503050406030204" pitchFamily="18" charset="0"/>
                        </a:rPr>
                        <m:t>+</m:t>
                      </m:r>
                      <m:r>
                        <a:rPr lang="en-GB" sz="2800" b="0" i="1" smtClean="0">
                          <a:solidFill>
                            <a:srgbClr val="002060"/>
                          </a:solidFill>
                          <a:latin typeface="Cambria Math" panose="02040503050406030204" pitchFamily="18" charset="0"/>
                        </a:rPr>
                        <m:t>12</m:t>
                      </m:r>
                      <m:d>
                        <m:dPr>
                          <m:ctrlPr>
                            <a:rPr lang="en-GB" sz="2800" i="1">
                              <a:solidFill>
                                <a:srgbClr val="002060"/>
                              </a:solidFill>
                              <a:latin typeface="Cambria Math" panose="02040503050406030204" pitchFamily="18" charset="0"/>
                            </a:rPr>
                          </m:ctrlPr>
                        </m:dPr>
                        <m:e>
                          <m:r>
                            <a:rPr lang="en-IN" sz="2800" b="0" i="1" smtClean="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r>
                                <a:rPr lang="en-IN" sz="2800" i="1">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2</m:t>
                              </m:r>
                            </m:sup>
                          </m:sSup>
                          <m:r>
                            <a:rPr lang="en-IN" sz="2800" b="0" i="1" smtClean="0">
                              <a:solidFill>
                                <a:srgbClr val="002060"/>
                              </a:solidFill>
                              <a:latin typeface="Cambria Math" panose="02040503050406030204" pitchFamily="18" charset="0"/>
                            </a:rPr>
                            <m:t> </m:t>
                          </m:r>
                        </m:e>
                      </m:d>
                      <m:r>
                        <a:rPr lang="en-GB" sz="2800" i="1">
                          <a:solidFill>
                            <a:srgbClr val="002060"/>
                          </a:solidFill>
                          <a:latin typeface="Cambria Math" panose="02040503050406030204" pitchFamily="18" charset="0"/>
                        </a:rPr>
                        <m:t>+</m:t>
                      </m:r>
                      <m:r>
                        <a:rPr lang="en-GB" sz="2800" b="0" i="1" smtClean="0">
                          <a:solidFill>
                            <a:srgbClr val="002060"/>
                          </a:solidFill>
                          <a:latin typeface="Cambria Math" panose="02040503050406030204" pitchFamily="18" charset="0"/>
                        </a:rPr>
                        <m:t>8</m:t>
                      </m:r>
                      <m:d>
                        <m:dPr>
                          <m:ctrlPr>
                            <a:rPr lang="en-GB" sz="2800" i="1">
                              <a:solidFill>
                                <a:srgbClr val="002060"/>
                              </a:solidFill>
                              <a:latin typeface="Cambria Math" panose="02040503050406030204" pitchFamily="18" charset="0"/>
                            </a:rPr>
                          </m:ctrlPr>
                        </m:dPr>
                        <m:e>
                          <m:r>
                            <a:rPr lang="en-IN" sz="2800" b="0" i="1" smtClean="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r>
                                <a:rPr lang="en-IN" sz="2800" i="1">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3</m:t>
                              </m:r>
                            </m:sup>
                          </m:sSup>
                          <m:r>
                            <a:rPr lang="en-IN" sz="2800" b="0" i="1" smtClean="0">
                              <a:solidFill>
                                <a:srgbClr val="002060"/>
                              </a:solidFill>
                              <a:latin typeface="Cambria Math" panose="02040503050406030204" pitchFamily="18" charset="0"/>
                            </a:rPr>
                            <m:t> </m:t>
                          </m:r>
                        </m:e>
                      </m:d>
                      <m:r>
                        <a:rPr lang="en-GB" sz="2800" b="0" i="0" smtClean="0">
                          <a:solidFill>
                            <a:srgbClr val="002060"/>
                          </a:solidFill>
                          <a:latin typeface="Cambria Math" panose="02040503050406030204" pitchFamily="18" charset="0"/>
                        </a:rPr>
                        <m:t>=</m:t>
                      </m:r>
                      <m:sSup>
                        <m:sSupPr>
                          <m:ctrlPr>
                            <a:rPr lang="en-GB" sz="2800" b="0" i="1" smtClean="0">
                              <a:solidFill>
                                <a:srgbClr val="002060"/>
                              </a:solidFill>
                              <a:latin typeface="Cambria Math" panose="02040503050406030204" pitchFamily="18" charset="0"/>
                            </a:rPr>
                          </m:ctrlPr>
                        </m:sSupPr>
                        <m:e>
                          <m:r>
                            <a:rPr lang="en-GB" sz="2800" b="0" i="0" smtClean="0">
                              <a:solidFill>
                                <a:srgbClr val="002060"/>
                              </a:solidFill>
                              <a:latin typeface="Cambria Math" panose="02040503050406030204" pitchFamily="18" charset="0"/>
                            </a:rPr>
                            <m:t>2</m:t>
                          </m:r>
                        </m:e>
                        <m:sup>
                          <m:r>
                            <m:rPr>
                              <m:sty m:val="p"/>
                            </m:rPr>
                            <a:rPr lang="en-GB" sz="2800" b="0" i="0" smtClean="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20" name="Rectangle 19">
                <a:extLst>
                  <a:ext uri="{FF2B5EF4-FFF2-40B4-BE49-F238E27FC236}">
                    <a16:creationId xmlns:a16="http://schemas.microsoft.com/office/drawing/2014/main" id="{51B5F886-B4C7-4A07-99E0-64E2669CF3D3}"/>
                  </a:ext>
                </a:extLst>
              </p:cNvPr>
              <p:cNvSpPr>
                <a:spLocks noRot="1" noChangeAspect="1" noMove="1" noResize="1" noEditPoints="1" noAdjustHandles="1" noChangeArrowheads="1" noChangeShapeType="1" noTextEdit="1"/>
              </p:cNvSpPr>
              <p:nvPr/>
            </p:nvSpPr>
            <p:spPr>
              <a:xfrm>
                <a:off x="1870809" y="873126"/>
                <a:ext cx="8920134" cy="54000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B37E034-37B8-483E-99EB-71343A66698C}"/>
                  </a:ext>
                </a:extLst>
              </p:cNvPr>
              <p:cNvSpPr txBox="1"/>
              <p:nvPr/>
            </p:nvSpPr>
            <p:spPr>
              <a:xfrm>
                <a:off x="1344344" y="1900723"/>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21" name="TextBox 20">
                <a:extLst>
                  <a:ext uri="{FF2B5EF4-FFF2-40B4-BE49-F238E27FC236}">
                    <a16:creationId xmlns:a16="http://schemas.microsoft.com/office/drawing/2014/main" id="{9B37E034-37B8-483E-99EB-71343A66698C}"/>
                  </a:ext>
                </a:extLst>
              </p:cNvPr>
              <p:cNvSpPr txBox="1">
                <a:spLocks noRot="1" noChangeAspect="1" noMove="1" noResize="1" noEditPoints="1" noAdjustHandles="1" noChangeArrowheads="1" noChangeShapeType="1" noTextEdit="1"/>
              </p:cNvSpPr>
              <p:nvPr/>
            </p:nvSpPr>
            <p:spPr>
              <a:xfrm>
                <a:off x="1344344" y="1900723"/>
                <a:ext cx="667205"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302BB37-6CFE-425A-9C63-0A79720E86D9}"/>
                  </a:ext>
                </a:extLst>
              </p:cNvPr>
              <p:cNvSpPr/>
              <p:nvPr/>
            </p:nvSpPr>
            <p:spPr>
              <a:xfrm>
                <a:off x="1870809" y="1909113"/>
                <a:ext cx="1143839" cy="523220"/>
              </a:xfrm>
              <a:prstGeom prst="rect">
                <a:avLst/>
              </a:prstGeom>
            </p:spPr>
            <p:txBody>
              <a:bodyPr wrap="none" anchor="ctr">
                <a:spAutoFit/>
              </a:bodyPr>
              <a:lstStyle/>
              <a:p>
                <a:pPr/>
                <a14:m>
                  <m:oMathPara xmlns:m="http://schemas.openxmlformats.org/officeDocument/2006/math">
                    <m:oMathParaPr>
                      <m:jc m:val="left"/>
                    </m:oMathParaPr>
                    <m:oMath xmlns:m="http://schemas.openxmlformats.org/officeDocument/2006/math">
                      <m:r>
                        <a:rPr lang="en-IN" sz="2800" b="0" i="1" smtClean="0">
                          <a:solidFill>
                            <a:srgbClr val="002060"/>
                          </a:solidFill>
                          <a:latin typeface="Cambria Math" panose="02040503050406030204" pitchFamily="18" charset="0"/>
                        </a:rPr>
                        <m:t> </m:t>
                      </m:r>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sup>
                      </m:sSup>
                      <m:r>
                        <a:rPr lang="en-IN" sz="2800" b="0" i="1" smtClean="0">
                          <a:solidFill>
                            <a:srgbClr val="002060"/>
                          </a:solidFill>
                          <a:latin typeface="Cambria Math" panose="02040503050406030204" pitchFamily="18" charset="0"/>
                        </a:rPr>
                        <m:t> </m:t>
                      </m:r>
                    </m:oMath>
                  </m:oMathPara>
                </a14:m>
                <a:endParaRPr lang="en-GB" sz="2800" dirty="0">
                  <a:solidFill>
                    <a:srgbClr val="002060"/>
                  </a:solidFill>
                </a:endParaRPr>
              </a:p>
            </p:txBody>
          </p:sp>
        </mc:Choice>
        <mc:Fallback xmlns="">
          <p:sp>
            <p:nvSpPr>
              <p:cNvPr id="26" name="Rectangle 25">
                <a:extLst>
                  <a:ext uri="{FF2B5EF4-FFF2-40B4-BE49-F238E27FC236}">
                    <a16:creationId xmlns:a16="http://schemas.microsoft.com/office/drawing/2014/main" id="{E302BB37-6CFE-425A-9C63-0A79720E86D9}"/>
                  </a:ext>
                </a:extLst>
              </p:cNvPr>
              <p:cNvSpPr>
                <a:spLocks noRot="1" noChangeAspect="1" noMove="1" noResize="1" noEditPoints="1" noAdjustHandles="1" noChangeArrowheads="1" noChangeShapeType="1" noTextEdit="1"/>
              </p:cNvSpPr>
              <p:nvPr/>
            </p:nvSpPr>
            <p:spPr>
              <a:xfrm>
                <a:off x="1870809" y="1909113"/>
                <a:ext cx="1143839" cy="5232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63D1F54-38D7-4C3E-8F5D-3D4A15CF9B99}"/>
                  </a:ext>
                </a:extLst>
              </p:cNvPr>
              <p:cNvSpPr/>
              <p:nvPr/>
            </p:nvSpPr>
            <p:spPr>
              <a:xfrm>
                <a:off x="2782816" y="1909113"/>
                <a:ext cx="1489600" cy="523220"/>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r>
                        <a:rPr lang="en-IN" sz="2800" b="0" i="1" smtClean="0">
                          <a:solidFill>
                            <a:srgbClr val="002060"/>
                          </a:solidFill>
                          <a:latin typeface="Cambria Math" panose="02040503050406030204" pitchFamily="18" charset="0"/>
                        </a:rPr>
                        <m:t>+ </m:t>
                      </m:r>
                      <m:r>
                        <a:rPr lang="en-GB" sz="2800" i="1" smtClean="0">
                          <a:solidFill>
                            <a:srgbClr val="002060"/>
                          </a:solidFill>
                          <a:latin typeface="Cambria Math" panose="02040503050406030204" pitchFamily="18" charset="0"/>
                        </a:rPr>
                        <m:t>6</m:t>
                      </m:r>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sup>
                      </m:sSup>
                      <m:r>
                        <a:rPr lang="en-IN" sz="2800" i="1">
                          <a:solidFill>
                            <a:srgbClr val="002060"/>
                          </a:solidFill>
                          <a:latin typeface="Cambria Math" panose="02040503050406030204" pitchFamily="18" charset="0"/>
                        </a:rPr>
                        <m:t> </m:t>
                      </m:r>
                    </m:oMath>
                  </m:oMathPara>
                </a14:m>
                <a:endParaRPr lang="en-GB" sz="2800" dirty="0">
                  <a:solidFill>
                    <a:srgbClr val="002060"/>
                  </a:solidFill>
                </a:endParaRPr>
              </a:p>
            </p:txBody>
          </p:sp>
        </mc:Choice>
        <mc:Fallback xmlns="">
          <p:sp>
            <p:nvSpPr>
              <p:cNvPr id="27" name="Rectangle 26">
                <a:extLst>
                  <a:ext uri="{FF2B5EF4-FFF2-40B4-BE49-F238E27FC236}">
                    <a16:creationId xmlns:a16="http://schemas.microsoft.com/office/drawing/2014/main" id="{B63D1F54-38D7-4C3E-8F5D-3D4A15CF9B99}"/>
                  </a:ext>
                </a:extLst>
              </p:cNvPr>
              <p:cNvSpPr>
                <a:spLocks noRot="1" noChangeAspect="1" noMove="1" noResize="1" noEditPoints="1" noAdjustHandles="1" noChangeArrowheads="1" noChangeShapeType="1" noTextEdit="1"/>
              </p:cNvSpPr>
              <p:nvPr/>
            </p:nvSpPr>
            <p:spPr>
              <a:xfrm>
                <a:off x="2782816" y="1909113"/>
                <a:ext cx="1489600"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71F1124-5B1E-4B6F-900C-DCF374D3246D}"/>
                  </a:ext>
                </a:extLst>
              </p:cNvPr>
              <p:cNvSpPr/>
              <p:nvPr/>
            </p:nvSpPr>
            <p:spPr>
              <a:xfrm>
                <a:off x="4892137" y="1909113"/>
                <a:ext cx="1595781" cy="523220"/>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r>
                        <a:rPr lang="en-GB" sz="2800" i="1"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 </m:t>
                      </m:r>
                      <m:r>
                        <a:rPr lang="en-GB" sz="2800" i="1" smtClean="0">
                          <a:solidFill>
                            <a:srgbClr val="002060"/>
                          </a:solidFill>
                          <a:latin typeface="Cambria Math" panose="02040503050406030204" pitchFamily="18" charset="0"/>
                        </a:rPr>
                        <m:t>12</m:t>
                      </m:r>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sup>
                      </m:sSup>
                      <m:r>
                        <a:rPr lang="en-IN" sz="2800" i="1">
                          <a:solidFill>
                            <a:srgbClr val="002060"/>
                          </a:solidFill>
                          <a:latin typeface="Cambria Math" panose="02040503050406030204" pitchFamily="18" charset="0"/>
                        </a:rPr>
                        <m:t> </m:t>
                      </m:r>
                    </m:oMath>
                  </m:oMathPara>
                </a14:m>
                <a:endParaRPr lang="en-GB" sz="2800" dirty="0">
                  <a:solidFill>
                    <a:srgbClr val="002060"/>
                  </a:solidFill>
                </a:endParaRPr>
              </a:p>
            </p:txBody>
          </p:sp>
        </mc:Choice>
        <mc:Fallback xmlns="">
          <p:sp>
            <p:nvSpPr>
              <p:cNvPr id="28" name="Rectangle 27">
                <a:extLst>
                  <a:ext uri="{FF2B5EF4-FFF2-40B4-BE49-F238E27FC236}">
                    <a16:creationId xmlns:a16="http://schemas.microsoft.com/office/drawing/2014/main" id="{971F1124-5B1E-4B6F-900C-DCF374D3246D}"/>
                  </a:ext>
                </a:extLst>
              </p:cNvPr>
              <p:cNvSpPr>
                <a:spLocks noRot="1" noChangeAspect="1" noMove="1" noResize="1" noEditPoints="1" noAdjustHandles="1" noChangeArrowheads="1" noChangeShapeType="1" noTextEdit="1"/>
              </p:cNvSpPr>
              <p:nvPr/>
            </p:nvSpPr>
            <p:spPr>
              <a:xfrm>
                <a:off x="4892137" y="1909113"/>
                <a:ext cx="1595781"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352CFC4F-F9BE-4C9D-B020-0BED846E2760}"/>
                  </a:ext>
                </a:extLst>
              </p:cNvPr>
              <p:cNvSpPr/>
              <p:nvPr/>
            </p:nvSpPr>
            <p:spPr>
              <a:xfrm>
                <a:off x="7417650" y="1909113"/>
                <a:ext cx="1709739" cy="523220"/>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r>
                        <a:rPr lang="en-GB" sz="2800" i="0" dirty="0" smtClean="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 </m:t>
                      </m:r>
                      <m:r>
                        <a:rPr lang="en-GB" sz="2800" i="0" dirty="0" smtClean="0">
                          <a:solidFill>
                            <a:srgbClr val="002060"/>
                          </a:solidFill>
                          <a:latin typeface="Cambria Math" panose="02040503050406030204" pitchFamily="18" charset="0"/>
                        </a:rPr>
                        <m:t>8</m:t>
                      </m:r>
                      <m:sSub>
                        <m:sSubPr>
                          <m:ctrlPr>
                            <a:rPr lang="en-IN" sz="2800" i="1" dirty="0">
                              <a:solidFill>
                                <a:srgbClr val="002060"/>
                              </a:solidFill>
                              <a:latin typeface="Cambria Math" panose="02040503050406030204" pitchFamily="18" charset="0"/>
                            </a:rPr>
                          </m:ctrlPr>
                        </m:sSubPr>
                        <m:e>
                          <m:r>
                            <m:rPr>
                              <m:sty m:val="p"/>
                            </m:rPr>
                            <a:rPr lang="en-IN" sz="2800" i="0" dirty="0">
                              <a:solidFill>
                                <a:srgbClr val="002060"/>
                              </a:solidFill>
                              <a:latin typeface="Cambria Math" panose="02040503050406030204" pitchFamily="18" charset="0"/>
                            </a:rPr>
                            <m:t>P</m:t>
                          </m:r>
                        </m:e>
                        <m:sub>
                          <m:r>
                            <a:rPr lang="en-IN" sz="2800" i="0" dirty="0">
                              <a:solidFill>
                                <a:srgbClr val="002060"/>
                              </a:solidFill>
                              <a:latin typeface="Cambria Math" panose="02040503050406030204" pitchFamily="18" charset="0"/>
                            </a:rPr>
                            <m:t>0</m:t>
                          </m:r>
                        </m:sub>
                      </m:sSub>
                      <m:r>
                        <a:rPr lang="en-IN" sz="2800" i="0" dirty="0">
                          <a:solidFill>
                            <a:srgbClr val="002060"/>
                          </a:solidFill>
                          <a:latin typeface="Cambria Math" panose="02040503050406030204" pitchFamily="18" charset="0"/>
                        </a:rPr>
                        <m:t> </m:t>
                      </m:r>
                      <m:sSup>
                        <m:sSupPr>
                          <m:ctrlPr>
                            <a:rPr lang="en-IN" sz="2800" i="1" dirty="0">
                              <a:solidFill>
                                <a:srgbClr val="002060"/>
                              </a:solidFill>
                              <a:latin typeface="Cambria Math" panose="02040503050406030204" pitchFamily="18" charset="0"/>
                            </a:rPr>
                          </m:ctrlPr>
                        </m:sSupPr>
                        <m:e>
                          <m:r>
                            <a:rPr lang="en-IN" sz="2800" i="0" dirty="0">
                              <a:solidFill>
                                <a:srgbClr val="002060"/>
                              </a:solidFill>
                              <a:latin typeface="Cambria Math" panose="02040503050406030204" pitchFamily="18" charset="0"/>
                            </a:rPr>
                            <m:t>2</m:t>
                          </m:r>
                        </m:e>
                        <m:sup>
                          <m:r>
                            <m:rPr>
                              <m:sty m:val="p"/>
                            </m:rPr>
                            <a:rPr lang="en-IN" sz="2800" i="0" dirty="0">
                              <a:solidFill>
                                <a:srgbClr val="002060"/>
                              </a:solidFill>
                              <a:latin typeface="Cambria Math" panose="02040503050406030204" pitchFamily="18" charset="0"/>
                            </a:rPr>
                            <m:t>n</m:t>
                          </m:r>
                        </m:sup>
                      </m:sSup>
                      <m:r>
                        <a:rPr lang="en-IN" sz="2800" i="0" dirty="0">
                          <a:solidFill>
                            <a:srgbClr val="002060"/>
                          </a:solidFill>
                          <a:latin typeface="Cambria Math" panose="02040503050406030204" pitchFamily="18" charset="0"/>
                        </a:rPr>
                        <m:t> </m:t>
                      </m:r>
                    </m:oMath>
                  </m:oMathPara>
                </a14:m>
                <a:endParaRPr lang="en-GB" sz="2800" dirty="0">
                  <a:solidFill>
                    <a:srgbClr val="002060"/>
                  </a:solidFill>
                </a:endParaRPr>
              </a:p>
            </p:txBody>
          </p:sp>
        </mc:Choice>
        <mc:Fallback xmlns="">
          <p:sp>
            <p:nvSpPr>
              <p:cNvPr id="29" name="Rectangle 28">
                <a:extLst>
                  <a:ext uri="{FF2B5EF4-FFF2-40B4-BE49-F238E27FC236}">
                    <a16:creationId xmlns:a16="http://schemas.microsoft.com/office/drawing/2014/main" id="{352CFC4F-F9BE-4C9D-B020-0BED846E2760}"/>
                  </a:ext>
                </a:extLst>
              </p:cNvPr>
              <p:cNvSpPr>
                <a:spLocks noRot="1" noChangeAspect="1" noMove="1" noResize="1" noEditPoints="1" noAdjustHandles="1" noChangeArrowheads="1" noChangeShapeType="1" noTextEdit="1"/>
              </p:cNvSpPr>
              <p:nvPr/>
            </p:nvSpPr>
            <p:spPr>
              <a:xfrm>
                <a:off x="7417650" y="1909113"/>
                <a:ext cx="1709739"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237C8893-7333-4AFA-BD02-21E2C9A73C18}"/>
                  </a:ext>
                </a:extLst>
              </p:cNvPr>
              <p:cNvSpPr/>
              <p:nvPr/>
            </p:nvSpPr>
            <p:spPr>
              <a:xfrm>
                <a:off x="9711548" y="1909113"/>
                <a:ext cx="872950" cy="523220"/>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30" name="Rectangle 29">
                <a:extLst>
                  <a:ext uri="{FF2B5EF4-FFF2-40B4-BE49-F238E27FC236}">
                    <a16:creationId xmlns:a16="http://schemas.microsoft.com/office/drawing/2014/main" id="{237C8893-7333-4AFA-BD02-21E2C9A73C18}"/>
                  </a:ext>
                </a:extLst>
              </p:cNvPr>
              <p:cNvSpPr>
                <a:spLocks noRot="1" noChangeAspect="1" noMove="1" noResize="1" noEditPoints="1" noAdjustHandles="1" noChangeArrowheads="1" noChangeShapeType="1" noTextEdit="1"/>
              </p:cNvSpPr>
              <p:nvPr/>
            </p:nvSpPr>
            <p:spPr>
              <a:xfrm>
                <a:off x="9711548" y="1909113"/>
                <a:ext cx="872950"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F62FC92-2CBA-4614-BDF6-9364377F3871}"/>
                  </a:ext>
                </a:extLst>
              </p:cNvPr>
              <p:cNvSpPr/>
              <p:nvPr/>
            </p:nvSpPr>
            <p:spPr>
              <a:xfrm>
                <a:off x="4025446" y="1640481"/>
                <a:ext cx="1034322" cy="1060483"/>
              </a:xfrm>
              <a:prstGeom prst="rect">
                <a:avLst/>
              </a:prstGeom>
            </p:spPr>
            <p:txBody>
              <a:bodyPr wrap="none" anchor="ctr">
                <a:spAutoFit/>
              </a:bodyPr>
              <a:lstStyle/>
              <a:p>
                <a:pPr algn="just"/>
                <a14:m>
                  <m:oMathPara xmlns:m="http://schemas.openxmlformats.org/officeDocument/2006/math">
                    <m:oMathParaPr>
                      <m:jc m:val="center"/>
                    </m:oMathParaPr>
                    <m:oMath xmlns:m="http://schemas.openxmlformats.org/officeDocument/2006/math">
                      <m:d>
                        <m:dPr>
                          <m:ctrlPr>
                            <a:rPr lang="en-IN" sz="2800" b="0" i="1" smtClean="0">
                              <a:solidFill>
                                <a:srgbClr val="002060"/>
                              </a:solidFill>
                              <a:latin typeface="Cambria Math" panose="02040503050406030204" pitchFamily="18" charset="0"/>
                            </a:rPr>
                          </m:ctrlPr>
                        </m:dPr>
                        <m:e>
                          <m:f>
                            <m:fPr>
                              <m:ctrlPr>
                                <a:rPr lang="en-IN" sz="2800" b="0" i="1" smtClean="0">
                                  <a:solidFill>
                                    <a:srgbClr val="0070C0"/>
                                  </a:solidFill>
                                  <a:latin typeface="Cambria Math" panose="02040503050406030204" pitchFamily="18" charset="0"/>
                                </a:rPr>
                              </m:ctrlPr>
                            </m:fPr>
                            <m:num>
                              <m:r>
                                <a:rPr lang="en-IN" sz="2800" b="0" i="1" smtClean="0">
                                  <a:solidFill>
                                    <a:srgbClr val="0070C0"/>
                                  </a:solidFill>
                                  <a:latin typeface="Cambria Math" panose="02040503050406030204" pitchFamily="18" charset="0"/>
                                </a:rPr>
                                <m:t>1</m:t>
                              </m:r>
                            </m:num>
                            <m:den>
                              <m:r>
                                <a:rPr lang="en-IN" sz="2800" b="0" i="1" smtClean="0">
                                  <a:solidFill>
                                    <a:srgbClr val="0070C0"/>
                                  </a:solidFill>
                                  <a:latin typeface="Cambria Math" panose="02040503050406030204" pitchFamily="18" charset="0"/>
                                </a:rPr>
                                <m:t> 2 </m:t>
                              </m:r>
                            </m:den>
                          </m:f>
                        </m:e>
                      </m:d>
                    </m:oMath>
                  </m:oMathPara>
                </a14:m>
                <a:endParaRPr lang="en-GB" sz="2800" dirty="0">
                  <a:solidFill>
                    <a:srgbClr val="002060"/>
                  </a:solidFill>
                </a:endParaRPr>
              </a:p>
            </p:txBody>
          </p:sp>
        </mc:Choice>
        <mc:Fallback xmlns="">
          <p:sp>
            <p:nvSpPr>
              <p:cNvPr id="32" name="Rectangle 31">
                <a:extLst>
                  <a:ext uri="{FF2B5EF4-FFF2-40B4-BE49-F238E27FC236}">
                    <a16:creationId xmlns:a16="http://schemas.microsoft.com/office/drawing/2014/main" id="{7F62FC92-2CBA-4614-BDF6-9364377F3871}"/>
                  </a:ext>
                </a:extLst>
              </p:cNvPr>
              <p:cNvSpPr>
                <a:spLocks noRot="1" noChangeAspect="1" noMove="1" noResize="1" noEditPoints="1" noAdjustHandles="1" noChangeArrowheads="1" noChangeShapeType="1" noTextEdit="1"/>
              </p:cNvSpPr>
              <p:nvPr/>
            </p:nvSpPr>
            <p:spPr>
              <a:xfrm>
                <a:off x="4025446" y="1640481"/>
                <a:ext cx="1034322" cy="106048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03A99B5-FDC8-4CEC-9BB3-30132E563422}"/>
                  </a:ext>
                </a:extLst>
              </p:cNvPr>
              <p:cNvSpPr/>
              <p:nvPr/>
            </p:nvSpPr>
            <p:spPr>
              <a:xfrm>
                <a:off x="6357594" y="1636153"/>
                <a:ext cx="1201483" cy="1069139"/>
              </a:xfrm>
              <a:prstGeom prst="rect">
                <a:avLst/>
              </a:prstGeom>
            </p:spPr>
            <p:txBody>
              <a:bodyPr wrap="none" anchor="ctr">
                <a:spAutoFit/>
              </a:bodyPr>
              <a:lstStyle/>
              <a:p>
                <a:pPr algn="just"/>
                <a14:m>
                  <m:oMathPara xmlns:m="http://schemas.openxmlformats.org/officeDocument/2006/math">
                    <m:oMathParaPr>
                      <m:jc m:val="center"/>
                    </m:oMathParaPr>
                    <m:oMath xmlns:m="http://schemas.openxmlformats.org/officeDocument/2006/math">
                      <m:d>
                        <m:dPr>
                          <m:ctrlPr>
                            <a:rPr lang="en-IN" sz="2800" b="0" i="1" smtClean="0">
                              <a:solidFill>
                                <a:srgbClr val="002060"/>
                              </a:solidFill>
                              <a:latin typeface="Cambria Math" panose="02040503050406030204" pitchFamily="18" charset="0"/>
                            </a:rPr>
                          </m:ctrlPr>
                        </m:dPr>
                        <m:e>
                          <m:f>
                            <m:fPr>
                              <m:ctrlPr>
                                <a:rPr lang="en-IN" sz="2800" b="0" i="1" smtClean="0">
                                  <a:solidFill>
                                    <a:srgbClr val="0070C0"/>
                                  </a:solidFill>
                                  <a:latin typeface="Cambria Math" panose="02040503050406030204" pitchFamily="18" charset="0"/>
                                </a:rPr>
                              </m:ctrlPr>
                            </m:fPr>
                            <m:num>
                              <m:r>
                                <a:rPr lang="en-IN" sz="2800" b="0" i="1" smtClean="0">
                                  <a:solidFill>
                                    <a:srgbClr val="0070C0"/>
                                  </a:solidFill>
                                  <a:latin typeface="Cambria Math" panose="02040503050406030204" pitchFamily="18" charset="0"/>
                                </a:rPr>
                                <m:t>1</m:t>
                              </m:r>
                            </m:num>
                            <m:den>
                              <m:r>
                                <a:rPr lang="en-IN" sz="2800" b="0" i="1" smtClean="0">
                                  <a:solidFill>
                                    <a:srgbClr val="0070C0"/>
                                  </a:solidFill>
                                  <a:latin typeface="Cambria Math" panose="02040503050406030204" pitchFamily="18" charset="0"/>
                                </a:rPr>
                                <m:t> </m:t>
                              </m:r>
                              <m:sSup>
                                <m:sSupPr>
                                  <m:ctrlPr>
                                    <a:rPr lang="en-IN" sz="2800" b="0" i="1" smtClean="0">
                                      <a:solidFill>
                                        <a:srgbClr val="0070C0"/>
                                      </a:solidFill>
                                      <a:latin typeface="Cambria Math" panose="02040503050406030204" pitchFamily="18" charset="0"/>
                                    </a:rPr>
                                  </m:ctrlPr>
                                </m:sSupPr>
                                <m:e>
                                  <m:r>
                                    <a:rPr lang="en-IN" sz="2800" b="0" i="1" smtClean="0">
                                      <a:solidFill>
                                        <a:srgbClr val="0070C0"/>
                                      </a:solidFill>
                                      <a:latin typeface="Cambria Math" panose="02040503050406030204" pitchFamily="18" charset="0"/>
                                    </a:rPr>
                                    <m:t>2</m:t>
                                  </m:r>
                                </m:e>
                                <m:sup>
                                  <m:r>
                                    <a:rPr lang="en-IN" sz="2800" b="0" i="1" smtClean="0">
                                      <a:solidFill>
                                        <a:srgbClr val="0070C0"/>
                                      </a:solidFill>
                                      <a:latin typeface="Cambria Math" panose="02040503050406030204" pitchFamily="18" charset="0"/>
                                    </a:rPr>
                                    <m:t>2</m:t>
                                  </m:r>
                                </m:sup>
                              </m:sSup>
                              <m:r>
                                <a:rPr lang="en-IN" sz="2800" b="0" i="1" smtClean="0">
                                  <a:solidFill>
                                    <a:srgbClr val="0070C0"/>
                                  </a:solidFill>
                                  <a:latin typeface="Cambria Math" panose="02040503050406030204" pitchFamily="18" charset="0"/>
                                </a:rPr>
                                <m:t> </m:t>
                              </m:r>
                            </m:den>
                          </m:f>
                        </m:e>
                      </m:d>
                    </m:oMath>
                  </m:oMathPara>
                </a14:m>
                <a:endParaRPr lang="en-GB" sz="2800" dirty="0">
                  <a:solidFill>
                    <a:srgbClr val="002060"/>
                  </a:solidFill>
                </a:endParaRPr>
              </a:p>
            </p:txBody>
          </p:sp>
        </mc:Choice>
        <mc:Fallback xmlns="">
          <p:sp>
            <p:nvSpPr>
              <p:cNvPr id="33" name="Rectangle 32">
                <a:extLst>
                  <a:ext uri="{FF2B5EF4-FFF2-40B4-BE49-F238E27FC236}">
                    <a16:creationId xmlns:a16="http://schemas.microsoft.com/office/drawing/2014/main" id="{403A99B5-FDC8-4CEC-9BB3-30132E563422}"/>
                  </a:ext>
                </a:extLst>
              </p:cNvPr>
              <p:cNvSpPr>
                <a:spLocks noRot="1" noChangeAspect="1" noMove="1" noResize="1" noEditPoints="1" noAdjustHandles="1" noChangeArrowheads="1" noChangeShapeType="1" noTextEdit="1"/>
              </p:cNvSpPr>
              <p:nvPr/>
            </p:nvSpPr>
            <p:spPr>
              <a:xfrm>
                <a:off x="6357594" y="1636153"/>
                <a:ext cx="1201483" cy="1069139"/>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754896F4-D105-4FB6-887D-57A45EDD49DE}"/>
                  </a:ext>
                </a:extLst>
              </p:cNvPr>
              <p:cNvSpPr/>
              <p:nvPr/>
            </p:nvSpPr>
            <p:spPr>
              <a:xfrm>
                <a:off x="8659989" y="1636153"/>
                <a:ext cx="1201483" cy="1069139"/>
              </a:xfrm>
              <a:prstGeom prst="rect">
                <a:avLst/>
              </a:prstGeom>
            </p:spPr>
            <p:txBody>
              <a:bodyPr wrap="none" anchor="ctr">
                <a:spAutoFit/>
              </a:bodyPr>
              <a:lstStyle/>
              <a:p>
                <a:pPr algn="just"/>
                <a14:m>
                  <m:oMathPara xmlns:m="http://schemas.openxmlformats.org/officeDocument/2006/math">
                    <m:oMathParaPr>
                      <m:jc m:val="center"/>
                    </m:oMathParaPr>
                    <m:oMath xmlns:m="http://schemas.openxmlformats.org/officeDocument/2006/math">
                      <m:d>
                        <m:dPr>
                          <m:ctrlPr>
                            <a:rPr lang="en-IN" sz="2800" b="0" i="1" smtClean="0">
                              <a:solidFill>
                                <a:srgbClr val="002060"/>
                              </a:solidFill>
                              <a:latin typeface="Cambria Math" panose="02040503050406030204" pitchFamily="18" charset="0"/>
                            </a:rPr>
                          </m:ctrlPr>
                        </m:dPr>
                        <m:e>
                          <m:f>
                            <m:fPr>
                              <m:ctrlPr>
                                <a:rPr lang="en-IN" sz="2800" b="0" i="1" smtClean="0">
                                  <a:solidFill>
                                    <a:srgbClr val="0070C0"/>
                                  </a:solidFill>
                                  <a:latin typeface="Cambria Math" panose="02040503050406030204" pitchFamily="18" charset="0"/>
                                </a:rPr>
                              </m:ctrlPr>
                            </m:fPr>
                            <m:num>
                              <m:r>
                                <a:rPr lang="en-IN" sz="2800" b="0" i="1" smtClean="0">
                                  <a:solidFill>
                                    <a:srgbClr val="0070C0"/>
                                  </a:solidFill>
                                  <a:latin typeface="Cambria Math" panose="02040503050406030204" pitchFamily="18" charset="0"/>
                                </a:rPr>
                                <m:t>1</m:t>
                              </m:r>
                            </m:num>
                            <m:den>
                              <m:r>
                                <a:rPr lang="en-IN" sz="2800" b="0" i="1" smtClean="0">
                                  <a:solidFill>
                                    <a:srgbClr val="0070C0"/>
                                  </a:solidFill>
                                  <a:latin typeface="Cambria Math" panose="02040503050406030204" pitchFamily="18" charset="0"/>
                                </a:rPr>
                                <m:t> </m:t>
                              </m:r>
                              <m:sSup>
                                <m:sSupPr>
                                  <m:ctrlPr>
                                    <a:rPr lang="en-IN" sz="2800" b="0" i="1" smtClean="0">
                                      <a:solidFill>
                                        <a:srgbClr val="0070C0"/>
                                      </a:solidFill>
                                      <a:latin typeface="Cambria Math" panose="02040503050406030204" pitchFamily="18" charset="0"/>
                                    </a:rPr>
                                  </m:ctrlPr>
                                </m:sSupPr>
                                <m:e>
                                  <m:r>
                                    <a:rPr lang="en-IN" sz="2800" b="0" i="1" smtClean="0">
                                      <a:solidFill>
                                        <a:srgbClr val="0070C0"/>
                                      </a:solidFill>
                                      <a:latin typeface="Cambria Math" panose="02040503050406030204" pitchFamily="18" charset="0"/>
                                    </a:rPr>
                                    <m:t>2</m:t>
                                  </m:r>
                                </m:e>
                                <m:sup>
                                  <m:r>
                                    <a:rPr lang="en-IN" sz="2800" b="0" i="1" smtClean="0">
                                      <a:solidFill>
                                        <a:srgbClr val="0070C0"/>
                                      </a:solidFill>
                                      <a:latin typeface="Cambria Math" panose="02040503050406030204" pitchFamily="18" charset="0"/>
                                    </a:rPr>
                                    <m:t>3</m:t>
                                  </m:r>
                                </m:sup>
                              </m:sSup>
                              <m:r>
                                <a:rPr lang="en-IN" sz="2800" b="0" i="1" smtClean="0">
                                  <a:solidFill>
                                    <a:srgbClr val="0070C0"/>
                                  </a:solidFill>
                                  <a:latin typeface="Cambria Math" panose="02040503050406030204" pitchFamily="18" charset="0"/>
                                </a:rPr>
                                <m:t> </m:t>
                              </m:r>
                            </m:den>
                          </m:f>
                        </m:e>
                      </m:d>
                    </m:oMath>
                  </m:oMathPara>
                </a14:m>
                <a:endParaRPr lang="en-GB" sz="2800" dirty="0">
                  <a:solidFill>
                    <a:srgbClr val="002060"/>
                  </a:solidFill>
                </a:endParaRPr>
              </a:p>
            </p:txBody>
          </p:sp>
        </mc:Choice>
        <mc:Fallback xmlns="">
          <p:sp>
            <p:nvSpPr>
              <p:cNvPr id="34" name="Rectangle 33">
                <a:extLst>
                  <a:ext uri="{FF2B5EF4-FFF2-40B4-BE49-F238E27FC236}">
                    <a16:creationId xmlns:a16="http://schemas.microsoft.com/office/drawing/2014/main" id="{754896F4-D105-4FB6-887D-57A45EDD49DE}"/>
                  </a:ext>
                </a:extLst>
              </p:cNvPr>
              <p:cNvSpPr>
                <a:spLocks noRot="1" noChangeAspect="1" noMove="1" noResize="1" noEditPoints="1" noAdjustHandles="1" noChangeArrowheads="1" noChangeShapeType="1" noTextEdit="1"/>
              </p:cNvSpPr>
              <p:nvPr/>
            </p:nvSpPr>
            <p:spPr>
              <a:xfrm>
                <a:off x="8659989" y="1636153"/>
                <a:ext cx="1201483" cy="1069139"/>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8CD01F6-00B7-483A-A4F8-BBFEEB5EBD2C}"/>
                  </a:ext>
                </a:extLst>
              </p:cNvPr>
              <p:cNvSpPr txBox="1"/>
              <p:nvPr/>
            </p:nvSpPr>
            <p:spPr>
              <a:xfrm>
                <a:off x="1344344" y="3111589"/>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35" name="TextBox 34">
                <a:extLst>
                  <a:ext uri="{FF2B5EF4-FFF2-40B4-BE49-F238E27FC236}">
                    <a16:creationId xmlns:a16="http://schemas.microsoft.com/office/drawing/2014/main" id="{88CD01F6-00B7-483A-A4F8-BBFEEB5EBD2C}"/>
                  </a:ext>
                </a:extLst>
              </p:cNvPr>
              <p:cNvSpPr txBox="1">
                <a:spLocks noRot="1" noChangeAspect="1" noMove="1" noResize="1" noEditPoints="1" noAdjustHandles="1" noChangeArrowheads="1" noChangeShapeType="1" noTextEdit="1"/>
              </p:cNvSpPr>
              <p:nvPr/>
            </p:nvSpPr>
            <p:spPr>
              <a:xfrm>
                <a:off x="1344344" y="3111589"/>
                <a:ext cx="667205" cy="5232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92B56A8-A014-4217-8E25-F2E89EEB7B00}"/>
                  </a:ext>
                </a:extLst>
              </p:cNvPr>
              <p:cNvSpPr/>
              <p:nvPr/>
            </p:nvSpPr>
            <p:spPr>
              <a:xfrm>
                <a:off x="1870809" y="3119979"/>
                <a:ext cx="1143839" cy="523220"/>
              </a:xfrm>
              <a:prstGeom prst="rect">
                <a:avLst/>
              </a:prstGeom>
            </p:spPr>
            <p:txBody>
              <a:bodyPr wrap="none" anchor="ctr">
                <a:spAutoFit/>
              </a:bodyPr>
              <a:lstStyle/>
              <a:p>
                <a:pPr/>
                <a14:m>
                  <m:oMathPara xmlns:m="http://schemas.openxmlformats.org/officeDocument/2006/math">
                    <m:oMathParaPr>
                      <m:jc m:val="left"/>
                    </m:oMathParaPr>
                    <m:oMath xmlns:m="http://schemas.openxmlformats.org/officeDocument/2006/math">
                      <m:r>
                        <a:rPr lang="en-IN" sz="2800" b="0" i="1" smtClean="0">
                          <a:solidFill>
                            <a:srgbClr val="002060"/>
                          </a:solidFill>
                          <a:latin typeface="Cambria Math" panose="02040503050406030204" pitchFamily="18" charset="0"/>
                        </a:rPr>
                        <m:t> </m:t>
                      </m:r>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sup>
                      </m:sSup>
                      <m:r>
                        <a:rPr lang="en-IN" sz="2800" b="0" i="1" smtClean="0">
                          <a:solidFill>
                            <a:srgbClr val="002060"/>
                          </a:solidFill>
                          <a:latin typeface="Cambria Math" panose="02040503050406030204" pitchFamily="18" charset="0"/>
                        </a:rPr>
                        <m:t> </m:t>
                      </m:r>
                    </m:oMath>
                  </m:oMathPara>
                </a14:m>
                <a:endParaRPr lang="en-GB" sz="2800" dirty="0">
                  <a:solidFill>
                    <a:srgbClr val="002060"/>
                  </a:solidFill>
                </a:endParaRPr>
              </a:p>
            </p:txBody>
          </p:sp>
        </mc:Choice>
        <mc:Fallback xmlns="">
          <p:sp>
            <p:nvSpPr>
              <p:cNvPr id="36" name="Rectangle 35">
                <a:extLst>
                  <a:ext uri="{FF2B5EF4-FFF2-40B4-BE49-F238E27FC236}">
                    <a16:creationId xmlns:a16="http://schemas.microsoft.com/office/drawing/2014/main" id="{592B56A8-A014-4217-8E25-F2E89EEB7B00}"/>
                  </a:ext>
                </a:extLst>
              </p:cNvPr>
              <p:cNvSpPr>
                <a:spLocks noRot="1" noChangeAspect="1" noMove="1" noResize="1" noEditPoints="1" noAdjustHandles="1" noChangeArrowheads="1" noChangeShapeType="1" noTextEdit="1"/>
              </p:cNvSpPr>
              <p:nvPr/>
            </p:nvSpPr>
            <p:spPr>
              <a:xfrm>
                <a:off x="1870809" y="3119979"/>
                <a:ext cx="1143839" cy="52322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C07BB15-BBB4-4C3D-B8DD-0A956B469DB7}"/>
                  </a:ext>
                </a:extLst>
              </p:cNvPr>
              <p:cNvSpPr/>
              <p:nvPr/>
            </p:nvSpPr>
            <p:spPr>
              <a:xfrm>
                <a:off x="2782815" y="2932011"/>
                <a:ext cx="1887055" cy="899157"/>
              </a:xfrm>
              <a:prstGeom prst="rect">
                <a:avLst/>
              </a:prstGeom>
            </p:spPr>
            <p:txBody>
              <a:bodyPr wrap="none" anchor="ctr">
                <a:spAutoFit/>
              </a:bodyPr>
              <a:lstStyle/>
              <a:p>
                <a:pPr/>
                <a14:m>
                  <m:oMathPara xmlns:m="http://schemas.openxmlformats.org/officeDocument/2006/math">
                    <m:oMathParaPr>
                      <m:jc m:val="left"/>
                    </m:oMathParaPr>
                    <m:oMath xmlns:m="http://schemas.openxmlformats.org/officeDocument/2006/math">
                      <m:r>
                        <a:rPr lang="en-IN" sz="2800" b="0" i="1" smtClean="0">
                          <a:solidFill>
                            <a:srgbClr val="002060"/>
                          </a:solidFill>
                          <a:latin typeface="Cambria Math" panose="02040503050406030204" pitchFamily="18" charset="0"/>
                        </a:rPr>
                        <m:t>+ </m:t>
                      </m:r>
                      <m:f>
                        <m:fPr>
                          <m:ctrlPr>
                            <a:rPr lang="en-IN" sz="2800" b="0" i="1" smtClean="0">
                              <a:solidFill>
                                <a:srgbClr val="002060"/>
                              </a:solidFill>
                              <a:latin typeface="Cambria Math" panose="02040503050406030204" pitchFamily="18" charset="0"/>
                            </a:rPr>
                          </m:ctrlPr>
                        </m:fPr>
                        <m:num>
                          <m:r>
                            <a:rPr lang="en-GB" sz="2800" i="1" smtClean="0">
                              <a:solidFill>
                                <a:srgbClr val="002060"/>
                              </a:solidFill>
                              <a:latin typeface="Cambria Math" panose="02040503050406030204" pitchFamily="18" charset="0"/>
                            </a:rPr>
                            <m:t>6</m:t>
                          </m:r>
                        </m:num>
                        <m:den>
                          <m:r>
                            <a:rPr lang="en-IN" sz="2800" b="0" i="1" smtClean="0">
                              <a:solidFill>
                                <a:srgbClr val="002060"/>
                              </a:solidFill>
                              <a:latin typeface="Cambria Math" panose="02040503050406030204" pitchFamily="18" charset="0"/>
                            </a:rPr>
                            <m:t> 2 </m:t>
                          </m:r>
                        </m:den>
                      </m:f>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sup>
                      </m:sSup>
                      <m:r>
                        <a:rPr lang="en-IN" sz="2800" i="1">
                          <a:solidFill>
                            <a:srgbClr val="002060"/>
                          </a:solidFill>
                          <a:latin typeface="Cambria Math" panose="02040503050406030204" pitchFamily="18" charset="0"/>
                        </a:rPr>
                        <m:t> </m:t>
                      </m:r>
                    </m:oMath>
                  </m:oMathPara>
                </a14:m>
                <a:endParaRPr lang="en-GB" sz="2800" dirty="0">
                  <a:solidFill>
                    <a:srgbClr val="002060"/>
                  </a:solidFill>
                </a:endParaRPr>
              </a:p>
            </p:txBody>
          </p:sp>
        </mc:Choice>
        <mc:Fallback xmlns="">
          <p:sp>
            <p:nvSpPr>
              <p:cNvPr id="37" name="Rectangle 36">
                <a:extLst>
                  <a:ext uri="{FF2B5EF4-FFF2-40B4-BE49-F238E27FC236}">
                    <a16:creationId xmlns:a16="http://schemas.microsoft.com/office/drawing/2014/main" id="{AC07BB15-BBB4-4C3D-B8DD-0A956B469DB7}"/>
                  </a:ext>
                </a:extLst>
              </p:cNvPr>
              <p:cNvSpPr>
                <a:spLocks noRot="1" noChangeAspect="1" noMove="1" noResize="1" noEditPoints="1" noAdjustHandles="1" noChangeArrowheads="1" noChangeShapeType="1" noTextEdit="1"/>
              </p:cNvSpPr>
              <p:nvPr/>
            </p:nvSpPr>
            <p:spPr>
              <a:xfrm>
                <a:off x="2782815" y="2932011"/>
                <a:ext cx="1887055" cy="899157"/>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2574EFA-A69B-4D1E-9039-CB720CABD55F}"/>
                  </a:ext>
                </a:extLst>
              </p:cNvPr>
              <p:cNvSpPr/>
              <p:nvPr/>
            </p:nvSpPr>
            <p:spPr>
              <a:xfrm>
                <a:off x="4463196" y="2932107"/>
                <a:ext cx="1906910" cy="898964"/>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r>
                        <a:rPr lang="en-GB" sz="2800" i="1"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 </m:t>
                      </m:r>
                      <m:f>
                        <m:fPr>
                          <m:ctrlPr>
                            <a:rPr lang="en-IN" sz="2800" b="0" i="1" smtClean="0">
                              <a:solidFill>
                                <a:srgbClr val="002060"/>
                              </a:solidFill>
                              <a:latin typeface="Cambria Math" panose="02040503050406030204" pitchFamily="18" charset="0"/>
                            </a:rPr>
                          </m:ctrlPr>
                        </m:fPr>
                        <m:num>
                          <m:r>
                            <a:rPr lang="en-GB" sz="2800" i="1" smtClean="0">
                              <a:solidFill>
                                <a:srgbClr val="002060"/>
                              </a:solidFill>
                              <a:latin typeface="Cambria Math" panose="02040503050406030204" pitchFamily="18" charset="0"/>
                            </a:rPr>
                            <m:t>12</m:t>
                          </m:r>
                        </m:num>
                        <m:den>
                          <m:r>
                            <a:rPr lang="en-IN" sz="2800" b="0" i="1" smtClean="0">
                              <a:solidFill>
                                <a:srgbClr val="002060"/>
                              </a:solidFill>
                              <a:latin typeface="Cambria Math" panose="02040503050406030204" pitchFamily="18" charset="0"/>
                            </a:rPr>
                            <m:t>4</m:t>
                          </m:r>
                        </m:den>
                      </m:f>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sup>
                      </m:sSup>
                      <m:r>
                        <a:rPr lang="en-IN" sz="2800" i="1">
                          <a:solidFill>
                            <a:srgbClr val="002060"/>
                          </a:solidFill>
                          <a:latin typeface="Cambria Math" panose="02040503050406030204" pitchFamily="18" charset="0"/>
                        </a:rPr>
                        <m:t> </m:t>
                      </m:r>
                    </m:oMath>
                  </m:oMathPara>
                </a14:m>
                <a:endParaRPr lang="en-GB" sz="2800" dirty="0">
                  <a:solidFill>
                    <a:srgbClr val="002060"/>
                  </a:solidFill>
                </a:endParaRPr>
              </a:p>
            </p:txBody>
          </p:sp>
        </mc:Choice>
        <mc:Fallback xmlns="">
          <p:sp>
            <p:nvSpPr>
              <p:cNvPr id="38" name="Rectangle 37">
                <a:extLst>
                  <a:ext uri="{FF2B5EF4-FFF2-40B4-BE49-F238E27FC236}">
                    <a16:creationId xmlns:a16="http://schemas.microsoft.com/office/drawing/2014/main" id="{B2574EFA-A69B-4D1E-9039-CB720CABD55F}"/>
                  </a:ext>
                </a:extLst>
              </p:cNvPr>
              <p:cNvSpPr>
                <a:spLocks noRot="1" noChangeAspect="1" noMove="1" noResize="1" noEditPoints="1" noAdjustHandles="1" noChangeArrowheads="1" noChangeShapeType="1" noTextEdit="1"/>
              </p:cNvSpPr>
              <p:nvPr/>
            </p:nvSpPr>
            <p:spPr>
              <a:xfrm>
                <a:off x="4463196" y="2932107"/>
                <a:ext cx="1906910" cy="898964"/>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BC0FBB21-1102-4595-8AD7-18AB1FDEBD3D}"/>
                  </a:ext>
                </a:extLst>
              </p:cNvPr>
              <p:cNvSpPr/>
              <p:nvPr/>
            </p:nvSpPr>
            <p:spPr>
              <a:xfrm>
                <a:off x="6190108" y="2932107"/>
                <a:ext cx="2085041" cy="898964"/>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r>
                        <a:rPr lang="en-GB" sz="2800" i="0" dirty="0" smtClean="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 </m:t>
                      </m:r>
                      <m:f>
                        <m:fPr>
                          <m:ctrlPr>
                            <a:rPr lang="en-IN" sz="2800" b="0" i="1" dirty="0" smtClean="0">
                              <a:solidFill>
                                <a:srgbClr val="002060"/>
                              </a:solidFill>
                              <a:latin typeface="Cambria Math" panose="02040503050406030204" pitchFamily="18" charset="0"/>
                            </a:rPr>
                          </m:ctrlPr>
                        </m:fPr>
                        <m:num>
                          <m:r>
                            <a:rPr lang="en-GB" sz="2800" i="0" dirty="0" smtClean="0">
                              <a:solidFill>
                                <a:srgbClr val="002060"/>
                              </a:solidFill>
                              <a:latin typeface="Cambria Math" panose="02040503050406030204" pitchFamily="18" charset="0"/>
                            </a:rPr>
                            <m:t>8</m:t>
                          </m:r>
                        </m:num>
                        <m:den>
                          <m:r>
                            <a:rPr lang="en-IN" sz="2800" b="0" i="0" dirty="0" smtClean="0">
                              <a:solidFill>
                                <a:srgbClr val="002060"/>
                              </a:solidFill>
                              <a:latin typeface="Cambria Math" panose="02040503050406030204" pitchFamily="18" charset="0"/>
                            </a:rPr>
                            <m:t> </m:t>
                          </m:r>
                          <m:r>
                            <a:rPr lang="en-IN" sz="2800" b="0" i="1" dirty="0" smtClean="0">
                              <a:solidFill>
                                <a:srgbClr val="002060"/>
                              </a:solidFill>
                              <a:latin typeface="Cambria Math" panose="02040503050406030204" pitchFamily="18" charset="0"/>
                            </a:rPr>
                            <m:t>8 </m:t>
                          </m:r>
                        </m:den>
                      </m:f>
                      <m:sSub>
                        <m:sSubPr>
                          <m:ctrlPr>
                            <a:rPr lang="en-IN" sz="2800" i="1" dirty="0">
                              <a:solidFill>
                                <a:srgbClr val="002060"/>
                              </a:solidFill>
                              <a:latin typeface="Cambria Math" panose="02040503050406030204" pitchFamily="18" charset="0"/>
                            </a:rPr>
                          </m:ctrlPr>
                        </m:sSubPr>
                        <m:e>
                          <m:r>
                            <m:rPr>
                              <m:sty m:val="p"/>
                            </m:rPr>
                            <a:rPr lang="en-IN" sz="2800" i="0" dirty="0">
                              <a:solidFill>
                                <a:srgbClr val="002060"/>
                              </a:solidFill>
                              <a:latin typeface="Cambria Math" panose="02040503050406030204" pitchFamily="18" charset="0"/>
                            </a:rPr>
                            <m:t>P</m:t>
                          </m:r>
                        </m:e>
                        <m:sub>
                          <m:r>
                            <a:rPr lang="en-IN" sz="2800" i="0" dirty="0">
                              <a:solidFill>
                                <a:srgbClr val="002060"/>
                              </a:solidFill>
                              <a:latin typeface="Cambria Math" panose="02040503050406030204" pitchFamily="18" charset="0"/>
                            </a:rPr>
                            <m:t>0</m:t>
                          </m:r>
                        </m:sub>
                      </m:sSub>
                      <m:r>
                        <a:rPr lang="en-IN" sz="2800" i="0" dirty="0">
                          <a:solidFill>
                            <a:srgbClr val="002060"/>
                          </a:solidFill>
                          <a:latin typeface="Cambria Math" panose="02040503050406030204" pitchFamily="18" charset="0"/>
                        </a:rPr>
                        <m:t> </m:t>
                      </m:r>
                      <m:sSup>
                        <m:sSupPr>
                          <m:ctrlPr>
                            <a:rPr lang="en-IN" sz="2800" i="1" dirty="0">
                              <a:solidFill>
                                <a:srgbClr val="002060"/>
                              </a:solidFill>
                              <a:latin typeface="Cambria Math" panose="02040503050406030204" pitchFamily="18" charset="0"/>
                            </a:rPr>
                          </m:ctrlPr>
                        </m:sSupPr>
                        <m:e>
                          <m:r>
                            <a:rPr lang="en-IN" sz="2800" i="0" dirty="0">
                              <a:solidFill>
                                <a:srgbClr val="002060"/>
                              </a:solidFill>
                              <a:latin typeface="Cambria Math" panose="02040503050406030204" pitchFamily="18" charset="0"/>
                            </a:rPr>
                            <m:t>2</m:t>
                          </m:r>
                        </m:e>
                        <m:sup>
                          <m:r>
                            <m:rPr>
                              <m:sty m:val="p"/>
                            </m:rPr>
                            <a:rPr lang="en-IN" sz="2800" i="0" dirty="0">
                              <a:solidFill>
                                <a:srgbClr val="002060"/>
                              </a:solidFill>
                              <a:latin typeface="Cambria Math" panose="02040503050406030204" pitchFamily="18" charset="0"/>
                            </a:rPr>
                            <m:t>n</m:t>
                          </m:r>
                        </m:sup>
                      </m:sSup>
                      <m:r>
                        <a:rPr lang="en-IN" sz="2800" i="0" dirty="0">
                          <a:solidFill>
                            <a:srgbClr val="002060"/>
                          </a:solidFill>
                          <a:latin typeface="Cambria Math" panose="02040503050406030204" pitchFamily="18" charset="0"/>
                        </a:rPr>
                        <m:t> </m:t>
                      </m:r>
                    </m:oMath>
                  </m:oMathPara>
                </a14:m>
                <a:endParaRPr lang="en-GB" sz="2800" dirty="0">
                  <a:solidFill>
                    <a:srgbClr val="002060"/>
                  </a:solidFill>
                </a:endParaRPr>
              </a:p>
            </p:txBody>
          </p:sp>
        </mc:Choice>
        <mc:Fallback xmlns="">
          <p:sp>
            <p:nvSpPr>
              <p:cNvPr id="39" name="Rectangle 38">
                <a:extLst>
                  <a:ext uri="{FF2B5EF4-FFF2-40B4-BE49-F238E27FC236}">
                    <a16:creationId xmlns:a16="http://schemas.microsoft.com/office/drawing/2014/main" id="{BC0FBB21-1102-4595-8AD7-18AB1FDEBD3D}"/>
                  </a:ext>
                </a:extLst>
              </p:cNvPr>
              <p:cNvSpPr>
                <a:spLocks noRot="1" noChangeAspect="1" noMove="1" noResize="1" noEditPoints="1" noAdjustHandles="1" noChangeArrowheads="1" noChangeShapeType="1" noTextEdit="1"/>
              </p:cNvSpPr>
              <p:nvPr/>
            </p:nvSpPr>
            <p:spPr>
              <a:xfrm>
                <a:off x="6190108" y="2932107"/>
                <a:ext cx="2085041" cy="898964"/>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F3A91B83-8A4C-4F06-AB6F-972C076679EE}"/>
                  </a:ext>
                </a:extLst>
              </p:cNvPr>
              <p:cNvSpPr/>
              <p:nvPr/>
            </p:nvSpPr>
            <p:spPr>
              <a:xfrm>
                <a:off x="7890344" y="3119979"/>
                <a:ext cx="872950" cy="523220"/>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41" name="Rectangle 40">
                <a:extLst>
                  <a:ext uri="{FF2B5EF4-FFF2-40B4-BE49-F238E27FC236}">
                    <a16:creationId xmlns:a16="http://schemas.microsoft.com/office/drawing/2014/main" id="{F3A91B83-8A4C-4F06-AB6F-972C076679EE}"/>
                  </a:ext>
                </a:extLst>
              </p:cNvPr>
              <p:cNvSpPr>
                <a:spLocks noRot="1" noChangeAspect="1" noMove="1" noResize="1" noEditPoints="1" noAdjustHandles="1" noChangeArrowheads="1" noChangeShapeType="1" noTextEdit="1"/>
              </p:cNvSpPr>
              <p:nvPr/>
            </p:nvSpPr>
            <p:spPr>
              <a:xfrm>
                <a:off x="7890344" y="3119979"/>
                <a:ext cx="872950" cy="523220"/>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B1A7BF38-EF56-4046-9B72-4BDE46E8AFD6}"/>
                  </a:ext>
                </a:extLst>
              </p:cNvPr>
              <p:cNvSpPr txBox="1"/>
              <p:nvPr/>
            </p:nvSpPr>
            <p:spPr>
              <a:xfrm>
                <a:off x="1344344" y="4201546"/>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49" name="TextBox 48">
                <a:extLst>
                  <a:ext uri="{FF2B5EF4-FFF2-40B4-BE49-F238E27FC236}">
                    <a16:creationId xmlns:a16="http://schemas.microsoft.com/office/drawing/2014/main" id="{B1A7BF38-EF56-4046-9B72-4BDE46E8AFD6}"/>
                  </a:ext>
                </a:extLst>
              </p:cNvPr>
              <p:cNvSpPr txBox="1">
                <a:spLocks noRot="1" noChangeAspect="1" noMove="1" noResize="1" noEditPoints="1" noAdjustHandles="1" noChangeArrowheads="1" noChangeShapeType="1" noTextEdit="1"/>
              </p:cNvSpPr>
              <p:nvPr/>
            </p:nvSpPr>
            <p:spPr>
              <a:xfrm>
                <a:off x="1344344" y="4201546"/>
                <a:ext cx="667205" cy="523220"/>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7C50AB-5AC8-44FB-AA6C-8FA5122C229B}"/>
                  </a:ext>
                </a:extLst>
              </p:cNvPr>
              <p:cNvSpPr txBox="1"/>
              <p:nvPr/>
            </p:nvSpPr>
            <p:spPr>
              <a:xfrm>
                <a:off x="1889118" y="4201546"/>
                <a:ext cx="3578231"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d>
                        <m:dPr>
                          <m:ctrlPr>
                            <a:rPr lang="en-GB" i="1" smtClean="0">
                              <a:latin typeface="Cambria Math" panose="02040503050406030204" pitchFamily="18" charset="0"/>
                            </a:rPr>
                          </m:ctrlPr>
                        </m:dPr>
                        <m:e>
                          <m:r>
                            <a:rPr lang="en-IN" b="0" i="1" smtClean="0">
                              <a:solidFill>
                                <a:schemeClr val="bg1"/>
                              </a:solidFill>
                              <a:latin typeface="Cambria Math" panose="02040503050406030204" pitchFamily="18" charset="0"/>
                            </a:rPr>
                            <m:t> </m:t>
                          </m:r>
                          <m:sSub>
                            <m:sSubPr>
                              <m:ctrlPr>
                                <a:rPr lang="en-GB" i="1">
                                  <a:solidFill>
                                    <a:schemeClr val="bg1"/>
                                  </a:solidFill>
                                  <a:latin typeface="Cambria Math" panose="02040503050406030204" pitchFamily="18" charset="0"/>
                                </a:rPr>
                              </m:ctrlPr>
                            </m:sSubPr>
                            <m:e>
                              <m:r>
                                <m:rPr>
                                  <m:sty m:val="p"/>
                                </m:rPr>
                                <a:rPr lang="en-GB">
                                  <a:solidFill>
                                    <a:schemeClr val="bg1"/>
                                  </a:solidFill>
                                  <a:latin typeface="Cambria Math" panose="02040503050406030204" pitchFamily="18" charset="0"/>
                                </a:rPr>
                                <m:t>P</m:t>
                              </m:r>
                            </m:e>
                            <m:sub>
                              <m:r>
                                <a:rPr lang="en-GB">
                                  <a:solidFill>
                                    <a:schemeClr val="bg1"/>
                                  </a:solidFill>
                                  <a:latin typeface="Cambria Math" panose="02040503050406030204" pitchFamily="18" charset="0"/>
                                </a:rPr>
                                <m:t>0</m:t>
                              </m:r>
                            </m:sub>
                          </m:sSub>
                          <m:r>
                            <a:rPr lang="en-GB" i="1">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3</m:t>
                          </m:r>
                          <m:sSub>
                            <m:sSubPr>
                              <m:ctrlPr>
                                <a:rPr lang="en-GB" i="1">
                                  <a:solidFill>
                                    <a:schemeClr val="bg1"/>
                                  </a:solidFill>
                                  <a:latin typeface="Cambria Math" panose="02040503050406030204" pitchFamily="18" charset="0"/>
                                </a:rPr>
                              </m:ctrlPr>
                            </m:sSubPr>
                            <m:e>
                              <m:r>
                                <m:rPr>
                                  <m:sty m:val="p"/>
                                </m:rPr>
                                <a:rPr lang="en-GB">
                                  <a:solidFill>
                                    <a:schemeClr val="bg1"/>
                                  </a:solidFill>
                                  <a:latin typeface="Cambria Math" panose="02040503050406030204" pitchFamily="18" charset="0"/>
                                </a:rPr>
                                <m:t>P</m:t>
                              </m:r>
                            </m:e>
                            <m:sub>
                              <m:r>
                                <a:rPr lang="en-GB">
                                  <a:solidFill>
                                    <a:schemeClr val="bg1"/>
                                  </a:solidFill>
                                  <a:latin typeface="Cambria Math" panose="02040503050406030204" pitchFamily="18" charset="0"/>
                                </a:rPr>
                                <m:t>0</m:t>
                              </m:r>
                            </m:sub>
                          </m:sSub>
                          <m:r>
                            <a:rPr lang="en-GB" i="1">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3</m:t>
                          </m:r>
                          <m:sSub>
                            <m:sSubPr>
                              <m:ctrlPr>
                                <a:rPr lang="en-GB" i="1">
                                  <a:solidFill>
                                    <a:schemeClr val="bg1"/>
                                  </a:solidFill>
                                  <a:latin typeface="Cambria Math" panose="02040503050406030204" pitchFamily="18" charset="0"/>
                                </a:rPr>
                              </m:ctrlPr>
                            </m:sSubPr>
                            <m:e>
                              <m:r>
                                <m:rPr>
                                  <m:sty m:val="p"/>
                                </m:rPr>
                                <a:rPr lang="en-GB">
                                  <a:solidFill>
                                    <a:schemeClr val="bg1"/>
                                  </a:solidFill>
                                  <a:latin typeface="Cambria Math" panose="02040503050406030204" pitchFamily="18" charset="0"/>
                                </a:rPr>
                                <m:t>P</m:t>
                              </m:r>
                            </m:e>
                            <m:sub>
                              <m:r>
                                <a:rPr lang="en-GB">
                                  <a:solidFill>
                                    <a:schemeClr val="bg1"/>
                                  </a:solidFill>
                                  <a:latin typeface="Cambria Math" panose="02040503050406030204" pitchFamily="18" charset="0"/>
                                </a:rPr>
                                <m:t>0</m:t>
                              </m:r>
                            </m:sub>
                          </m:sSub>
                          <m:r>
                            <a:rPr lang="en-GB" i="1">
                              <a:solidFill>
                                <a:schemeClr val="bg1"/>
                              </a:solidFill>
                              <a:latin typeface="Cambria Math" panose="02040503050406030204" pitchFamily="18" charset="0"/>
                            </a:rPr>
                            <m:t>+</m:t>
                          </m:r>
                          <m:sSub>
                            <m:sSubPr>
                              <m:ctrlPr>
                                <a:rPr lang="en-GB" i="1">
                                  <a:solidFill>
                                    <a:schemeClr val="bg1"/>
                                  </a:solidFill>
                                  <a:latin typeface="Cambria Math" panose="02040503050406030204" pitchFamily="18" charset="0"/>
                                </a:rPr>
                              </m:ctrlPr>
                            </m:sSubPr>
                            <m:e>
                              <m:r>
                                <m:rPr>
                                  <m:sty m:val="p"/>
                                </m:rPr>
                                <a:rPr lang="en-GB">
                                  <a:solidFill>
                                    <a:schemeClr val="bg1"/>
                                  </a:solidFill>
                                  <a:latin typeface="Cambria Math" panose="02040503050406030204" pitchFamily="18" charset="0"/>
                                </a:rPr>
                                <m:t>P</m:t>
                              </m:r>
                            </m:e>
                            <m:sub>
                              <m:r>
                                <a:rPr lang="en-GB">
                                  <a:solidFill>
                                    <a:schemeClr val="bg1"/>
                                  </a:solidFill>
                                  <a:latin typeface="Cambria Math" panose="02040503050406030204" pitchFamily="18" charset="0"/>
                                </a:rPr>
                                <m:t>0</m:t>
                              </m:r>
                            </m:sub>
                          </m:sSub>
                          <m:r>
                            <a:rPr lang="en-IN" b="0" i="1" smtClean="0">
                              <a:solidFill>
                                <a:schemeClr val="bg1"/>
                              </a:solidFill>
                              <a:latin typeface="Cambria Math" panose="02040503050406030204" pitchFamily="18" charset="0"/>
                            </a:rPr>
                            <m:t> </m:t>
                          </m:r>
                        </m:e>
                      </m:d>
                    </m:oMath>
                  </m:oMathPara>
                </a14:m>
                <a:endParaRPr lang="en-IN" dirty="0">
                  <a:solidFill>
                    <a:srgbClr val="002060"/>
                  </a:solidFill>
                  <a:latin typeface="+mj-lt"/>
                </a:endParaRPr>
              </a:p>
            </p:txBody>
          </p:sp>
        </mc:Choice>
        <mc:Fallback xmlns="">
          <p:sp>
            <p:nvSpPr>
              <p:cNvPr id="51" name="TextBox 50">
                <a:extLst>
                  <a:ext uri="{FF2B5EF4-FFF2-40B4-BE49-F238E27FC236}">
                    <a16:creationId xmlns:a16="http://schemas.microsoft.com/office/drawing/2014/main" id="{527C50AB-5AC8-44FB-AA6C-8FA5122C229B}"/>
                  </a:ext>
                </a:extLst>
              </p:cNvPr>
              <p:cNvSpPr txBox="1">
                <a:spLocks noRot="1" noChangeAspect="1" noMove="1" noResize="1" noEditPoints="1" noAdjustHandles="1" noChangeArrowheads="1" noChangeShapeType="1" noTextEdit="1"/>
              </p:cNvSpPr>
              <p:nvPr/>
            </p:nvSpPr>
            <p:spPr>
              <a:xfrm>
                <a:off x="1889118" y="4201546"/>
                <a:ext cx="3578231" cy="523220"/>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6CFF2359-76A4-48F1-9873-0B3D83DC3275}"/>
                  </a:ext>
                </a:extLst>
              </p:cNvPr>
              <p:cNvSpPr/>
              <p:nvPr/>
            </p:nvSpPr>
            <p:spPr>
              <a:xfrm>
                <a:off x="5839358" y="4201546"/>
                <a:ext cx="872950" cy="523220"/>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53" name="Rectangle 52">
                <a:extLst>
                  <a:ext uri="{FF2B5EF4-FFF2-40B4-BE49-F238E27FC236}">
                    <a16:creationId xmlns:a16="http://schemas.microsoft.com/office/drawing/2014/main" id="{6CFF2359-76A4-48F1-9873-0B3D83DC3275}"/>
                  </a:ext>
                </a:extLst>
              </p:cNvPr>
              <p:cNvSpPr>
                <a:spLocks noRot="1" noChangeAspect="1" noMove="1" noResize="1" noEditPoints="1" noAdjustHandles="1" noChangeArrowheads="1" noChangeShapeType="1" noTextEdit="1"/>
              </p:cNvSpPr>
              <p:nvPr/>
            </p:nvSpPr>
            <p:spPr>
              <a:xfrm>
                <a:off x="5839358" y="4201546"/>
                <a:ext cx="872950" cy="523220"/>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C97A058D-2FDB-48CD-8586-6FE09DC8CCA7}"/>
                  </a:ext>
                </a:extLst>
              </p:cNvPr>
              <p:cNvSpPr/>
              <p:nvPr/>
            </p:nvSpPr>
            <p:spPr>
              <a:xfrm>
                <a:off x="5349105" y="4217502"/>
                <a:ext cx="553636" cy="523220"/>
              </a:xfrm>
              <a:prstGeom prst="rect">
                <a:avLst/>
              </a:prstGeom>
            </p:spPr>
            <p:txBody>
              <a:bodyPr wrap="square" anchor="ctr">
                <a:spAutoFit/>
              </a:bodyPr>
              <a:lstStyle/>
              <a:p>
                <a:pPr algn="ctr"/>
                <a14:m>
                  <m:oMathPara xmlns:m="http://schemas.openxmlformats.org/officeDocument/2006/math">
                    <m:oMathParaPr>
                      <m:jc m:val="left"/>
                    </m:oMathParaPr>
                    <m:oMath xmlns:m="http://schemas.openxmlformats.org/officeDocument/2006/math">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54" name="Rectangle 53">
                <a:extLst>
                  <a:ext uri="{FF2B5EF4-FFF2-40B4-BE49-F238E27FC236}">
                    <a16:creationId xmlns:a16="http://schemas.microsoft.com/office/drawing/2014/main" id="{C97A058D-2FDB-48CD-8586-6FE09DC8CCA7}"/>
                  </a:ext>
                </a:extLst>
              </p:cNvPr>
              <p:cNvSpPr>
                <a:spLocks noRot="1" noChangeAspect="1" noMove="1" noResize="1" noEditPoints="1" noAdjustHandles="1" noChangeArrowheads="1" noChangeShapeType="1" noTextEdit="1"/>
              </p:cNvSpPr>
              <p:nvPr/>
            </p:nvSpPr>
            <p:spPr>
              <a:xfrm>
                <a:off x="5349105" y="4217502"/>
                <a:ext cx="553636" cy="523220"/>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5B1E7B0-4A6E-4324-B7FA-D32EE6BF9352}"/>
                  </a:ext>
                </a:extLst>
              </p:cNvPr>
              <p:cNvSpPr txBox="1"/>
              <p:nvPr/>
            </p:nvSpPr>
            <p:spPr>
              <a:xfrm>
                <a:off x="1344344" y="5029136"/>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55" name="TextBox 54">
                <a:extLst>
                  <a:ext uri="{FF2B5EF4-FFF2-40B4-BE49-F238E27FC236}">
                    <a16:creationId xmlns:a16="http://schemas.microsoft.com/office/drawing/2014/main" id="{D5B1E7B0-4A6E-4324-B7FA-D32EE6BF9352}"/>
                  </a:ext>
                </a:extLst>
              </p:cNvPr>
              <p:cNvSpPr txBox="1">
                <a:spLocks noRot="1" noChangeAspect="1" noMove="1" noResize="1" noEditPoints="1" noAdjustHandles="1" noChangeArrowheads="1" noChangeShapeType="1" noTextEdit="1"/>
              </p:cNvSpPr>
              <p:nvPr/>
            </p:nvSpPr>
            <p:spPr>
              <a:xfrm>
                <a:off x="1344344" y="5029136"/>
                <a:ext cx="667205" cy="523220"/>
              </a:xfrm>
              <a:prstGeom prst="rect">
                <a:avLst/>
              </a:prstGeom>
              <a:blipFill>
                <a:blip r:embed="rId2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F1FCE9E-8DCC-41BD-9D57-8DAFEA072C40}"/>
                  </a:ext>
                </a:extLst>
              </p:cNvPr>
              <p:cNvSpPr txBox="1"/>
              <p:nvPr/>
            </p:nvSpPr>
            <p:spPr>
              <a:xfrm>
                <a:off x="1940403" y="5044282"/>
                <a:ext cx="953141"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d>
                        <m:dPr>
                          <m:ctrlPr>
                            <a:rPr lang="en-GB" i="1" smtClean="0">
                              <a:latin typeface="Cambria Math" panose="02040503050406030204" pitchFamily="18" charset="0"/>
                            </a:rPr>
                          </m:ctrlPr>
                        </m:dPr>
                        <m:e>
                          <m:r>
                            <a:rPr lang="en-IN" b="0" i="1" smtClean="0">
                              <a:latin typeface="Cambria Math" panose="02040503050406030204" pitchFamily="18" charset="0"/>
                            </a:rPr>
                            <m:t>8</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0</m:t>
                              </m:r>
                            </m:sub>
                          </m:sSub>
                        </m:e>
                      </m:d>
                    </m:oMath>
                  </m:oMathPara>
                </a14:m>
                <a:endParaRPr lang="en-IN" dirty="0">
                  <a:solidFill>
                    <a:srgbClr val="002060"/>
                  </a:solidFill>
                  <a:latin typeface="+mj-lt"/>
                </a:endParaRPr>
              </a:p>
            </p:txBody>
          </p:sp>
        </mc:Choice>
        <mc:Fallback xmlns="">
          <p:sp>
            <p:nvSpPr>
              <p:cNvPr id="56" name="TextBox 55">
                <a:extLst>
                  <a:ext uri="{FF2B5EF4-FFF2-40B4-BE49-F238E27FC236}">
                    <a16:creationId xmlns:a16="http://schemas.microsoft.com/office/drawing/2014/main" id="{8F1FCE9E-8DCC-41BD-9D57-8DAFEA072C40}"/>
                  </a:ext>
                </a:extLst>
              </p:cNvPr>
              <p:cNvSpPr txBox="1">
                <a:spLocks noRot="1" noChangeAspect="1" noMove="1" noResize="1" noEditPoints="1" noAdjustHandles="1" noChangeArrowheads="1" noChangeShapeType="1" noTextEdit="1"/>
              </p:cNvSpPr>
              <p:nvPr/>
            </p:nvSpPr>
            <p:spPr>
              <a:xfrm>
                <a:off x="1940403" y="5044282"/>
                <a:ext cx="953141" cy="523220"/>
              </a:xfrm>
              <a:prstGeom prst="rect">
                <a:avLst/>
              </a:prstGeom>
              <a:blipFill>
                <a:blip r:embed="rId2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C05D3C61-AAEA-4C79-B0DD-C30AD5F2DAF4}"/>
                  </a:ext>
                </a:extLst>
              </p:cNvPr>
              <p:cNvSpPr/>
              <p:nvPr/>
            </p:nvSpPr>
            <p:spPr>
              <a:xfrm>
                <a:off x="3295292" y="5044282"/>
                <a:ext cx="440664" cy="523220"/>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r>
                        <a:rPr lang="en-GB" sz="2800" smtClean="0">
                          <a:solidFill>
                            <a:srgbClr val="002060"/>
                          </a:solidFill>
                          <a:latin typeface="Cambria Math" panose="02040503050406030204" pitchFamily="18" charset="0"/>
                        </a:rPr>
                        <m:t>=</m:t>
                      </m:r>
                    </m:oMath>
                  </m:oMathPara>
                </a14:m>
                <a:endParaRPr lang="en-GB" sz="2800" dirty="0">
                  <a:solidFill>
                    <a:srgbClr val="002060"/>
                  </a:solidFill>
                </a:endParaRPr>
              </a:p>
            </p:txBody>
          </p:sp>
        </mc:Choice>
        <mc:Fallback xmlns="">
          <p:sp>
            <p:nvSpPr>
              <p:cNvPr id="57" name="Rectangle 56">
                <a:extLst>
                  <a:ext uri="{FF2B5EF4-FFF2-40B4-BE49-F238E27FC236}">
                    <a16:creationId xmlns:a16="http://schemas.microsoft.com/office/drawing/2014/main" id="{C05D3C61-AAEA-4C79-B0DD-C30AD5F2DAF4}"/>
                  </a:ext>
                </a:extLst>
              </p:cNvPr>
              <p:cNvSpPr>
                <a:spLocks noRot="1" noChangeAspect="1" noMove="1" noResize="1" noEditPoints="1" noAdjustHandles="1" noChangeArrowheads="1" noChangeShapeType="1" noTextEdit="1"/>
              </p:cNvSpPr>
              <p:nvPr/>
            </p:nvSpPr>
            <p:spPr>
              <a:xfrm>
                <a:off x="3295292" y="5044282"/>
                <a:ext cx="440664" cy="523220"/>
              </a:xfrm>
              <a:prstGeom prst="rect">
                <a:avLst/>
              </a:prstGeom>
              <a:blipFill>
                <a:blip r:embed="rId2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FA7FA041-FFAA-4940-BBD9-A65967C25738}"/>
                  </a:ext>
                </a:extLst>
              </p:cNvPr>
              <p:cNvSpPr/>
              <p:nvPr/>
            </p:nvSpPr>
            <p:spPr>
              <a:xfrm>
                <a:off x="2782815" y="5060238"/>
                <a:ext cx="553636" cy="523220"/>
              </a:xfrm>
              <a:prstGeom prst="rect">
                <a:avLst/>
              </a:prstGeom>
            </p:spPr>
            <p:txBody>
              <a:bodyPr wrap="square" anchor="ctr">
                <a:spAutoFit/>
              </a:bodyPr>
              <a:lstStyle/>
              <a:p>
                <a:pPr algn="ctr"/>
                <a14:m>
                  <m:oMathPara xmlns:m="http://schemas.openxmlformats.org/officeDocument/2006/math">
                    <m:oMathParaPr>
                      <m:jc m:val="left"/>
                    </m:oMathParaPr>
                    <m:oMath xmlns:m="http://schemas.openxmlformats.org/officeDocument/2006/math">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58" name="Rectangle 57">
                <a:extLst>
                  <a:ext uri="{FF2B5EF4-FFF2-40B4-BE49-F238E27FC236}">
                    <a16:creationId xmlns:a16="http://schemas.microsoft.com/office/drawing/2014/main" id="{FA7FA041-FFAA-4940-BBD9-A65967C25738}"/>
                  </a:ext>
                </a:extLst>
              </p:cNvPr>
              <p:cNvSpPr>
                <a:spLocks noRot="1" noChangeAspect="1" noMove="1" noResize="1" noEditPoints="1" noAdjustHandles="1" noChangeArrowheads="1" noChangeShapeType="1" noTextEdit="1"/>
              </p:cNvSpPr>
              <p:nvPr/>
            </p:nvSpPr>
            <p:spPr>
              <a:xfrm>
                <a:off x="2782815" y="5060238"/>
                <a:ext cx="553636" cy="523220"/>
              </a:xfrm>
              <a:prstGeom prst="rect">
                <a:avLst/>
              </a:prstGeom>
              <a:blipFill>
                <a:blip r:embed="rId2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809EB2C5-DCF4-4AF6-AEA9-F14A32A2D65C}"/>
                  </a:ext>
                </a:extLst>
              </p:cNvPr>
              <p:cNvSpPr/>
              <p:nvPr/>
            </p:nvSpPr>
            <p:spPr>
              <a:xfrm>
                <a:off x="4156397" y="5060238"/>
                <a:ext cx="553636" cy="523220"/>
              </a:xfrm>
              <a:prstGeom prst="rect">
                <a:avLst/>
              </a:prstGeom>
            </p:spPr>
            <p:txBody>
              <a:bodyPr wrap="square" anchor="ctr">
                <a:spAutoFit/>
              </a:bodyPr>
              <a:lstStyle/>
              <a:p>
                <a:pPr algn="ctr"/>
                <a14:m>
                  <m:oMathPara xmlns:m="http://schemas.openxmlformats.org/officeDocument/2006/math">
                    <m:oMathParaPr>
                      <m:jc m:val="left"/>
                    </m:oMathParaPr>
                    <m:oMath xmlns:m="http://schemas.openxmlformats.org/officeDocument/2006/math">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59" name="Rectangle 58">
                <a:extLst>
                  <a:ext uri="{FF2B5EF4-FFF2-40B4-BE49-F238E27FC236}">
                    <a16:creationId xmlns:a16="http://schemas.microsoft.com/office/drawing/2014/main" id="{809EB2C5-DCF4-4AF6-AEA9-F14A32A2D65C}"/>
                  </a:ext>
                </a:extLst>
              </p:cNvPr>
              <p:cNvSpPr>
                <a:spLocks noRot="1" noChangeAspect="1" noMove="1" noResize="1" noEditPoints="1" noAdjustHandles="1" noChangeArrowheads="1" noChangeShapeType="1" noTextEdit="1"/>
              </p:cNvSpPr>
              <p:nvPr/>
            </p:nvSpPr>
            <p:spPr>
              <a:xfrm>
                <a:off x="4156397" y="5060238"/>
                <a:ext cx="553636" cy="523220"/>
              </a:xfrm>
              <a:prstGeom prst="rect">
                <a:avLst/>
              </a:prstGeom>
              <a:blipFill>
                <a:blip r:embed="rId26"/>
                <a:stretch>
                  <a:fillRect/>
                </a:stretch>
              </a:blipFill>
            </p:spPr>
            <p:txBody>
              <a:bodyPr/>
              <a:lstStyle/>
              <a:p>
                <a:r>
                  <a:rPr lang="en-IN">
                    <a:noFill/>
                  </a:rPr>
                  <a:t> </a:t>
                </a:r>
              </a:p>
            </p:txBody>
          </p:sp>
        </mc:Fallback>
      </mc:AlternateContent>
      <p:sp>
        <p:nvSpPr>
          <p:cNvPr id="62" name="TextBox 61">
            <a:extLst>
              <a:ext uri="{FF2B5EF4-FFF2-40B4-BE49-F238E27FC236}">
                <a16:creationId xmlns:a16="http://schemas.microsoft.com/office/drawing/2014/main" id="{890B6F00-D529-4F01-990A-1127830D62F5}"/>
              </a:ext>
            </a:extLst>
          </p:cNvPr>
          <p:cNvSpPr txBox="1"/>
          <p:nvPr/>
        </p:nvSpPr>
        <p:spPr>
          <a:xfrm>
            <a:off x="1442097" y="5839467"/>
            <a:ext cx="6654153" cy="523220"/>
          </a:xfrm>
          <a:prstGeom prst="rect">
            <a:avLst/>
          </a:prstGeom>
          <a:noFill/>
        </p:spPr>
        <p:txBody>
          <a:bodyPr wrap="square">
            <a:spAutoFit/>
          </a:bodyPr>
          <a:lstStyle/>
          <a:p>
            <a:r>
              <a:rPr lang="en-GB" sz="2800" dirty="0">
                <a:solidFill>
                  <a:srgbClr val="002060"/>
                </a:solidFill>
              </a:rPr>
              <a:t>Comparing coefficients on both sides. We get,</a:t>
            </a:r>
          </a:p>
        </p:txBody>
      </p:sp>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7996F642-8154-41A3-9CF5-B3EBAC871E43}"/>
                  </a:ext>
                </a:extLst>
              </p:cNvPr>
              <p:cNvSpPr/>
              <p:nvPr/>
            </p:nvSpPr>
            <p:spPr>
              <a:xfrm>
                <a:off x="8181258" y="5828432"/>
                <a:ext cx="1440878" cy="523220"/>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a:rPr lang="en-GB" sz="2800" b="0" i="1">
                              <a:solidFill>
                                <a:srgbClr val="002060"/>
                              </a:solidFill>
                              <a:latin typeface="Cambria Math" panose="02040503050406030204" pitchFamily="18" charset="0"/>
                            </a:rPr>
                            <m:t>8</m:t>
                          </m:r>
                          <m:r>
                            <m:rPr>
                              <m:sty m:val="p"/>
                            </m:rPr>
                            <a:rPr lang="en-GB" sz="2800" b="0" i="1">
                              <a:solidFill>
                                <a:srgbClr val="002060"/>
                              </a:solidFill>
                              <a:latin typeface="Cambria Math" panose="02040503050406030204" pitchFamily="18" charset="0"/>
                            </a:rPr>
                            <m:t>P</m:t>
                          </m:r>
                        </m:e>
                        <m:sub>
                          <m:r>
                            <a:rPr lang="en-GB" sz="2800" b="0" i="1">
                              <a:solidFill>
                                <a:srgbClr val="002060"/>
                              </a:solidFill>
                              <a:latin typeface="Cambria Math" panose="02040503050406030204" pitchFamily="18" charset="0"/>
                            </a:rPr>
                            <m:t>0</m:t>
                          </m:r>
                        </m:sub>
                      </m:sSub>
                      <m:r>
                        <a:rPr lang="en-GB" sz="2800" b="0">
                          <a:solidFill>
                            <a:srgbClr val="002060"/>
                          </a:solidFill>
                          <a:latin typeface="Cambria Math" panose="02040503050406030204" pitchFamily="18" charset="0"/>
                        </a:rPr>
                        <m:t>=</m:t>
                      </m:r>
                      <m:r>
                        <a:rPr lang="en-GB" sz="2800" b="0" i="1">
                          <a:solidFill>
                            <a:srgbClr val="002060"/>
                          </a:solidFill>
                          <a:latin typeface="Cambria Math" panose="02040503050406030204" pitchFamily="18" charset="0"/>
                        </a:rPr>
                        <m:t>1</m:t>
                      </m:r>
                    </m:oMath>
                  </m:oMathPara>
                </a14:m>
                <a:endParaRPr lang="en-GB" sz="2800" dirty="0">
                  <a:solidFill>
                    <a:srgbClr val="002060"/>
                  </a:solidFill>
                </a:endParaRPr>
              </a:p>
            </p:txBody>
          </p:sp>
        </mc:Choice>
        <mc:Fallback xmlns="">
          <p:sp>
            <p:nvSpPr>
              <p:cNvPr id="63" name="Rectangle 62">
                <a:extLst>
                  <a:ext uri="{FF2B5EF4-FFF2-40B4-BE49-F238E27FC236}">
                    <a16:creationId xmlns:a16="http://schemas.microsoft.com/office/drawing/2014/main" id="{7996F642-8154-41A3-9CF5-B3EBAC871E43}"/>
                  </a:ext>
                </a:extLst>
              </p:cNvPr>
              <p:cNvSpPr>
                <a:spLocks noRot="1" noChangeAspect="1" noMove="1" noResize="1" noEditPoints="1" noAdjustHandles="1" noChangeArrowheads="1" noChangeShapeType="1" noTextEdit="1"/>
              </p:cNvSpPr>
              <p:nvPr/>
            </p:nvSpPr>
            <p:spPr>
              <a:xfrm>
                <a:off x="8181258" y="5828432"/>
                <a:ext cx="1440878" cy="523220"/>
              </a:xfrm>
              <a:prstGeom prst="rect">
                <a:avLst/>
              </a:prstGeom>
              <a:blipFill>
                <a:blip r:embed="rId2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8829FAF0-E1F5-464B-97FE-D9417F0143D8}"/>
                  </a:ext>
                </a:extLst>
              </p:cNvPr>
              <p:cNvSpPr/>
              <p:nvPr/>
            </p:nvSpPr>
            <p:spPr>
              <a:xfrm>
                <a:off x="10254837" y="5600695"/>
                <a:ext cx="1440878" cy="901785"/>
              </a:xfrm>
              <a:prstGeom prst="rect">
                <a:avLst/>
              </a:prstGeom>
            </p:spPr>
            <p:txBody>
              <a:bodyPr wrap="square" anchor="ctr">
                <a:spAutoFit/>
              </a:bodyPr>
              <a:lstStyle/>
              <a:p>
                <a:pPr/>
                <a14:m>
                  <m:oMathPara xmlns:m="http://schemas.openxmlformats.org/officeDocument/2006/math">
                    <m:oMathParaPr>
                      <m:jc m:val="left"/>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m:t>
                      </m:r>
                      <m:f>
                        <m:fPr>
                          <m:ctrlPr>
                            <a:rPr lang="en-GB" sz="2800" i="1">
                              <a:solidFill>
                                <a:srgbClr val="002060"/>
                              </a:solidFill>
                              <a:latin typeface="Cambria Math" panose="02040503050406030204" pitchFamily="18" charset="0"/>
                            </a:rPr>
                          </m:ctrlPr>
                        </m:fPr>
                        <m:num>
                          <m:r>
                            <a:rPr lang="en-GB" sz="2800">
                              <a:solidFill>
                                <a:srgbClr val="002060"/>
                              </a:solidFill>
                              <a:latin typeface="Cambria Math" panose="02040503050406030204" pitchFamily="18" charset="0"/>
                            </a:rPr>
                            <m:t>1</m:t>
                          </m:r>
                        </m:num>
                        <m:den>
                          <m:r>
                            <a:rPr lang="en-GB" sz="2800">
                              <a:solidFill>
                                <a:srgbClr val="002060"/>
                              </a:solidFill>
                              <a:latin typeface="Cambria Math" panose="02040503050406030204" pitchFamily="18" charset="0"/>
                            </a:rPr>
                            <m:t> 8 </m:t>
                          </m:r>
                        </m:den>
                      </m:f>
                    </m:oMath>
                  </m:oMathPara>
                </a14:m>
                <a:endParaRPr lang="en-GB" sz="2800" dirty="0">
                  <a:solidFill>
                    <a:srgbClr val="002060"/>
                  </a:solidFill>
                </a:endParaRPr>
              </a:p>
            </p:txBody>
          </p:sp>
        </mc:Choice>
        <mc:Fallback xmlns="">
          <p:sp>
            <p:nvSpPr>
              <p:cNvPr id="64" name="Rectangle 63">
                <a:extLst>
                  <a:ext uri="{FF2B5EF4-FFF2-40B4-BE49-F238E27FC236}">
                    <a16:creationId xmlns:a16="http://schemas.microsoft.com/office/drawing/2014/main" id="{8829FAF0-E1F5-464B-97FE-D9417F0143D8}"/>
                  </a:ext>
                </a:extLst>
              </p:cNvPr>
              <p:cNvSpPr>
                <a:spLocks noRot="1" noChangeAspect="1" noMove="1" noResize="1" noEditPoints="1" noAdjustHandles="1" noChangeArrowheads="1" noChangeShapeType="1" noTextEdit="1"/>
              </p:cNvSpPr>
              <p:nvPr/>
            </p:nvSpPr>
            <p:spPr>
              <a:xfrm>
                <a:off x="10254837" y="5600695"/>
                <a:ext cx="1440878" cy="901785"/>
              </a:xfrm>
              <a:prstGeom prst="rect">
                <a:avLst/>
              </a:prstGeom>
              <a:blipFill>
                <a:blip r:embed="rId2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C13553A-6055-4DD1-9CC9-47CB6563182A}"/>
                  </a:ext>
                </a:extLst>
              </p:cNvPr>
              <p:cNvSpPr txBox="1"/>
              <p:nvPr/>
            </p:nvSpPr>
            <p:spPr>
              <a:xfrm>
                <a:off x="9604884" y="5828432"/>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66" name="TextBox 65">
                <a:extLst>
                  <a:ext uri="{FF2B5EF4-FFF2-40B4-BE49-F238E27FC236}">
                    <a16:creationId xmlns:a16="http://schemas.microsoft.com/office/drawing/2014/main" id="{6C13553A-6055-4DD1-9CC9-47CB6563182A}"/>
                  </a:ext>
                </a:extLst>
              </p:cNvPr>
              <p:cNvSpPr txBox="1">
                <a:spLocks noRot="1" noChangeAspect="1" noMove="1" noResize="1" noEditPoints="1" noAdjustHandles="1" noChangeArrowheads="1" noChangeShapeType="1" noTextEdit="1"/>
              </p:cNvSpPr>
              <p:nvPr/>
            </p:nvSpPr>
            <p:spPr>
              <a:xfrm>
                <a:off x="9604884" y="5828432"/>
                <a:ext cx="667205" cy="523220"/>
              </a:xfrm>
              <a:prstGeom prst="rect">
                <a:avLst/>
              </a:prstGeom>
              <a:blipFill>
                <a:blip r:embed="rId3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EC720C8-D974-4D4B-B2BE-8C1C2C161DD1}"/>
                  </a:ext>
                </a:extLst>
              </p:cNvPr>
              <p:cNvSpPr txBox="1"/>
              <p:nvPr/>
            </p:nvSpPr>
            <p:spPr>
              <a:xfrm>
                <a:off x="2065885" y="4201546"/>
                <a:ext cx="3252937"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0</m:t>
                          </m:r>
                        </m:sub>
                      </m:sSub>
                      <m:r>
                        <a:rPr lang="en-GB" i="1">
                          <a:latin typeface="Cambria Math" panose="02040503050406030204" pitchFamily="18" charset="0"/>
                        </a:rPr>
                        <m:t>+</m:t>
                      </m:r>
                      <m:r>
                        <a:rPr lang="en-IN" i="1">
                          <a:latin typeface="Cambria Math" panose="02040503050406030204" pitchFamily="18" charset="0"/>
                        </a:rPr>
                        <m:t>3</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0</m:t>
                          </m:r>
                        </m:sub>
                      </m:sSub>
                      <m:r>
                        <a:rPr lang="en-GB" i="1">
                          <a:latin typeface="Cambria Math" panose="02040503050406030204" pitchFamily="18" charset="0"/>
                        </a:rPr>
                        <m:t>+</m:t>
                      </m:r>
                      <m:r>
                        <a:rPr lang="en-IN" i="1">
                          <a:latin typeface="Cambria Math" panose="02040503050406030204" pitchFamily="18" charset="0"/>
                        </a:rPr>
                        <m:t>3</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0</m:t>
                          </m:r>
                        </m:sub>
                      </m:sSub>
                    </m:oMath>
                  </m:oMathPara>
                </a14:m>
                <a:endParaRPr lang="en-IN" dirty="0">
                  <a:solidFill>
                    <a:srgbClr val="002060"/>
                  </a:solidFill>
                  <a:latin typeface="+mj-lt"/>
                </a:endParaRPr>
              </a:p>
            </p:txBody>
          </p:sp>
        </mc:Choice>
        <mc:Fallback xmlns="">
          <p:sp>
            <p:nvSpPr>
              <p:cNvPr id="40" name="TextBox 39">
                <a:extLst>
                  <a:ext uri="{FF2B5EF4-FFF2-40B4-BE49-F238E27FC236}">
                    <a16:creationId xmlns:a16="http://schemas.microsoft.com/office/drawing/2014/main" id="{9EC720C8-D974-4D4B-B2BE-8C1C2C161DD1}"/>
                  </a:ext>
                </a:extLst>
              </p:cNvPr>
              <p:cNvSpPr txBox="1">
                <a:spLocks noRot="1" noChangeAspect="1" noMove="1" noResize="1" noEditPoints="1" noAdjustHandles="1" noChangeArrowheads="1" noChangeShapeType="1" noTextEdit="1"/>
              </p:cNvSpPr>
              <p:nvPr/>
            </p:nvSpPr>
            <p:spPr>
              <a:xfrm>
                <a:off x="2065885" y="4201546"/>
                <a:ext cx="3252937" cy="523220"/>
              </a:xfrm>
              <a:prstGeom prst="rect">
                <a:avLst/>
              </a:prstGeom>
              <a:blipFill>
                <a:blip r:embed="rId31"/>
                <a:stretch>
                  <a:fillRect/>
                </a:stretch>
              </a:blipFill>
            </p:spPr>
            <p:txBody>
              <a:bodyPr/>
              <a:lstStyle/>
              <a:p>
                <a:r>
                  <a:rPr lang="en-IN">
                    <a:noFill/>
                  </a:rPr>
                  <a:t> </a:t>
                </a:r>
              </a:p>
            </p:txBody>
          </p:sp>
        </mc:Fallback>
      </mc:AlternateContent>
      <p:sp>
        <p:nvSpPr>
          <p:cNvPr id="2" name="Rectangle: Rounded Corners 1">
            <a:extLst>
              <a:ext uri="{FF2B5EF4-FFF2-40B4-BE49-F238E27FC236}">
                <a16:creationId xmlns:a16="http://schemas.microsoft.com/office/drawing/2014/main" id="{2514DDA8-2908-4B96-8A56-4FF3CE50BBF6}"/>
              </a:ext>
            </a:extLst>
          </p:cNvPr>
          <p:cNvSpPr/>
          <p:nvPr/>
        </p:nvSpPr>
        <p:spPr>
          <a:xfrm>
            <a:off x="4284830" y="910192"/>
            <a:ext cx="792000" cy="474280"/>
          </a:xfrm>
          <a:prstGeom prst="roundRec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2" name="Rectangle: Rounded Corners 41">
            <a:extLst>
              <a:ext uri="{FF2B5EF4-FFF2-40B4-BE49-F238E27FC236}">
                <a16:creationId xmlns:a16="http://schemas.microsoft.com/office/drawing/2014/main" id="{8D1D7E80-82CE-4186-992B-589ACB61F326}"/>
              </a:ext>
            </a:extLst>
          </p:cNvPr>
          <p:cNvSpPr/>
          <p:nvPr/>
        </p:nvSpPr>
        <p:spPr>
          <a:xfrm>
            <a:off x="6611364" y="915920"/>
            <a:ext cx="792000" cy="474280"/>
          </a:xfrm>
          <a:prstGeom prst="roundRec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3" name="Rectangle: Rounded Corners 42">
            <a:extLst>
              <a:ext uri="{FF2B5EF4-FFF2-40B4-BE49-F238E27FC236}">
                <a16:creationId xmlns:a16="http://schemas.microsoft.com/office/drawing/2014/main" id="{20C21327-E4FF-43BC-91A0-1A219ADE6DE6}"/>
              </a:ext>
            </a:extLst>
          </p:cNvPr>
          <p:cNvSpPr/>
          <p:nvPr/>
        </p:nvSpPr>
        <p:spPr>
          <a:xfrm>
            <a:off x="8731389" y="915920"/>
            <a:ext cx="792000" cy="474280"/>
          </a:xfrm>
          <a:prstGeom prst="roundRec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45D28C88-E2CE-414D-B3E3-3D2E9BE2907C}"/>
                  </a:ext>
                </a:extLst>
              </p:cNvPr>
              <p:cNvSpPr/>
              <p:nvPr/>
            </p:nvSpPr>
            <p:spPr>
              <a:xfrm>
                <a:off x="3713489" y="5060238"/>
                <a:ext cx="655167" cy="523220"/>
              </a:xfrm>
              <a:prstGeom prst="rect">
                <a:avLst/>
              </a:prstGeom>
            </p:spPr>
            <p:txBody>
              <a:bodyPr wrap="square" anchor="ctr">
                <a:spAutoFit/>
              </a:bodyPr>
              <a:lstStyle/>
              <a:p>
                <a:pPr algn="ctr"/>
                <a14:m>
                  <m:oMathPara xmlns:m="http://schemas.openxmlformats.org/officeDocument/2006/math">
                    <m:oMathParaPr>
                      <m:jc m:val="left"/>
                    </m:oMathParaPr>
                    <m:oMath xmlns:m="http://schemas.openxmlformats.org/officeDocument/2006/math">
                      <m:r>
                        <a:rPr lang="en-IN" sz="2800" b="0" i="1" smtClean="0">
                          <a:solidFill>
                            <a:srgbClr val="FF0000"/>
                          </a:solidFill>
                          <a:latin typeface="Cambria Math" panose="02040503050406030204" pitchFamily="18" charset="0"/>
                        </a:rPr>
                        <m:t>1</m:t>
                      </m:r>
                      <m:r>
                        <a:rPr lang="en-IN" sz="2800" b="0" i="1" smtClean="0">
                          <a:solidFill>
                            <a:srgbClr val="002060"/>
                          </a:solidFill>
                          <a:latin typeface="Cambria Math" panose="02040503050406030204" pitchFamily="18" charset="0"/>
                        </a:rPr>
                        <m:t>⋅</m:t>
                      </m:r>
                    </m:oMath>
                  </m:oMathPara>
                </a14:m>
                <a:endParaRPr lang="en-GB" sz="2800" dirty="0">
                  <a:solidFill>
                    <a:srgbClr val="002060"/>
                  </a:solidFill>
                </a:endParaRPr>
              </a:p>
            </p:txBody>
          </p:sp>
        </mc:Choice>
        <mc:Fallback xmlns="">
          <p:sp>
            <p:nvSpPr>
              <p:cNvPr id="44" name="Rectangle 43">
                <a:extLst>
                  <a:ext uri="{FF2B5EF4-FFF2-40B4-BE49-F238E27FC236}">
                    <a16:creationId xmlns:a16="http://schemas.microsoft.com/office/drawing/2014/main" id="{45D28C88-E2CE-414D-B3E3-3D2E9BE2907C}"/>
                  </a:ext>
                </a:extLst>
              </p:cNvPr>
              <p:cNvSpPr>
                <a:spLocks noRot="1" noChangeAspect="1" noMove="1" noResize="1" noEditPoints="1" noAdjustHandles="1" noChangeArrowheads="1" noChangeShapeType="1" noTextEdit="1"/>
              </p:cNvSpPr>
              <p:nvPr/>
            </p:nvSpPr>
            <p:spPr>
              <a:xfrm>
                <a:off x="3713489" y="5060238"/>
                <a:ext cx="655167" cy="523220"/>
              </a:xfrm>
              <a:prstGeom prst="rect">
                <a:avLst/>
              </a:prstGeom>
              <a:blipFill>
                <a:blip r:embed="rId3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79822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left)">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43"/>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4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grpId="0" nodeType="afterEffect">
                                  <p:stCondLst>
                                    <p:cond delay="0"/>
                                  </p:stCondLst>
                                  <p:childTnLst>
                                    <p:set>
                                      <p:cBhvr>
                                        <p:cTn id="101" dur="1" fill="hold">
                                          <p:stCondLst>
                                            <p:cond delay="0"/>
                                          </p:stCondLst>
                                        </p:cTn>
                                        <p:tgtEl>
                                          <p:spTgt spid="56"/>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grpId="0" nodeType="after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childTnLst>
                          </p:cTn>
                        </p:par>
                        <p:par>
                          <p:cTn id="109" fill="hold">
                            <p:stCondLst>
                              <p:cond delay="0"/>
                            </p:stCondLst>
                            <p:childTnLst>
                              <p:par>
                                <p:cTn id="110" presetID="1" presetClass="entr" presetSubtype="0" fill="hold" grpId="0" nodeType="afterEffect">
                                  <p:stCondLst>
                                    <p:cond delay="0"/>
                                  </p:stCondLst>
                                  <p:childTnLst>
                                    <p:set>
                                      <p:cBhvr>
                                        <p:cTn id="111" dur="1" fill="hold">
                                          <p:stCondLst>
                                            <p:cond delay="0"/>
                                          </p:stCondLst>
                                        </p:cTn>
                                        <p:tgtEl>
                                          <p:spTgt spid="4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6"/>
                                        </p:tgtEl>
                                        <p:attrNameLst>
                                          <p:attrName>style.visibility</p:attrName>
                                        </p:attrNameLst>
                                      </p:cBhvr>
                                      <p:to>
                                        <p:strVal val="visible"/>
                                      </p:to>
                                    </p:set>
                                  </p:childTnLst>
                                </p:cTn>
                              </p:par>
                            </p:childTnLst>
                          </p:cTn>
                        </p:par>
                        <p:par>
                          <p:cTn id="127" fill="hold">
                            <p:stCondLst>
                              <p:cond delay="0"/>
                            </p:stCondLst>
                            <p:childTnLst>
                              <p:par>
                                <p:cTn id="128" presetID="1" presetClass="entr" presetSubtype="0" fill="hold" grpId="0" nodeType="afterEffect">
                                  <p:stCondLst>
                                    <p:cond delay="0"/>
                                  </p:stCondLst>
                                  <p:childTnLst>
                                    <p:set>
                                      <p:cBhvr>
                                        <p:cTn id="12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7" grpId="0"/>
      <p:bldP spid="28" grpId="0"/>
      <p:bldP spid="29" grpId="0"/>
      <p:bldP spid="30" grpId="0"/>
      <p:bldP spid="32" grpId="0"/>
      <p:bldP spid="33" grpId="0"/>
      <p:bldP spid="34" grpId="0"/>
      <p:bldP spid="35" grpId="0"/>
      <p:bldP spid="36" grpId="0"/>
      <p:bldP spid="37" grpId="0"/>
      <p:bldP spid="38" grpId="0"/>
      <p:bldP spid="39" grpId="0"/>
      <p:bldP spid="41" grpId="0"/>
      <p:bldP spid="49" grpId="0"/>
      <p:bldP spid="51" grpId="0"/>
      <p:bldP spid="53" grpId="0"/>
      <p:bldP spid="54" grpId="0"/>
      <p:bldP spid="55" grpId="0"/>
      <p:bldP spid="56" grpId="0"/>
      <p:bldP spid="57" grpId="0"/>
      <p:bldP spid="58" grpId="0"/>
      <p:bldP spid="59" grpId="0"/>
      <p:bldP spid="62" grpId="0"/>
      <p:bldP spid="63" grpId="0"/>
      <p:bldP spid="64" grpId="0"/>
      <p:bldP spid="66" grpId="0"/>
      <p:bldP spid="40" grpId="0"/>
      <p:bldP spid="2" grpId="0" animBg="1"/>
      <p:bldP spid="2" grpId="1" animBg="1"/>
      <p:bldP spid="42" grpId="0" animBg="1"/>
      <p:bldP spid="42" grpId="1" animBg="1"/>
      <p:bldP spid="43" grpId="0" animBg="1"/>
      <p:bldP spid="43" grpId="1" animBg="1"/>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3 (</a:t>
            </a:r>
            <a:r>
              <a:rPr lang="en-IN" dirty="0"/>
              <a:t>Continue</a:t>
            </a:r>
            <a:r>
              <a:rPr lang="en-GB" dirty="0"/>
              <a:t>)</a:t>
            </a:r>
            <a:endParaRPr lang="en-IN" dirty="0"/>
          </a:p>
        </p:txBody>
      </p:sp>
      <p:sp>
        <p:nvSpPr>
          <p:cNvPr id="62" name="TextBox 61">
            <a:extLst>
              <a:ext uri="{FF2B5EF4-FFF2-40B4-BE49-F238E27FC236}">
                <a16:creationId xmlns:a16="http://schemas.microsoft.com/office/drawing/2014/main" id="{890B6F00-D529-4F01-990A-1127830D62F5}"/>
              </a:ext>
            </a:extLst>
          </p:cNvPr>
          <p:cNvSpPr txBox="1"/>
          <p:nvPr/>
        </p:nvSpPr>
        <p:spPr>
          <a:xfrm>
            <a:off x="1442098" y="714843"/>
            <a:ext cx="1143840" cy="523220"/>
          </a:xfrm>
          <a:prstGeom prst="rect">
            <a:avLst/>
          </a:prstGeom>
          <a:noFill/>
        </p:spPr>
        <p:txBody>
          <a:bodyPr wrap="square">
            <a:spAutoFit/>
          </a:bodyPr>
          <a:lstStyle/>
          <a:p>
            <a:r>
              <a:rPr lang="en-GB" sz="2800" dirty="0">
                <a:solidFill>
                  <a:srgbClr val="002060"/>
                </a:solidFill>
              </a:rPr>
              <a:t>Now, </a:t>
            </a:r>
          </a:p>
        </p:txBody>
      </p:sp>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8829FAF0-E1F5-464B-97FE-D9417F0143D8}"/>
                  </a:ext>
                </a:extLst>
              </p:cNvPr>
              <p:cNvSpPr/>
              <p:nvPr/>
            </p:nvSpPr>
            <p:spPr>
              <a:xfrm>
                <a:off x="10749902" y="895207"/>
                <a:ext cx="1440878" cy="786177"/>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a:solidFill>
                                <a:schemeClr val="bg1"/>
                              </a:solidFill>
                              <a:latin typeface="Cambria Math" panose="02040503050406030204" pitchFamily="18" charset="0"/>
                            </a:rPr>
                          </m:ctrlPr>
                        </m:sSubPr>
                        <m:e>
                          <m:r>
                            <m:rPr>
                              <m:sty m:val="p"/>
                            </m:rPr>
                            <a:rPr lang="en-GB" sz="2400">
                              <a:solidFill>
                                <a:schemeClr val="bg1"/>
                              </a:solidFill>
                              <a:latin typeface="Cambria Math" panose="02040503050406030204" pitchFamily="18" charset="0"/>
                            </a:rPr>
                            <m:t>P</m:t>
                          </m:r>
                        </m:e>
                        <m:sub>
                          <m:r>
                            <a:rPr lang="en-GB" sz="2400">
                              <a:solidFill>
                                <a:schemeClr val="bg1"/>
                              </a:solidFill>
                              <a:latin typeface="Cambria Math" panose="02040503050406030204" pitchFamily="18" charset="0"/>
                            </a:rPr>
                            <m:t>0</m:t>
                          </m:r>
                        </m:sub>
                      </m:sSub>
                      <m:r>
                        <a:rPr lang="en-GB" sz="2400">
                          <a:solidFill>
                            <a:schemeClr val="bg1"/>
                          </a:solidFill>
                          <a:latin typeface="Cambria Math" panose="02040503050406030204" pitchFamily="18" charset="0"/>
                        </a:rPr>
                        <m:t>=</m:t>
                      </m:r>
                      <m:f>
                        <m:fPr>
                          <m:ctrlPr>
                            <a:rPr lang="en-GB" sz="2400" i="1">
                              <a:solidFill>
                                <a:schemeClr val="bg1"/>
                              </a:solidFill>
                              <a:latin typeface="Cambria Math" panose="02040503050406030204" pitchFamily="18" charset="0"/>
                            </a:rPr>
                          </m:ctrlPr>
                        </m:fPr>
                        <m:num>
                          <m:r>
                            <a:rPr lang="en-GB" sz="2400">
                              <a:solidFill>
                                <a:schemeClr val="bg1"/>
                              </a:solidFill>
                              <a:latin typeface="Cambria Math" panose="02040503050406030204" pitchFamily="18" charset="0"/>
                            </a:rPr>
                            <m:t>1</m:t>
                          </m:r>
                        </m:num>
                        <m:den>
                          <m:r>
                            <a:rPr lang="en-GB" sz="2400">
                              <a:solidFill>
                                <a:schemeClr val="bg1"/>
                              </a:solidFill>
                              <a:latin typeface="Cambria Math" panose="02040503050406030204" pitchFamily="18" charset="0"/>
                            </a:rPr>
                            <m:t> 8 </m:t>
                          </m:r>
                        </m:den>
                      </m:f>
                    </m:oMath>
                  </m:oMathPara>
                </a14:m>
                <a:endParaRPr lang="en-GB" sz="2400" dirty="0">
                  <a:solidFill>
                    <a:schemeClr val="bg1"/>
                  </a:solidFill>
                </a:endParaRPr>
              </a:p>
            </p:txBody>
          </p:sp>
        </mc:Choice>
        <mc:Fallback xmlns="">
          <p:sp>
            <p:nvSpPr>
              <p:cNvPr id="64" name="Rectangle 63">
                <a:extLst>
                  <a:ext uri="{FF2B5EF4-FFF2-40B4-BE49-F238E27FC236}">
                    <a16:creationId xmlns:a16="http://schemas.microsoft.com/office/drawing/2014/main" id="{8829FAF0-E1F5-464B-97FE-D9417F0143D8}"/>
                  </a:ext>
                </a:extLst>
              </p:cNvPr>
              <p:cNvSpPr>
                <a:spLocks noRot="1" noChangeAspect="1" noMove="1" noResize="1" noEditPoints="1" noAdjustHandles="1" noChangeArrowheads="1" noChangeShapeType="1" noTextEdit="1"/>
              </p:cNvSpPr>
              <p:nvPr/>
            </p:nvSpPr>
            <p:spPr>
              <a:xfrm>
                <a:off x="10749902" y="895207"/>
                <a:ext cx="1440878" cy="786177"/>
              </a:xfrm>
              <a:prstGeom prst="rect">
                <a:avLst/>
              </a:prstGeom>
              <a:blipFill>
                <a:blip r:embed="rId2"/>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D09CA6C-00DE-40FD-9F01-59AE6F6111AD}"/>
                  </a:ext>
                </a:extLst>
              </p:cNvPr>
              <p:cNvSpPr txBox="1"/>
              <p:nvPr/>
            </p:nvSpPr>
            <p:spPr>
              <a:xfrm>
                <a:off x="1442098" y="1371716"/>
                <a:ext cx="2034163" cy="61933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en-IN" b="0" i="1" smtClean="0">
                              <a:solidFill>
                                <a:srgbClr val="002060"/>
                              </a:solidFill>
                              <a:latin typeface="Cambria Math" panose="02040503050406030204" pitchFamily="18" charset="0"/>
                            </a:rPr>
                          </m:ctrlPr>
                        </m:sSubPr>
                        <m:e>
                          <m:r>
                            <m:rPr>
                              <m:sty m:val="p"/>
                            </m:rPr>
                            <a:rPr lang="en-IN" b="0" i="0" smtClean="0">
                              <a:solidFill>
                                <a:srgbClr val="002060"/>
                              </a:solidFill>
                              <a:latin typeface="Cambria Math" panose="02040503050406030204" pitchFamily="18" charset="0"/>
                            </a:rPr>
                            <m:t>P</m:t>
                          </m:r>
                        </m:e>
                        <m:sub>
                          <m:r>
                            <a:rPr lang="en-IN" b="0" i="0" smtClean="0">
                              <a:solidFill>
                                <a:srgbClr val="002060"/>
                              </a:solidFill>
                              <a:latin typeface="Cambria Math" panose="02040503050406030204" pitchFamily="18" charset="0"/>
                            </a:rPr>
                            <m:t>0</m:t>
                          </m:r>
                        </m:sub>
                      </m:sSub>
                      <m:r>
                        <a:rPr lang="en-IN" b="0" i="0" smtClean="0">
                          <a:solidFill>
                            <a:srgbClr val="002060"/>
                          </a:solidFill>
                          <a:latin typeface="Cambria Math" panose="02040503050406030204" pitchFamily="18" charset="0"/>
                        </a:rPr>
                        <m:t> </m:t>
                      </m:r>
                      <m:sSup>
                        <m:sSupPr>
                          <m:ctrlPr>
                            <a:rPr lang="en-IN" i="1">
                              <a:solidFill>
                                <a:srgbClr val="002060"/>
                              </a:solidFill>
                              <a:latin typeface="Cambria Math" panose="02040503050406030204" pitchFamily="18" charset="0"/>
                            </a:rPr>
                          </m:ctrlPr>
                        </m:sSupPr>
                        <m:e>
                          <m:r>
                            <a:rPr lang="en-IN" b="0" i="0">
                              <a:solidFill>
                                <a:srgbClr val="002060"/>
                              </a:solidFill>
                              <a:latin typeface="Cambria Math" panose="02040503050406030204" pitchFamily="18" charset="0"/>
                            </a:rPr>
                            <m:t>2</m:t>
                          </m:r>
                        </m:e>
                        <m:sup>
                          <m:r>
                            <m:rPr>
                              <m:sty m:val="p"/>
                            </m:rPr>
                            <a:rPr lang="en-IN" b="0" i="0">
                              <a:solidFill>
                                <a:srgbClr val="002060"/>
                              </a:solidFill>
                              <a:latin typeface="Cambria Math" panose="02040503050406030204" pitchFamily="18" charset="0"/>
                            </a:rPr>
                            <m:t>n</m:t>
                          </m:r>
                        </m:sup>
                      </m:sSup>
                    </m:oMath>
                  </m:oMathPara>
                </a14:m>
                <a:endParaRPr lang="en-GB" dirty="0">
                  <a:solidFill>
                    <a:srgbClr val="002060"/>
                  </a:solidFill>
                  <a:latin typeface="+mj-lt"/>
                </a:endParaRPr>
              </a:p>
            </p:txBody>
          </p:sp>
        </mc:Choice>
        <mc:Fallback xmlns="">
          <p:sp>
            <p:nvSpPr>
              <p:cNvPr id="42" name="TextBox 41">
                <a:extLst>
                  <a:ext uri="{FF2B5EF4-FFF2-40B4-BE49-F238E27FC236}">
                    <a16:creationId xmlns:a16="http://schemas.microsoft.com/office/drawing/2014/main" id="{4D09CA6C-00DE-40FD-9F01-59AE6F6111AD}"/>
                  </a:ext>
                </a:extLst>
              </p:cNvPr>
              <p:cNvSpPr txBox="1">
                <a:spLocks noRot="1" noChangeAspect="1" noMove="1" noResize="1" noEditPoints="1" noAdjustHandles="1" noChangeArrowheads="1" noChangeShapeType="1" noTextEdit="1"/>
              </p:cNvSpPr>
              <p:nvPr/>
            </p:nvSpPr>
            <p:spPr>
              <a:xfrm>
                <a:off x="1442098" y="1371716"/>
                <a:ext cx="2034163" cy="61933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25198FC-3C7E-4601-BDEA-AB6A35DE91C1}"/>
                  </a:ext>
                </a:extLst>
              </p:cNvPr>
              <p:cNvSpPr txBox="1"/>
              <p:nvPr/>
            </p:nvSpPr>
            <p:spPr>
              <a:xfrm>
                <a:off x="1442098" y="2358794"/>
                <a:ext cx="1176869" cy="60696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pt-BR" sz="2800" b="1" i="1" dirty="0" smtClean="0">
                              <a:solidFill>
                                <a:srgbClr val="FF0000"/>
                              </a:solidFill>
                              <a:latin typeface="Cambria Math" panose="02040503050406030204" pitchFamily="18" charset="0"/>
                            </a:rPr>
                          </m:ctrlPr>
                        </m:sSubSupPr>
                        <m:e>
                          <m:r>
                            <a:rPr lang="pt-BR" sz="2800" b="1" i="0" dirty="0" smtClean="0">
                              <a:solidFill>
                                <a:srgbClr val="FF0000"/>
                              </a:solidFill>
                              <a:latin typeface="Cambria Math" panose="02040503050406030204" pitchFamily="18" charset="0"/>
                            </a:rPr>
                            <m:t>𝐚</m:t>
                          </m:r>
                        </m:e>
                        <m:sub>
                          <m:r>
                            <a:rPr lang="pt-BR" sz="2800" b="1" i="0" dirty="0" smtClean="0">
                              <a:solidFill>
                                <a:srgbClr val="FF0000"/>
                              </a:solidFill>
                              <a:latin typeface="Cambria Math" panose="02040503050406030204" pitchFamily="18" charset="0"/>
                            </a:rPr>
                            <m:t>𝐧</m:t>
                          </m:r>
                        </m:sub>
                        <m:sup>
                          <m:d>
                            <m:dPr>
                              <m:ctrlPr>
                                <a:rPr lang="pt-BR" sz="2800" b="1" i="1" dirty="0" smtClean="0">
                                  <a:solidFill>
                                    <a:srgbClr val="FF0000"/>
                                  </a:solidFill>
                                  <a:latin typeface="Cambria Math" panose="02040503050406030204" pitchFamily="18" charset="0"/>
                                </a:rPr>
                              </m:ctrlPr>
                            </m:dPr>
                            <m:e>
                              <m:r>
                                <a:rPr lang="pt-BR" sz="2800" b="1" i="0" dirty="0" smtClean="0">
                                  <a:solidFill>
                                    <a:srgbClr val="FF0000"/>
                                  </a:solidFill>
                                  <a:latin typeface="Cambria Math" panose="02040503050406030204" pitchFamily="18" charset="0"/>
                                </a:rPr>
                                <m:t>𝐏</m:t>
                              </m:r>
                            </m:e>
                          </m:d>
                        </m:sup>
                      </m:sSubSup>
                      <m:r>
                        <a:rPr lang="pt-BR" sz="2800" b="1" i="0" dirty="0" smtClean="0">
                          <a:solidFill>
                            <a:srgbClr val="FF0000"/>
                          </a:solidFill>
                          <a:latin typeface="Cambria Math" panose="02040503050406030204" pitchFamily="18" charset="0"/>
                        </a:rPr>
                        <m:t>=</m:t>
                      </m:r>
                    </m:oMath>
                  </m:oMathPara>
                </a14:m>
                <a:endParaRPr lang="en-IN" sz="2800" dirty="0">
                  <a:solidFill>
                    <a:srgbClr val="FF0000"/>
                  </a:solidFill>
                </a:endParaRPr>
              </a:p>
            </p:txBody>
          </p:sp>
        </mc:Choice>
        <mc:Fallback xmlns="">
          <p:sp>
            <p:nvSpPr>
              <p:cNvPr id="43" name="TextBox 42">
                <a:extLst>
                  <a:ext uri="{FF2B5EF4-FFF2-40B4-BE49-F238E27FC236}">
                    <a16:creationId xmlns:a16="http://schemas.microsoft.com/office/drawing/2014/main" id="{B25198FC-3C7E-4601-BDEA-AB6A35DE91C1}"/>
                  </a:ext>
                </a:extLst>
              </p:cNvPr>
              <p:cNvSpPr txBox="1">
                <a:spLocks noRot="1" noChangeAspect="1" noMove="1" noResize="1" noEditPoints="1" noAdjustHandles="1" noChangeArrowheads="1" noChangeShapeType="1" noTextEdit="1"/>
              </p:cNvSpPr>
              <p:nvPr/>
            </p:nvSpPr>
            <p:spPr>
              <a:xfrm>
                <a:off x="1442098" y="2358794"/>
                <a:ext cx="1176869" cy="60696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6C58AD5-8CEC-47D4-966E-BEE17821E837}"/>
                  </a:ext>
                </a:extLst>
              </p:cNvPr>
              <p:cNvSpPr txBox="1"/>
              <p:nvPr/>
            </p:nvSpPr>
            <p:spPr>
              <a:xfrm>
                <a:off x="2582399" y="2219390"/>
                <a:ext cx="991061" cy="91076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f>
                        <m:fPr>
                          <m:ctrlPr>
                            <a:rPr lang="en-GB" sz="2800" b="1" i="1" smtClean="0">
                              <a:solidFill>
                                <a:srgbClr val="FF0000"/>
                              </a:solidFill>
                              <a:latin typeface="Cambria Math" panose="02040503050406030204" pitchFamily="18" charset="0"/>
                            </a:rPr>
                          </m:ctrlPr>
                        </m:fPr>
                        <m:num>
                          <m:r>
                            <a:rPr lang="en-GB" sz="2800" b="1" i="0">
                              <a:solidFill>
                                <a:srgbClr val="FF0000"/>
                              </a:solidFill>
                              <a:latin typeface="Cambria Math" panose="02040503050406030204" pitchFamily="18" charset="0"/>
                            </a:rPr>
                            <m:t>𝟏</m:t>
                          </m:r>
                        </m:num>
                        <m:den>
                          <m:r>
                            <a:rPr lang="en-GB" sz="2800" b="1" i="0">
                              <a:solidFill>
                                <a:srgbClr val="FF0000"/>
                              </a:solidFill>
                              <a:latin typeface="Cambria Math" panose="02040503050406030204" pitchFamily="18" charset="0"/>
                            </a:rPr>
                            <m:t> </m:t>
                          </m:r>
                          <m:r>
                            <a:rPr lang="en-GB" sz="2800" b="1" i="0">
                              <a:solidFill>
                                <a:srgbClr val="FF0000"/>
                              </a:solidFill>
                              <a:latin typeface="Cambria Math" panose="02040503050406030204" pitchFamily="18" charset="0"/>
                            </a:rPr>
                            <m:t>𝟖</m:t>
                          </m:r>
                          <m:r>
                            <a:rPr lang="en-GB" sz="2800" b="1" i="0">
                              <a:solidFill>
                                <a:srgbClr val="FF0000"/>
                              </a:solidFill>
                              <a:latin typeface="Cambria Math" panose="02040503050406030204" pitchFamily="18" charset="0"/>
                            </a:rPr>
                            <m:t> </m:t>
                          </m:r>
                        </m:den>
                      </m:f>
                      <m:sSup>
                        <m:sSupPr>
                          <m:ctrlPr>
                            <a:rPr lang="en-IN" sz="2800" b="1" i="1">
                              <a:solidFill>
                                <a:srgbClr val="FF0000"/>
                              </a:solidFill>
                              <a:latin typeface="Cambria Math" panose="02040503050406030204" pitchFamily="18" charset="0"/>
                            </a:rPr>
                          </m:ctrlPr>
                        </m:sSupPr>
                        <m:e>
                          <m:r>
                            <a:rPr lang="en-IN" sz="2800" b="1" i="0">
                              <a:solidFill>
                                <a:srgbClr val="FF0000"/>
                              </a:solidFill>
                              <a:latin typeface="Cambria Math" panose="02040503050406030204" pitchFamily="18" charset="0"/>
                            </a:rPr>
                            <m:t>𝟐</m:t>
                          </m:r>
                        </m:e>
                        <m:sup>
                          <m:r>
                            <a:rPr lang="en-IN" sz="2800" b="1" i="0">
                              <a:solidFill>
                                <a:srgbClr val="FF0000"/>
                              </a:solidFill>
                              <a:latin typeface="Cambria Math" panose="02040503050406030204" pitchFamily="18" charset="0"/>
                            </a:rPr>
                            <m:t>𝐧</m:t>
                          </m:r>
                        </m:sup>
                      </m:sSup>
                    </m:oMath>
                  </m:oMathPara>
                </a14:m>
                <a:endParaRPr lang="en-IN" sz="2800" b="1" dirty="0">
                  <a:solidFill>
                    <a:srgbClr val="FF0000"/>
                  </a:solidFill>
                </a:endParaRPr>
              </a:p>
            </p:txBody>
          </p:sp>
        </mc:Choice>
        <mc:Fallback xmlns="">
          <p:sp>
            <p:nvSpPr>
              <p:cNvPr id="44" name="TextBox 43">
                <a:extLst>
                  <a:ext uri="{FF2B5EF4-FFF2-40B4-BE49-F238E27FC236}">
                    <a16:creationId xmlns:a16="http://schemas.microsoft.com/office/drawing/2014/main" id="{A6C58AD5-8CEC-47D4-966E-BEE17821E837}"/>
                  </a:ext>
                </a:extLst>
              </p:cNvPr>
              <p:cNvSpPr txBox="1">
                <a:spLocks noRot="1" noChangeAspect="1" noMove="1" noResize="1" noEditPoints="1" noAdjustHandles="1" noChangeArrowheads="1" noChangeShapeType="1" noTextEdit="1"/>
              </p:cNvSpPr>
              <p:nvPr/>
            </p:nvSpPr>
            <p:spPr>
              <a:xfrm>
                <a:off x="2582399" y="2219390"/>
                <a:ext cx="991061" cy="91076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932DB6F-67F6-40C7-90E1-46ED4CB9CC1B}"/>
                  </a:ext>
                </a:extLst>
              </p:cNvPr>
              <p:cNvSpPr txBox="1"/>
              <p:nvPr/>
            </p:nvSpPr>
            <p:spPr>
              <a:xfrm>
                <a:off x="6833962" y="2344175"/>
                <a:ext cx="5110388" cy="6362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pt-BR" b="1" i="1" dirty="0" smtClean="0">
                              <a:solidFill>
                                <a:srgbClr val="0070C0"/>
                              </a:solidFill>
                              <a:latin typeface="Cambria Math" panose="02040503050406030204" pitchFamily="18" charset="0"/>
                            </a:rPr>
                          </m:ctrlPr>
                        </m:sSubSupPr>
                        <m:e>
                          <m:r>
                            <a:rPr lang="pt-BR" b="1" i="0" dirty="0">
                              <a:solidFill>
                                <a:srgbClr val="0070C0"/>
                              </a:solidFill>
                              <a:latin typeface="Cambria Math" panose="02040503050406030204" pitchFamily="18" charset="0"/>
                            </a:rPr>
                            <m:t>𝐚</m:t>
                          </m:r>
                        </m:e>
                        <m:sub>
                          <m:r>
                            <a:rPr lang="pt-BR" b="1" i="0" dirty="0">
                              <a:solidFill>
                                <a:srgbClr val="0070C0"/>
                              </a:solidFill>
                              <a:latin typeface="Cambria Math" panose="02040503050406030204" pitchFamily="18" charset="0"/>
                            </a:rPr>
                            <m:t>𝐧</m:t>
                          </m:r>
                        </m:sub>
                        <m:sup>
                          <m:d>
                            <m:dPr>
                              <m:ctrlPr>
                                <a:rPr lang="pt-BR" b="1" i="1" dirty="0">
                                  <a:solidFill>
                                    <a:srgbClr val="0070C0"/>
                                  </a:solidFill>
                                  <a:latin typeface="Cambria Math" panose="02040503050406030204" pitchFamily="18" charset="0"/>
                                </a:rPr>
                              </m:ctrlPr>
                            </m:dPr>
                            <m:e>
                              <m:r>
                                <a:rPr lang="pt-BR" b="1" i="0" dirty="0">
                                  <a:solidFill>
                                    <a:srgbClr val="0070C0"/>
                                  </a:solidFill>
                                  <a:latin typeface="Cambria Math" panose="02040503050406030204" pitchFamily="18" charset="0"/>
                                </a:rPr>
                                <m:t>𝐡</m:t>
                              </m:r>
                            </m:e>
                          </m:d>
                        </m:sup>
                      </m:sSubSup>
                      <m:r>
                        <a:rPr lang="en-IN" b="1" i="0" smtClean="0">
                          <a:solidFill>
                            <a:srgbClr val="0070C0"/>
                          </a:solidFill>
                          <a:latin typeface="Cambria Math" panose="02040503050406030204" pitchFamily="18" charset="0"/>
                        </a:rPr>
                        <m:t>=</m:t>
                      </m:r>
                      <m:d>
                        <m:dPr>
                          <m:ctrlPr>
                            <a:rPr lang="en-GB" b="1" i="1" dirty="0">
                              <a:solidFill>
                                <a:srgbClr val="0070C0"/>
                              </a:solidFill>
                              <a:latin typeface="Cambria Math" panose="02040503050406030204" pitchFamily="18" charset="0"/>
                            </a:rPr>
                          </m:ctrlPr>
                        </m:dPr>
                        <m:e>
                          <m:sSub>
                            <m:sSubPr>
                              <m:ctrlPr>
                                <a:rPr lang="en-GB" b="1" i="1" dirty="0">
                                  <a:solidFill>
                                    <a:srgbClr val="0070C0"/>
                                  </a:solidFill>
                                  <a:latin typeface="Cambria Math" panose="02040503050406030204" pitchFamily="18" charset="0"/>
                                </a:rPr>
                              </m:ctrlPr>
                            </m:sSubPr>
                            <m:e>
                              <m:r>
                                <a:rPr lang="en-GB" b="1" i="0" dirty="0">
                                  <a:solidFill>
                                    <a:srgbClr val="0070C0"/>
                                  </a:solidFill>
                                  <a:latin typeface="Cambria Math" panose="02040503050406030204" pitchFamily="18" charset="0"/>
                                </a:rPr>
                                <m:t>𝐂</m:t>
                              </m:r>
                            </m:e>
                            <m:sub>
                              <m:r>
                                <a:rPr lang="en-GB" b="1" i="0" dirty="0">
                                  <a:solidFill>
                                    <a:srgbClr val="0070C0"/>
                                  </a:solidFill>
                                  <a:latin typeface="Cambria Math" panose="02040503050406030204" pitchFamily="18" charset="0"/>
                                </a:rPr>
                                <m:t>𝟏</m:t>
                              </m:r>
                            </m:sub>
                          </m:sSub>
                          <m:r>
                            <a:rPr lang="en-GB" b="1" i="0" dirty="0">
                              <a:solidFill>
                                <a:srgbClr val="0070C0"/>
                              </a:solidFill>
                              <a:latin typeface="Cambria Math" panose="02040503050406030204" pitchFamily="18" charset="0"/>
                            </a:rPr>
                            <m:t>+</m:t>
                          </m:r>
                          <m:sSub>
                            <m:sSubPr>
                              <m:ctrlPr>
                                <a:rPr lang="en-GB" b="1" i="1" dirty="0">
                                  <a:solidFill>
                                    <a:srgbClr val="0070C0"/>
                                  </a:solidFill>
                                  <a:latin typeface="Cambria Math" panose="02040503050406030204" pitchFamily="18" charset="0"/>
                                </a:rPr>
                              </m:ctrlPr>
                            </m:sSubPr>
                            <m:e>
                              <m:r>
                                <a:rPr lang="en-GB" b="1" i="0" dirty="0">
                                  <a:solidFill>
                                    <a:srgbClr val="0070C0"/>
                                  </a:solidFill>
                                  <a:latin typeface="Cambria Math" panose="02040503050406030204" pitchFamily="18" charset="0"/>
                                </a:rPr>
                                <m:t>𝐂</m:t>
                              </m:r>
                            </m:e>
                            <m:sub>
                              <m:r>
                                <a:rPr lang="en-GB" b="1" i="0" dirty="0">
                                  <a:solidFill>
                                    <a:srgbClr val="0070C0"/>
                                  </a:solidFill>
                                  <a:latin typeface="Cambria Math" panose="02040503050406030204" pitchFamily="18" charset="0"/>
                                </a:rPr>
                                <m:t>𝟐</m:t>
                              </m:r>
                            </m:sub>
                          </m:sSub>
                          <m:r>
                            <a:rPr lang="en-GB" b="1" i="0" dirty="0">
                              <a:solidFill>
                                <a:srgbClr val="0070C0"/>
                              </a:solidFill>
                              <a:latin typeface="Cambria Math" panose="02040503050406030204" pitchFamily="18" charset="0"/>
                            </a:rPr>
                            <m:t>𝐧</m:t>
                          </m:r>
                          <m:r>
                            <a:rPr lang="en-GB" b="1" i="0" dirty="0">
                              <a:solidFill>
                                <a:srgbClr val="0070C0"/>
                              </a:solidFill>
                              <a:latin typeface="Cambria Math" panose="02040503050406030204" pitchFamily="18" charset="0"/>
                            </a:rPr>
                            <m:t>+</m:t>
                          </m:r>
                          <m:sSub>
                            <m:sSubPr>
                              <m:ctrlPr>
                                <a:rPr lang="en-GB" b="1" i="1" dirty="0">
                                  <a:solidFill>
                                    <a:srgbClr val="0070C0"/>
                                  </a:solidFill>
                                  <a:latin typeface="Cambria Math" panose="02040503050406030204" pitchFamily="18" charset="0"/>
                                </a:rPr>
                              </m:ctrlPr>
                            </m:sSubPr>
                            <m:e>
                              <m:r>
                                <a:rPr lang="en-GB" b="1" i="0" dirty="0">
                                  <a:solidFill>
                                    <a:srgbClr val="0070C0"/>
                                  </a:solidFill>
                                  <a:latin typeface="Cambria Math" panose="02040503050406030204" pitchFamily="18" charset="0"/>
                                </a:rPr>
                                <m:t>𝐂</m:t>
                              </m:r>
                            </m:e>
                            <m:sub>
                              <m:r>
                                <a:rPr lang="en-GB" b="1" i="0" dirty="0">
                                  <a:solidFill>
                                    <a:srgbClr val="0070C0"/>
                                  </a:solidFill>
                                  <a:latin typeface="Cambria Math" panose="02040503050406030204" pitchFamily="18" charset="0"/>
                                </a:rPr>
                                <m:t>𝟑</m:t>
                              </m:r>
                            </m:sub>
                          </m:sSub>
                          <m:sSup>
                            <m:sSupPr>
                              <m:ctrlPr>
                                <a:rPr lang="en-GB" b="1" i="1" dirty="0">
                                  <a:solidFill>
                                    <a:srgbClr val="0070C0"/>
                                  </a:solidFill>
                                  <a:latin typeface="Cambria Math" panose="02040503050406030204" pitchFamily="18" charset="0"/>
                                </a:rPr>
                              </m:ctrlPr>
                            </m:sSupPr>
                            <m:e>
                              <m:r>
                                <a:rPr lang="en-GB" b="1" i="0" dirty="0">
                                  <a:solidFill>
                                    <a:srgbClr val="0070C0"/>
                                  </a:solidFill>
                                  <a:latin typeface="Cambria Math" panose="02040503050406030204" pitchFamily="18" charset="0"/>
                                </a:rPr>
                                <m:t>𝐧</m:t>
                              </m:r>
                            </m:e>
                            <m:sup>
                              <m:r>
                                <a:rPr lang="en-GB" b="1" i="0" dirty="0">
                                  <a:solidFill>
                                    <a:srgbClr val="0070C0"/>
                                  </a:solidFill>
                                  <a:latin typeface="Cambria Math" panose="02040503050406030204" pitchFamily="18" charset="0"/>
                                </a:rPr>
                                <m:t>𝟐</m:t>
                              </m:r>
                            </m:sup>
                          </m:sSup>
                        </m:e>
                      </m:d>
                      <m:sSup>
                        <m:sSupPr>
                          <m:ctrlPr>
                            <a:rPr lang="en-IN" b="1" i="1">
                              <a:solidFill>
                                <a:srgbClr val="0070C0"/>
                              </a:solidFill>
                              <a:latin typeface="Cambria Math" panose="02040503050406030204" pitchFamily="18" charset="0"/>
                            </a:rPr>
                          </m:ctrlPr>
                        </m:sSupPr>
                        <m:e>
                          <m:d>
                            <m:dPr>
                              <m:ctrlPr>
                                <a:rPr lang="en-IN" b="1" i="1">
                                  <a:solidFill>
                                    <a:srgbClr val="0070C0"/>
                                  </a:solidFill>
                                  <a:latin typeface="Cambria Math" panose="02040503050406030204" pitchFamily="18" charset="0"/>
                                </a:rPr>
                              </m:ctrlPr>
                            </m:dPr>
                            <m:e>
                              <m:r>
                                <a:rPr lang="en-IN" b="1" i="0">
                                  <a:solidFill>
                                    <a:srgbClr val="0070C0"/>
                                  </a:solidFill>
                                  <a:latin typeface="Cambria Math" panose="02040503050406030204" pitchFamily="18" charset="0"/>
                                </a:rPr>
                                <m:t>−</m:t>
                              </m:r>
                              <m:r>
                                <a:rPr lang="en-IN" b="1" i="0">
                                  <a:solidFill>
                                    <a:srgbClr val="0070C0"/>
                                  </a:solidFill>
                                  <a:latin typeface="Cambria Math" panose="02040503050406030204" pitchFamily="18" charset="0"/>
                                </a:rPr>
                                <m:t>𝟐</m:t>
                              </m:r>
                            </m:e>
                          </m:d>
                        </m:e>
                        <m:sup>
                          <m:r>
                            <a:rPr lang="en-IN" b="1" i="0">
                              <a:solidFill>
                                <a:srgbClr val="0070C0"/>
                              </a:solidFill>
                              <a:latin typeface="Cambria Math" panose="02040503050406030204" pitchFamily="18" charset="0"/>
                            </a:rPr>
                            <m:t>𝐧</m:t>
                          </m:r>
                        </m:sup>
                      </m:sSup>
                    </m:oMath>
                  </m:oMathPara>
                </a14:m>
                <a:endParaRPr lang="en-IN" b="1" dirty="0">
                  <a:solidFill>
                    <a:srgbClr val="0070C0"/>
                  </a:solidFill>
                  <a:latin typeface="+mj-lt"/>
                </a:endParaRPr>
              </a:p>
            </p:txBody>
          </p:sp>
        </mc:Choice>
        <mc:Fallback xmlns="">
          <p:sp>
            <p:nvSpPr>
              <p:cNvPr id="45" name="TextBox 44">
                <a:extLst>
                  <a:ext uri="{FF2B5EF4-FFF2-40B4-BE49-F238E27FC236}">
                    <a16:creationId xmlns:a16="http://schemas.microsoft.com/office/drawing/2014/main" id="{0932DB6F-67F6-40C7-90E1-46ED4CB9CC1B}"/>
                  </a:ext>
                </a:extLst>
              </p:cNvPr>
              <p:cNvSpPr txBox="1">
                <a:spLocks noRot="1" noChangeAspect="1" noMove="1" noResize="1" noEditPoints="1" noAdjustHandles="1" noChangeArrowheads="1" noChangeShapeType="1" noTextEdit="1"/>
              </p:cNvSpPr>
              <p:nvPr/>
            </p:nvSpPr>
            <p:spPr>
              <a:xfrm>
                <a:off x="6833962" y="2344175"/>
                <a:ext cx="5110388" cy="63620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84D8785-ACC5-4C65-A094-95A10463D64B}"/>
                  </a:ext>
                </a:extLst>
              </p:cNvPr>
              <p:cNvSpPr txBox="1"/>
              <p:nvPr/>
            </p:nvSpPr>
            <p:spPr>
              <a:xfrm>
                <a:off x="1540930" y="3352787"/>
                <a:ext cx="3361659" cy="610103"/>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b="0" dirty="0">
                    <a:latin typeface="+mj-lt"/>
                  </a:rPr>
                  <a:t>So, </a:t>
                </a:r>
                <a14:m>
                  <m:oMath xmlns:m="http://schemas.openxmlformats.org/officeDocument/2006/math">
                    <m:sSubSup>
                      <m:sSubSupPr>
                        <m:ctrlPr>
                          <a:rPr lang="pt-BR" i="1" dirty="0" smtClean="0">
                            <a:latin typeface="Cambria Math" panose="02040503050406030204" pitchFamily="18" charset="0"/>
                          </a:rPr>
                        </m:ctrlPr>
                      </m:sSubSupPr>
                      <m:e>
                        <m:sSub>
                          <m:sSubPr>
                            <m:ctrlPr>
                              <a:rPr lang="en-IN" b="0" i="1" dirty="0" smtClean="0">
                                <a:latin typeface="Cambria Math" panose="02040503050406030204" pitchFamily="18" charset="0"/>
                              </a:rPr>
                            </m:ctrlPr>
                          </m:sSubPr>
                          <m:e>
                            <m:r>
                              <m:rPr>
                                <m:sty m:val="p"/>
                              </m:rPr>
                              <a:rPr lang="en-IN" b="0" i="0" dirty="0" smtClean="0">
                                <a:latin typeface="Cambria Math" panose="02040503050406030204" pitchFamily="18" charset="0"/>
                              </a:rPr>
                              <m:t>a</m:t>
                            </m:r>
                          </m:e>
                          <m:sub>
                            <m:r>
                              <m:rPr>
                                <m:sty m:val="p"/>
                              </m:rPr>
                              <a:rPr lang="en-IN" b="0" i="0" dirty="0" smtClean="0">
                                <a:latin typeface="Cambria Math" panose="02040503050406030204" pitchFamily="18" charset="0"/>
                              </a:rPr>
                              <m:t>n</m:t>
                            </m:r>
                          </m:sub>
                        </m:sSub>
                        <m:r>
                          <a:rPr lang="en-IN" b="0" i="0" dirty="0" smtClean="0">
                            <a:latin typeface="Cambria Math" panose="02040503050406030204" pitchFamily="18" charset="0"/>
                          </a:rPr>
                          <m:t>=</m:t>
                        </m:r>
                        <m:r>
                          <m:rPr>
                            <m:sty m:val="p"/>
                          </m:rPr>
                          <a:rPr lang="pt-BR" i="0" dirty="0" smtClean="0">
                            <a:latin typeface="Cambria Math" panose="02040503050406030204" pitchFamily="18" charset="0"/>
                          </a:rPr>
                          <m:t>a</m:t>
                        </m:r>
                      </m:e>
                      <m:sub>
                        <m:r>
                          <m:rPr>
                            <m:sty m:val="p"/>
                          </m:rPr>
                          <a:rPr lang="pt-BR" i="0" dirty="0" smtClean="0">
                            <a:latin typeface="Cambria Math" panose="02040503050406030204" pitchFamily="18" charset="0"/>
                          </a:rPr>
                          <m:t>n</m:t>
                        </m:r>
                      </m:sub>
                      <m:sup>
                        <m:d>
                          <m:dPr>
                            <m:ctrlPr>
                              <a:rPr lang="pt-BR" i="1" dirty="0" smtClean="0">
                                <a:latin typeface="Cambria Math" panose="02040503050406030204" pitchFamily="18" charset="0"/>
                              </a:rPr>
                            </m:ctrlPr>
                          </m:dPr>
                          <m:e>
                            <m:r>
                              <m:rPr>
                                <m:sty m:val="p"/>
                              </m:rPr>
                              <a:rPr lang="pt-BR" i="0" dirty="0" smtClean="0">
                                <a:latin typeface="Cambria Math" panose="02040503050406030204" pitchFamily="18" charset="0"/>
                              </a:rPr>
                              <m:t>h</m:t>
                            </m:r>
                          </m:e>
                        </m:d>
                      </m:sup>
                    </m:sSubSup>
                    <m:r>
                      <a:rPr lang="en-IN" i="0" dirty="0">
                        <a:latin typeface="Cambria Math" panose="02040503050406030204" pitchFamily="18" charset="0"/>
                      </a:rPr>
                      <m:t>+</m:t>
                    </m:r>
                    <m:sSubSup>
                      <m:sSubSupPr>
                        <m:ctrlPr>
                          <a:rPr lang="en-IN" i="1" dirty="0">
                            <a:latin typeface="Cambria Math" panose="02040503050406030204" pitchFamily="18" charset="0"/>
                          </a:rPr>
                        </m:ctrlPr>
                      </m:sSubSupPr>
                      <m:e>
                        <m:r>
                          <m:rPr>
                            <m:sty m:val="p"/>
                          </m:rPr>
                          <a:rPr lang="en-IN" i="0" dirty="0">
                            <a:latin typeface="Cambria Math" panose="02040503050406030204" pitchFamily="18" charset="0"/>
                          </a:rPr>
                          <m:t>a</m:t>
                        </m:r>
                      </m:e>
                      <m:sub>
                        <m:r>
                          <m:rPr>
                            <m:sty m:val="p"/>
                          </m:rPr>
                          <a:rPr lang="en-IN" i="0" dirty="0">
                            <a:latin typeface="Cambria Math" panose="02040503050406030204" pitchFamily="18" charset="0"/>
                          </a:rPr>
                          <m:t>n</m:t>
                        </m:r>
                      </m:sub>
                      <m:sup>
                        <m:d>
                          <m:dPr>
                            <m:ctrlPr>
                              <a:rPr lang="en-IN" i="1" dirty="0">
                                <a:latin typeface="Cambria Math" panose="02040503050406030204" pitchFamily="18" charset="0"/>
                              </a:rPr>
                            </m:ctrlPr>
                          </m:dPr>
                          <m:e>
                            <m:r>
                              <m:rPr>
                                <m:sty m:val="p"/>
                              </m:rPr>
                              <a:rPr lang="en-IN" i="0" dirty="0">
                                <a:latin typeface="Cambria Math" panose="02040503050406030204" pitchFamily="18" charset="0"/>
                              </a:rPr>
                              <m:t>P</m:t>
                            </m:r>
                          </m:e>
                        </m:d>
                      </m:sup>
                    </m:sSubSup>
                  </m:oMath>
                </a14:m>
                <a:endParaRPr lang="en-IN" dirty="0">
                  <a:latin typeface="+mj-lt"/>
                </a:endParaRPr>
              </a:p>
            </p:txBody>
          </p:sp>
        </mc:Choice>
        <mc:Fallback xmlns="">
          <p:sp>
            <p:nvSpPr>
              <p:cNvPr id="46" name="TextBox 45">
                <a:extLst>
                  <a:ext uri="{FF2B5EF4-FFF2-40B4-BE49-F238E27FC236}">
                    <a16:creationId xmlns:a16="http://schemas.microsoft.com/office/drawing/2014/main" id="{A84D8785-ACC5-4C65-A094-95A10463D64B}"/>
                  </a:ext>
                </a:extLst>
              </p:cNvPr>
              <p:cNvSpPr txBox="1">
                <a:spLocks noRot="1" noChangeAspect="1" noMove="1" noResize="1" noEditPoints="1" noAdjustHandles="1" noChangeArrowheads="1" noChangeShapeType="1" noTextEdit="1"/>
              </p:cNvSpPr>
              <p:nvPr/>
            </p:nvSpPr>
            <p:spPr>
              <a:xfrm>
                <a:off x="1540930" y="3352787"/>
                <a:ext cx="3361659" cy="610103"/>
              </a:xfrm>
              <a:prstGeom prst="rect">
                <a:avLst/>
              </a:prstGeom>
              <a:blipFill>
                <a:blip r:embed="rId7"/>
                <a:stretch>
                  <a:fillRect l="-3811" b="-2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0EBC438-7BD5-4CD2-9854-415B6AC9245C}"/>
                  </a:ext>
                </a:extLst>
              </p:cNvPr>
              <p:cNvSpPr txBox="1"/>
              <p:nvPr/>
            </p:nvSpPr>
            <p:spPr>
              <a:xfrm>
                <a:off x="2068495" y="4392393"/>
                <a:ext cx="6389701" cy="578685"/>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b="1" i="1" dirty="0" smtClean="0">
                              <a:solidFill>
                                <a:srgbClr val="002060"/>
                              </a:solidFill>
                              <a:latin typeface="Cambria Math" panose="02040503050406030204" pitchFamily="18" charset="0"/>
                            </a:rPr>
                          </m:ctrlPr>
                        </m:sSubPr>
                        <m:e>
                          <m:r>
                            <a:rPr lang="en-IN" b="1" i="0" dirty="0">
                              <a:solidFill>
                                <a:srgbClr val="002060"/>
                              </a:solidFill>
                              <a:latin typeface="Cambria Math" panose="02040503050406030204" pitchFamily="18" charset="0"/>
                            </a:rPr>
                            <m:t>𝐚</m:t>
                          </m:r>
                        </m:e>
                        <m:sub>
                          <m:r>
                            <a:rPr lang="en-IN" b="1" i="0" dirty="0">
                              <a:solidFill>
                                <a:srgbClr val="002060"/>
                              </a:solidFill>
                              <a:latin typeface="Cambria Math" panose="02040503050406030204" pitchFamily="18" charset="0"/>
                            </a:rPr>
                            <m:t>𝐧</m:t>
                          </m:r>
                        </m:sub>
                      </m:sSub>
                      <m:r>
                        <a:rPr lang="en-IN" b="1" i="0" dirty="0" smtClean="0">
                          <a:solidFill>
                            <a:srgbClr val="002060"/>
                          </a:solidFill>
                          <a:latin typeface="Cambria Math" panose="02040503050406030204" pitchFamily="18" charset="0"/>
                        </a:rPr>
                        <m:t>=</m:t>
                      </m:r>
                      <m:d>
                        <m:dPr>
                          <m:ctrlPr>
                            <a:rPr lang="en-GB" b="1" i="1" dirty="0" smtClean="0">
                              <a:solidFill>
                                <a:schemeClr val="bg1"/>
                              </a:solidFill>
                              <a:latin typeface="Cambria Math" panose="02040503050406030204" pitchFamily="18" charset="0"/>
                            </a:rPr>
                          </m:ctrlPr>
                        </m:dPr>
                        <m:e>
                          <m:sSub>
                            <m:sSubPr>
                              <m:ctrlPr>
                                <a:rPr lang="en-GB" b="1" i="1" dirty="0">
                                  <a:solidFill>
                                    <a:schemeClr val="bg1"/>
                                  </a:solidFill>
                                  <a:latin typeface="Cambria Math" panose="02040503050406030204" pitchFamily="18" charset="0"/>
                                </a:rPr>
                              </m:ctrlPr>
                            </m:sSubPr>
                            <m:e>
                              <m:r>
                                <a:rPr lang="en-GB" b="1" dirty="0">
                                  <a:solidFill>
                                    <a:schemeClr val="bg1"/>
                                  </a:solidFill>
                                  <a:latin typeface="Cambria Math" panose="02040503050406030204" pitchFamily="18" charset="0"/>
                                </a:rPr>
                                <m:t>𝐂</m:t>
                              </m:r>
                            </m:e>
                            <m:sub>
                              <m:r>
                                <a:rPr lang="en-GB" b="1" dirty="0">
                                  <a:solidFill>
                                    <a:schemeClr val="bg1"/>
                                  </a:solidFill>
                                  <a:latin typeface="Cambria Math" panose="02040503050406030204" pitchFamily="18" charset="0"/>
                                </a:rPr>
                                <m:t>𝟏</m:t>
                              </m:r>
                            </m:sub>
                          </m:sSub>
                          <m:r>
                            <a:rPr lang="en-GB" b="1" dirty="0">
                              <a:solidFill>
                                <a:schemeClr val="bg1"/>
                              </a:solidFill>
                              <a:latin typeface="Cambria Math" panose="02040503050406030204" pitchFamily="18" charset="0"/>
                            </a:rPr>
                            <m:t>+</m:t>
                          </m:r>
                          <m:sSub>
                            <m:sSubPr>
                              <m:ctrlPr>
                                <a:rPr lang="en-GB" b="1" i="1" dirty="0">
                                  <a:solidFill>
                                    <a:schemeClr val="bg1"/>
                                  </a:solidFill>
                                  <a:latin typeface="Cambria Math" panose="02040503050406030204" pitchFamily="18" charset="0"/>
                                </a:rPr>
                              </m:ctrlPr>
                            </m:sSubPr>
                            <m:e>
                              <m:r>
                                <a:rPr lang="en-GB" b="1" dirty="0">
                                  <a:solidFill>
                                    <a:schemeClr val="bg1"/>
                                  </a:solidFill>
                                  <a:latin typeface="Cambria Math" panose="02040503050406030204" pitchFamily="18" charset="0"/>
                                </a:rPr>
                                <m:t>𝐂</m:t>
                              </m:r>
                            </m:e>
                            <m:sub>
                              <m:r>
                                <a:rPr lang="en-GB" b="1" dirty="0">
                                  <a:solidFill>
                                    <a:schemeClr val="bg1"/>
                                  </a:solidFill>
                                  <a:latin typeface="Cambria Math" panose="02040503050406030204" pitchFamily="18" charset="0"/>
                                </a:rPr>
                                <m:t>𝟐</m:t>
                              </m:r>
                            </m:sub>
                          </m:sSub>
                          <m:r>
                            <a:rPr lang="en-GB" b="1" dirty="0">
                              <a:solidFill>
                                <a:schemeClr val="bg1"/>
                              </a:solidFill>
                              <a:latin typeface="Cambria Math" panose="02040503050406030204" pitchFamily="18" charset="0"/>
                            </a:rPr>
                            <m:t>𝐧</m:t>
                          </m:r>
                          <m:r>
                            <a:rPr lang="en-GB" b="1" dirty="0">
                              <a:solidFill>
                                <a:schemeClr val="bg1"/>
                              </a:solidFill>
                              <a:latin typeface="Cambria Math" panose="02040503050406030204" pitchFamily="18" charset="0"/>
                            </a:rPr>
                            <m:t>+</m:t>
                          </m:r>
                          <m:sSub>
                            <m:sSubPr>
                              <m:ctrlPr>
                                <a:rPr lang="en-GB" b="1" i="1" dirty="0">
                                  <a:solidFill>
                                    <a:schemeClr val="bg1"/>
                                  </a:solidFill>
                                  <a:latin typeface="Cambria Math" panose="02040503050406030204" pitchFamily="18" charset="0"/>
                                </a:rPr>
                              </m:ctrlPr>
                            </m:sSubPr>
                            <m:e>
                              <m:r>
                                <a:rPr lang="en-GB" b="1" dirty="0">
                                  <a:solidFill>
                                    <a:schemeClr val="bg1"/>
                                  </a:solidFill>
                                  <a:latin typeface="Cambria Math" panose="02040503050406030204" pitchFamily="18" charset="0"/>
                                </a:rPr>
                                <m:t>𝐂</m:t>
                              </m:r>
                            </m:e>
                            <m:sub>
                              <m:r>
                                <a:rPr lang="en-GB" b="1" dirty="0">
                                  <a:solidFill>
                                    <a:schemeClr val="bg1"/>
                                  </a:solidFill>
                                  <a:latin typeface="Cambria Math" panose="02040503050406030204" pitchFamily="18" charset="0"/>
                                </a:rPr>
                                <m:t>𝟑</m:t>
                              </m:r>
                            </m:sub>
                          </m:sSub>
                          <m:sSup>
                            <m:sSupPr>
                              <m:ctrlPr>
                                <a:rPr lang="en-GB" b="1" i="1" dirty="0">
                                  <a:solidFill>
                                    <a:schemeClr val="bg1"/>
                                  </a:solidFill>
                                  <a:latin typeface="Cambria Math" panose="02040503050406030204" pitchFamily="18" charset="0"/>
                                </a:rPr>
                              </m:ctrlPr>
                            </m:sSupPr>
                            <m:e>
                              <m:r>
                                <a:rPr lang="en-GB" b="1" dirty="0">
                                  <a:solidFill>
                                    <a:schemeClr val="bg1"/>
                                  </a:solidFill>
                                  <a:latin typeface="Cambria Math" panose="02040503050406030204" pitchFamily="18" charset="0"/>
                                </a:rPr>
                                <m:t>𝐧</m:t>
                              </m:r>
                            </m:e>
                            <m:sup>
                              <m:r>
                                <a:rPr lang="en-GB" b="1" dirty="0">
                                  <a:solidFill>
                                    <a:schemeClr val="bg1"/>
                                  </a:solidFill>
                                  <a:latin typeface="Cambria Math" panose="02040503050406030204" pitchFamily="18" charset="0"/>
                                </a:rPr>
                                <m:t>𝟐</m:t>
                              </m:r>
                            </m:sup>
                          </m:sSup>
                        </m:e>
                      </m:d>
                      <m:sSup>
                        <m:sSupPr>
                          <m:ctrlPr>
                            <a:rPr lang="en-IN" b="1" i="1">
                              <a:solidFill>
                                <a:schemeClr val="bg1"/>
                              </a:solidFill>
                              <a:latin typeface="Cambria Math" panose="02040503050406030204" pitchFamily="18" charset="0"/>
                            </a:rPr>
                          </m:ctrlPr>
                        </m:sSupPr>
                        <m:e>
                          <m:d>
                            <m:dPr>
                              <m:ctrlPr>
                                <a:rPr lang="en-IN" b="1" i="1">
                                  <a:solidFill>
                                    <a:schemeClr val="bg1"/>
                                  </a:solidFill>
                                  <a:latin typeface="Cambria Math" panose="02040503050406030204" pitchFamily="18" charset="0"/>
                                </a:rPr>
                              </m:ctrlPr>
                            </m:dPr>
                            <m:e>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𝟐</m:t>
                              </m:r>
                            </m:e>
                          </m:d>
                        </m:e>
                        <m:sup>
                          <m:r>
                            <a:rPr lang="en-IN" b="1">
                              <a:solidFill>
                                <a:schemeClr val="bg1"/>
                              </a:solidFill>
                              <a:latin typeface="Cambria Math" panose="02040503050406030204" pitchFamily="18" charset="0"/>
                            </a:rPr>
                            <m:t>𝐧</m:t>
                          </m:r>
                        </m:sup>
                      </m:sSup>
                      <m:r>
                        <a:rPr lang="en-IN" b="1" i="0" smtClean="0">
                          <a:solidFill>
                            <a:srgbClr val="002060"/>
                          </a:solidFill>
                          <a:latin typeface="Cambria Math" panose="02040503050406030204" pitchFamily="18" charset="0"/>
                        </a:rPr>
                        <m:t>+</m:t>
                      </m:r>
                      <m:sSup>
                        <m:sSupPr>
                          <m:ctrlPr>
                            <a:rPr lang="en-IN" b="1" i="1" smtClean="0">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𝟐</m:t>
                          </m:r>
                        </m:e>
                        <m:sup>
                          <m:r>
                            <a:rPr lang="en-IN" b="1">
                              <a:solidFill>
                                <a:schemeClr val="bg1"/>
                              </a:solidFill>
                              <a:latin typeface="Cambria Math" panose="02040503050406030204" pitchFamily="18" charset="0"/>
                            </a:rPr>
                            <m:t>𝐧</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𝟑</m:t>
                          </m:r>
                        </m:sup>
                      </m:sSup>
                    </m:oMath>
                  </m:oMathPara>
                </a14:m>
                <a:endParaRPr lang="en-IN" b="1" dirty="0">
                  <a:solidFill>
                    <a:schemeClr val="bg1"/>
                  </a:solidFill>
                </a:endParaRPr>
              </a:p>
            </p:txBody>
          </p:sp>
        </mc:Choice>
        <mc:Fallback xmlns="">
          <p:sp>
            <p:nvSpPr>
              <p:cNvPr id="47" name="TextBox 46">
                <a:extLst>
                  <a:ext uri="{FF2B5EF4-FFF2-40B4-BE49-F238E27FC236}">
                    <a16:creationId xmlns:a16="http://schemas.microsoft.com/office/drawing/2014/main" id="{10EBC438-7BD5-4CD2-9854-415B6AC9245C}"/>
                  </a:ext>
                </a:extLst>
              </p:cNvPr>
              <p:cNvSpPr txBox="1">
                <a:spLocks noRot="1" noChangeAspect="1" noMove="1" noResize="1" noEditPoints="1" noAdjustHandles="1" noChangeArrowheads="1" noChangeShapeType="1" noTextEdit="1"/>
              </p:cNvSpPr>
              <p:nvPr/>
            </p:nvSpPr>
            <p:spPr>
              <a:xfrm>
                <a:off x="2068495" y="4392393"/>
                <a:ext cx="6389701" cy="57868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249B56A-C9F6-414A-B3F4-963D1A1FDEEA}"/>
                  </a:ext>
                </a:extLst>
              </p:cNvPr>
              <p:cNvSpPr txBox="1"/>
              <p:nvPr/>
            </p:nvSpPr>
            <p:spPr>
              <a:xfrm>
                <a:off x="2898923" y="4411735"/>
                <a:ext cx="4160854"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d>
                        <m:dPr>
                          <m:ctrlPr>
                            <a:rPr lang="en-GB" b="1" i="1" dirty="0" smtClean="0">
                              <a:solidFill>
                                <a:srgbClr val="002060"/>
                              </a:solidFill>
                              <a:latin typeface="Cambria Math" panose="02040503050406030204" pitchFamily="18" charset="0"/>
                            </a:rPr>
                          </m:ctrlPr>
                        </m:dPr>
                        <m:e>
                          <m:sSub>
                            <m:sSubPr>
                              <m:ctrlPr>
                                <a:rPr lang="en-GB" b="1" i="1" dirty="0">
                                  <a:solidFill>
                                    <a:srgbClr val="002060"/>
                                  </a:solidFill>
                                  <a:latin typeface="Cambria Math" panose="02040503050406030204" pitchFamily="18" charset="0"/>
                                </a:rPr>
                              </m:ctrlPr>
                            </m:sSubPr>
                            <m:e>
                              <m:r>
                                <a:rPr lang="en-GB" b="1" dirty="0">
                                  <a:solidFill>
                                    <a:srgbClr val="002060"/>
                                  </a:solidFill>
                                  <a:latin typeface="Cambria Math" panose="02040503050406030204" pitchFamily="18" charset="0"/>
                                </a:rPr>
                                <m:t>𝐂</m:t>
                              </m:r>
                            </m:e>
                            <m:sub>
                              <m:r>
                                <a:rPr lang="en-GB" b="1" dirty="0">
                                  <a:solidFill>
                                    <a:srgbClr val="002060"/>
                                  </a:solidFill>
                                  <a:latin typeface="Cambria Math" panose="02040503050406030204" pitchFamily="18" charset="0"/>
                                </a:rPr>
                                <m:t>𝟏</m:t>
                              </m:r>
                            </m:sub>
                          </m:sSub>
                          <m:r>
                            <a:rPr lang="en-GB" b="1" dirty="0">
                              <a:solidFill>
                                <a:srgbClr val="002060"/>
                              </a:solidFill>
                              <a:latin typeface="Cambria Math" panose="02040503050406030204" pitchFamily="18" charset="0"/>
                            </a:rPr>
                            <m:t>+</m:t>
                          </m:r>
                          <m:sSub>
                            <m:sSubPr>
                              <m:ctrlPr>
                                <a:rPr lang="en-GB" b="1" i="1" dirty="0">
                                  <a:solidFill>
                                    <a:srgbClr val="002060"/>
                                  </a:solidFill>
                                  <a:latin typeface="Cambria Math" panose="02040503050406030204" pitchFamily="18" charset="0"/>
                                </a:rPr>
                              </m:ctrlPr>
                            </m:sSubPr>
                            <m:e>
                              <m:r>
                                <a:rPr lang="en-GB" b="1" dirty="0">
                                  <a:solidFill>
                                    <a:srgbClr val="002060"/>
                                  </a:solidFill>
                                  <a:latin typeface="Cambria Math" panose="02040503050406030204" pitchFamily="18" charset="0"/>
                                </a:rPr>
                                <m:t>𝐂</m:t>
                              </m:r>
                            </m:e>
                            <m:sub>
                              <m:r>
                                <a:rPr lang="en-GB" b="1" dirty="0">
                                  <a:solidFill>
                                    <a:srgbClr val="002060"/>
                                  </a:solidFill>
                                  <a:latin typeface="Cambria Math" panose="02040503050406030204" pitchFamily="18" charset="0"/>
                                </a:rPr>
                                <m:t>𝟐</m:t>
                              </m:r>
                            </m:sub>
                          </m:sSub>
                          <m:r>
                            <a:rPr lang="en-GB" b="1" dirty="0">
                              <a:solidFill>
                                <a:srgbClr val="002060"/>
                              </a:solidFill>
                              <a:latin typeface="Cambria Math" panose="02040503050406030204" pitchFamily="18" charset="0"/>
                            </a:rPr>
                            <m:t>𝐧</m:t>
                          </m:r>
                          <m:r>
                            <a:rPr lang="en-GB" b="1" dirty="0">
                              <a:solidFill>
                                <a:srgbClr val="002060"/>
                              </a:solidFill>
                              <a:latin typeface="Cambria Math" panose="02040503050406030204" pitchFamily="18" charset="0"/>
                            </a:rPr>
                            <m:t>+</m:t>
                          </m:r>
                          <m:sSub>
                            <m:sSubPr>
                              <m:ctrlPr>
                                <a:rPr lang="en-GB" b="1" i="1" dirty="0">
                                  <a:solidFill>
                                    <a:srgbClr val="002060"/>
                                  </a:solidFill>
                                  <a:latin typeface="Cambria Math" panose="02040503050406030204" pitchFamily="18" charset="0"/>
                                </a:rPr>
                              </m:ctrlPr>
                            </m:sSubPr>
                            <m:e>
                              <m:r>
                                <a:rPr lang="en-GB" b="1" dirty="0">
                                  <a:solidFill>
                                    <a:srgbClr val="002060"/>
                                  </a:solidFill>
                                  <a:latin typeface="Cambria Math" panose="02040503050406030204" pitchFamily="18" charset="0"/>
                                </a:rPr>
                                <m:t>𝐂</m:t>
                              </m:r>
                            </m:e>
                            <m:sub>
                              <m:r>
                                <a:rPr lang="en-GB" b="1" dirty="0">
                                  <a:solidFill>
                                    <a:srgbClr val="002060"/>
                                  </a:solidFill>
                                  <a:latin typeface="Cambria Math" panose="02040503050406030204" pitchFamily="18" charset="0"/>
                                </a:rPr>
                                <m:t>𝟑</m:t>
                              </m:r>
                            </m:sub>
                          </m:sSub>
                          <m:sSup>
                            <m:sSupPr>
                              <m:ctrlPr>
                                <a:rPr lang="en-GB" b="1" i="1" dirty="0">
                                  <a:solidFill>
                                    <a:srgbClr val="002060"/>
                                  </a:solidFill>
                                  <a:latin typeface="Cambria Math" panose="02040503050406030204" pitchFamily="18" charset="0"/>
                                </a:rPr>
                              </m:ctrlPr>
                            </m:sSupPr>
                            <m:e>
                              <m:r>
                                <a:rPr lang="en-GB" b="1" dirty="0">
                                  <a:solidFill>
                                    <a:srgbClr val="002060"/>
                                  </a:solidFill>
                                  <a:latin typeface="Cambria Math" panose="02040503050406030204" pitchFamily="18" charset="0"/>
                                </a:rPr>
                                <m:t>𝐧</m:t>
                              </m:r>
                            </m:e>
                            <m:sup>
                              <m:r>
                                <a:rPr lang="en-GB" b="1" dirty="0">
                                  <a:solidFill>
                                    <a:srgbClr val="002060"/>
                                  </a:solidFill>
                                  <a:latin typeface="Cambria Math" panose="02040503050406030204" pitchFamily="18" charset="0"/>
                                </a:rPr>
                                <m:t>𝟐</m:t>
                              </m:r>
                            </m:sup>
                          </m:sSup>
                        </m:e>
                      </m:d>
                      <m:sSup>
                        <m:sSupPr>
                          <m:ctrlPr>
                            <a:rPr lang="en-IN" b="1" i="1">
                              <a:solidFill>
                                <a:srgbClr val="002060"/>
                              </a:solidFill>
                              <a:latin typeface="Cambria Math" panose="02040503050406030204" pitchFamily="18" charset="0"/>
                            </a:rPr>
                          </m:ctrlPr>
                        </m:sSupPr>
                        <m:e>
                          <m:d>
                            <m:dPr>
                              <m:ctrlPr>
                                <a:rPr lang="en-IN" b="1" i="1">
                                  <a:solidFill>
                                    <a:srgbClr val="002060"/>
                                  </a:solidFill>
                                  <a:latin typeface="Cambria Math" panose="02040503050406030204" pitchFamily="18" charset="0"/>
                                </a:rPr>
                              </m:ctrlPr>
                            </m:dPr>
                            <m:e>
                              <m:r>
                                <a:rPr lang="en-IN" b="1">
                                  <a:solidFill>
                                    <a:srgbClr val="002060"/>
                                  </a:solidFill>
                                  <a:latin typeface="Cambria Math" panose="02040503050406030204" pitchFamily="18" charset="0"/>
                                </a:rPr>
                                <m:t>−</m:t>
                              </m:r>
                              <m:r>
                                <a:rPr lang="en-IN" b="1">
                                  <a:solidFill>
                                    <a:srgbClr val="002060"/>
                                  </a:solidFill>
                                  <a:latin typeface="Cambria Math" panose="02040503050406030204" pitchFamily="18" charset="0"/>
                                </a:rPr>
                                <m:t>𝟐</m:t>
                              </m:r>
                            </m:e>
                          </m:d>
                        </m:e>
                        <m:sup>
                          <m:r>
                            <a:rPr lang="en-IN" b="1">
                              <a:solidFill>
                                <a:srgbClr val="002060"/>
                              </a:solidFill>
                              <a:latin typeface="Cambria Math" panose="02040503050406030204" pitchFamily="18" charset="0"/>
                            </a:rPr>
                            <m:t>𝐧</m:t>
                          </m:r>
                        </m:sup>
                      </m:sSup>
                    </m:oMath>
                  </m:oMathPara>
                </a14:m>
                <a:endParaRPr lang="en-IN" b="1" dirty="0">
                  <a:solidFill>
                    <a:srgbClr val="002060"/>
                  </a:solidFill>
                </a:endParaRPr>
              </a:p>
            </p:txBody>
          </p:sp>
        </mc:Choice>
        <mc:Fallback xmlns="">
          <p:sp>
            <p:nvSpPr>
              <p:cNvPr id="48" name="TextBox 47">
                <a:extLst>
                  <a:ext uri="{FF2B5EF4-FFF2-40B4-BE49-F238E27FC236}">
                    <a16:creationId xmlns:a16="http://schemas.microsoft.com/office/drawing/2014/main" id="{4249B56A-C9F6-414A-B3F4-963D1A1FDEEA}"/>
                  </a:ext>
                </a:extLst>
              </p:cNvPr>
              <p:cNvSpPr txBox="1">
                <a:spLocks noRot="1" noChangeAspect="1" noMove="1" noResize="1" noEditPoints="1" noAdjustHandles="1" noChangeArrowheads="1" noChangeShapeType="1" noTextEdit="1"/>
              </p:cNvSpPr>
              <p:nvPr/>
            </p:nvSpPr>
            <p:spPr>
              <a:xfrm>
                <a:off x="2898923" y="4411735"/>
                <a:ext cx="4160854" cy="54000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82EE8A1-81E6-428F-B25D-4F6EFF15258E}"/>
                  </a:ext>
                </a:extLst>
              </p:cNvPr>
              <p:cNvSpPr txBox="1"/>
              <p:nvPr/>
            </p:nvSpPr>
            <p:spPr>
              <a:xfrm>
                <a:off x="7188278" y="4403161"/>
                <a:ext cx="1009650"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p>
                        <m:sSupPr>
                          <m:ctrlPr>
                            <a:rPr lang="en-IN" b="1" i="1" smtClean="0">
                              <a:solidFill>
                                <a:srgbClr val="002060"/>
                              </a:solidFill>
                              <a:latin typeface="Cambria Math" panose="02040503050406030204" pitchFamily="18" charset="0"/>
                            </a:rPr>
                          </m:ctrlPr>
                        </m:sSupPr>
                        <m:e>
                          <m:r>
                            <a:rPr lang="en-IN" b="1">
                              <a:solidFill>
                                <a:srgbClr val="002060"/>
                              </a:solidFill>
                              <a:latin typeface="Cambria Math" panose="02040503050406030204" pitchFamily="18" charset="0"/>
                            </a:rPr>
                            <m:t>𝟐</m:t>
                          </m:r>
                        </m:e>
                        <m:sup>
                          <m:r>
                            <a:rPr lang="en-IN" b="1">
                              <a:solidFill>
                                <a:srgbClr val="002060"/>
                              </a:solidFill>
                              <a:latin typeface="Cambria Math" panose="02040503050406030204" pitchFamily="18" charset="0"/>
                            </a:rPr>
                            <m:t>𝐧</m:t>
                          </m:r>
                          <m:r>
                            <a:rPr lang="en-IN" b="1">
                              <a:solidFill>
                                <a:srgbClr val="002060"/>
                              </a:solidFill>
                              <a:latin typeface="Cambria Math" panose="02040503050406030204" pitchFamily="18" charset="0"/>
                            </a:rPr>
                            <m:t>−</m:t>
                          </m:r>
                          <m:r>
                            <a:rPr lang="en-IN" b="1">
                              <a:solidFill>
                                <a:srgbClr val="002060"/>
                              </a:solidFill>
                              <a:latin typeface="Cambria Math" panose="02040503050406030204" pitchFamily="18" charset="0"/>
                            </a:rPr>
                            <m:t>𝟑</m:t>
                          </m:r>
                        </m:sup>
                      </m:sSup>
                    </m:oMath>
                  </m:oMathPara>
                </a14:m>
                <a:endParaRPr lang="en-IN" b="1" dirty="0">
                  <a:solidFill>
                    <a:srgbClr val="002060"/>
                  </a:solidFill>
                </a:endParaRPr>
              </a:p>
            </p:txBody>
          </p:sp>
        </mc:Choice>
        <mc:Fallback xmlns="">
          <p:sp>
            <p:nvSpPr>
              <p:cNvPr id="50" name="TextBox 49">
                <a:extLst>
                  <a:ext uri="{FF2B5EF4-FFF2-40B4-BE49-F238E27FC236}">
                    <a16:creationId xmlns:a16="http://schemas.microsoft.com/office/drawing/2014/main" id="{382EE8A1-81E6-428F-B25D-4F6EFF15258E}"/>
                  </a:ext>
                </a:extLst>
              </p:cNvPr>
              <p:cNvSpPr txBox="1">
                <a:spLocks noRot="1" noChangeAspect="1" noMove="1" noResize="1" noEditPoints="1" noAdjustHandles="1" noChangeArrowheads="1" noChangeShapeType="1" noTextEdit="1"/>
              </p:cNvSpPr>
              <p:nvPr/>
            </p:nvSpPr>
            <p:spPr>
              <a:xfrm>
                <a:off x="7188278" y="4403161"/>
                <a:ext cx="1009650" cy="54000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C8AFC35-4773-41A0-A0DD-33557A411CB1}"/>
                  </a:ext>
                </a:extLst>
              </p:cNvPr>
              <p:cNvSpPr txBox="1"/>
              <p:nvPr/>
            </p:nvSpPr>
            <p:spPr>
              <a:xfrm>
                <a:off x="3553994" y="2206893"/>
                <a:ext cx="1456200" cy="91076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sz="2800" b="1" dirty="0" smtClean="0">
                          <a:solidFill>
                            <a:srgbClr val="FF0000"/>
                          </a:solidFill>
                          <a:latin typeface="Cambria Math" panose="02040503050406030204" pitchFamily="18" charset="0"/>
                        </a:rPr>
                        <m:t>=</m:t>
                      </m:r>
                      <m:f>
                        <m:fPr>
                          <m:ctrlPr>
                            <a:rPr lang="en-GB" sz="2800" b="1" i="1" smtClean="0">
                              <a:solidFill>
                                <a:srgbClr val="FF0000"/>
                              </a:solidFill>
                              <a:latin typeface="Cambria Math" panose="02040503050406030204" pitchFamily="18" charset="0"/>
                            </a:rPr>
                          </m:ctrlPr>
                        </m:fPr>
                        <m:num>
                          <m:r>
                            <a:rPr lang="en-GB" sz="2800" b="1" i="0">
                              <a:solidFill>
                                <a:srgbClr val="FF0000"/>
                              </a:solidFill>
                              <a:latin typeface="Cambria Math" panose="02040503050406030204" pitchFamily="18" charset="0"/>
                            </a:rPr>
                            <m:t>𝟏</m:t>
                          </m:r>
                        </m:num>
                        <m:den>
                          <m:r>
                            <a:rPr lang="en-GB" sz="2800" b="1" i="0">
                              <a:solidFill>
                                <a:srgbClr val="FF0000"/>
                              </a:solidFill>
                              <a:latin typeface="Cambria Math" panose="02040503050406030204" pitchFamily="18" charset="0"/>
                            </a:rPr>
                            <m:t> </m:t>
                          </m:r>
                          <m:sSup>
                            <m:sSupPr>
                              <m:ctrlPr>
                                <a:rPr lang="en-IN" sz="2800" b="1" i="1" smtClean="0">
                                  <a:solidFill>
                                    <a:srgbClr val="FF0000"/>
                                  </a:solidFill>
                                  <a:latin typeface="Cambria Math" panose="02040503050406030204" pitchFamily="18" charset="0"/>
                                </a:rPr>
                              </m:ctrlPr>
                            </m:sSupPr>
                            <m:e>
                              <m:r>
                                <a:rPr lang="en-IN" sz="2800" b="1" i="0" smtClean="0">
                                  <a:solidFill>
                                    <a:srgbClr val="FF0000"/>
                                  </a:solidFill>
                                  <a:latin typeface="Cambria Math" panose="02040503050406030204" pitchFamily="18" charset="0"/>
                                </a:rPr>
                                <m:t>𝟐</m:t>
                              </m:r>
                            </m:e>
                            <m:sup>
                              <m:r>
                                <a:rPr lang="en-IN" sz="2800" b="1" i="0" smtClean="0">
                                  <a:solidFill>
                                    <a:srgbClr val="FF0000"/>
                                  </a:solidFill>
                                  <a:latin typeface="Cambria Math" panose="02040503050406030204" pitchFamily="18" charset="0"/>
                                </a:rPr>
                                <m:t>𝟑</m:t>
                              </m:r>
                            </m:sup>
                          </m:sSup>
                          <m:r>
                            <a:rPr lang="en-GB" sz="2800" b="1" i="0">
                              <a:solidFill>
                                <a:srgbClr val="FF0000"/>
                              </a:solidFill>
                              <a:latin typeface="Cambria Math" panose="02040503050406030204" pitchFamily="18" charset="0"/>
                            </a:rPr>
                            <m:t> </m:t>
                          </m:r>
                        </m:den>
                      </m:f>
                      <m:sSup>
                        <m:sSupPr>
                          <m:ctrlPr>
                            <a:rPr lang="en-IN" sz="2800" b="1" i="1">
                              <a:solidFill>
                                <a:srgbClr val="FF0000"/>
                              </a:solidFill>
                              <a:latin typeface="Cambria Math" panose="02040503050406030204" pitchFamily="18" charset="0"/>
                            </a:rPr>
                          </m:ctrlPr>
                        </m:sSupPr>
                        <m:e>
                          <m:r>
                            <a:rPr lang="en-IN" sz="2800" b="1" i="0">
                              <a:solidFill>
                                <a:srgbClr val="FF0000"/>
                              </a:solidFill>
                              <a:latin typeface="Cambria Math" panose="02040503050406030204" pitchFamily="18" charset="0"/>
                            </a:rPr>
                            <m:t>𝟐</m:t>
                          </m:r>
                        </m:e>
                        <m:sup>
                          <m:r>
                            <a:rPr lang="en-IN" sz="2800" b="1" i="0">
                              <a:solidFill>
                                <a:srgbClr val="FF0000"/>
                              </a:solidFill>
                              <a:latin typeface="Cambria Math" panose="02040503050406030204" pitchFamily="18" charset="0"/>
                            </a:rPr>
                            <m:t>𝐧</m:t>
                          </m:r>
                        </m:sup>
                      </m:sSup>
                    </m:oMath>
                  </m:oMathPara>
                </a14:m>
                <a:endParaRPr lang="en-IN" sz="2800" b="1" dirty="0">
                  <a:solidFill>
                    <a:srgbClr val="FF0000"/>
                  </a:solidFill>
                </a:endParaRPr>
              </a:p>
            </p:txBody>
          </p:sp>
        </mc:Choice>
        <mc:Fallback xmlns="">
          <p:sp>
            <p:nvSpPr>
              <p:cNvPr id="52" name="TextBox 51">
                <a:extLst>
                  <a:ext uri="{FF2B5EF4-FFF2-40B4-BE49-F238E27FC236}">
                    <a16:creationId xmlns:a16="http://schemas.microsoft.com/office/drawing/2014/main" id="{4C8AFC35-4773-41A0-A0DD-33557A411CB1}"/>
                  </a:ext>
                </a:extLst>
              </p:cNvPr>
              <p:cNvSpPr txBox="1">
                <a:spLocks noRot="1" noChangeAspect="1" noMove="1" noResize="1" noEditPoints="1" noAdjustHandles="1" noChangeArrowheads="1" noChangeShapeType="1" noTextEdit="1"/>
              </p:cNvSpPr>
              <p:nvPr/>
            </p:nvSpPr>
            <p:spPr>
              <a:xfrm>
                <a:off x="3553994" y="2206893"/>
                <a:ext cx="1456200" cy="91076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C96B5E0-5494-4F49-8E41-713F1DB3B783}"/>
                  </a:ext>
                </a:extLst>
              </p:cNvPr>
              <p:cNvSpPr txBox="1"/>
              <p:nvPr/>
            </p:nvSpPr>
            <p:spPr>
              <a:xfrm>
                <a:off x="5010194" y="2447409"/>
                <a:ext cx="1456200" cy="5329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sz="2800" b="1" dirty="0" smtClean="0">
                          <a:solidFill>
                            <a:srgbClr val="FF0000"/>
                          </a:solidFill>
                          <a:latin typeface="Cambria Math" panose="02040503050406030204" pitchFamily="18" charset="0"/>
                        </a:rPr>
                        <m:t>=</m:t>
                      </m:r>
                      <m:sSup>
                        <m:sSupPr>
                          <m:ctrlPr>
                            <a:rPr lang="en-IN" sz="2800" b="1" i="1">
                              <a:solidFill>
                                <a:srgbClr val="FF0000"/>
                              </a:solidFill>
                              <a:latin typeface="Cambria Math" panose="02040503050406030204" pitchFamily="18" charset="0"/>
                            </a:rPr>
                          </m:ctrlPr>
                        </m:sSupPr>
                        <m:e>
                          <m:r>
                            <a:rPr lang="en-IN" sz="2800" b="1" i="0">
                              <a:solidFill>
                                <a:srgbClr val="FF0000"/>
                              </a:solidFill>
                              <a:latin typeface="Cambria Math" panose="02040503050406030204" pitchFamily="18" charset="0"/>
                            </a:rPr>
                            <m:t>𝟐</m:t>
                          </m:r>
                        </m:e>
                        <m:sup>
                          <m:r>
                            <a:rPr lang="en-IN" sz="2800" b="1" i="0">
                              <a:solidFill>
                                <a:srgbClr val="FF0000"/>
                              </a:solidFill>
                              <a:latin typeface="Cambria Math" panose="02040503050406030204" pitchFamily="18" charset="0"/>
                            </a:rPr>
                            <m:t>𝐧</m:t>
                          </m:r>
                          <m:r>
                            <a:rPr lang="en-IN" sz="2800" b="1" i="0" smtClean="0">
                              <a:solidFill>
                                <a:srgbClr val="FF0000"/>
                              </a:solidFill>
                              <a:latin typeface="Cambria Math" panose="02040503050406030204" pitchFamily="18" charset="0"/>
                            </a:rPr>
                            <m:t>−</m:t>
                          </m:r>
                          <m:r>
                            <a:rPr lang="en-IN" sz="2800" b="1" i="0" smtClean="0">
                              <a:solidFill>
                                <a:srgbClr val="FF0000"/>
                              </a:solidFill>
                              <a:latin typeface="Cambria Math" panose="02040503050406030204" pitchFamily="18" charset="0"/>
                            </a:rPr>
                            <m:t>𝟑</m:t>
                          </m:r>
                        </m:sup>
                      </m:sSup>
                    </m:oMath>
                  </m:oMathPara>
                </a14:m>
                <a:endParaRPr lang="en-IN" sz="2800" b="1" dirty="0">
                  <a:solidFill>
                    <a:srgbClr val="FF0000"/>
                  </a:solidFill>
                </a:endParaRPr>
              </a:p>
            </p:txBody>
          </p:sp>
        </mc:Choice>
        <mc:Fallback xmlns="">
          <p:sp>
            <p:nvSpPr>
              <p:cNvPr id="60" name="TextBox 59">
                <a:extLst>
                  <a:ext uri="{FF2B5EF4-FFF2-40B4-BE49-F238E27FC236}">
                    <a16:creationId xmlns:a16="http://schemas.microsoft.com/office/drawing/2014/main" id="{7C96B5E0-5494-4F49-8E41-713F1DB3B783}"/>
                  </a:ext>
                </a:extLst>
              </p:cNvPr>
              <p:cNvSpPr txBox="1">
                <a:spLocks noRot="1" noChangeAspect="1" noMove="1" noResize="1" noEditPoints="1" noAdjustHandles="1" noChangeArrowheads="1" noChangeShapeType="1" noTextEdit="1"/>
              </p:cNvSpPr>
              <p:nvPr/>
            </p:nvSpPr>
            <p:spPr>
              <a:xfrm>
                <a:off x="5010194" y="2447409"/>
                <a:ext cx="1456200" cy="532966"/>
              </a:xfrm>
              <a:prstGeom prst="rect">
                <a:avLst/>
              </a:prstGeom>
              <a:blipFill>
                <a:blip r:embed="rId1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113018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par>
                          <p:cTn id="47" fill="hold">
                            <p:stCondLst>
                              <p:cond delay="0"/>
                            </p:stCondLst>
                            <p:childTnLst>
                              <p:par>
                                <p:cTn id="48" presetID="3" presetClass="emph" presetSubtype="2" fill="hold" grpId="1" nodeType="afterEffect">
                                  <p:stCondLst>
                                    <p:cond delay="0"/>
                                  </p:stCondLst>
                                  <p:childTnLst>
                                    <p:animClr clrSpc="rgb" dir="cw">
                                      <p:cBhvr override="childStyle">
                                        <p:cTn id="49" dur="10" fill="hold"/>
                                        <p:tgtEl>
                                          <p:spTgt spid="47"/>
                                        </p:tgtEl>
                                        <p:attrNameLst>
                                          <p:attrName>style.color</p:attrName>
                                        </p:attrNameLst>
                                      </p:cBhvr>
                                      <p:to>
                                        <a:srgbClr val="002060"/>
                                      </p:to>
                                    </p:animClr>
                                  </p:childTnLst>
                                </p:cTn>
                              </p:par>
                            </p:childTnLst>
                          </p:cTn>
                        </p:par>
                        <p:par>
                          <p:cTn id="50" fill="hold">
                            <p:stCondLst>
                              <p:cond delay="10"/>
                            </p:stCondLst>
                            <p:childTnLst>
                              <p:par>
                                <p:cTn id="51" presetID="1" presetClass="exit" presetSubtype="0" fill="hold" grpId="1" nodeType="afterEffect">
                                  <p:stCondLst>
                                    <p:cond delay="0"/>
                                  </p:stCondLst>
                                  <p:childTnLst>
                                    <p:set>
                                      <p:cBhvr>
                                        <p:cTn id="52" dur="1" fill="hold">
                                          <p:stCondLst>
                                            <p:cond delay="0"/>
                                          </p:stCondLst>
                                        </p:cTn>
                                        <p:tgtEl>
                                          <p:spTgt spid="48"/>
                                        </p:tgtEl>
                                        <p:attrNameLst>
                                          <p:attrName>style.visibility</p:attrName>
                                        </p:attrNameLst>
                                      </p:cBhvr>
                                      <p:to>
                                        <p:strVal val="hidden"/>
                                      </p:to>
                                    </p:set>
                                  </p:childTnLst>
                                </p:cTn>
                              </p:par>
                            </p:childTnLst>
                          </p:cTn>
                        </p:par>
                        <p:par>
                          <p:cTn id="53" fill="hold">
                            <p:stCondLst>
                              <p:cond delay="10"/>
                            </p:stCondLst>
                            <p:childTnLst>
                              <p:par>
                                <p:cTn id="54" presetID="1" presetClass="exit" presetSubtype="0" fill="hold" grpId="1" nodeType="afterEffect">
                                  <p:stCondLst>
                                    <p:cond delay="0"/>
                                  </p:stCondLst>
                                  <p:childTnLst>
                                    <p:set>
                                      <p:cBhvr>
                                        <p:cTn id="55"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42" grpId="0"/>
      <p:bldP spid="43" grpId="0"/>
      <p:bldP spid="44" grpId="0"/>
      <p:bldP spid="45" grpId="0"/>
      <p:bldP spid="46" grpId="0"/>
      <p:bldP spid="47" grpId="0"/>
      <p:bldP spid="47" grpId="1"/>
      <p:bldP spid="48" grpId="0"/>
      <p:bldP spid="48" grpId="1"/>
      <p:bldP spid="50" grpId="0"/>
      <p:bldP spid="50" grpId="1"/>
      <p:bldP spid="52" grpId="0"/>
      <p:bldP spid="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3 (</a:t>
            </a:r>
            <a:r>
              <a:rPr lang="en-IN" dirty="0"/>
              <a:t>Continue</a:t>
            </a:r>
            <a:r>
              <a:rPr lang="en-GB" dirty="0"/>
              <a:t>)</a:t>
            </a:r>
            <a:endParaRPr lang="en-IN" dirty="0"/>
          </a:p>
        </p:txBody>
      </p:sp>
      <p:sp>
        <p:nvSpPr>
          <p:cNvPr id="16" name="TextBox 15">
            <a:extLst>
              <a:ext uri="{FF2B5EF4-FFF2-40B4-BE49-F238E27FC236}">
                <a16:creationId xmlns:a16="http://schemas.microsoft.com/office/drawing/2014/main" id="{D79D1C59-C2CC-4A33-A990-2711D5C9C911}"/>
              </a:ext>
            </a:extLst>
          </p:cNvPr>
          <p:cNvSpPr txBox="1"/>
          <p:nvPr/>
        </p:nvSpPr>
        <p:spPr>
          <a:xfrm>
            <a:off x="1679180" y="731176"/>
            <a:ext cx="16882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r>
              <a:rPr lang="en-IN" dirty="0">
                <a:latin typeface="+mj-lt"/>
              </a:rPr>
              <a:t>Given that, </a:t>
            </a:r>
            <a:endParaRPr lang="en-IN" i="0" dirty="0">
              <a:latin typeface="+mj-lt"/>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B51EB0A-4CB3-4947-9A86-4294357CA373}"/>
                  </a:ext>
                </a:extLst>
              </p:cNvPr>
              <p:cNvSpPr txBox="1"/>
              <p:nvPr/>
            </p:nvSpPr>
            <p:spPr>
              <a:xfrm>
                <a:off x="1679180" y="1248519"/>
                <a:ext cx="1254520"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N" sz="2800" b="0" i="1" smtClean="0">
                              <a:solidFill>
                                <a:srgbClr val="002060"/>
                              </a:solidFill>
                              <a:latin typeface="Cambria Math" panose="02040503050406030204" pitchFamily="18" charset="0"/>
                            </a:rPr>
                          </m:ctrlPr>
                        </m:sSubPr>
                        <m:e>
                          <m:r>
                            <m:rPr>
                              <m:sty m:val="p"/>
                            </m:rPr>
                            <a:rPr lang="en-IN" sz="2800" b="0" i="0" smtClean="0">
                              <a:solidFill>
                                <a:srgbClr val="002060"/>
                              </a:solidFill>
                              <a:latin typeface="Cambria Math" panose="02040503050406030204" pitchFamily="18" charset="0"/>
                            </a:rPr>
                            <m:t>a</m:t>
                          </m:r>
                        </m:e>
                        <m:sub>
                          <m:r>
                            <a:rPr lang="en-IN" sz="2800" b="1" i="0" smtClean="0">
                              <a:solidFill>
                                <a:srgbClr val="FF0000"/>
                              </a:solidFill>
                              <a:latin typeface="Cambria Math" panose="02040503050406030204" pitchFamily="18" charset="0"/>
                            </a:rPr>
                            <m:t>𝟎</m:t>
                          </m:r>
                        </m:sub>
                      </m:sSub>
                      <m:r>
                        <a:rPr lang="en-IN" sz="2800" i="0"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0</m:t>
                      </m:r>
                    </m:oMath>
                  </m:oMathPara>
                </a14:m>
                <a:endParaRPr lang="en-IN" sz="2800" dirty="0">
                  <a:solidFill>
                    <a:srgbClr val="002060"/>
                  </a:solidFill>
                </a:endParaRPr>
              </a:p>
            </p:txBody>
          </p:sp>
        </mc:Choice>
        <mc:Fallback xmlns="">
          <p:sp>
            <p:nvSpPr>
              <p:cNvPr id="17" name="TextBox 16">
                <a:extLst>
                  <a:ext uri="{FF2B5EF4-FFF2-40B4-BE49-F238E27FC236}">
                    <a16:creationId xmlns:a16="http://schemas.microsoft.com/office/drawing/2014/main" id="{3B51EB0A-4CB3-4947-9A86-4294357CA373}"/>
                  </a:ext>
                </a:extLst>
              </p:cNvPr>
              <p:cNvSpPr txBox="1">
                <a:spLocks noRot="1" noChangeAspect="1" noMove="1" noResize="1" noEditPoints="1" noAdjustHandles="1" noChangeArrowheads="1" noChangeShapeType="1" noTextEdit="1"/>
              </p:cNvSpPr>
              <p:nvPr/>
            </p:nvSpPr>
            <p:spPr>
              <a:xfrm>
                <a:off x="1679180" y="1248519"/>
                <a:ext cx="1254520" cy="5232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ounded Rectangle 6">
                <a:extLst>
                  <a:ext uri="{FF2B5EF4-FFF2-40B4-BE49-F238E27FC236}">
                    <a16:creationId xmlns:a16="http://schemas.microsoft.com/office/drawing/2014/main" id="{B7075744-9F06-4F7D-B1A2-8C0D78A2F378}"/>
                  </a:ext>
                </a:extLst>
              </p:cNvPr>
              <p:cNvSpPr/>
              <p:nvPr/>
            </p:nvSpPr>
            <p:spPr>
              <a:xfrm>
                <a:off x="2866698" y="1908501"/>
                <a:ext cx="6601152"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a</m:t>
                          </m:r>
                        </m:e>
                        <m:sub>
                          <m:r>
                            <a:rPr lang="en-IN" sz="2800" b="1" i="1" dirty="0" smtClean="0">
                              <a:solidFill>
                                <a:srgbClr val="FF0000"/>
                              </a:solidFill>
                              <a:latin typeface="Cambria Math" panose="02040503050406030204" pitchFamily="18" charset="0"/>
                            </a:rPr>
                            <m:t>𝟎</m:t>
                          </m:r>
                        </m:sub>
                      </m:sSub>
                      <m:r>
                        <a:rPr lang="en-GB" sz="2800" b="0" dirty="0">
                          <a:solidFill>
                            <a:srgbClr val="002060"/>
                          </a:solidFill>
                          <a:latin typeface="Cambria Math" panose="02040503050406030204" pitchFamily="18" charset="0"/>
                        </a:rPr>
                        <m:t>=</m:t>
                      </m:r>
                      <m:d>
                        <m:dPr>
                          <m:ctrlPr>
                            <a:rPr lang="en-GB" sz="2800" i="1" dirty="0">
                              <a:solidFill>
                                <a:srgbClr val="002060"/>
                              </a:solidFill>
                              <a:latin typeface="Cambria Math" panose="02040503050406030204" pitchFamily="18" charset="0"/>
                            </a:rPr>
                          </m:ctrlPr>
                        </m:dPr>
                        <m:e>
                          <m:sSub>
                            <m:sSubPr>
                              <m:ctrlPr>
                                <a:rPr lang="en-GB" sz="2800" i="1" dirty="0">
                                  <a:solidFill>
                                    <a:srgbClr val="002060"/>
                                  </a:solidFill>
                                  <a:latin typeface="Cambria Math" panose="02040503050406030204" pitchFamily="18" charset="0"/>
                                </a:rPr>
                              </m:ctrlPr>
                            </m:sSubPr>
                            <m:e>
                              <m:r>
                                <m:rPr>
                                  <m:sty m:val="p"/>
                                </m:rPr>
                                <a:rPr lang="en-GB" sz="2800" i="1" dirty="0">
                                  <a:solidFill>
                                    <a:srgbClr val="002060"/>
                                  </a:solidFill>
                                  <a:latin typeface="Cambria Math" panose="02040503050406030204" pitchFamily="18" charset="0"/>
                                </a:rPr>
                                <m:t>C</m:t>
                              </m:r>
                            </m:e>
                            <m:sub>
                              <m:r>
                                <a:rPr lang="en-GB" sz="2800" i="1" dirty="0">
                                  <a:solidFill>
                                    <a:srgbClr val="002060"/>
                                  </a:solidFill>
                                  <a:latin typeface="Cambria Math" panose="02040503050406030204" pitchFamily="18" charset="0"/>
                                </a:rPr>
                                <m:t>1</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i="1" dirty="0">
                                  <a:solidFill>
                                    <a:srgbClr val="002060"/>
                                  </a:solidFill>
                                  <a:latin typeface="Cambria Math" panose="02040503050406030204" pitchFamily="18" charset="0"/>
                                </a:rPr>
                                <m:t>C</m:t>
                              </m:r>
                            </m:e>
                            <m:sub>
                              <m:r>
                                <a:rPr lang="en-GB" sz="2800" i="1" dirty="0">
                                  <a:solidFill>
                                    <a:srgbClr val="002060"/>
                                  </a:solidFill>
                                  <a:latin typeface="Cambria Math" panose="02040503050406030204" pitchFamily="18" charset="0"/>
                                </a:rPr>
                                <m:t>2</m:t>
                              </m:r>
                            </m:sub>
                          </m:sSub>
                          <m:d>
                            <m:dPr>
                              <m:ctrlPr>
                                <a:rPr lang="en-IN" sz="2800" b="0" i="1" dirty="0" smtClean="0">
                                  <a:solidFill>
                                    <a:srgbClr val="002060"/>
                                  </a:solidFill>
                                  <a:latin typeface="Cambria Math" panose="02040503050406030204" pitchFamily="18" charset="0"/>
                                </a:rPr>
                              </m:ctrlPr>
                            </m:dPr>
                            <m:e>
                              <m:r>
                                <a:rPr lang="en-IN" sz="2800" b="1" i="0" dirty="0" smtClean="0">
                                  <a:solidFill>
                                    <a:srgbClr val="FF0000"/>
                                  </a:solidFill>
                                  <a:latin typeface="Cambria Math" panose="02040503050406030204" pitchFamily="18" charset="0"/>
                                </a:rPr>
                                <m:t>𝟎</m:t>
                              </m:r>
                            </m:e>
                          </m:d>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i="1" dirty="0">
                                  <a:solidFill>
                                    <a:srgbClr val="002060"/>
                                  </a:solidFill>
                                  <a:latin typeface="Cambria Math" panose="02040503050406030204" pitchFamily="18" charset="0"/>
                                </a:rPr>
                                <m:t>C</m:t>
                              </m:r>
                            </m:e>
                            <m:sub>
                              <m:r>
                                <a:rPr lang="en-GB" sz="2800" i="1" dirty="0">
                                  <a:solidFill>
                                    <a:srgbClr val="002060"/>
                                  </a:solidFill>
                                  <a:latin typeface="Cambria Math" panose="02040503050406030204" pitchFamily="18" charset="0"/>
                                </a:rPr>
                                <m:t>3</m:t>
                              </m:r>
                            </m:sub>
                          </m:sSub>
                          <m:sSup>
                            <m:sSupPr>
                              <m:ctrlPr>
                                <a:rPr lang="en-GB" sz="2800" i="1" dirty="0">
                                  <a:solidFill>
                                    <a:srgbClr val="002060"/>
                                  </a:solidFill>
                                  <a:latin typeface="Cambria Math" panose="02040503050406030204" pitchFamily="18" charset="0"/>
                                </a:rPr>
                              </m:ctrlPr>
                            </m:sSupPr>
                            <m:e>
                              <m:d>
                                <m:dPr>
                                  <m:ctrlPr>
                                    <a:rPr lang="en-IN" sz="2800" b="0" i="1" dirty="0" smtClean="0">
                                      <a:solidFill>
                                        <a:srgbClr val="002060"/>
                                      </a:solidFill>
                                      <a:latin typeface="Cambria Math" panose="02040503050406030204" pitchFamily="18" charset="0"/>
                                    </a:rPr>
                                  </m:ctrlPr>
                                </m:dPr>
                                <m:e>
                                  <m:r>
                                    <a:rPr lang="en-IN" sz="2800" b="1" i="1" dirty="0" smtClean="0">
                                      <a:solidFill>
                                        <a:srgbClr val="FF0000"/>
                                      </a:solidFill>
                                      <a:latin typeface="Cambria Math" panose="02040503050406030204" pitchFamily="18" charset="0"/>
                                    </a:rPr>
                                    <m:t>𝟎</m:t>
                                  </m:r>
                                </m:e>
                              </m:d>
                            </m:e>
                            <m:sup>
                              <m:r>
                                <a:rPr lang="en-GB" sz="2800" i="1" dirty="0">
                                  <a:solidFill>
                                    <a:srgbClr val="002060"/>
                                  </a:solidFill>
                                  <a:latin typeface="Cambria Math" panose="02040503050406030204" pitchFamily="18" charset="0"/>
                                </a:rPr>
                                <m:t>2</m:t>
                              </m:r>
                            </m:sup>
                          </m:sSup>
                        </m:e>
                      </m:d>
                      <m:sSup>
                        <m:sSupPr>
                          <m:ctrlPr>
                            <a:rPr lang="en-IN" sz="2800" i="1">
                              <a:solidFill>
                                <a:srgbClr val="002060"/>
                              </a:solidFill>
                              <a:latin typeface="Cambria Math" panose="02040503050406030204" pitchFamily="18" charset="0"/>
                            </a:rPr>
                          </m:ctrlPr>
                        </m:sSupPr>
                        <m:e>
                          <m:d>
                            <m:dPr>
                              <m:ctrlPr>
                                <a:rPr lang="en-IN" sz="2800" i="1">
                                  <a:solidFill>
                                    <a:srgbClr val="002060"/>
                                  </a:solidFill>
                                  <a:latin typeface="Cambria Math" panose="02040503050406030204" pitchFamily="18" charset="0"/>
                                </a:rPr>
                              </m:ctrlPr>
                            </m:dPr>
                            <m:e>
                              <m:r>
                                <a:rPr lang="en-IN" sz="2800">
                                  <a:solidFill>
                                    <a:srgbClr val="002060"/>
                                  </a:solidFill>
                                  <a:latin typeface="Cambria Math" panose="02040503050406030204" pitchFamily="18" charset="0"/>
                                </a:rPr>
                                <m:t>−</m:t>
                              </m:r>
                              <m:r>
                                <a:rPr lang="en-IN" sz="2800" i="1">
                                  <a:solidFill>
                                    <a:srgbClr val="002060"/>
                                  </a:solidFill>
                                  <a:latin typeface="Cambria Math" panose="02040503050406030204" pitchFamily="18" charset="0"/>
                                </a:rPr>
                                <m:t>2</m:t>
                              </m:r>
                            </m:e>
                          </m:d>
                        </m:e>
                        <m:sup>
                          <m:r>
                            <a:rPr lang="en-IN" sz="2800" b="1" i="1" smtClean="0">
                              <a:solidFill>
                                <a:srgbClr val="FF0000"/>
                              </a:solidFill>
                              <a:latin typeface="Cambria Math" panose="02040503050406030204" pitchFamily="18" charset="0"/>
                            </a:rPr>
                            <m:t>𝟎</m:t>
                          </m:r>
                        </m:sup>
                      </m:sSup>
                      <m:r>
                        <a:rPr lang="en-IN" sz="2800">
                          <a:solidFill>
                            <a:srgbClr val="002060"/>
                          </a:solidFill>
                          <a:latin typeface="Cambria Math" panose="02040503050406030204" pitchFamily="18" charset="0"/>
                        </a:rPr>
                        <m:t>+</m:t>
                      </m:r>
                      <m:sSup>
                        <m:sSupPr>
                          <m:ctrlPr>
                            <a:rPr lang="en-IN" sz="2800" i="1">
                              <a:solidFill>
                                <a:srgbClr val="002060"/>
                              </a:solidFill>
                              <a:latin typeface="Cambria Math" panose="02040503050406030204" pitchFamily="18" charset="0"/>
                            </a:rPr>
                          </m:ctrlPr>
                        </m:sSupPr>
                        <m:e>
                          <m:r>
                            <a:rPr lang="en-IN" sz="2800" i="1">
                              <a:solidFill>
                                <a:srgbClr val="002060"/>
                              </a:solidFill>
                              <a:latin typeface="Cambria Math" panose="02040503050406030204" pitchFamily="18" charset="0"/>
                            </a:rPr>
                            <m:t>2</m:t>
                          </m:r>
                        </m:e>
                        <m:sup>
                          <m:r>
                            <a:rPr lang="en-IN" sz="2800" b="1" i="1" smtClean="0">
                              <a:solidFill>
                                <a:srgbClr val="FF0000"/>
                              </a:solidFill>
                              <a:latin typeface="Cambria Math" panose="02040503050406030204" pitchFamily="18" charset="0"/>
                            </a:rPr>
                            <m:t>𝟎</m:t>
                          </m:r>
                          <m:r>
                            <a:rPr lang="en-IN" sz="2800">
                              <a:solidFill>
                                <a:srgbClr val="002060"/>
                              </a:solidFill>
                              <a:latin typeface="Cambria Math" panose="02040503050406030204" pitchFamily="18" charset="0"/>
                            </a:rPr>
                            <m:t>−</m:t>
                          </m:r>
                          <m:r>
                            <a:rPr lang="en-IN" sz="2800" i="1">
                              <a:solidFill>
                                <a:srgbClr val="002060"/>
                              </a:solidFill>
                              <a:latin typeface="Cambria Math" panose="02040503050406030204" pitchFamily="18" charset="0"/>
                            </a:rPr>
                            <m:t>3</m:t>
                          </m:r>
                        </m:sup>
                      </m:sSup>
                    </m:oMath>
                  </m:oMathPara>
                </a14:m>
                <a:endParaRPr lang="en-GB" sz="2800" dirty="0">
                  <a:solidFill>
                    <a:srgbClr val="002060"/>
                  </a:solidFill>
                </a:endParaRPr>
              </a:p>
            </p:txBody>
          </p:sp>
        </mc:Choice>
        <mc:Fallback xmlns="">
          <p:sp>
            <p:nvSpPr>
              <p:cNvPr id="18" name="Rounded Rectangle 6">
                <a:extLst>
                  <a:ext uri="{FF2B5EF4-FFF2-40B4-BE49-F238E27FC236}">
                    <a16:creationId xmlns:a16="http://schemas.microsoft.com/office/drawing/2014/main" id="{B7075744-9F06-4F7D-B1A2-8C0D78A2F378}"/>
                  </a:ext>
                </a:extLst>
              </p:cNvPr>
              <p:cNvSpPr>
                <a:spLocks noRot="1" noChangeAspect="1" noMove="1" noResize="1" noEditPoints="1" noAdjustHandles="1" noChangeArrowheads="1" noChangeShapeType="1" noTextEdit="1"/>
              </p:cNvSpPr>
              <p:nvPr/>
            </p:nvSpPr>
            <p:spPr>
              <a:xfrm>
                <a:off x="2866698" y="1908501"/>
                <a:ext cx="6601152" cy="52200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ounded Rectangle 7">
                <a:extLst>
                  <a:ext uri="{FF2B5EF4-FFF2-40B4-BE49-F238E27FC236}">
                    <a16:creationId xmlns:a16="http://schemas.microsoft.com/office/drawing/2014/main" id="{2033A634-E4D3-43C1-92CC-F3CD96B1DE91}"/>
                  </a:ext>
                </a:extLst>
              </p:cNvPr>
              <p:cNvSpPr/>
              <p:nvPr/>
            </p:nvSpPr>
            <p:spPr>
              <a:xfrm>
                <a:off x="1679180" y="1908501"/>
                <a:ext cx="1108923" cy="522000"/>
              </a:xfrm>
              <a:prstGeom prst="roundRect">
                <a:avLst>
                  <a:gd name="adj" fmla="val 17275"/>
                </a:avLst>
              </a:prstGeom>
              <a:solidFill>
                <a:srgbClr val="FF0000"/>
              </a:solidFill>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m:rPr>
                          <m:sty m:val="p"/>
                        </m:rPr>
                        <a:rPr lang="en-GB" sz="2800" b="0" i="0" dirty="0" smtClean="0">
                          <a:solidFill>
                            <a:schemeClr val="bg1"/>
                          </a:solidFill>
                          <a:latin typeface="Cambria Math" panose="02040503050406030204" pitchFamily="18" charset="0"/>
                        </a:rPr>
                        <m:t>n</m:t>
                      </m:r>
                      <m:r>
                        <a:rPr lang="en-GB" sz="2800" b="0" i="0" dirty="0" smtClean="0">
                          <a:solidFill>
                            <a:schemeClr val="bg1"/>
                          </a:solidFill>
                          <a:latin typeface="Cambria Math" panose="02040503050406030204" pitchFamily="18" charset="0"/>
                        </a:rPr>
                        <m:t>=0</m:t>
                      </m:r>
                    </m:oMath>
                  </m:oMathPara>
                </a14:m>
                <a:endParaRPr lang="en-GB" sz="2800" dirty="0">
                  <a:solidFill>
                    <a:schemeClr val="bg1"/>
                  </a:solidFill>
                </a:endParaRPr>
              </a:p>
            </p:txBody>
          </p:sp>
        </mc:Choice>
        <mc:Fallback xmlns="">
          <p:sp>
            <p:nvSpPr>
              <p:cNvPr id="19" name="Rounded Rectangle 7">
                <a:extLst>
                  <a:ext uri="{FF2B5EF4-FFF2-40B4-BE49-F238E27FC236}">
                    <a16:creationId xmlns:a16="http://schemas.microsoft.com/office/drawing/2014/main" id="{2033A634-E4D3-43C1-92CC-F3CD96B1DE91}"/>
                  </a:ext>
                </a:extLst>
              </p:cNvPr>
              <p:cNvSpPr>
                <a:spLocks noRot="1" noChangeAspect="1" noMove="1" noResize="1" noEditPoints="1" noAdjustHandles="1" noChangeArrowheads="1" noChangeShapeType="1" noTextEdit="1"/>
              </p:cNvSpPr>
              <p:nvPr/>
            </p:nvSpPr>
            <p:spPr>
              <a:xfrm>
                <a:off x="1679180" y="1908501"/>
                <a:ext cx="1108923" cy="522000"/>
              </a:xfrm>
              <a:prstGeom prst="roundRect">
                <a:avLst>
                  <a:gd name="adj" fmla="val 17275"/>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ounded Rectangle 8">
                <a:extLst>
                  <a:ext uri="{FF2B5EF4-FFF2-40B4-BE49-F238E27FC236}">
                    <a16:creationId xmlns:a16="http://schemas.microsoft.com/office/drawing/2014/main" id="{50A7BC0B-8CCA-4CDF-8E64-CFFB333E1598}"/>
                  </a:ext>
                </a:extLst>
              </p:cNvPr>
              <p:cNvSpPr/>
              <p:nvPr/>
            </p:nvSpPr>
            <p:spPr>
              <a:xfrm>
                <a:off x="3030660" y="2513740"/>
                <a:ext cx="2046058"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ea typeface="Cambria Math" panose="02040503050406030204" pitchFamily="18" charset="0"/>
                        </a:rPr>
                        <m:t>0</m:t>
                      </m:r>
                      <m:r>
                        <a:rPr lang="en-GB" sz="2800" b="0" i="0" dirty="0" smtClean="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1</m:t>
                          </m:r>
                        </m:sub>
                      </m:sSub>
                      <m:r>
                        <a:rPr lang="en-GB" sz="2800" b="0" i="0" dirty="0">
                          <a:solidFill>
                            <a:srgbClr val="002060"/>
                          </a:solidFill>
                          <a:latin typeface="Cambria Math" panose="02040503050406030204" pitchFamily="18" charset="0"/>
                        </a:rPr>
                        <m:t>+</m:t>
                      </m:r>
                      <m:f>
                        <m:fPr>
                          <m:ctrlPr>
                            <a:rPr lang="en-IN" sz="2800" b="0" i="1" dirty="0" smtClean="0">
                              <a:solidFill>
                                <a:srgbClr val="002060"/>
                              </a:solidFill>
                              <a:latin typeface="Cambria Math" panose="02040503050406030204" pitchFamily="18" charset="0"/>
                            </a:rPr>
                          </m:ctrlPr>
                        </m:fPr>
                        <m:num>
                          <m:r>
                            <a:rPr lang="en-IN" sz="2800" b="0" i="1" dirty="0" smtClean="0">
                              <a:solidFill>
                                <a:srgbClr val="002060"/>
                              </a:solidFill>
                              <a:latin typeface="Cambria Math" panose="02040503050406030204" pitchFamily="18" charset="0"/>
                            </a:rPr>
                            <m:t>1</m:t>
                          </m:r>
                        </m:num>
                        <m:den>
                          <m:r>
                            <a:rPr lang="en-IN" sz="2800" b="0" i="1" dirty="0" smtClean="0">
                              <a:solidFill>
                                <a:srgbClr val="002060"/>
                              </a:solidFill>
                              <a:latin typeface="Cambria Math" panose="02040503050406030204" pitchFamily="18" charset="0"/>
                            </a:rPr>
                            <m:t> 8 </m:t>
                          </m:r>
                        </m:den>
                      </m:f>
                    </m:oMath>
                  </m:oMathPara>
                </a14:m>
                <a:endParaRPr lang="en-GB" sz="2800" dirty="0">
                  <a:solidFill>
                    <a:srgbClr val="002060"/>
                  </a:solidFill>
                </a:endParaRPr>
              </a:p>
            </p:txBody>
          </p:sp>
        </mc:Choice>
        <mc:Fallback xmlns="">
          <p:sp>
            <p:nvSpPr>
              <p:cNvPr id="20" name="Rounded Rectangle 8">
                <a:extLst>
                  <a:ext uri="{FF2B5EF4-FFF2-40B4-BE49-F238E27FC236}">
                    <a16:creationId xmlns:a16="http://schemas.microsoft.com/office/drawing/2014/main" id="{50A7BC0B-8CCA-4CDF-8E64-CFFB333E1598}"/>
                  </a:ext>
                </a:extLst>
              </p:cNvPr>
              <p:cNvSpPr>
                <a:spLocks noRot="1" noChangeAspect="1" noMove="1" noResize="1" noEditPoints="1" noAdjustHandles="1" noChangeArrowheads="1" noChangeShapeType="1" noTextEdit="1"/>
              </p:cNvSpPr>
              <p:nvPr/>
            </p:nvSpPr>
            <p:spPr>
              <a:xfrm>
                <a:off x="3030660" y="2513740"/>
                <a:ext cx="2046058" cy="98718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4E1B0D7-19E4-4881-8BE4-77C51781034C}"/>
                  </a:ext>
                </a:extLst>
              </p:cNvPr>
              <p:cNvSpPr txBox="1"/>
              <p:nvPr/>
            </p:nvSpPr>
            <p:spPr>
              <a:xfrm>
                <a:off x="2163538" y="2745724"/>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1" name="TextBox 20">
                <a:extLst>
                  <a:ext uri="{FF2B5EF4-FFF2-40B4-BE49-F238E27FC236}">
                    <a16:creationId xmlns:a16="http://schemas.microsoft.com/office/drawing/2014/main" id="{14E1B0D7-19E4-4881-8BE4-77C51781034C}"/>
                  </a:ext>
                </a:extLst>
              </p:cNvPr>
              <p:cNvSpPr txBox="1">
                <a:spLocks noRot="1" noChangeAspect="1" noMove="1" noResize="1" noEditPoints="1" noAdjustHandles="1" noChangeArrowheads="1" noChangeShapeType="1" noTextEdit="1"/>
              </p:cNvSpPr>
              <p:nvPr/>
            </p:nvSpPr>
            <p:spPr>
              <a:xfrm>
                <a:off x="2163538" y="2745724"/>
                <a:ext cx="667205"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Rounded Rectangle 8">
                <a:extLst>
                  <a:ext uri="{FF2B5EF4-FFF2-40B4-BE49-F238E27FC236}">
                    <a16:creationId xmlns:a16="http://schemas.microsoft.com/office/drawing/2014/main" id="{4A00ADC8-B1DC-4316-8E15-B8961ECAD79A}"/>
                  </a:ext>
                </a:extLst>
              </p:cNvPr>
              <p:cNvSpPr/>
              <p:nvPr/>
            </p:nvSpPr>
            <p:spPr>
              <a:xfrm>
                <a:off x="3038154" y="3429000"/>
                <a:ext cx="1846140"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GB" sz="2800" dirty="0">
                              <a:solidFill>
                                <a:srgbClr val="002060"/>
                              </a:solidFill>
                              <a:latin typeface="Cambria Math" panose="02040503050406030204" pitchFamily="18" charset="0"/>
                            </a:rPr>
                            <m:t>1</m:t>
                          </m:r>
                        </m:sub>
                      </m:sSub>
                      <m:r>
                        <a:rPr lang="en-GB" sz="2800" b="0" i="0" dirty="0" smtClean="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m:t>
                      </m:r>
                      <m:f>
                        <m:fPr>
                          <m:ctrlPr>
                            <a:rPr lang="en-IN" sz="2800" b="0" i="1" dirty="0" smtClean="0">
                              <a:solidFill>
                                <a:srgbClr val="002060"/>
                              </a:solidFill>
                              <a:latin typeface="Cambria Math" panose="02040503050406030204" pitchFamily="18" charset="0"/>
                            </a:rPr>
                          </m:ctrlPr>
                        </m:fPr>
                        <m:num>
                          <m:r>
                            <a:rPr lang="en-IN" sz="2800" b="0" i="1" dirty="0" smtClean="0">
                              <a:solidFill>
                                <a:srgbClr val="002060"/>
                              </a:solidFill>
                              <a:latin typeface="Cambria Math" panose="02040503050406030204" pitchFamily="18" charset="0"/>
                            </a:rPr>
                            <m:t>1</m:t>
                          </m:r>
                        </m:num>
                        <m:den>
                          <m:r>
                            <a:rPr lang="en-IN" sz="2800" b="0" i="1" dirty="0" smtClean="0">
                              <a:solidFill>
                                <a:srgbClr val="002060"/>
                              </a:solidFill>
                              <a:latin typeface="Cambria Math" panose="02040503050406030204" pitchFamily="18" charset="0"/>
                            </a:rPr>
                            <m:t> 8 </m:t>
                          </m:r>
                        </m:den>
                      </m:f>
                    </m:oMath>
                  </m:oMathPara>
                </a14:m>
                <a:endParaRPr lang="en-GB" sz="2800" dirty="0">
                  <a:solidFill>
                    <a:srgbClr val="002060"/>
                  </a:solidFill>
                </a:endParaRPr>
              </a:p>
            </p:txBody>
          </p:sp>
        </mc:Choice>
        <mc:Fallback xmlns="">
          <p:sp>
            <p:nvSpPr>
              <p:cNvPr id="22" name="Rounded Rectangle 8">
                <a:extLst>
                  <a:ext uri="{FF2B5EF4-FFF2-40B4-BE49-F238E27FC236}">
                    <a16:creationId xmlns:a16="http://schemas.microsoft.com/office/drawing/2014/main" id="{4A00ADC8-B1DC-4316-8E15-B8961ECAD79A}"/>
                  </a:ext>
                </a:extLst>
              </p:cNvPr>
              <p:cNvSpPr>
                <a:spLocks noRot="1" noChangeAspect="1" noMove="1" noResize="1" noEditPoints="1" noAdjustHandles="1" noChangeArrowheads="1" noChangeShapeType="1" noTextEdit="1"/>
              </p:cNvSpPr>
              <p:nvPr/>
            </p:nvSpPr>
            <p:spPr>
              <a:xfrm>
                <a:off x="3038154" y="3429000"/>
                <a:ext cx="1846140" cy="987188"/>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AD5C7D3-2201-4D84-B85A-2F6C78F167E2}"/>
                  </a:ext>
                </a:extLst>
              </p:cNvPr>
              <p:cNvSpPr txBox="1"/>
              <p:nvPr/>
            </p:nvSpPr>
            <p:spPr>
              <a:xfrm>
                <a:off x="2171032" y="3660984"/>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3" name="TextBox 22">
                <a:extLst>
                  <a:ext uri="{FF2B5EF4-FFF2-40B4-BE49-F238E27FC236}">
                    <a16:creationId xmlns:a16="http://schemas.microsoft.com/office/drawing/2014/main" id="{4AD5C7D3-2201-4D84-B85A-2F6C78F167E2}"/>
                  </a:ext>
                </a:extLst>
              </p:cNvPr>
              <p:cNvSpPr txBox="1">
                <a:spLocks noRot="1" noChangeAspect="1" noMove="1" noResize="1" noEditPoints="1" noAdjustHandles="1" noChangeArrowheads="1" noChangeShapeType="1" noTextEdit="1"/>
              </p:cNvSpPr>
              <p:nvPr/>
            </p:nvSpPr>
            <p:spPr>
              <a:xfrm>
                <a:off x="2171032" y="3660984"/>
                <a:ext cx="667205" cy="523220"/>
              </a:xfrm>
              <a:prstGeom prst="rect">
                <a:avLst/>
              </a:prstGeom>
              <a:blipFill>
                <a:blip r:embed="rId8"/>
                <a:stretch>
                  <a:fillRect/>
                </a:stretch>
              </a:blipFill>
            </p:spPr>
            <p:txBody>
              <a:bodyPr/>
              <a:lstStyle/>
              <a:p>
                <a:r>
                  <a:rPr lang="en-IN">
                    <a:noFill/>
                  </a:rPr>
                  <a:t> </a:t>
                </a:r>
              </a:p>
            </p:txBody>
          </p:sp>
        </mc:Fallback>
      </mc:AlternateContent>
      <p:sp>
        <p:nvSpPr>
          <p:cNvPr id="31" name="Rectangle: Rounded Corners 30">
            <a:extLst>
              <a:ext uri="{FF2B5EF4-FFF2-40B4-BE49-F238E27FC236}">
                <a16:creationId xmlns:a16="http://schemas.microsoft.com/office/drawing/2014/main" id="{B39A547D-3305-4D04-B703-ED63B694E2E5}"/>
              </a:ext>
            </a:extLst>
          </p:cNvPr>
          <p:cNvSpPr/>
          <p:nvPr/>
        </p:nvSpPr>
        <p:spPr>
          <a:xfrm>
            <a:off x="3054479" y="3478484"/>
            <a:ext cx="1677542" cy="94062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BF78B9-02D4-47A8-940B-F5A961C1E13B}"/>
                  </a:ext>
                </a:extLst>
              </p:cNvPr>
              <p:cNvSpPr txBox="1"/>
              <p:nvPr/>
            </p:nvSpPr>
            <p:spPr>
              <a:xfrm>
                <a:off x="6838950" y="731176"/>
                <a:ext cx="5353050" cy="578685"/>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800">
                    <a:solidFill>
                      <a:schemeClr val="bg1"/>
                    </a:solidFill>
                  </a:defRPr>
                </a:lvl1pPr>
              </a:lstStyle>
              <a:p>
                <a:pPr/>
                <a14:m>
                  <m:oMathPara xmlns:m="http://schemas.openxmlformats.org/officeDocument/2006/math">
                    <m:oMathParaPr>
                      <m:jc m:val="center"/>
                    </m:oMathParaPr>
                    <m:oMath xmlns:m="http://schemas.openxmlformats.org/officeDocument/2006/math">
                      <m:sSub>
                        <m:sSubPr>
                          <m:ctrlPr>
                            <a:rPr lang="en-IN" sz="2400" b="1" i="1" dirty="0">
                              <a:latin typeface="Cambria Math" panose="02040503050406030204" pitchFamily="18" charset="0"/>
                            </a:rPr>
                          </m:ctrlPr>
                        </m:sSubPr>
                        <m:e>
                          <m:r>
                            <a:rPr lang="en-IN" sz="2400" b="1" i="0" dirty="0">
                              <a:latin typeface="Cambria Math" panose="02040503050406030204" pitchFamily="18" charset="0"/>
                            </a:rPr>
                            <m:t>𝐚</m:t>
                          </m:r>
                        </m:e>
                        <m:sub>
                          <m:r>
                            <a:rPr lang="en-IN" sz="2400" b="1" i="0" dirty="0">
                              <a:latin typeface="Cambria Math" panose="02040503050406030204" pitchFamily="18" charset="0"/>
                            </a:rPr>
                            <m:t>𝐧</m:t>
                          </m:r>
                        </m:sub>
                      </m:sSub>
                      <m:r>
                        <a:rPr lang="en-IN" sz="2400" b="1" i="0" dirty="0">
                          <a:latin typeface="Cambria Math" panose="02040503050406030204" pitchFamily="18" charset="0"/>
                        </a:rPr>
                        <m:t>=</m:t>
                      </m:r>
                      <m:d>
                        <m:dPr>
                          <m:ctrlPr>
                            <a:rPr lang="en-GB" sz="2400" b="1" i="1" dirty="0">
                              <a:latin typeface="Cambria Math" panose="02040503050406030204" pitchFamily="18" charset="0"/>
                            </a:rPr>
                          </m:ctrlPr>
                        </m:dPr>
                        <m:e>
                          <m:sSub>
                            <m:sSubPr>
                              <m:ctrlPr>
                                <a:rPr lang="en-GB" sz="2400" b="1" i="1" dirty="0">
                                  <a:latin typeface="Cambria Math" panose="02040503050406030204" pitchFamily="18" charset="0"/>
                                </a:rPr>
                              </m:ctrlPr>
                            </m:sSubPr>
                            <m:e>
                              <m:r>
                                <a:rPr lang="en-GB" sz="2400" b="1" i="0" dirty="0">
                                  <a:latin typeface="Cambria Math" panose="02040503050406030204" pitchFamily="18" charset="0"/>
                                </a:rPr>
                                <m:t>𝐂</m:t>
                              </m:r>
                            </m:e>
                            <m:sub>
                              <m:r>
                                <a:rPr lang="en-GB" sz="2400" b="1" i="0" dirty="0">
                                  <a:latin typeface="Cambria Math" panose="02040503050406030204" pitchFamily="18" charset="0"/>
                                </a:rPr>
                                <m:t>𝟏</m:t>
                              </m:r>
                            </m:sub>
                          </m:sSub>
                          <m:r>
                            <a:rPr lang="en-GB" sz="2400" b="1" i="0" dirty="0">
                              <a:latin typeface="Cambria Math" panose="02040503050406030204" pitchFamily="18" charset="0"/>
                            </a:rPr>
                            <m:t>+</m:t>
                          </m:r>
                          <m:sSub>
                            <m:sSubPr>
                              <m:ctrlPr>
                                <a:rPr lang="en-GB" sz="2400" b="1" i="1" dirty="0">
                                  <a:latin typeface="Cambria Math" panose="02040503050406030204" pitchFamily="18" charset="0"/>
                                </a:rPr>
                              </m:ctrlPr>
                            </m:sSubPr>
                            <m:e>
                              <m:r>
                                <a:rPr lang="en-GB" sz="2400" b="1" i="0" dirty="0">
                                  <a:latin typeface="Cambria Math" panose="02040503050406030204" pitchFamily="18" charset="0"/>
                                </a:rPr>
                                <m:t>𝐂</m:t>
                              </m:r>
                            </m:e>
                            <m:sub>
                              <m:r>
                                <a:rPr lang="en-GB" sz="2400" b="1" i="0" dirty="0">
                                  <a:latin typeface="Cambria Math" panose="02040503050406030204" pitchFamily="18" charset="0"/>
                                </a:rPr>
                                <m:t>𝟐</m:t>
                              </m:r>
                            </m:sub>
                          </m:sSub>
                          <m:r>
                            <a:rPr lang="en-GB" sz="2400" b="1" i="0" dirty="0">
                              <a:latin typeface="Cambria Math" panose="02040503050406030204" pitchFamily="18" charset="0"/>
                            </a:rPr>
                            <m:t>𝐧</m:t>
                          </m:r>
                          <m:r>
                            <a:rPr lang="en-GB" sz="2400" b="1" i="0" dirty="0">
                              <a:latin typeface="Cambria Math" panose="02040503050406030204" pitchFamily="18" charset="0"/>
                            </a:rPr>
                            <m:t>+</m:t>
                          </m:r>
                          <m:sSub>
                            <m:sSubPr>
                              <m:ctrlPr>
                                <a:rPr lang="en-GB" sz="2400" b="1" i="1" dirty="0">
                                  <a:latin typeface="Cambria Math" panose="02040503050406030204" pitchFamily="18" charset="0"/>
                                </a:rPr>
                              </m:ctrlPr>
                            </m:sSubPr>
                            <m:e>
                              <m:r>
                                <a:rPr lang="en-GB" sz="2400" b="1" i="0" dirty="0">
                                  <a:latin typeface="Cambria Math" panose="02040503050406030204" pitchFamily="18" charset="0"/>
                                </a:rPr>
                                <m:t>𝐂</m:t>
                              </m:r>
                            </m:e>
                            <m:sub>
                              <m:r>
                                <a:rPr lang="en-GB" sz="2400" b="1" i="0" dirty="0">
                                  <a:latin typeface="Cambria Math" panose="02040503050406030204" pitchFamily="18" charset="0"/>
                                </a:rPr>
                                <m:t>𝟑</m:t>
                              </m:r>
                            </m:sub>
                          </m:sSub>
                          <m:sSup>
                            <m:sSupPr>
                              <m:ctrlPr>
                                <a:rPr lang="en-GB" sz="2400" b="1" i="1" dirty="0">
                                  <a:latin typeface="Cambria Math" panose="02040503050406030204" pitchFamily="18" charset="0"/>
                                </a:rPr>
                              </m:ctrlPr>
                            </m:sSupPr>
                            <m:e>
                              <m:r>
                                <a:rPr lang="en-GB" sz="2400" b="1" i="0" dirty="0">
                                  <a:latin typeface="Cambria Math" panose="02040503050406030204" pitchFamily="18" charset="0"/>
                                </a:rPr>
                                <m:t>𝐧</m:t>
                              </m:r>
                            </m:e>
                            <m:sup>
                              <m:r>
                                <a:rPr lang="en-GB" sz="2400" b="1" i="0" dirty="0">
                                  <a:latin typeface="Cambria Math" panose="02040503050406030204" pitchFamily="18" charset="0"/>
                                </a:rPr>
                                <m:t>𝟐</m:t>
                              </m:r>
                            </m:sup>
                          </m:sSup>
                        </m:e>
                      </m:d>
                      <m:sSup>
                        <m:sSupPr>
                          <m:ctrlPr>
                            <a:rPr lang="en-IN" sz="2400" b="1" i="1">
                              <a:latin typeface="Cambria Math" panose="02040503050406030204" pitchFamily="18" charset="0"/>
                            </a:rPr>
                          </m:ctrlPr>
                        </m:sSupPr>
                        <m:e>
                          <m:d>
                            <m:dPr>
                              <m:ctrlPr>
                                <a:rPr lang="en-IN" sz="2400" b="1" i="1">
                                  <a:latin typeface="Cambria Math" panose="02040503050406030204" pitchFamily="18" charset="0"/>
                                </a:rPr>
                              </m:ctrlPr>
                            </m:dPr>
                            <m:e>
                              <m:r>
                                <a:rPr lang="en-IN" sz="2400" b="1" i="0">
                                  <a:latin typeface="Cambria Math" panose="02040503050406030204" pitchFamily="18" charset="0"/>
                                </a:rPr>
                                <m:t>−</m:t>
                              </m:r>
                              <m:r>
                                <a:rPr lang="en-IN" sz="2400" b="1" i="0">
                                  <a:latin typeface="Cambria Math" panose="02040503050406030204" pitchFamily="18" charset="0"/>
                                </a:rPr>
                                <m:t>𝟐</m:t>
                              </m:r>
                            </m:e>
                          </m:d>
                        </m:e>
                        <m:sup>
                          <m:r>
                            <a:rPr lang="en-IN" sz="2400" b="1" i="0">
                              <a:latin typeface="Cambria Math" panose="02040503050406030204" pitchFamily="18" charset="0"/>
                            </a:rPr>
                            <m:t>𝐧</m:t>
                          </m:r>
                        </m:sup>
                      </m:sSup>
                      <m:r>
                        <a:rPr lang="en-IN" sz="2400" b="1" i="0">
                          <a:latin typeface="Cambria Math" panose="02040503050406030204" pitchFamily="18" charset="0"/>
                        </a:rPr>
                        <m:t>+</m:t>
                      </m:r>
                      <m:sSup>
                        <m:sSupPr>
                          <m:ctrlPr>
                            <a:rPr lang="en-IN" sz="2400" b="1" i="1">
                              <a:latin typeface="Cambria Math" panose="02040503050406030204" pitchFamily="18" charset="0"/>
                            </a:rPr>
                          </m:ctrlPr>
                        </m:sSupPr>
                        <m:e>
                          <m:r>
                            <a:rPr lang="en-IN" sz="2400" b="1" i="0">
                              <a:latin typeface="Cambria Math" panose="02040503050406030204" pitchFamily="18" charset="0"/>
                            </a:rPr>
                            <m:t>𝟐</m:t>
                          </m:r>
                        </m:e>
                        <m:sup>
                          <m:r>
                            <a:rPr lang="en-IN" sz="2400" b="1" i="0">
                              <a:latin typeface="Cambria Math" panose="02040503050406030204" pitchFamily="18" charset="0"/>
                            </a:rPr>
                            <m:t>𝐧</m:t>
                          </m:r>
                          <m:r>
                            <a:rPr lang="en-IN" sz="2400" b="1" i="0">
                              <a:latin typeface="Cambria Math" panose="02040503050406030204" pitchFamily="18" charset="0"/>
                            </a:rPr>
                            <m:t>−</m:t>
                          </m:r>
                          <m:r>
                            <a:rPr lang="en-IN" sz="2400" b="1" i="0">
                              <a:latin typeface="Cambria Math" panose="02040503050406030204" pitchFamily="18" charset="0"/>
                            </a:rPr>
                            <m:t>𝟑</m:t>
                          </m:r>
                        </m:sup>
                      </m:sSup>
                    </m:oMath>
                  </m:oMathPara>
                </a14:m>
                <a:endParaRPr lang="en-IN" sz="2400" b="1" dirty="0"/>
              </a:p>
            </p:txBody>
          </p:sp>
        </mc:Choice>
        <mc:Fallback xmlns="">
          <p:sp>
            <p:nvSpPr>
              <p:cNvPr id="15" name="TextBox 14">
                <a:extLst>
                  <a:ext uri="{FF2B5EF4-FFF2-40B4-BE49-F238E27FC236}">
                    <a16:creationId xmlns:a16="http://schemas.microsoft.com/office/drawing/2014/main" id="{D7BF78B9-02D4-47A8-940B-F5A961C1E13B}"/>
                  </a:ext>
                </a:extLst>
              </p:cNvPr>
              <p:cNvSpPr txBox="1">
                <a:spLocks noRot="1" noChangeAspect="1" noMove="1" noResize="1" noEditPoints="1" noAdjustHandles="1" noChangeArrowheads="1" noChangeShapeType="1" noTextEdit="1"/>
              </p:cNvSpPr>
              <p:nvPr/>
            </p:nvSpPr>
            <p:spPr>
              <a:xfrm>
                <a:off x="6838950" y="731176"/>
                <a:ext cx="5353050" cy="578685"/>
              </a:xfrm>
              <a:prstGeom prst="rect">
                <a:avLst/>
              </a:prstGeom>
              <a:blipFill>
                <a:blip r:embed="rId9"/>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4223074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22" presetClass="entr" presetSubtype="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20" grpId="0"/>
      <p:bldP spid="21" grpId="0"/>
      <p:bldP spid="22" grpId="0"/>
      <p:bldP spid="23" grpId="0"/>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3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523343-5BEE-4841-A70E-1270B32A6389}"/>
                  </a:ext>
                </a:extLst>
              </p:cNvPr>
              <p:cNvSpPr txBox="1"/>
              <p:nvPr/>
            </p:nvSpPr>
            <p:spPr>
              <a:xfrm>
                <a:off x="1679180" y="907538"/>
                <a:ext cx="1254520"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N" sz="2800" b="0" i="1" smtClean="0">
                              <a:solidFill>
                                <a:srgbClr val="002060"/>
                              </a:solidFill>
                              <a:latin typeface="Cambria Math" panose="02040503050406030204" pitchFamily="18" charset="0"/>
                            </a:rPr>
                          </m:ctrlPr>
                        </m:sSubPr>
                        <m:e>
                          <m:r>
                            <m:rPr>
                              <m:sty m:val="p"/>
                            </m:rPr>
                            <a:rPr lang="en-IN" sz="2800" b="0" i="0" smtClean="0">
                              <a:solidFill>
                                <a:srgbClr val="002060"/>
                              </a:solidFill>
                              <a:latin typeface="Cambria Math" panose="02040503050406030204" pitchFamily="18" charset="0"/>
                            </a:rPr>
                            <m:t>a</m:t>
                          </m:r>
                        </m:e>
                        <m:sub>
                          <m:r>
                            <a:rPr lang="en-IN" sz="2800" b="1" i="0" smtClean="0">
                              <a:solidFill>
                                <a:srgbClr val="FF0000"/>
                              </a:solidFill>
                              <a:latin typeface="Cambria Math" panose="02040503050406030204" pitchFamily="18" charset="0"/>
                            </a:rPr>
                            <m:t>𝟏</m:t>
                          </m:r>
                        </m:sub>
                      </m:sSub>
                      <m:r>
                        <a:rPr lang="en-IN" sz="2800" i="0"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0</m:t>
                      </m:r>
                    </m:oMath>
                  </m:oMathPara>
                </a14:m>
                <a:endParaRPr lang="en-IN" sz="2800" dirty="0">
                  <a:solidFill>
                    <a:srgbClr val="002060"/>
                  </a:solidFill>
                </a:endParaRPr>
              </a:p>
            </p:txBody>
          </p:sp>
        </mc:Choice>
        <mc:Fallback xmlns="">
          <p:sp>
            <p:nvSpPr>
              <p:cNvPr id="13" name="TextBox 12">
                <a:extLst>
                  <a:ext uri="{FF2B5EF4-FFF2-40B4-BE49-F238E27FC236}">
                    <a16:creationId xmlns:a16="http://schemas.microsoft.com/office/drawing/2014/main" id="{42523343-5BEE-4841-A70E-1270B32A6389}"/>
                  </a:ext>
                </a:extLst>
              </p:cNvPr>
              <p:cNvSpPr txBox="1">
                <a:spLocks noRot="1" noChangeAspect="1" noMove="1" noResize="1" noEditPoints="1" noAdjustHandles="1" noChangeArrowheads="1" noChangeShapeType="1" noTextEdit="1"/>
              </p:cNvSpPr>
              <p:nvPr/>
            </p:nvSpPr>
            <p:spPr>
              <a:xfrm>
                <a:off x="1679180" y="907538"/>
                <a:ext cx="1254520" cy="5232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ounded Rectangle 6">
                <a:extLst>
                  <a:ext uri="{FF2B5EF4-FFF2-40B4-BE49-F238E27FC236}">
                    <a16:creationId xmlns:a16="http://schemas.microsoft.com/office/drawing/2014/main" id="{18A9C392-2B05-41F1-81CD-A83DDB293163}"/>
                  </a:ext>
                </a:extLst>
              </p:cNvPr>
              <p:cNvSpPr/>
              <p:nvPr/>
            </p:nvSpPr>
            <p:spPr>
              <a:xfrm>
                <a:off x="2866697" y="1627096"/>
                <a:ext cx="6954635"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a</m:t>
                          </m:r>
                        </m:e>
                        <m:sub>
                          <m:r>
                            <a:rPr lang="en-IN" sz="2800" b="1" i="1" dirty="0" smtClean="0">
                              <a:solidFill>
                                <a:srgbClr val="FF0000"/>
                              </a:solidFill>
                              <a:latin typeface="Cambria Math" panose="02040503050406030204" pitchFamily="18" charset="0"/>
                            </a:rPr>
                            <m:t>𝟏</m:t>
                          </m:r>
                        </m:sub>
                      </m:sSub>
                      <m:r>
                        <a:rPr lang="en-GB" sz="2800" b="0" dirty="0">
                          <a:solidFill>
                            <a:srgbClr val="002060"/>
                          </a:solidFill>
                          <a:latin typeface="Cambria Math" panose="02040503050406030204" pitchFamily="18" charset="0"/>
                        </a:rPr>
                        <m:t>=</m:t>
                      </m:r>
                      <m:d>
                        <m:dPr>
                          <m:ctrlPr>
                            <a:rPr lang="en-GB" sz="2800" i="1" dirty="0">
                              <a:solidFill>
                                <a:srgbClr val="002060"/>
                              </a:solidFill>
                              <a:latin typeface="Cambria Math" panose="02040503050406030204" pitchFamily="18" charset="0"/>
                            </a:rPr>
                          </m:ctrlPr>
                        </m:dPr>
                        <m:e>
                          <m:sSub>
                            <m:sSubPr>
                              <m:ctrlPr>
                                <a:rPr lang="en-GB" sz="2800" i="1" dirty="0">
                                  <a:solidFill>
                                    <a:srgbClr val="002060"/>
                                  </a:solidFill>
                                  <a:latin typeface="Cambria Math" panose="02040503050406030204" pitchFamily="18" charset="0"/>
                                </a:rPr>
                              </m:ctrlPr>
                            </m:sSubPr>
                            <m:e>
                              <m:r>
                                <m:rPr>
                                  <m:sty m:val="p"/>
                                </m:rPr>
                                <a:rPr lang="en-GB" sz="2800" i="1" dirty="0">
                                  <a:solidFill>
                                    <a:srgbClr val="002060"/>
                                  </a:solidFill>
                                  <a:latin typeface="Cambria Math" panose="02040503050406030204" pitchFamily="18" charset="0"/>
                                </a:rPr>
                                <m:t>C</m:t>
                              </m:r>
                            </m:e>
                            <m:sub>
                              <m:r>
                                <a:rPr lang="en-GB" sz="2800" i="1" dirty="0">
                                  <a:solidFill>
                                    <a:srgbClr val="002060"/>
                                  </a:solidFill>
                                  <a:latin typeface="Cambria Math" panose="02040503050406030204" pitchFamily="18" charset="0"/>
                                </a:rPr>
                                <m:t>1</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i="1" dirty="0">
                                  <a:solidFill>
                                    <a:srgbClr val="002060"/>
                                  </a:solidFill>
                                  <a:latin typeface="Cambria Math" panose="02040503050406030204" pitchFamily="18" charset="0"/>
                                </a:rPr>
                                <m:t>C</m:t>
                              </m:r>
                            </m:e>
                            <m:sub>
                              <m:r>
                                <a:rPr lang="en-GB" sz="2800" i="1" dirty="0">
                                  <a:solidFill>
                                    <a:srgbClr val="002060"/>
                                  </a:solidFill>
                                  <a:latin typeface="Cambria Math" panose="02040503050406030204" pitchFamily="18" charset="0"/>
                                </a:rPr>
                                <m:t>2</m:t>
                              </m:r>
                            </m:sub>
                          </m:sSub>
                          <m:d>
                            <m:dPr>
                              <m:ctrlPr>
                                <a:rPr lang="en-IN" sz="2800" b="0" i="1" dirty="0" smtClean="0">
                                  <a:solidFill>
                                    <a:srgbClr val="002060"/>
                                  </a:solidFill>
                                  <a:latin typeface="Cambria Math" panose="02040503050406030204" pitchFamily="18" charset="0"/>
                                </a:rPr>
                              </m:ctrlPr>
                            </m:dPr>
                            <m:e>
                              <m:r>
                                <a:rPr lang="en-IN" sz="2800" b="1" i="1" dirty="0">
                                  <a:solidFill>
                                    <a:srgbClr val="FF0000"/>
                                  </a:solidFill>
                                  <a:latin typeface="Cambria Math" panose="02040503050406030204" pitchFamily="18" charset="0"/>
                                </a:rPr>
                                <m:t>𝟏</m:t>
                              </m:r>
                            </m:e>
                          </m:d>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i="1" dirty="0">
                                  <a:solidFill>
                                    <a:srgbClr val="002060"/>
                                  </a:solidFill>
                                  <a:latin typeface="Cambria Math" panose="02040503050406030204" pitchFamily="18" charset="0"/>
                                </a:rPr>
                                <m:t>C</m:t>
                              </m:r>
                            </m:e>
                            <m:sub>
                              <m:r>
                                <a:rPr lang="en-GB" sz="2800" i="1" dirty="0">
                                  <a:solidFill>
                                    <a:srgbClr val="002060"/>
                                  </a:solidFill>
                                  <a:latin typeface="Cambria Math" panose="02040503050406030204" pitchFamily="18" charset="0"/>
                                </a:rPr>
                                <m:t>3</m:t>
                              </m:r>
                            </m:sub>
                          </m:sSub>
                          <m:sSup>
                            <m:sSupPr>
                              <m:ctrlPr>
                                <a:rPr lang="en-GB" sz="2800" i="1" dirty="0">
                                  <a:solidFill>
                                    <a:srgbClr val="002060"/>
                                  </a:solidFill>
                                  <a:latin typeface="Cambria Math" panose="02040503050406030204" pitchFamily="18" charset="0"/>
                                </a:rPr>
                              </m:ctrlPr>
                            </m:sSupPr>
                            <m:e>
                              <m:d>
                                <m:dPr>
                                  <m:ctrlPr>
                                    <a:rPr lang="en-IN" sz="2800" b="0" i="1" dirty="0" smtClean="0">
                                      <a:solidFill>
                                        <a:srgbClr val="002060"/>
                                      </a:solidFill>
                                      <a:latin typeface="Cambria Math" panose="02040503050406030204" pitchFamily="18" charset="0"/>
                                    </a:rPr>
                                  </m:ctrlPr>
                                </m:dPr>
                                <m:e>
                                  <m:r>
                                    <a:rPr lang="en-IN" sz="2800" b="1" i="1" dirty="0">
                                      <a:solidFill>
                                        <a:srgbClr val="FF0000"/>
                                      </a:solidFill>
                                      <a:latin typeface="Cambria Math" panose="02040503050406030204" pitchFamily="18" charset="0"/>
                                    </a:rPr>
                                    <m:t>𝟏</m:t>
                                  </m:r>
                                </m:e>
                              </m:d>
                            </m:e>
                            <m:sup>
                              <m:r>
                                <a:rPr lang="en-GB" sz="2800" i="1" dirty="0">
                                  <a:solidFill>
                                    <a:srgbClr val="002060"/>
                                  </a:solidFill>
                                  <a:latin typeface="Cambria Math" panose="02040503050406030204" pitchFamily="18" charset="0"/>
                                </a:rPr>
                                <m:t>2</m:t>
                              </m:r>
                            </m:sup>
                          </m:sSup>
                        </m:e>
                      </m:d>
                      <m:sSup>
                        <m:sSupPr>
                          <m:ctrlPr>
                            <a:rPr lang="en-IN" sz="2800" i="1">
                              <a:solidFill>
                                <a:srgbClr val="002060"/>
                              </a:solidFill>
                              <a:latin typeface="Cambria Math" panose="02040503050406030204" pitchFamily="18" charset="0"/>
                            </a:rPr>
                          </m:ctrlPr>
                        </m:sSupPr>
                        <m:e>
                          <m:d>
                            <m:dPr>
                              <m:ctrlPr>
                                <a:rPr lang="en-IN" sz="2800" i="1">
                                  <a:solidFill>
                                    <a:srgbClr val="002060"/>
                                  </a:solidFill>
                                  <a:latin typeface="Cambria Math" panose="02040503050406030204" pitchFamily="18" charset="0"/>
                                </a:rPr>
                              </m:ctrlPr>
                            </m:dPr>
                            <m:e>
                              <m:r>
                                <a:rPr lang="en-IN" sz="2800">
                                  <a:solidFill>
                                    <a:srgbClr val="002060"/>
                                  </a:solidFill>
                                  <a:latin typeface="Cambria Math" panose="02040503050406030204" pitchFamily="18" charset="0"/>
                                </a:rPr>
                                <m:t>−</m:t>
                              </m:r>
                              <m:r>
                                <a:rPr lang="en-IN" sz="2800" i="1">
                                  <a:solidFill>
                                    <a:srgbClr val="002060"/>
                                  </a:solidFill>
                                  <a:latin typeface="Cambria Math" panose="02040503050406030204" pitchFamily="18" charset="0"/>
                                </a:rPr>
                                <m:t>2</m:t>
                              </m:r>
                            </m:e>
                          </m:d>
                        </m:e>
                        <m:sup>
                          <m:r>
                            <a:rPr lang="en-IN" sz="2800" b="1" i="1" dirty="0">
                              <a:solidFill>
                                <a:srgbClr val="FF0000"/>
                              </a:solidFill>
                              <a:latin typeface="Cambria Math" panose="02040503050406030204" pitchFamily="18" charset="0"/>
                            </a:rPr>
                            <m:t>𝟏</m:t>
                          </m:r>
                        </m:sup>
                      </m:sSup>
                      <m:r>
                        <a:rPr lang="en-IN" sz="2800">
                          <a:solidFill>
                            <a:srgbClr val="002060"/>
                          </a:solidFill>
                          <a:latin typeface="Cambria Math" panose="02040503050406030204" pitchFamily="18" charset="0"/>
                        </a:rPr>
                        <m:t>+</m:t>
                      </m:r>
                      <m:sSup>
                        <m:sSupPr>
                          <m:ctrlPr>
                            <a:rPr lang="en-IN" sz="2800" i="1">
                              <a:solidFill>
                                <a:srgbClr val="002060"/>
                              </a:solidFill>
                              <a:latin typeface="Cambria Math" panose="02040503050406030204" pitchFamily="18" charset="0"/>
                            </a:rPr>
                          </m:ctrlPr>
                        </m:sSupPr>
                        <m:e>
                          <m:r>
                            <a:rPr lang="en-IN" sz="2800" i="1">
                              <a:solidFill>
                                <a:srgbClr val="002060"/>
                              </a:solidFill>
                              <a:latin typeface="Cambria Math" panose="02040503050406030204" pitchFamily="18" charset="0"/>
                            </a:rPr>
                            <m:t>2</m:t>
                          </m:r>
                        </m:e>
                        <m:sup>
                          <m:r>
                            <a:rPr lang="en-IN" sz="2800" b="1" i="1" dirty="0">
                              <a:solidFill>
                                <a:srgbClr val="FF0000"/>
                              </a:solidFill>
                              <a:latin typeface="Cambria Math" panose="02040503050406030204" pitchFamily="18" charset="0"/>
                            </a:rPr>
                            <m:t>𝟏</m:t>
                          </m:r>
                          <m:r>
                            <a:rPr lang="en-IN" sz="2800">
                              <a:solidFill>
                                <a:srgbClr val="002060"/>
                              </a:solidFill>
                              <a:latin typeface="Cambria Math" panose="02040503050406030204" pitchFamily="18" charset="0"/>
                            </a:rPr>
                            <m:t>−</m:t>
                          </m:r>
                          <m:r>
                            <a:rPr lang="en-IN" sz="2800" i="1">
                              <a:solidFill>
                                <a:srgbClr val="002060"/>
                              </a:solidFill>
                              <a:latin typeface="Cambria Math" panose="02040503050406030204" pitchFamily="18" charset="0"/>
                            </a:rPr>
                            <m:t>3</m:t>
                          </m:r>
                        </m:sup>
                      </m:sSup>
                    </m:oMath>
                  </m:oMathPara>
                </a14:m>
                <a:endParaRPr lang="en-GB" sz="2800" dirty="0">
                  <a:solidFill>
                    <a:srgbClr val="002060"/>
                  </a:solidFill>
                </a:endParaRPr>
              </a:p>
            </p:txBody>
          </p:sp>
        </mc:Choice>
        <mc:Fallback xmlns="">
          <p:sp>
            <p:nvSpPr>
              <p:cNvPr id="14" name="Rounded Rectangle 6">
                <a:extLst>
                  <a:ext uri="{FF2B5EF4-FFF2-40B4-BE49-F238E27FC236}">
                    <a16:creationId xmlns:a16="http://schemas.microsoft.com/office/drawing/2014/main" id="{18A9C392-2B05-41F1-81CD-A83DDB293163}"/>
                  </a:ext>
                </a:extLst>
              </p:cNvPr>
              <p:cNvSpPr>
                <a:spLocks noRot="1" noChangeAspect="1" noMove="1" noResize="1" noEditPoints="1" noAdjustHandles="1" noChangeArrowheads="1" noChangeShapeType="1" noTextEdit="1"/>
              </p:cNvSpPr>
              <p:nvPr/>
            </p:nvSpPr>
            <p:spPr>
              <a:xfrm>
                <a:off x="2866697" y="1627096"/>
                <a:ext cx="6954635" cy="52200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ounded Rectangle 7">
                <a:extLst>
                  <a:ext uri="{FF2B5EF4-FFF2-40B4-BE49-F238E27FC236}">
                    <a16:creationId xmlns:a16="http://schemas.microsoft.com/office/drawing/2014/main" id="{5833343E-B829-4350-A88E-68237494A30E}"/>
                  </a:ext>
                </a:extLst>
              </p:cNvPr>
              <p:cNvSpPr/>
              <p:nvPr/>
            </p:nvSpPr>
            <p:spPr>
              <a:xfrm>
                <a:off x="1679180" y="1627096"/>
                <a:ext cx="1108923" cy="522000"/>
              </a:xfrm>
              <a:prstGeom prst="roundRect">
                <a:avLst>
                  <a:gd name="adj" fmla="val 17275"/>
                </a:avLst>
              </a:prstGeom>
              <a:solidFill>
                <a:srgbClr val="FF0000"/>
              </a:solidFill>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m:rPr>
                          <m:sty m:val="p"/>
                        </m:rPr>
                        <a:rPr lang="en-GB" sz="2800" b="0" i="0" dirty="0" smtClean="0">
                          <a:solidFill>
                            <a:schemeClr val="bg1"/>
                          </a:solidFill>
                          <a:latin typeface="Cambria Math" panose="02040503050406030204" pitchFamily="18" charset="0"/>
                        </a:rPr>
                        <m:t>n</m:t>
                      </m:r>
                      <m:r>
                        <a:rPr lang="en-GB" sz="2800" b="0" i="0" dirty="0" smtClean="0">
                          <a:solidFill>
                            <a:schemeClr val="bg1"/>
                          </a:solidFill>
                          <a:latin typeface="Cambria Math" panose="02040503050406030204" pitchFamily="18" charset="0"/>
                        </a:rPr>
                        <m:t>=1</m:t>
                      </m:r>
                    </m:oMath>
                  </m:oMathPara>
                </a14:m>
                <a:endParaRPr lang="en-GB" sz="2800" dirty="0">
                  <a:solidFill>
                    <a:schemeClr val="bg1"/>
                  </a:solidFill>
                </a:endParaRPr>
              </a:p>
            </p:txBody>
          </p:sp>
        </mc:Choice>
        <mc:Fallback xmlns="">
          <p:sp>
            <p:nvSpPr>
              <p:cNvPr id="15" name="Rounded Rectangle 7">
                <a:extLst>
                  <a:ext uri="{FF2B5EF4-FFF2-40B4-BE49-F238E27FC236}">
                    <a16:creationId xmlns:a16="http://schemas.microsoft.com/office/drawing/2014/main" id="{5833343E-B829-4350-A88E-68237494A30E}"/>
                  </a:ext>
                </a:extLst>
              </p:cNvPr>
              <p:cNvSpPr>
                <a:spLocks noRot="1" noChangeAspect="1" noMove="1" noResize="1" noEditPoints="1" noAdjustHandles="1" noChangeArrowheads="1" noChangeShapeType="1" noTextEdit="1"/>
              </p:cNvSpPr>
              <p:nvPr/>
            </p:nvSpPr>
            <p:spPr>
              <a:xfrm>
                <a:off x="1679180" y="1627096"/>
                <a:ext cx="1108923" cy="522000"/>
              </a:xfrm>
              <a:prstGeom prst="roundRect">
                <a:avLst>
                  <a:gd name="adj" fmla="val 17275"/>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Rounded Rectangle 8">
                <a:extLst>
                  <a:ext uri="{FF2B5EF4-FFF2-40B4-BE49-F238E27FC236}">
                    <a16:creationId xmlns:a16="http://schemas.microsoft.com/office/drawing/2014/main" id="{B027A2FC-4F08-4BDD-9DE7-16C84428CFDA}"/>
                  </a:ext>
                </a:extLst>
              </p:cNvPr>
              <p:cNvSpPr/>
              <p:nvPr/>
            </p:nvSpPr>
            <p:spPr>
              <a:xfrm>
                <a:off x="3059689" y="2417938"/>
                <a:ext cx="3849112"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ea typeface="Cambria Math" panose="02040503050406030204" pitchFamily="18" charset="0"/>
                        </a:rPr>
                        <m:t>0</m:t>
                      </m:r>
                      <m:r>
                        <a:rPr lang="en-GB" sz="2800" b="0" i="0" dirty="0" smtClean="0">
                          <a:solidFill>
                            <a:srgbClr val="002060"/>
                          </a:solidFill>
                          <a:latin typeface="Cambria Math" panose="02040503050406030204" pitchFamily="18" charset="0"/>
                        </a:rPr>
                        <m:t>=</m:t>
                      </m:r>
                      <m:d>
                        <m:dPr>
                          <m:ctrlPr>
                            <a:rPr lang="en-IN" sz="2800" b="0" i="1" dirty="0" smtClean="0">
                              <a:solidFill>
                                <a:srgbClr val="002060"/>
                              </a:solidFill>
                              <a:latin typeface="Cambria Math" panose="02040503050406030204" pitchFamily="18" charset="0"/>
                            </a:rPr>
                          </m:ctrlPr>
                        </m:dPr>
                        <m:e>
                          <m:sSub>
                            <m:sSubPr>
                              <m:ctrlPr>
                                <a:rPr lang="en-GB" sz="2800" i="1" dirty="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1</m:t>
                              </m:r>
                            </m:sub>
                          </m:sSub>
                          <m:r>
                            <a:rPr lang="en-GB" sz="2800" b="0" i="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b="0" i="0" dirty="0" smtClean="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b="0" i="0" dirty="0" smtClean="0">
                                  <a:solidFill>
                                    <a:srgbClr val="002060"/>
                                  </a:solidFill>
                                  <a:latin typeface="Cambria Math" panose="02040503050406030204" pitchFamily="18" charset="0"/>
                                </a:rPr>
                                <m:t>3</m:t>
                              </m:r>
                            </m:sub>
                          </m:sSub>
                        </m:e>
                      </m:d>
                      <m:d>
                        <m:dPr>
                          <m:ctrlPr>
                            <a:rPr lang="en-IN" sz="2800" b="0" i="1" dirty="0" smtClean="0">
                              <a:solidFill>
                                <a:srgbClr val="002060"/>
                              </a:solidFill>
                              <a:latin typeface="Cambria Math" panose="02040503050406030204" pitchFamily="18" charset="0"/>
                            </a:rPr>
                          </m:ctrlPr>
                        </m:dPr>
                        <m:e>
                          <m:r>
                            <a:rPr lang="en-IN" sz="2800" b="0" i="1" dirty="0" smtClean="0">
                              <a:solidFill>
                                <a:srgbClr val="002060"/>
                              </a:solidFill>
                              <a:latin typeface="Cambria Math" panose="02040503050406030204" pitchFamily="18" charset="0"/>
                            </a:rPr>
                            <m:t>−2</m:t>
                          </m:r>
                        </m:e>
                      </m:d>
                    </m:oMath>
                  </m:oMathPara>
                </a14:m>
                <a:endParaRPr lang="en-GB" sz="2800" dirty="0">
                  <a:solidFill>
                    <a:srgbClr val="002060"/>
                  </a:solidFill>
                </a:endParaRPr>
              </a:p>
            </p:txBody>
          </p:sp>
        </mc:Choice>
        <mc:Fallback xmlns="">
          <p:sp>
            <p:nvSpPr>
              <p:cNvPr id="24" name="Rounded Rectangle 8">
                <a:extLst>
                  <a:ext uri="{FF2B5EF4-FFF2-40B4-BE49-F238E27FC236}">
                    <a16:creationId xmlns:a16="http://schemas.microsoft.com/office/drawing/2014/main" id="{B027A2FC-4F08-4BDD-9DE7-16C84428CFDA}"/>
                  </a:ext>
                </a:extLst>
              </p:cNvPr>
              <p:cNvSpPr>
                <a:spLocks noRot="1" noChangeAspect="1" noMove="1" noResize="1" noEditPoints="1" noAdjustHandles="1" noChangeArrowheads="1" noChangeShapeType="1" noTextEdit="1"/>
              </p:cNvSpPr>
              <p:nvPr/>
            </p:nvSpPr>
            <p:spPr>
              <a:xfrm>
                <a:off x="3059689" y="2417938"/>
                <a:ext cx="3849112" cy="52200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1F5C676-02C4-4C86-A310-53E712CB4876}"/>
                  </a:ext>
                </a:extLst>
              </p:cNvPr>
              <p:cNvSpPr txBox="1"/>
              <p:nvPr/>
            </p:nvSpPr>
            <p:spPr>
              <a:xfrm>
                <a:off x="2163538" y="2388676"/>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A1F5C676-02C4-4C86-A310-53E712CB4876}"/>
                  </a:ext>
                </a:extLst>
              </p:cNvPr>
              <p:cNvSpPr txBox="1">
                <a:spLocks noRot="1" noChangeAspect="1" noMove="1" noResize="1" noEditPoints="1" noAdjustHandles="1" noChangeArrowheads="1" noChangeShapeType="1" noTextEdit="1"/>
              </p:cNvSpPr>
              <p:nvPr/>
            </p:nvSpPr>
            <p:spPr>
              <a:xfrm>
                <a:off x="2163538" y="2388676"/>
                <a:ext cx="667205"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Rounded Rectangle 8">
                <a:extLst>
                  <a:ext uri="{FF2B5EF4-FFF2-40B4-BE49-F238E27FC236}">
                    <a16:creationId xmlns:a16="http://schemas.microsoft.com/office/drawing/2014/main" id="{C2D5F98F-C7F6-4BDB-80DD-82D40D82C19A}"/>
                  </a:ext>
                </a:extLst>
              </p:cNvPr>
              <p:cNvSpPr/>
              <p:nvPr/>
            </p:nvSpPr>
            <p:spPr>
              <a:xfrm>
                <a:off x="6792689" y="2156692"/>
                <a:ext cx="959470"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26" name="Rounded Rectangle 8">
                <a:extLst>
                  <a:ext uri="{FF2B5EF4-FFF2-40B4-BE49-F238E27FC236}">
                    <a16:creationId xmlns:a16="http://schemas.microsoft.com/office/drawing/2014/main" id="{C2D5F98F-C7F6-4BDB-80DD-82D40D82C19A}"/>
                  </a:ext>
                </a:extLst>
              </p:cNvPr>
              <p:cNvSpPr>
                <a:spLocks noRot="1" noChangeAspect="1" noMove="1" noResize="1" noEditPoints="1" noAdjustHandles="1" noChangeArrowheads="1" noChangeShapeType="1" noTextEdit="1"/>
              </p:cNvSpPr>
              <p:nvPr/>
            </p:nvSpPr>
            <p:spPr>
              <a:xfrm>
                <a:off x="6792689" y="2156692"/>
                <a:ext cx="959470" cy="987188"/>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13B3499-E80A-4A72-8DED-F625D41A63B0}"/>
                  </a:ext>
                </a:extLst>
              </p:cNvPr>
              <p:cNvSpPr txBox="1"/>
              <p:nvPr/>
            </p:nvSpPr>
            <p:spPr>
              <a:xfrm>
                <a:off x="2163538" y="3404385"/>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7" name="TextBox 26">
                <a:extLst>
                  <a:ext uri="{FF2B5EF4-FFF2-40B4-BE49-F238E27FC236}">
                    <a16:creationId xmlns:a16="http://schemas.microsoft.com/office/drawing/2014/main" id="{713B3499-E80A-4A72-8DED-F625D41A63B0}"/>
                  </a:ext>
                </a:extLst>
              </p:cNvPr>
              <p:cNvSpPr txBox="1">
                <a:spLocks noRot="1" noChangeAspect="1" noMove="1" noResize="1" noEditPoints="1" noAdjustHandles="1" noChangeArrowheads="1" noChangeShapeType="1" noTextEdit="1"/>
              </p:cNvSpPr>
              <p:nvPr/>
            </p:nvSpPr>
            <p:spPr>
              <a:xfrm>
                <a:off x="2163538" y="3404385"/>
                <a:ext cx="667205"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ounded Rectangle 8">
                <a:extLst>
                  <a:ext uri="{FF2B5EF4-FFF2-40B4-BE49-F238E27FC236}">
                    <a16:creationId xmlns:a16="http://schemas.microsoft.com/office/drawing/2014/main" id="{AC7AD39E-155C-4401-800F-B39AD36134A0}"/>
                  </a:ext>
                </a:extLst>
              </p:cNvPr>
              <p:cNvSpPr/>
              <p:nvPr/>
            </p:nvSpPr>
            <p:spPr>
              <a:xfrm>
                <a:off x="3059689" y="3403865"/>
                <a:ext cx="2165454" cy="54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GB" sz="2800" dirty="0">
                              <a:solidFill>
                                <a:srgbClr val="002060"/>
                              </a:solidFill>
                              <a:latin typeface="Cambria Math" panose="02040503050406030204" pitchFamily="18" charset="0"/>
                            </a:rPr>
                            <m:t>1</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oMath>
                  </m:oMathPara>
                </a14:m>
                <a:endParaRPr lang="en-GB" sz="2800" dirty="0">
                  <a:solidFill>
                    <a:srgbClr val="002060"/>
                  </a:solidFill>
                </a:endParaRPr>
              </a:p>
            </p:txBody>
          </p:sp>
        </mc:Choice>
        <mc:Fallback xmlns="">
          <p:sp>
            <p:nvSpPr>
              <p:cNvPr id="28" name="Rounded Rectangle 8">
                <a:extLst>
                  <a:ext uri="{FF2B5EF4-FFF2-40B4-BE49-F238E27FC236}">
                    <a16:creationId xmlns:a16="http://schemas.microsoft.com/office/drawing/2014/main" id="{AC7AD39E-155C-4401-800F-B39AD36134A0}"/>
                  </a:ext>
                </a:extLst>
              </p:cNvPr>
              <p:cNvSpPr>
                <a:spLocks noRot="1" noChangeAspect="1" noMove="1" noResize="1" noEditPoints="1" noAdjustHandles="1" noChangeArrowheads="1" noChangeShapeType="1" noTextEdit="1"/>
              </p:cNvSpPr>
              <p:nvPr/>
            </p:nvSpPr>
            <p:spPr>
              <a:xfrm>
                <a:off x="3059689" y="3403865"/>
                <a:ext cx="2165454" cy="54000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ounded Rectangle 8">
                <a:extLst>
                  <a:ext uri="{FF2B5EF4-FFF2-40B4-BE49-F238E27FC236}">
                    <a16:creationId xmlns:a16="http://schemas.microsoft.com/office/drawing/2014/main" id="{AF4B4A19-1DD8-4B08-BCE0-21F781FFCBC4}"/>
                  </a:ext>
                </a:extLst>
              </p:cNvPr>
              <p:cNvSpPr/>
              <p:nvPr/>
            </p:nvSpPr>
            <p:spPr>
              <a:xfrm>
                <a:off x="5136529" y="3172401"/>
                <a:ext cx="2001211"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a:solidFill>
                            <a:srgbClr val="002060"/>
                          </a:solidFill>
                          <a:latin typeface="Cambria Math" panose="02040503050406030204" pitchFamily="18" charset="0"/>
                        </a:rPr>
                        <m:t>=</m:t>
                      </m:r>
                      <m:r>
                        <a:rPr lang="en-IN" sz="2800" i="1"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4</m:t>
                          </m:r>
                          <m:d>
                            <m:dPr>
                              <m:ctrlPr>
                                <a:rPr lang="en-IN" sz="2800" i="1" dirty="0">
                                  <a:solidFill>
                                    <a:srgbClr val="002060"/>
                                  </a:solidFill>
                                  <a:latin typeface="Cambria Math" panose="02040503050406030204" pitchFamily="18" charset="0"/>
                                </a:rPr>
                              </m:ctrlPr>
                            </m:dPr>
                            <m:e>
                              <m:r>
                                <a:rPr lang="en-IN" sz="2800" i="1" dirty="0">
                                  <a:solidFill>
                                    <a:srgbClr val="002060"/>
                                  </a:solidFill>
                                  <a:latin typeface="Cambria Math" panose="02040503050406030204" pitchFamily="18" charset="0"/>
                                </a:rPr>
                                <m:t>−2</m:t>
                              </m:r>
                            </m:e>
                          </m:d>
                          <m:r>
                            <a:rPr lang="en-IN" sz="2800" i="1" dirty="0">
                              <a:solidFill>
                                <a:srgbClr val="002060"/>
                              </a:solidFill>
                              <a:latin typeface="Cambria Math" panose="02040503050406030204" pitchFamily="18" charset="0"/>
                            </a:rPr>
                            <m:t> </m:t>
                          </m:r>
                        </m:den>
                      </m:f>
                    </m:oMath>
                  </m:oMathPara>
                </a14:m>
                <a:endParaRPr lang="en-GB" sz="2800" dirty="0">
                  <a:solidFill>
                    <a:srgbClr val="002060"/>
                  </a:solidFill>
                </a:endParaRPr>
              </a:p>
            </p:txBody>
          </p:sp>
        </mc:Choice>
        <mc:Fallback xmlns="">
          <p:sp>
            <p:nvSpPr>
              <p:cNvPr id="29" name="Rounded Rectangle 8">
                <a:extLst>
                  <a:ext uri="{FF2B5EF4-FFF2-40B4-BE49-F238E27FC236}">
                    <a16:creationId xmlns:a16="http://schemas.microsoft.com/office/drawing/2014/main" id="{AF4B4A19-1DD8-4B08-BCE0-21F781FFCBC4}"/>
                  </a:ext>
                </a:extLst>
              </p:cNvPr>
              <p:cNvSpPr>
                <a:spLocks noRot="1" noChangeAspect="1" noMove="1" noResize="1" noEditPoints="1" noAdjustHandles="1" noChangeArrowheads="1" noChangeShapeType="1" noTextEdit="1"/>
              </p:cNvSpPr>
              <p:nvPr/>
            </p:nvSpPr>
            <p:spPr>
              <a:xfrm>
                <a:off x="5136529" y="3172401"/>
                <a:ext cx="2001211" cy="987188"/>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ounded Rectangle 8">
                <a:extLst>
                  <a:ext uri="{FF2B5EF4-FFF2-40B4-BE49-F238E27FC236}">
                    <a16:creationId xmlns:a16="http://schemas.microsoft.com/office/drawing/2014/main" id="{B09D727B-C10B-41CE-8F05-4C2C8767E73D}"/>
                  </a:ext>
                </a:extLst>
              </p:cNvPr>
              <p:cNvSpPr/>
              <p:nvPr/>
            </p:nvSpPr>
            <p:spPr>
              <a:xfrm>
                <a:off x="7109411" y="3149272"/>
                <a:ext cx="959470"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m:t>
                          </m:r>
                          <m:r>
                            <a:rPr lang="en-IN" sz="2800" b="0" i="1" dirty="0" smtClean="0">
                              <a:solidFill>
                                <a:srgbClr val="002060"/>
                              </a:solidFill>
                              <a:latin typeface="Cambria Math" panose="02040503050406030204" pitchFamily="18" charset="0"/>
                            </a:rPr>
                            <m:t>8</m:t>
                          </m:r>
                          <m:r>
                            <a:rPr lang="en-IN" sz="2800" i="1" dirty="0">
                              <a:solidFill>
                                <a:srgbClr val="002060"/>
                              </a:solidFill>
                              <a:latin typeface="Cambria Math" panose="02040503050406030204" pitchFamily="18" charset="0"/>
                            </a:rPr>
                            <m:t> </m:t>
                          </m:r>
                        </m:den>
                      </m:f>
                    </m:oMath>
                  </m:oMathPara>
                </a14:m>
                <a:endParaRPr lang="en-GB" sz="2800" dirty="0">
                  <a:solidFill>
                    <a:srgbClr val="002060"/>
                  </a:solidFill>
                </a:endParaRPr>
              </a:p>
            </p:txBody>
          </p:sp>
        </mc:Choice>
        <mc:Fallback xmlns="">
          <p:sp>
            <p:nvSpPr>
              <p:cNvPr id="30" name="Rounded Rectangle 8">
                <a:extLst>
                  <a:ext uri="{FF2B5EF4-FFF2-40B4-BE49-F238E27FC236}">
                    <a16:creationId xmlns:a16="http://schemas.microsoft.com/office/drawing/2014/main" id="{B09D727B-C10B-41CE-8F05-4C2C8767E73D}"/>
                  </a:ext>
                </a:extLst>
              </p:cNvPr>
              <p:cNvSpPr>
                <a:spLocks noRot="1" noChangeAspect="1" noMove="1" noResize="1" noEditPoints="1" noAdjustHandles="1" noChangeArrowheads="1" noChangeShapeType="1" noTextEdit="1"/>
              </p:cNvSpPr>
              <p:nvPr/>
            </p:nvSpPr>
            <p:spPr>
              <a:xfrm>
                <a:off x="7109411" y="3149272"/>
                <a:ext cx="959470" cy="987188"/>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F4EEDE2-2B60-4482-B929-798A50548766}"/>
                  </a:ext>
                </a:extLst>
              </p:cNvPr>
              <p:cNvSpPr txBox="1"/>
              <p:nvPr/>
            </p:nvSpPr>
            <p:spPr>
              <a:xfrm>
                <a:off x="2163538" y="4455194"/>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1" name="TextBox 30">
                <a:extLst>
                  <a:ext uri="{FF2B5EF4-FFF2-40B4-BE49-F238E27FC236}">
                    <a16:creationId xmlns:a16="http://schemas.microsoft.com/office/drawing/2014/main" id="{0F4EEDE2-2B60-4482-B929-798A50548766}"/>
                  </a:ext>
                </a:extLst>
              </p:cNvPr>
              <p:cNvSpPr txBox="1">
                <a:spLocks noRot="1" noChangeAspect="1" noMove="1" noResize="1" noEditPoints="1" noAdjustHandles="1" noChangeArrowheads="1" noChangeShapeType="1" noTextEdit="1"/>
              </p:cNvSpPr>
              <p:nvPr/>
            </p:nvSpPr>
            <p:spPr>
              <a:xfrm>
                <a:off x="2163538" y="4455194"/>
                <a:ext cx="667205"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Rounded Rectangle 8">
                <a:extLst>
                  <a:ext uri="{FF2B5EF4-FFF2-40B4-BE49-F238E27FC236}">
                    <a16:creationId xmlns:a16="http://schemas.microsoft.com/office/drawing/2014/main" id="{0946A7FF-E6A5-4285-8A96-F14BF5FFEE6F}"/>
                  </a:ext>
                </a:extLst>
              </p:cNvPr>
              <p:cNvSpPr/>
              <p:nvPr/>
            </p:nvSpPr>
            <p:spPr>
              <a:xfrm>
                <a:off x="2788103" y="4223210"/>
                <a:ext cx="2615397"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1"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8 </m:t>
                          </m:r>
                        </m:den>
                      </m:f>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oMath>
                  </m:oMathPara>
                </a14:m>
                <a:endParaRPr lang="en-GB" sz="2800" dirty="0">
                  <a:solidFill>
                    <a:srgbClr val="002060"/>
                  </a:solidFill>
                </a:endParaRPr>
              </a:p>
            </p:txBody>
          </p:sp>
        </mc:Choice>
        <mc:Fallback xmlns="">
          <p:sp>
            <p:nvSpPr>
              <p:cNvPr id="32" name="Rounded Rectangle 8">
                <a:extLst>
                  <a:ext uri="{FF2B5EF4-FFF2-40B4-BE49-F238E27FC236}">
                    <a16:creationId xmlns:a16="http://schemas.microsoft.com/office/drawing/2014/main" id="{0946A7FF-E6A5-4285-8A96-F14BF5FFEE6F}"/>
                  </a:ext>
                </a:extLst>
              </p:cNvPr>
              <p:cNvSpPr>
                <a:spLocks noRot="1" noChangeAspect="1" noMove="1" noResize="1" noEditPoints="1" noAdjustHandles="1" noChangeArrowheads="1" noChangeShapeType="1" noTextEdit="1"/>
              </p:cNvSpPr>
              <p:nvPr/>
            </p:nvSpPr>
            <p:spPr>
              <a:xfrm>
                <a:off x="2788103" y="4223210"/>
                <a:ext cx="2615397" cy="987188"/>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ounded Rectangle 8">
                <a:extLst>
                  <a:ext uri="{FF2B5EF4-FFF2-40B4-BE49-F238E27FC236}">
                    <a16:creationId xmlns:a16="http://schemas.microsoft.com/office/drawing/2014/main" id="{6398D078-7C11-41D8-8B0D-65042122B5F9}"/>
                  </a:ext>
                </a:extLst>
              </p:cNvPr>
              <p:cNvSpPr/>
              <p:nvPr/>
            </p:nvSpPr>
            <p:spPr>
              <a:xfrm>
                <a:off x="5225143" y="4223210"/>
                <a:ext cx="986088"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8 </m:t>
                          </m:r>
                        </m:den>
                      </m:f>
                    </m:oMath>
                  </m:oMathPara>
                </a14:m>
                <a:endParaRPr lang="en-GB" sz="2800" dirty="0">
                  <a:solidFill>
                    <a:srgbClr val="002060"/>
                  </a:solidFill>
                </a:endParaRPr>
              </a:p>
            </p:txBody>
          </p:sp>
        </mc:Choice>
        <mc:Fallback xmlns="">
          <p:sp>
            <p:nvSpPr>
              <p:cNvPr id="33" name="Rounded Rectangle 8">
                <a:extLst>
                  <a:ext uri="{FF2B5EF4-FFF2-40B4-BE49-F238E27FC236}">
                    <a16:creationId xmlns:a16="http://schemas.microsoft.com/office/drawing/2014/main" id="{6398D078-7C11-41D8-8B0D-65042122B5F9}"/>
                  </a:ext>
                </a:extLst>
              </p:cNvPr>
              <p:cNvSpPr>
                <a:spLocks noRot="1" noChangeAspect="1" noMove="1" noResize="1" noEditPoints="1" noAdjustHandles="1" noChangeArrowheads="1" noChangeShapeType="1" noTextEdit="1"/>
              </p:cNvSpPr>
              <p:nvPr/>
            </p:nvSpPr>
            <p:spPr>
              <a:xfrm>
                <a:off x="5225143" y="4223210"/>
                <a:ext cx="986088" cy="987188"/>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ounded Rectangle 8">
                <a:extLst>
                  <a:ext uri="{FF2B5EF4-FFF2-40B4-BE49-F238E27FC236}">
                    <a16:creationId xmlns:a16="http://schemas.microsoft.com/office/drawing/2014/main" id="{90938A50-BEA5-4651-B5C1-CF3225819ED3}"/>
                  </a:ext>
                </a:extLst>
              </p:cNvPr>
              <p:cNvSpPr/>
              <p:nvPr/>
            </p:nvSpPr>
            <p:spPr>
              <a:xfrm>
                <a:off x="2927609" y="5297148"/>
                <a:ext cx="1455162"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center"/>
                    </m:oMathParaPr>
                    <m:oMath xmlns:m="http://schemas.openxmlformats.org/officeDocument/2006/math">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oMath>
                  </m:oMathPara>
                </a14:m>
                <a:endParaRPr lang="en-GB" sz="2800" dirty="0">
                  <a:solidFill>
                    <a:srgbClr val="002060"/>
                  </a:solidFill>
                </a:endParaRPr>
              </a:p>
            </p:txBody>
          </p:sp>
        </mc:Choice>
        <mc:Fallback xmlns="">
          <p:sp>
            <p:nvSpPr>
              <p:cNvPr id="35" name="Rounded Rectangle 8">
                <a:extLst>
                  <a:ext uri="{FF2B5EF4-FFF2-40B4-BE49-F238E27FC236}">
                    <a16:creationId xmlns:a16="http://schemas.microsoft.com/office/drawing/2014/main" id="{90938A50-BEA5-4651-B5C1-CF3225819ED3}"/>
                  </a:ext>
                </a:extLst>
              </p:cNvPr>
              <p:cNvSpPr>
                <a:spLocks noRot="1" noChangeAspect="1" noMove="1" noResize="1" noEditPoints="1" noAdjustHandles="1" noChangeArrowheads="1" noChangeShapeType="1" noTextEdit="1"/>
              </p:cNvSpPr>
              <p:nvPr/>
            </p:nvSpPr>
            <p:spPr>
              <a:xfrm>
                <a:off x="2927609" y="5297148"/>
                <a:ext cx="1455162" cy="987188"/>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EB53EF4-BF9D-4934-BA4E-35E7FF070778}"/>
                  </a:ext>
                </a:extLst>
              </p:cNvPr>
              <p:cNvSpPr txBox="1"/>
              <p:nvPr/>
            </p:nvSpPr>
            <p:spPr>
              <a:xfrm>
                <a:off x="2163538" y="5529132"/>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6" name="TextBox 35">
                <a:extLst>
                  <a:ext uri="{FF2B5EF4-FFF2-40B4-BE49-F238E27FC236}">
                    <a16:creationId xmlns:a16="http://schemas.microsoft.com/office/drawing/2014/main" id="{BEB53EF4-BF9D-4934-BA4E-35E7FF070778}"/>
                  </a:ext>
                </a:extLst>
              </p:cNvPr>
              <p:cNvSpPr txBox="1">
                <a:spLocks noRot="1" noChangeAspect="1" noMove="1" noResize="1" noEditPoints="1" noAdjustHandles="1" noChangeArrowheads="1" noChangeShapeType="1" noTextEdit="1"/>
              </p:cNvSpPr>
              <p:nvPr/>
            </p:nvSpPr>
            <p:spPr>
              <a:xfrm>
                <a:off x="2163538" y="5529132"/>
                <a:ext cx="667205" cy="52322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ounded Rectangle 8">
                <a:extLst>
                  <a:ext uri="{FF2B5EF4-FFF2-40B4-BE49-F238E27FC236}">
                    <a16:creationId xmlns:a16="http://schemas.microsoft.com/office/drawing/2014/main" id="{C078A628-5F66-4E84-AA83-4EB7EFD87B26}"/>
                  </a:ext>
                </a:extLst>
              </p:cNvPr>
              <p:cNvSpPr/>
              <p:nvPr/>
            </p:nvSpPr>
            <p:spPr>
              <a:xfrm>
                <a:off x="4242589" y="5297409"/>
                <a:ext cx="986086"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8 </m:t>
                          </m:r>
                        </m:den>
                      </m:f>
                    </m:oMath>
                  </m:oMathPara>
                </a14:m>
                <a:endParaRPr lang="en-GB" sz="2800" dirty="0">
                  <a:solidFill>
                    <a:srgbClr val="002060"/>
                  </a:solidFill>
                </a:endParaRPr>
              </a:p>
            </p:txBody>
          </p:sp>
        </mc:Choice>
        <mc:Fallback xmlns="">
          <p:sp>
            <p:nvSpPr>
              <p:cNvPr id="37" name="Rounded Rectangle 8">
                <a:extLst>
                  <a:ext uri="{FF2B5EF4-FFF2-40B4-BE49-F238E27FC236}">
                    <a16:creationId xmlns:a16="http://schemas.microsoft.com/office/drawing/2014/main" id="{C078A628-5F66-4E84-AA83-4EB7EFD87B26}"/>
                  </a:ext>
                </a:extLst>
              </p:cNvPr>
              <p:cNvSpPr>
                <a:spLocks noRot="1" noChangeAspect="1" noMove="1" noResize="1" noEditPoints="1" noAdjustHandles="1" noChangeArrowheads="1" noChangeShapeType="1" noTextEdit="1"/>
              </p:cNvSpPr>
              <p:nvPr/>
            </p:nvSpPr>
            <p:spPr>
              <a:xfrm>
                <a:off x="4242589" y="5297409"/>
                <a:ext cx="986086" cy="987188"/>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ounded Rectangle 8">
                <a:extLst>
                  <a:ext uri="{FF2B5EF4-FFF2-40B4-BE49-F238E27FC236}">
                    <a16:creationId xmlns:a16="http://schemas.microsoft.com/office/drawing/2014/main" id="{E1C9ADBA-6973-4D5B-8B7B-E421EE2AEC5A}"/>
                  </a:ext>
                </a:extLst>
              </p:cNvPr>
              <p:cNvSpPr/>
              <p:nvPr/>
            </p:nvSpPr>
            <p:spPr>
              <a:xfrm>
                <a:off x="5034793" y="5297409"/>
                <a:ext cx="986086"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1"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8 </m:t>
                          </m:r>
                        </m:den>
                      </m:f>
                    </m:oMath>
                  </m:oMathPara>
                </a14:m>
                <a:endParaRPr lang="en-GB" sz="2800" dirty="0">
                  <a:solidFill>
                    <a:srgbClr val="002060"/>
                  </a:solidFill>
                </a:endParaRPr>
              </a:p>
            </p:txBody>
          </p:sp>
        </mc:Choice>
        <mc:Fallback xmlns="">
          <p:sp>
            <p:nvSpPr>
              <p:cNvPr id="38" name="Rounded Rectangle 8">
                <a:extLst>
                  <a:ext uri="{FF2B5EF4-FFF2-40B4-BE49-F238E27FC236}">
                    <a16:creationId xmlns:a16="http://schemas.microsoft.com/office/drawing/2014/main" id="{E1C9ADBA-6973-4D5B-8B7B-E421EE2AEC5A}"/>
                  </a:ext>
                </a:extLst>
              </p:cNvPr>
              <p:cNvSpPr>
                <a:spLocks noRot="1" noChangeAspect="1" noMove="1" noResize="1" noEditPoints="1" noAdjustHandles="1" noChangeArrowheads="1" noChangeShapeType="1" noTextEdit="1"/>
              </p:cNvSpPr>
              <p:nvPr/>
            </p:nvSpPr>
            <p:spPr>
              <a:xfrm>
                <a:off x="5034793" y="5297409"/>
                <a:ext cx="986086" cy="987188"/>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ounded Rectangle 8">
                <a:extLst>
                  <a:ext uri="{FF2B5EF4-FFF2-40B4-BE49-F238E27FC236}">
                    <a16:creationId xmlns:a16="http://schemas.microsoft.com/office/drawing/2014/main" id="{007A1517-CCE4-41C5-B8A5-9F68BEE7F2F8}"/>
                  </a:ext>
                </a:extLst>
              </p:cNvPr>
              <p:cNvSpPr/>
              <p:nvPr/>
            </p:nvSpPr>
            <p:spPr>
              <a:xfrm>
                <a:off x="6745097" y="5307933"/>
                <a:ext cx="1455162"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center"/>
                    </m:oMathParaPr>
                    <m:oMath xmlns:m="http://schemas.openxmlformats.org/officeDocument/2006/math">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oMath>
                  </m:oMathPara>
                </a14:m>
                <a:endParaRPr lang="en-GB" sz="2800" dirty="0">
                  <a:solidFill>
                    <a:srgbClr val="002060"/>
                  </a:solidFill>
                </a:endParaRPr>
              </a:p>
            </p:txBody>
          </p:sp>
        </mc:Choice>
        <mc:Fallback xmlns="">
          <p:sp>
            <p:nvSpPr>
              <p:cNvPr id="39" name="Rounded Rectangle 8">
                <a:extLst>
                  <a:ext uri="{FF2B5EF4-FFF2-40B4-BE49-F238E27FC236}">
                    <a16:creationId xmlns:a16="http://schemas.microsoft.com/office/drawing/2014/main" id="{007A1517-CCE4-41C5-B8A5-9F68BEE7F2F8}"/>
                  </a:ext>
                </a:extLst>
              </p:cNvPr>
              <p:cNvSpPr>
                <a:spLocks noRot="1" noChangeAspect="1" noMove="1" noResize="1" noEditPoints="1" noAdjustHandles="1" noChangeArrowheads="1" noChangeShapeType="1" noTextEdit="1"/>
              </p:cNvSpPr>
              <p:nvPr/>
            </p:nvSpPr>
            <p:spPr>
              <a:xfrm>
                <a:off x="6745097" y="5307933"/>
                <a:ext cx="1455162" cy="987188"/>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004F211-9418-4EF2-8F16-D28C6EB3A374}"/>
                  </a:ext>
                </a:extLst>
              </p:cNvPr>
              <p:cNvSpPr txBox="1"/>
              <p:nvPr/>
            </p:nvSpPr>
            <p:spPr>
              <a:xfrm>
                <a:off x="5981026" y="5539917"/>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40" name="TextBox 39">
                <a:extLst>
                  <a:ext uri="{FF2B5EF4-FFF2-40B4-BE49-F238E27FC236}">
                    <a16:creationId xmlns:a16="http://schemas.microsoft.com/office/drawing/2014/main" id="{F004F211-9418-4EF2-8F16-D28C6EB3A374}"/>
                  </a:ext>
                </a:extLst>
              </p:cNvPr>
              <p:cNvSpPr txBox="1">
                <a:spLocks noRot="1" noChangeAspect="1" noMove="1" noResize="1" noEditPoints="1" noAdjustHandles="1" noChangeArrowheads="1" noChangeShapeType="1" noTextEdit="1"/>
              </p:cNvSpPr>
              <p:nvPr/>
            </p:nvSpPr>
            <p:spPr>
              <a:xfrm>
                <a:off x="5981026" y="5539917"/>
                <a:ext cx="667205" cy="523220"/>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Rounded Rectangle 8">
                <a:extLst>
                  <a:ext uri="{FF2B5EF4-FFF2-40B4-BE49-F238E27FC236}">
                    <a16:creationId xmlns:a16="http://schemas.microsoft.com/office/drawing/2014/main" id="{CA271988-3F20-4493-ADA4-0E5B22BEE657}"/>
                  </a:ext>
                </a:extLst>
              </p:cNvPr>
              <p:cNvSpPr/>
              <p:nvPr/>
            </p:nvSpPr>
            <p:spPr>
              <a:xfrm>
                <a:off x="8060077" y="5307672"/>
                <a:ext cx="986086"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smtClean="0">
                          <a:solidFill>
                            <a:srgbClr val="002060"/>
                          </a:solidFill>
                          <a:latin typeface="Cambria Math" panose="02040503050406030204" pitchFamily="18" charset="0"/>
                        </a:rPr>
                        <m:t>=</m:t>
                      </m:r>
                      <m:f>
                        <m:fPr>
                          <m:ctrlPr>
                            <a:rPr lang="en-IN" sz="2800" i="1" dirty="0" smtClean="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m:t>
                          </m:r>
                          <m:r>
                            <a:rPr lang="en-IN" sz="2800" b="0" i="1" dirty="0" smtClean="0">
                              <a:solidFill>
                                <a:srgbClr val="002060"/>
                              </a:solidFill>
                              <a:latin typeface="Cambria Math" panose="02040503050406030204" pitchFamily="18" charset="0"/>
                            </a:rPr>
                            <m:t>4</m:t>
                          </m:r>
                          <m:r>
                            <a:rPr lang="en-IN" sz="2800" i="1" dirty="0">
                              <a:solidFill>
                                <a:srgbClr val="002060"/>
                              </a:solidFill>
                              <a:latin typeface="Cambria Math" panose="02040503050406030204" pitchFamily="18" charset="0"/>
                            </a:rPr>
                            <m:t> </m:t>
                          </m:r>
                        </m:den>
                      </m:f>
                    </m:oMath>
                  </m:oMathPara>
                </a14:m>
                <a:endParaRPr lang="en-GB" sz="2800" dirty="0">
                  <a:solidFill>
                    <a:srgbClr val="002060"/>
                  </a:solidFill>
                </a:endParaRPr>
              </a:p>
            </p:txBody>
          </p:sp>
        </mc:Choice>
        <mc:Fallback xmlns="">
          <p:sp>
            <p:nvSpPr>
              <p:cNvPr id="41" name="Rounded Rectangle 8">
                <a:extLst>
                  <a:ext uri="{FF2B5EF4-FFF2-40B4-BE49-F238E27FC236}">
                    <a16:creationId xmlns:a16="http://schemas.microsoft.com/office/drawing/2014/main" id="{CA271988-3F20-4493-ADA4-0E5B22BEE657}"/>
                  </a:ext>
                </a:extLst>
              </p:cNvPr>
              <p:cNvSpPr>
                <a:spLocks noRot="1" noChangeAspect="1" noMove="1" noResize="1" noEditPoints="1" noAdjustHandles="1" noChangeArrowheads="1" noChangeShapeType="1" noTextEdit="1"/>
              </p:cNvSpPr>
              <p:nvPr/>
            </p:nvSpPr>
            <p:spPr>
              <a:xfrm>
                <a:off x="8060077" y="5307672"/>
                <a:ext cx="986086" cy="987188"/>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Rounded Rectangle 8">
                <a:extLst>
                  <a:ext uri="{FF2B5EF4-FFF2-40B4-BE49-F238E27FC236}">
                    <a16:creationId xmlns:a16="http://schemas.microsoft.com/office/drawing/2014/main" id="{4236A518-AEFE-4F37-813E-A37BEC5E3EC8}"/>
                  </a:ext>
                </a:extLst>
              </p:cNvPr>
              <p:cNvSpPr/>
              <p:nvPr/>
            </p:nvSpPr>
            <p:spPr>
              <a:xfrm>
                <a:off x="9165002" y="5529132"/>
                <a:ext cx="1196141" cy="54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i="1" dirty="0" smtClean="0">
                          <a:solidFill>
                            <a:srgbClr val="002060"/>
                          </a:solidFill>
                          <a:latin typeface="Cambria Math" panose="02040503050406030204" pitchFamily="18" charset="0"/>
                        </a:rPr>
                        <m:t>…</m:t>
                      </m:r>
                      <m:d>
                        <m:dPr>
                          <m:ctrlPr>
                            <a:rPr lang="en-IN" sz="2800" b="0" i="1" dirty="0" smtClean="0">
                              <a:solidFill>
                                <a:srgbClr val="002060"/>
                              </a:solidFill>
                              <a:latin typeface="Cambria Math" panose="02040503050406030204" pitchFamily="18" charset="0"/>
                            </a:rPr>
                          </m:ctrlPr>
                        </m:dPr>
                        <m:e>
                          <m:r>
                            <a:rPr lang="en-IN" sz="2800" b="0" i="1" dirty="0" smtClean="0">
                              <a:solidFill>
                                <a:srgbClr val="002060"/>
                              </a:solidFill>
                              <a:latin typeface="Cambria Math" panose="02040503050406030204" pitchFamily="18" charset="0"/>
                            </a:rPr>
                            <m:t>1</m:t>
                          </m:r>
                        </m:e>
                      </m:d>
                    </m:oMath>
                  </m:oMathPara>
                </a14:m>
                <a:endParaRPr lang="en-GB" sz="2800" dirty="0">
                  <a:solidFill>
                    <a:srgbClr val="002060"/>
                  </a:solidFill>
                </a:endParaRPr>
              </a:p>
            </p:txBody>
          </p:sp>
        </mc:Choice>
        <mc:Fallback xmlns="">
          <p:sp>
            <p:nvSpPr>
              <p:cNvPr id="42" name="Rounded Rectangle 8">
                <a:extLst>
                  <a:ext uri="{FF2B5EF4-FFF2-40B4-BE49-F238E27FC236}">
                    <a16:creationId xmlns:a16="http://schemas.microsoft.com/office/drawing/2014/main" id="{4236A518-AEFE-4F37-813E-A37BEC5E3EC8}"/>
                  </a:ext>
                </a:extLst>
              </p:cNvPr>
              <p:cNvSpPr>
                <a:spLocks noRot="1" noChangeAspect="1" noMove="1" noResize="1" noEditPoints="1" noAdjustHandles="1" noChangeArrowheads="1" noChangeShapeType="1" noTextEdit="1"/>
              </p:cNvSpPr>
              <p:nvPr/>
            </p:nvSpPr>
            <p:spPr>
              <a:xfrm>
                <a:off x="9165002" y="5529132"/>
                <a:ext cx="1196141" cy="540000"/>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3828FD7-4C14-44D9-82B8-7CEB240A5F44}"/>
                  </a:ext>
                </a:extLst>
              </p:cNvPr>
              <p:cNvSpPr txBox="1"/>
              <p:nvPr/>
            </p:nvSpPr>
            <p:spPr>
              <a:xfrm>
                <a:off x="6838950" y="731176"/>
                <a:ext cx="5353050" cy="578685"/>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800">
                    <a:solidFill>
                      <a:schemeClr val="bg1"/>
                    </a:solidFill>
                  </a:defRPr>
                </a:lvl1pPr>
              </a:lstStyle>
              <a:p>
                <a:pPr/>
                <a14:m>
                  <m:oMathPara xmlns:m="http://schemas.openxmlformats.org/officeDocument/2006/math">
                    <m:oMathParaPr>
                      <m:jc m:val="center"/>
                    </m:oMathParaPr>
                    <m:oMath xmlns:m="http://schemas.openxmlformats.org/officeDocument/2006/math">
                      <m:sSub>
                        <m:sSubPr>
                          <m:ctrlPr>
                            <a:rPr lang="en-IN" sz="2400" b="1" i="1" dirty="0">
                              <a:latin typeface="Cambria Math" panose="02040503050406030204" pitchFamily="18" charset="0"/>
                            </a:rPr>
                          </m:ctrlPr>
                        </m:sSubPr>
                        <m:e>
                          <m:r>
                            <a:rPr lang="en-IN" sz="2400" b="1" i="0" dirty="0">
                              <a:latin typeface="Cambria Math" panose="02040503050406030204" pitchFamily="18" charset="0"/>
                            </a:rPr>
                            <m:t>𝐚</m:t>
                          </m:r>
                        </m:e>
                        <m:sub>
                          <m:r>
                            <a:rPr lang="en-IN" sz="2400" b="1" i="0" dirty="0">
                              <a:latin typeface="Cambria Math" panose="02040503050406030204" pitchFamily="18" charset="0"/>
                            </a:rPr>
                            <m:t>𝐧</m:t>
                          </m:r>
                        </m:sub>
                      </m:sSub>
                      <m:r>
                        <a:rPr lang="en-IN" sz="2400" b="1" i="0" dirty="0">
                          <a:latin typeface="Cambria Math" panose="02040503050406030204" pitchFamily="18" charset="0"/>
                        </a:rPr>
                        <m:t>=</m:t>
                      </m:r>
                      <m:d>
                        <m:dPr>
                          <m:ctrlPr>
                            <a:rPr lang="en-GB" sz="2400" b="1" i="1" dirty="0">
                              <a:latin typeface="Cambria Math" panose="02040503050406030204" pitchFamily="18" charset="0"/>
                            </a:rPr>
                          </m:ctrlPr>
                        </m:dPr>
                        <m:e>
                          <m:sSub>
                            <m:sSubPr>
                              <m:ctrlPr>
                                <a:rPr lang="en-GB" sz="2400" b="1" i="1" dirty="0">
                                  <a:latin typeface="Cambria Math" panose="02040503050406030204" pitchFamily="18" charset="0"/>
                                </a:rPr>
                              </m:ctrlPr>
                            </m:sSubPr>
                            <m:e>
                              <m:r>
                                <a:rPr lang="en-GB" sz="2400" b="1" i="0" dirty="0">
                                  <a:latin typeface="Cambria Math" panose="02040503050406030204" pitchFamily="18" charset="0"/>
                                </a:rPr>
                                <m:t>𝐂</m:t>
                              </m:r>
                            </m:e>
                            <m:sub>
                              <m:r>
                                <a:rPr lang="en-GB" sz="2400" b="1" i="0" dirty="0">
                                  <a:latin typeface="Cambria Math" panose="02040503050406030204" pitchFamily="18" charset="0"/>
                                </a:rPr>
                                <m:t>𝟏</m:t>
                              </m:r>
                            </m:sub>
                          </m:sSub>
                          <m:r>
                            <a:rPr lang="en-GB" sz="2400" b="1" i="0" dirty="0">
                              <a:latin typeface="Cambria Math" panose="02040503050406030204" pitchFamily="18" charset="0"/>
                            </a:rPr>
                            <m:t>+</m:t>
                          </m:r>
                          <m:sSub>
                            <m:sSubPr>
                              <m:ctrlPr>
                                <a:rPr lang="en-GB" sz="2400" b="1" i="1" dirty="0">
                                  <a:latin typeface="Cambria Math" panose="02040503050406030204" pitchFamily="18" charset="0"/>
                                </a:rPr>
                              </m:ctrlPr>
                            </m:sSubPr>
                            <m:e>
                              <m:r>
                                <a:rPr lang="en-GB" sz="2400" b="1" i="0" dirty="0">
                                  <a:latin typeface="Cambria Math" panose="02040503050406030204" pitchFamily="18" charset="0"/>
                                </a:rPr>
                                <m:t>𝐂</m:t>
                              </m:r>
                            </m:e>
                            <m:sub>
                              <m:r>
                                <a:rPr lang="en-GB" sz="2400" b="1" i="0" dirty="0">
                                  <a:latin typeface="Cambria Math" panose="02040503050406030204" pitchFamily="18" charset="0"/>
                                </a:rPr>
                                <m:t>𝟐</m:t>
                              </m:r>
                            </m:sub>
                          </m:sSub>
                          <m:r>
                            <a:rPr lang="en-GB" sz="2400" b="1" i="0" dirty="0">
                              <a:latin typeface="Cambria Math" panose="02040503050406030204" pitchFamily="18" charset="0"/>
                            </a:rPr>
                            <m:t>𝐧</m:t>
                          </m:r>
                          <m:r>
                            <a:rPr lang="en-GB" sz="2400" b="1" i="0" dirty="0">
                              <a:latin typeface="Cambria Math" panose="02040503050406030204" pitchFamily="18" charset="0"/>
                            </a:rPr>
                            <m:t>+</m:t>
                          </m:r>
                          <m:sSub>
                            <m:sSubPr>
                              <m:ctrlPr>
                                <a:rPr lang="en-GB" sz="2400" b="1" i="1" dirty="0">
                                  <a:latin typeface="Cambria Math" panose="02040503050406030204" pitchFamily="18" charset="0"/>
                                </a:rPr>
                              </m:ctrlPr>
                            </m:sSubPr>
                            <m:e>
                              <m:r>
                                <a:rPr lang="en-GB" sz="2400" b="1" i="0" dirty="0">
                                  <a:latin typeface="Cambria Math" panose="02040503050406030204" pitchFamily="18" charset="0"/>
                                </a:rPr>
                                <m:t>𝐂</m:t>
                              </m:r>
                            </m:e>
                            <m:sub>
                              <m:r>
                                <a:rPr lang="en-GB" sz="2400" b="1" i="0" dirty="0">
                                  <a:latin typeface="Cambria Math" panose="02040503050406030204" pitchFamily="18" charset="0"/>
                                </a:rPr>
                                <m:t>𝟑</m:t>
                              </m:r>
                            </m:sub>
                          </m:sSub>
                          <m:sSup>
                            <m:sSupPr>
                              <m:ctrlPr>
                                <a:rPr lang="en-GB" sz="2400" b="1" i="1" dirty="0">
                                  <a:latin typeface="Cambria Math" panose="02040503050406030204" pitchFamily="18" charset="0"/>
                                </a:rPr>
                              </m:ctrlPr>
                            </m:sSupPr>
                            <m:e>
                              <m:r>
                                <a:rPr lang="en-GB" sz="2400" b="1" i="0" dirty="0">
                                  <a:latin typeface="Cambria Math" panose="02040503050406030204" pitchFamily="18" charset="0"/>
                                </a:rPr>
                                <m:t>𝐧</m:t>
                              </m:r>
                            </m:e>
                            <m:sup>
                              <m:r>
                                <a:rPr lang="en-GB" sz="2400" b="1" i="0" dirty="0">
                                  <a:latin typeface="Cambria Math" panose="02040503050406030204" pitchFamily="18" charset="0"/>
                                </a:rPr>
                                <m:t>𝟐</m:t>
                              </m:r>
                            </m:sup>
                          </m:sSup>
                        </m:e>
                      </m:d>
                      <m:sSup>
                        <m:sSupPr>
                          <m:ctrlPr>
                            <a:rPr lang="en-IN" sz="2400" b="1" i="1">
                              <a:latin typeface="Cambria Math" panose="02040503050406030204" pitchFamily="18" charset="0"/>
                            </a:rPr>
                          </m:ctrlPr>
                        </m:sSupPr>
                        <m:e>
                          <m:d>
                            <m:dPr>
                              <m:ctrlPr>
                                <a:rPr lang="en-IN" sz="2400" b="1" i="1">
                                  <a:latin typeface="Cambria Math" panose="02040503050406030204" pitchFamily="18" charset="0"/>
                                </a:rPr>
                              </m:ctrlPr>
                            </m:dPr>
                            <m:e>
                              <m:r>
                                <a:rPr lang="en-IN" sz="2400" b="1" i="0">
                                  <a:latin typeface="Cambria Math" panose="02040503050406030204" pitchFamily="18" charset="0"/>
                                </a:rPr>
                                <m:t>−</m:t>
                              </m:r>
                              <m:r>
                                <a:rPr lang="en-IN" sz="2400" b="1" i="0">
                                  <a:latin typeface="Cambria Math" panose="02040503050406030204" pitchFamily="18" charset="0"/>
                                </a:rPr>
                                <m:t>𝟐</m:t>
                              </m:r>
                            </m:e>
                          </m:d>
                        </m:e>
                        <m:sup>
                          <m:r>
                            <a:rPr lang="en-IN" sz="2400" b="1" i="0">
                              <a:latin typeface="Cambria Math" panose="02040503050406030204" pitchFamily="18" charset="0"/>
                            </a:rPr>
                            <m:t>𝐧</m:t>
                          </m:r>
                        </m:sup>
                      </m:sSup>
                      <m:r>
                        <a:rPr lang="en-IN" sz="2400" b="1" i="0">
                          <a:latin typeface="Cambria Math" panose="02040503050406030204" pitchFamily="18" charset="0"/>
                        </a:rPr>
                        <m:t>+</m:t>
                      </m:r>
                      <m:sSup>
                        <m:sSupPr>
                          <m:ctrlPr>
                            <a:rPr lang="en-IN" sz="2400" b="1" i="1">
                              <a:latin typeface="Cambria Math" panose="02040503050406030204" pitchFamily="18" charset="0"/>
                            </a:rPr>
                          </m:ctrlPr>
                        </m:sSupPr>
                        <m:e>
                          <m:r>
                            <a:rPr lang="en-IN" sz="2400" b="1" i="0">
                              <a:latin typeface="Cambria Math" panose="02040503050406030204" pitchFamily="18" charset="0"/>
                            </a:rPr>
                            <m:t>𝟐</m:t>
                          </m:r>
                        </m:e>
                        <m:sup>
                          <m:r>
                            <a:rPr lang="en-IN" sz="2400" b="1" i="0">
                              <a:latin typeface="Cambria Math" panose="02040503050406030204" pitchFamily="18" charset="0"/>
                            </a:rPr>
                            <m:t>𝐧</m:t>
                          </m:r>
                          <m:r>
                            <a:rPr lang="en-IN" sz="2400" b="1" i="0">
                              <a:latin typeface="Cambria Math" panose="02040503050406030204" pitchFamily="18" charset="0"/>
                            </a:rPr>
                            <m:t>−</m:t>
                          </m:r>
                          <m:r>
                            <a:rPr lang="en-IN" sz="2400" b="1" i="0">
                              <a:latin typeface="Cambria Math" panose="02040503050406030204" pitchFamily="18" charset="0"/>
                            </a:rPr>
                            <m:t>𝟑</m:t>
                          </m:r>
                        </m:sup>
                      </m:sSup>
                    </m:oMath>
                  </m:oMathPara>
                </a14:m>
                <a:endParaRPr lang="en-IN" sz="2400" b="1" dirty="0"/>
              </a:p>
            </p:txBody>
          </p:sp>
        </mc:Choice>
        <mc:Fallback xmlns="">
          <p:sp>
            <p:nvSpPr>
              <p:cNvPr id="43" name="TextBox 42">
                <a:extLst>
                  <a:ext uri="{FF2B5EF4-FFF2-40B4-BE49-F238E27FC236}">
                    <a16:creationId xmlns:a16="http://schemas.microsoft.com/office/drawing/2014/main" id="{A3828FD7-4C14-44D9-82B8-7CEB240A5F44}"/>
                  </a:ext>
                </a:extLst>
              </p:cNvPr>
              <p:cNvSpPr txBox="1">
                <a:spLocks noRot="1" noChangeAspect="1" noMove="1" noResize="1" noEditPoints="1" noAdjustHandles="1" noChangeArrowheads="1" noChangeShapeType="1" noTextEdit="1"/>
              </p:cNvSpPr>
              <p:nvPr/>
            </p:nvSpPr>
            <p:spPr>
              <a:xfrm>
                <a:off x="6838950" y="731176"/>
                <a:ext cx="5353050" cy="578685"/>
              </a:xfrm>
              <a:prstGeom prst="rect">
                <a:avLst/>
              </a:prstGeom>
              <a:blipFill>
                <a:blip r:embed="rId22"/>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90603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24" grpId="0"/>
      <p:bldP spid="25" grpId="0"/>
      <p:bldP spid="26" grpId="0"/>
      <p:bldP spid="27" grpId="0"/>
      <p:bldP spid="28" grpId="0"/>
      <p:bldP spid="29" grpId="0"/>
      <p:bldP spid="30" grpId="0"/>
      <p:bldP spid="31" grpId="0"/>
      <p:bldP spid="32" grpId="0"/>
      <p:bldP spid="33" grpId="0"/>
      <p:bldP spid="35" grpId="0"/>
      <p:bldP spid="36" grpId="0"/>
      <p:bldP spid="37" grpId="0"/>
      <p:bldP spid="38" grpId="0"/>
      <p:bldP spid="39" grpId="0"/>
      <p:bldP spid="40" grpId="0"/>
      <p:bldP spid="41" grpId="0"/>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3 (</a:t>
            </a:r>
            <a:r>
              <a:rPr lang="en-IN" dirty="0"/>
              <a:t>Continue</a:t>
            </a:r>
            <a:r>
              <a:rPr lang="en-GB" dirty="0"/>
              <a:t>)</a:t>
            </a:r>
            <a:endParaRPr lang="en-IN" dirty="0"/>
          </a:p>
        </p:txBody>
      </p:sp>
      <p:cxnSp>
        <p:nvCxnSpPr>
          <p:cNvPr id="67" name="Straight Connector 66">
            <a:extLst>
              <a:ext uri="{FF2B5EF4-FFF2-40B4-BE49-F238E27FC236}">
                <a16:creationId xmlns:a16="http://schemas.microsoft.com/office/drawing/2014/main" id="{983A4E56-454A-49F5-BC28-35E4D67332FB}"/>
              </a:ext>
            </a:extLst>
          </p:cNvPr>
          <p:cNvCxnSpPr>
            <a:cxnSpLocks/>
          </p:cNvCxnSpPr>
          <p:nvPr/>
        </p:nvCxnSpPr>
        <p:spPr>
          <a:xfrm>
            <a:off x="7036250" y="4592172"/>
            <a:ext cx="0" cy="19096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523343-5BEE-4841-A70E-1270B32A6389}"/>
                  </a:ext>
                </a:extLst>
              </p:cNvPr>
              <p:cNvSpPr txBox="1"/>
              <p:nvPr/>
            </p:nvSpPr>
            <p:spPr>
              <a:xfrm>
                <a:off x="1679180" y="907538"/>
                <a:ext cx="1254520"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N" sz="2800" b="0" i="1" smtClean="0">
                              <a:solidFill>
                                <a:srgbClr val="002060"/>
                              </a:solidFill>
                              <a:latin typeface="Cambria Math" panose="02040503050406030204" pitchFamily="18" charset="0"/>
                            </a:rPr>
                          </m:ctrlPr>
                        </m:sSubPr>
                        <m:e>
                          <m:r>
                            <m:rPr>
                              <m:sty m:val="p"/>
                            </m:rPr>
                            <a:rPr lang="en-IN" sz="2800" b="0" i="0" smtClean="0">
                              <a:solidFill>
                                <a:srgbClr val="002060"/>
                              </a:solidFill>
                              <a:latin typeface="Cambria Math" panose="02040503050406030204" pitchFamily="18" charset="0"/>
                            </a:rPr>
                            <m:t>a</m:t>
                          </m:r>
                        </m:e>
                        <m:sub>
                          <m:r>
                            <a:rPr lang="en-IN" sz="2800" b="1" i="0" smtClean="0">
                              <a:solidFill>
                                <a:srgbClr val="FF0000"/>
                              </a:solidFill>
                              <a:latin typeface="Cambria Math" panose="02040503050406030204" pitchFamily="18" charset="0"/>
                            </a:rPr>
                            <m:t>𝟐</m:t>
                          </m:r>
                        </m:sub>
                      </m:sSub>
                      <m:r>
                        <a:rPr lang="en-IN" sz="2800" i="0"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2</m:t>
                      </m:r>
                    </m:oMath>
                  </m:oMathPara>
                </a14:m>
                <a:endParaRPr lang="en-IN" sz="2800" dirty="0">
                  <a:solidFill>
                    <a:srgbClr val="002060"/>
                  </a:solidFill>
                </a:endParaRPr>
              </a:p>
            </p:txBody>
          </p:sp>
        </mc:Choice>
        <mc:Fallback xmlns="">
          <p:sp>
            <p:nvSpPr>
              <p:cNvPr id="13" name="TextBox 12">
                <a:extLst>
                  <a:ext uri="{FF2B5EF4-FFF2-40B4-BE49-F238E27FC236}">
                    <a16:creationId xmlns:a16="http://schemas.microsoft.com/office/drawing/2014/main" id="{42523343-5BEE-4841-A70E-1270B32A6389}"/>
                  </a:ext>
                </a:extLst>
              </p:cNvPr>
              <p:cNvSpPr txBox="1">
                <a:spLocks noRot="1" noChangeAspect="1" noMove="1" noResize="1" noEditPoints="1" noAdjustHandles="1" noChangeArrowheads="1" noChangeShapeType="1" noTextEdit="1"/>
              </p:cNvSpPr>
              <p:nvPr/>
            </p:nvSpPr>
            <p:spPr>
              <a:xfrm>
                <a:off x="1679180" y="907538"/>
                <a:ext cx="1254520" cy="5232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ounded Rectangle 6">
                <a:extLst>
                  <a:ext uri="{FF2B5EF4-FFF2-40B4-BE49-F238E27FC236}">
                    <a16:creationId xmlns:a16="http://schemas.microsoft.com/office/drawing/2014/main" id="{18A9C392-2B05-41F1-81CD-A83DDB293163}"/>
                  </a:ext>
                </a:extLst>
              </p:cNvPr>
              <p:cNvSpPr/>
              <p:nvPr/>
            </p:nvSpPr>
            <p:spPr>
              <a:xfrm>
                <a:off x="2830743" y="1627096"/>
                <a:ext cx="6502604"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a</m:t>
                          </m:r>
                        </m:e>
                        <m:sub>
                          <m:r>
                            <a:rPr lang="en-IN" sz="2800" b="1" i="1" dirty="0" smtClean="0">
                              <a:solidFill>
                                <a:srgbClr val="FF0000"/>
                              </a:solidFill>
                              <a:latin typeface="Cambria Math" panose="02040503050406030204" pitchFamily="18" charset="0"/>
                            </a:rPr>
                            <m:t>𝟐</m:t>
                          </m:r>
                        </m:sub>
                      </m:sSub>
                      <m:r>
                        <a:rPr lang="en-GB" sz="2800" b="0" dirty="0">
                          <a:solidFill>
                            <a:srgbClr val="002060"/>
                          </a:solidFill>
                          <a:latin typeface="Cambria Math" panose="02040503050406030204" pitchFamily="18" charset="0"/>
                        </a:rPr>
                        <m:t>=</m:t>
                      </m:r>
                      <m:d>
                        <m:dPr>
                          <m:ctrlPr>
                            <a:rPr lang="en-GB" sz="2800" i="1" dirty="0">
                              <a:solidFill>
                                <a:srgbClr val="002060"/>
                              </a:solidFill>
                              <a:latin typeface="Cambria Math" panose="02040503050406030204" pitchFamily="18" charset="0"/>
                            </a:rPr>
                          </m:ctrlPr>
                        </m:dPr>
                        <m:e>
                          <m:sSub>
                            <m:sSubPr>
                              <m:ctrlPr>
                                <a:rPr lang="en-GB" sz="2800" i="1" dirty="0">
                                  <a:solidFill>
                                    <a:srgbClr val="002060"/>
                                  </a:solidFill>
                                  <a:latin typeface="Cambria Math" panose="02040503050406030204" pitchFamily="18" charset="0"/>
                                </a:rPr>
                              </m:ctrlPr>
                            </m:sSubPr>
                            <m:e>
                              <m:r>
                                <m:rPr>
                                  <m:sty m:val="p"/>
                                </m:rPr>
                                <a:rPr lang="en-GB" sz="2800" i="1" dirty="0">
                                  <a:solidFill>
                                    <a:srgbClr val="002060"/>
                                  </a:solidFill>
                                  <a:latin typeface="Cambria Math" panose="02040503050406030204" pitchFamily="18" charset="0"/>
                                </a:rPr>
                                <m:t>C</m:t>
                              </m:r>
                            </m:e>
                            <m:sub>
                              <m:r>
                                <a:rPr lang="en-GB" sz="2800" i="1" dirty="0">
                                  <a:solidFill>
                                    <a:srgbClr val="002060"/>
                                  </a:solidFill>
                                  <a:latin typeface="Cambria Math" panose="02040503050406030204" pitchFamily="18" charset="0"/>
                                </a:rPr>
                                <m:t>1</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i="1" dirty="0">
                                  <a:solidFill>
                                    <a:srgbClr val="002060"/>
                                  </a:solidFill>
                                  <a:latin typeface="Cambria Math" panose="02040503050406030204" pitchFamily="18" charset="0"/>
                                </a:rPr>
                                <m:t>C</m:t>
                              </m:r>
                            </m:e>
                            <m:sub>
                              <m:r>
                                <a:rPr lang="en-GB" sz="2800" i="1" dirty="0">
                                  <a:solidFill>
                                    <a:srgbClr val="002060"/>
                                  </a:solidFill>
                                  <a:latin typeface="Cambria Math" panose="02040503050406030204" pitchFamily="18" charset="0"/>
                                </a:rPr>
                                <m:t>2</m:t>
                              </m:r>
                            </m:sub>
                          </m:sSub>
                          <m:d>
                            <m:dPr>
                              <m:ctrlPr>
                                <a:rPr lang="en-IN" sz="2800" b="0" i="1" dirty="0" smtClean="0">
                                  <a:solidFill>
                                    <a:srgbClr val="002060"/>
                                  </a:solidFill>
                                  <a:latin typeface="Cambria Math" panose="02040503050406030204" pitchFamily="18" charset="0"/>
                                </a:rPr>
                              </m:ctrlPr>
                            </m:dPr>
                            <m:e>
                              <m:r>
                                <a:rPr lang="en-IN" sz="2800" b="1" i="1" dirty="0">
                                  <a:solidFill>
                                    <a:srgbClr val="FF0000"/>
                                  </a:solidFill>
                                  <a:latin typeface="Cambria Math" panose="02040503050406030204" pitchFamily="18" charset="0"/>
                                </a:rPr>
                                <m:t>𝟐</m:t>
                              </m:r>
                            </m:e>
                          </m:d>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i="1" dirty="0">
                                  <a:solidFill>
                                    <a:srgbClr val="002060"/>
                                  </a:solidFill>
                                  <a:latin typeface="Cambria Math" panose="02040503050406030204" pitchFamily="18" charset="0"/>
                                </a:rPr>
                                <m:t>C</m:t>
                              </m:r>
                            </m:e>
                            <m:sub>
                              <m:r>
                                <a:rPr lang="en-GB" sz="2800" i="1" dirty="0">
                                  <a:solidFill>
                                    <a:srgbClr val="002060"/>
                                  </a:solidFill>
                                  <a:latin typeface="Cambria Math" panose="02040503050406030204" pitchFamily="18" charset="0"/>
                                </a:rPr>
                                <m:t>3</m:t>
                              </m:r>
                            </m:sub>
                          </m:sSub>
                          <m:sSup>
                            <m:sSupPr>
                              <m:ctrlPr>
                                <a:rPr lang="en-GB" sz="2800" i="1" dirty="0">
                                  <a:solidFill>
                                    <a:srgbClr val="002060"/>
                                  </a:solidFill>
                                  <a:latin typeface="Cambria Math" panose="02040503050406030204" pitchFamily="18" charset="0"/>
                                </a:rPr>
                              </m:ctrlPr>
                            </m:sSupPr>
                            <m:e>
                              <m:d>
                                <m:dPr>
                                  <m:ctrlPr>
                                    <a:rPr lang="en-IN" sz="2800" b="0" i="1" dirty="0" smtClean="0">
                                      <a:solidFill>
                                        <a:srgbClr val="002060"/>
                                      </a:solidFill>
                                      <a:latin typeface="Cambria Math" panose="02040503050406030204" pitchFamily="18" charset="0"/>
                                    </a:rPr>
                                  </m:ctrlPr>
                                </m:dPr>
                                <m:e>
                                  <m:r>
                                    <a:rPr lang="en-IN" sz="2800" b="1" i="1" dirty="0">
                                      <a:solidFill>
                                        <a:srgbClr val="FF0000"/>
                                      </a:solidFill>
                                      <a:latin typeface="Cambria Math" panose="02040503050406030204" pitchFamily="18" charset="0"/>
                                    </a:rPr>
                                    <m:t>𝟐</m:t>
                                  </m:r>
                                </m:e>
                              </m:d>
                            </m:e>
                            <m:sup>
                              <m:r>
                                <a:rPr lang="en-GB" sz="2800" i="1" dirty="0">
                                  <a:solidFill>
                                    <a:srgbClr val="002060"/>
                                  </a:solidFill>
                                  <a:latin typeface="Cambria Math" panose="02040503050406030204" pitchFamily="18" charset="0"/>
                                </a:rPr>
                                <m:t>2</m:t>
                              </m:r>
                            </m:sup>
                          </m:sSup>
                        </m:e>
                      </m:d>
                      <m:sSup>
                        <m:sSupPr>
                          <m:ctrlPr>
                            <a:rPr lang="en-IN" sz="2800" i="1">
                              <a:solidFill>
                                <a:srgbClr val="002060"/>
                              </a:solidFill>
                              <a:latin typeface="Cambria Math" panose="02040503050406030204" pitchFamily="18" charset="0"/>
                            </a:rPr>
                          </m:ctrlPr>
                        </m:sSupPr>
                        <m:e>
                          <m:d>
                            <m:dPr>
                              <m:ctrlPr>
                                <a:rPr lang="en-IN" sz="2800" i="1">
                                  <a:solidFill>
                                    <a:srgbClr val="002060"/>
                                  </a:solidFill>
                                  <a:latin typeface="Cambria Math" panose="02040503050406030204" pitchFamily="18" charset="0"/>
                                </a:rPr>
                              </m:ctrlPr>
                            </m:dPr>
                            <m:e>
                              <m:r>
                                <a:rPr lang="en-IN" sz="2800">
                                  <a:solidFill>
                                    <a:srgbClr val="002060"/>
                                  </a:solidFill>
                                  <a:latin typeface="Cambria Math" panose="02040503050406030204" pitchFamily="18" charset="0"/>
                                </a:rPr>
                                <m:t>−</m:t>
                              </m:r>
                              <m:r>
                                <a:rPr lang="en-IN" sz="2800" i="1">
                                  <a:solidFill>
                                    <a:srgbClr val="002060"/>
                                  </a:solidFill>
                                  <a:latin typeface="Cambria Math" panose="02040503050406030204" pitchFamily="18" charset="0"/>
                                </a:rPr>
                                <m:t>2</m:t>
                              </m:r>
                            </m:e>
                          </m:d>
                        </m:e>
                        <m:sup>
                          <m:r>
                            <a:rPr lang="en-IN" sz="2800" b="1" i="1" dirty="0">
                              <a:solidFill>
                                <a:srgbClr val="FF0000"/>
                              </a:solidFill>
                              <a:latin typeface="Cambria Math" panose="02040503050406030204" pitchFamily="18" charset="0"/>
                            </a:rPr>
                            <m:t>𝟐</m:t>
                          </m:r>
                        </m:sup>
                      </m:sSup>
                      <m:r>
                        <a:rPr lang="en-IN" sz="2800">
                          <a:solidFill>
                            <a:srgbClr val="002060"/>
                          </a:solidFill>
                          <a:latin typeface="Cambria Math" panose="02040503050406030204" pitchFamily="18" charset="0"/>
                        </a:rPr>
                        <m:t>+</m:t>
                      </m:r>
                      <m:sSup>
                        <m:sSupPr>
                          <m:ctrlPr>
                            <a:rPr lang="en-IN" sz="2800" i="1">
                              <a:solidFill>
                                <a:srgbClr val="002060"/>
                              </a:solidFill>
                              <a:latin typeface="Cambria Math" panose="02040503050406030204" pitchFamily="18" charset="0"/>
                            </a:rPr>
                          </m:ctrlPr>
                        </m:sSupPr>
                        <m:e>
                          <m:r>
                            <a:rPr lang="en-IN" sz="2800" i="1">
                              <a:solidFill>
                                <a:srgbClr val="002060"/>
                              </a:solidFill>
                              <a:latin typeface="Cambria Math" panose="02040503050406030204" pitchFamily="18" charset="0"/>
                            </a:rPr>
                            <m:t>2</m:t>
                          </m:r>
                        </m:e>
                        <m:sup>
                          <m:r>
                            <a:rPr lang="en-IN" sz="2800" b="1" i="1" dirty="0">
                              <a:solidFill>
                                <a:srgbClr val="FF0000"/>
                              </a:solidFill>
                              <a:latin typeface="Cambria Math" panose="02040503050406030204" pitchFamily="18" charset="0"/>
                            </a:rPr>
                            <m:t>𝟐</m:t>
                          </m:r>
                          <m:r>
                            <a:rPr lang="en-IN" sz="2800">
                              <a:solidFill>
                                <a:srgbClr val="002060"/>
                              </a:solidFill>
                              <a:latin typeface="Cambria Math" panose="02040503050406030204" pitchFamily="18" charset="0"/>
                            </a:rPr>
                            <m:t>−</m:t>
                          </m:r>
                          <m:r>
                            <a:rPr lang="en-IN" sz="2800" i="1">
                              <a:solidFill>
                                <a:srgbClr val="002060"/>
                              </a:solidFill>
                              <a:latin typeface="Cambria Math" panose="02040503050406030204" pitchFamily="18" charset="0"/>
                            </a:rPr>
                            <m:t>3</m:t>
                          </m:r>
                        </m:sup>
                      </m:sSup>
                    </m:oMath>
                  </m:oMathPara>
                </a14:m>
                <a:endParaRPr lang="en-GB" sz="2800" dirty="0">
                  <a:solidFill>
                    <a:srgbClr val="002060"/>
                  </a:solidFill>
                </a:endParaRPr>
              </a:p>
            </p:txBody>
          </p:sp>
        </mc:Choice>
        <mc:Fallback xmlns="">
          <p:sp>
            <p:nvSpPr>
              <p:cNvPr id="14" name="Rounded Rectangle 6">
                <a:extLst>
                  <a:ext uri="{FF2B5EF4-FFF2-40B4-BE49-F238E27FC236}">
                    <a16:creationId xmlns:a16="http://schemas.microsoft.com/office/drawing/2014/main" id="{18A9C392-2B05-41F1-81CD-A83DDB293163}"/>
                  </a:ext>
                </a:extLst>
              </p:cNvPr>
              <p:cNvSpPr>
                <a:spLocks noRot="1" noChangeAspect="1" noMove="1" noResize="1" noEditPoints="1" noAdjustHandles="1" noChangeArrowheads="1" noChangeShapeType="1" noTextEdit="1"/>
              </p:cNvSpPr>
              <p:nvPr/>
            </p:nvSpPr>
            <p:spPr>
              <a:xfrm>
                <a:off x="2830743" y="1627096"/>
                <a:ext cx="6502604" cy="52200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ounded Rectangle 7">
                <a:extLst>
                  <a:ext uri="{FF2B5EF4-FFF2-40B4-BE49-F238E27FC236}">
                    <a16:creationId xmlns:a16="http://schemas.microsoft.com/office/drawing/2014/main" id="{5833343E-B829-4350-A88E-68237494A30E}"/>
                  </a:ext>
                </a:extLst>
              </p:cNvPr>
              <p:cNvSpPr/>
              <p:nvPr/>
            </p:nvSpPr>
            <p:spPr>
              <a:xfrm>
                <a:off x="1679180" y="1627096"/>
                <a:ext cx="1108923" cy="522000"/>
              </a:xfrm>
              <a:prstGeom prst="roundRect">
                <a:avLst>
                  <a:gd name="adj" fmla="val 17275"/>
                </a:avLst>
              </a:prstGeom>
              <a:solidFill>
                <a:srgbClr val="FF0000"/>
              </a:solidFill>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m:rPr>
                          <m:sty m:val="p"/>
                        </m:rPr>
                        <a:rPr lang="en-GB" sz="2800" b="0" i="0" dirty="0" smtClean="0">
                          <a:solidFill>
                            <a:schemeClr val="bg1"/>
                          </a:solidFill>
                          <a:latin typeface="Cambria Math" panose="02040503050406030204" pitchFamily="18" charset="0"/>
                        </a:rPr>
                        <m:t>n</m:t>
                      </m:r>
                      <m:r>
                        <a:rPr lang="en-GB" sz="2800" b="0" i="0" dirty="0" smtClean="0">
                          <a:solidFill>
                            <a:schemeClr val="bg1"/>
                          </a:solidFill>
                          <a:latin typeface="Cambria Math" panose="02040503050406030204" pitchFamily="18" charset="0"/>
                        </a:rPr>
                        <m:t>=2</m:t>
                      </m:r>
                    </m:oMath>
                  </m:oMathPara>
                </a14:m>
                <a:endParaRPr lang="en-GB" sz="2800" dirty="0">
                  <a:solidFill>
                    <a:schemeClr val="bg1"/>
                  </a:solidFill>
                </a:endParaRPr>
              </a:p>
            </p:txBody>
          </p:sp>
        </mc:Choice>
        <mc:Fallback xmlns="">
          <p:sp>
            <p:nvSpPr>
              <p:cNvPr id="15" name="Rounded Rectangle 7">
                <a:extLst>
                  <a:ext uri="{FF2B5EF4-FFF2-40B4-BE49-F238E27FC236}">
                    <a16:creationId xmlns:a16="http://schemas.microsoft.com/office/drawing/2014/main" id="{5833343E-B829-4350-A88E-68237494A30E}"/>
                  </a:ext>
                </a:extLst>
              </p:cNvPr>
              <p:cNvSpPr>
                <a:spLocks noRot="1" noChangeAspect="1" noMove="1" noResize="1" noEditPoints="1" noAdjustHandles="1" noChangeArrowheads="1" noChangeShapeType="1" noTextEdit="1"/>
              </p:cNvSpPr>
              <p:nvPr/>
            </p:nvSpPr>
            <p:spPr>
              <a:xfrm>
                <a:off x="1679180" y="1627096"/>
                <a:ext cx="1108923" cy="522000"/>
              </a:xfrm>
              <a:prstGeom prst="roundRect">
                <a:avLst>
                  <a:gd name="adj" fmla="val 17275"/>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Rounded Rectangle 8">
                <a:extLst>
                  <a:ext uri="{FF2B5EF4-FFF2-40B4-BE49-F238E27FC236}">
                    <a16:creationId xmlns:a16="http://schemas.microsoft.com/office/drawing/2014/main" id="{B027A2FC-4F08-4BDD-9DE7-16C84428CFDA}"/>
                  </a:ext>
                </a:extLst>
              </p:cNvPr>
              <p:cNvSpPr/>
              <p:nvPr/>
            </p:nvSpPr>
            <p:spPr>
              <a:xfrm>
                <a:off x="2830743" y="2549061"/>
                <a:ext cx="3970107"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ea typeface="Cambria Math" panose="02040503050406030204" pitchFamily="18" charset="0"/>
                        </a:rPr>
                        <m:t>2</m:t>
                      </m:r>
                      <m:r>
                        <a:rPr lang="en-GB" sz="2800" b="0" i="0" dirty="0" smtClean="0">
                          <a:solidFill>
                            <a:srgbClr val="002060"/>
                          </a:solidFill>
                          <a:latin typeface="Cambria Math" panose="02040503050406030204" pitchFamily="18" charset="0"/>
                        </a:rPr>
                        <m:t>=</m:t>
                      </m:r>
                      <m:d>
                        <m:dPr>
                          <m:ctrlPr>
                            <a:rPr lang="en-IN" sz="2800" b="0" i="1" dirty="0" smtClean="0">
                              <a:solidFill>
                                <a:srgbClr val="002060"/>
                              </a:solidFill>
                              <a:latin typeface="Cambria Math" panose="02040503050406030204" pitchFamily="18" charset="0"/>
                            </a:rPr>
                          </m:ctrlPr>
                        </m:dPr>
                        <m:e>
                          <m:sSub>
                            <m:sSubPr>
                              <m:ctrlPr>
                                <a:rPr lang="en-GB" sz="2800" i="1" dirty="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C</m:t>
                              </m:r>
                            </m:e>
                            <m:sub>
                              <m:r>
                                <a:rPr lang="en-GB" sz="2800" b="0" i="0" dirty="0">
                                  <a:solidFill>
                                    <a:srgbClr val="002060"/>
                                  </a:solidFill>
                                  <a:latin typeface="Cambria Math" panose="02040503050406030204" pitchFamily="18" charset="0"/>
                                </a:rPr>
                                <m:t>1</m:t>
                              </m:r>
                            </m:sub>
                          </m:sSub>
                          <m:r>
                            <a:rPr lang="en-GB" sz="2800" b="0" i="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2</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b="0" i="0" dirty="0" smtClean="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4</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b="0" i="0" dirty="0" smtClean="0">
                                  <a:solidFill>
                                    <a:srgbClr val="002060"/>
                                  </a:solidFill>
                                  <a:latin typeface="Cambria Math" panose="02040503050406030204" pitchFamily="18" charset="0"/>
                                </a:rPr>
                                <m:t>3</m:t>
                              </m:r>
                            </m:sub>
                          </m:sSub>
                        </m:e>
                      </m:d>
                      <m:d>
                        <m:dPr>
                          <m:ctrlPr>
                            <a:rPr lang="en-IN" sz="2800" b="0" i="1" dirty="0" smtClean="0">
                              <a:solidFill>
                                <a:srgbClr val="002060"/>
                              </a:solidFill>
                              <a:latin typeface="Cambria Math" panose="02040503050406030204" pitchFamily="18" charset="0"/>
                            </a:rPr>
                          </m:ctrlPr>
                        </m:dPr>
                        <m:e>
                          <m:r>
                            <a:rPr lang="en-IN" sz="2800" b="0" i="1" dirty="0" smtClean="0">
                              <a:solidFill>
                                <a:srgbClr val="002060"/>
                              </a:solidFill>
                              <a:latin typeface="Cambria Math" panose="02040503050406030204" pitchFamily="18" charset="0"/>
                            </a:rPr>
                            <m:t>4</m:t>
                          </m:r>
                        </m:e>
                      </m:d>
                    </m:oMath>
                  </m:oMathPara>
                </a14:m>
                <a:endParaRPr lang="en-GB" sz="2800" dirty="0">
                  <a:solidFill>
                    <a:srgbClr val="002060"/>
                  </a:solidFill>
                </a:endParaRPr>
              </a:p>
            </p:txBody>
          </p:sp>
        </mc:Choice>
        <mc:Fallback xmlns="">
          <p:sp>
            <p:nvSpPr>
              <p:cNvPr id="24" name="Rounded Rectangle 8">
                <a:extLst>
                  <a:ext uri="{FF2B5EF4-FFF2-40B4-BE49-F238E27FC236}">
                    <a16:creationId xmlns:a16="http://schemas.microsoft.com/office/drawing/2014/main" id="{B027A2FC-4F08-4BDD-9DE7-16C84428CFDA}"/>
                  </a:ext>
                </a:extLst>
              </p:cNvPr>
              <p:cNvSpPr>
                <a:spLocks noRot="1" noChangeAspect="1" noMove="1" noResize="1" noEditPoints="1" noAdjustHandles="1" noChangeArrowheads="1" noChangeShapeType="1" noTextEdit="1"/>
              </p:cNvSpPr>
              <p:nvPr/>
            </p:nvSpPr>
            <p:spPr>
              <a:xfrm>
                <a:off x="2830743" y="2549061"/>
                <a:ext cx="3970107" cy="52200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1F5C676-02C4-4C86-A310-53E712CB4876}"/>
                  </a:ext>
                </a:extLst>
              </p:cNvPr>
              <p:cNvSpPr txBox="1"/>
              <p:nvPr/>
            </p:nvSpPr>
            <p:spPr>
              <a:xfrm>
                <a:off x="2163538" y="2504272"/>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A1F5C676-02C4-4C86-A310-53E712CB4876}"/>
                  </a:ext>
                </a:extLst>
              </p:cNvPr>
              <p:cNvSpPr txBox="1">
                <a:spLocks noRot="1" noChangeAspect="1" noMove="1" noResize="1" noEditPoints="1" noAdjustHandles="1" noChangeArrowheads="1" noChangeShapeType="1" noTextEdit="1"/>
              </p:cNvSpPr>
              <p:nvPr/>
            </p:nvSpPr>
            <p:spPr>
              <a:xfrm>
                <a:off x="2163538" y="2504272"/>
                <a:ext cx="667205"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Rounded Rectangle 8">
                <a:extLst>
                  <a:ext uri="{FF2B5EF4-FFF2-40B4-BE49-F238E27FC236}">
                    <a16:creationId xmlns:a16="http://schemas.microsoft.com/office/drawing/2014/main" id="{C2D5F98F-C7F6-4BDB-80DD-82D40D82C19A}"/>
                  </a:ext>
                </a:extLst>
              </p:cNvPr>
              <p:cNvSpPr/>
              <p:nvPr/>
            </p:nvSpPr>
            <p:spPr>
              <a:xfrm>
                <a:off x="6662443" y="2263405"/>
                <a:ext cx="959470"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m:t>
                          </m:r>
                          <m:r>
                            <a:rPr lang="en-IN" sz="2800" b="0" i="1" dirty="0" smtClean="0">
                              <a:solidFill>
                                <a:srgbClr val="002060"/>
                              </a:solidFill>
                              <a:latin typeface="Cambria Math" panose="02040503050406030204" pitchFamily="18" charset="0"/>
                            </a:rPr>
                            <m:t>2</m:t>
                          </m:r>
                          <m:r>
                            <a:rPr lang="en-IN" sz="2800" i="1" dirty="0">
                              <a:solidFill>
                                <a:srgbClr val="002060"/>
                              </a:solidFill>
                              <a:latin typeface="Cambria Math" panose="02040503050406030204" pitchFamily="18" charset="0"/>
                            </a:rPr>
                            <m:t> </m:t>
                          </m:r>
                        </m:den>
                      </m:f>
                    </m:oMath>
                  </m:oMathPara>
                </a14:m>
                <a:endParaRPr lang="en-GB" sz="2800" dirty="0">
                  <a:solidFill>
                    <a:srgbClr val="002060"/>
                  </a:solidFill>
                </a:endParaRPr>
              </a:p>
            </p:txBody>
          </p:sp>
        </mc:Choice>
        <mc:Fallback xmlns="">
          <p:sp>
            <p:nvSpPr>
              <p:cNvPr id="26" name="Rounded Rectangle 8">
                <a:extLst>
                  <a:ext uri="{FF2B5EF4-FFF2-40B4-BE49-F238E27FC236}">
                    <a16:creationId xmlns:a16="http://schemas.microsoft.com/office/drawing/2014/main" id="{C2D5F98F-C7F6-4BDB-80DD-82D40D82C19A}"/>
                  </a:ext>
                </a:extLst>
              </p:cNvPr>
              <p:cNvSpPr>
                <a:spLocks noRot="1" noChangeAspect="1" noMove="1" noResize="1" noEditPoints="1" noAdjustHandles="1" noChangeArrowheads="1" noChangeShapeType="1" noTextEdit="1"/>
              </p:cNvSpPr>
              <p:nvPr/>
            </p:nvSpPr>
            <p:spPr>
              <a:xfrm>
                <a:off x="6662443" y="2263405"/>
                <a:ext cx="959470" cy="987188"/>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13B3499-E80A-4A72-8DED-F625D41A63B0}"/>
                  </a:ext>
                </a:extLst>
              </p:cNvPr>
              <p:cNvSpPr txBox="1"/>
              <p:nvPr/>
            </p:nvSpPr>
            <p:spPr>
              <a:xfrm>
                <a:off x="2163538" y="3584955"/>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7" name="TextBox 26">
                <a:extLst>
                  <a:ext uri="{FF2B5EF4-FFF2-40B4-BE49-F238E27FC236}">
                    <a16:creationId xmlns:a16="http://schemas.microsoft.com/office/drawing/2014/main" id="{713B3499-E80A-4A72-8DED-F625D41A63B0}"/>
                  </a:ext>
                </a:extLst>
              </p:cNvPr>
              <p:cNvSpPr txBox="1">
                <a:spLocks noRot="1" noChangeAspect="1" noMove="1" noResize="1" noEditPoints="1" noAdjustHandles="1" noChangeArrowheads="1" noChangeShapeType="1" noTextEdit="1"/>
              </p:cNvSpPr>
              <p:nvPr/>
            </p:nvSpPr>
            <p:spPr>
              <a:xfrm>
                <a:off x="2163538" y="3584955"/>
                <a:ext cx="667205"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ounded Rectangle 8">
                <a:extLst>
                  <a:ext uri="{FF2B5EF4-FFF2-40B4-BE49-F238E27FC236}">
                    <a16:creationId xmlns:a16="http://schemas.microsoft.com/office/drawing/2014/main" id="{AC7AD39E-155C-4401-800F-B39AD36134A0}"/>
                  </a:ext>
                </a:extLst>
              </p:cNvPr>
              <p:cNvSpPr/>
              <p:nvPr/>
            </p:nvSpPr>
            <p:spPr>
              <a:xfrm>
                <a:off x="2830743" y="3576488"/>
                <a:ext cx="3510835" cy="54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d>
                        <m:dPr>
                          <m:ctrlPr>
                            <a:rPr lang="en-IN" sz="2800" b="0" i="1" dirty="0" smtClean="0">
                              <a:solidFill>
                                <a:srgbClr val="002060"/>
                              </a:solidFill>
                              <a:latin typeface="Cambria Math" panose="02040503050406030204" pitchFamily="18" charset="0"/>
                            </a:rPr>
                          </m:ctrlPr>
                        </m:dPr>
                        <m:e>
                          <m:sSub>
                            <m:sSubPr>
                              <m:ctrlPr>
                                <a:rPr lang="en-GB" sz="2800" i="1" dirty="0" smtClean="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GB" sz="2800" dirty="0">
                                  <a:solidFill>
                                    <a:srgbClr val="002060"/>
                                  </a:solidFill>
                                  <a:latin typeface="Cambria Math" panose="02040503050406030204" pitchFamily="18" charset="0"/>
                                </a:rPr>
                                <m:t>1</m:t>
                              </m:r>
                            </m:sub>
                          </m:sSub>
                          <m:r>
                            <a:rPr lang="en-GB" sz="2800" dirty="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2</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4</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e>
                      </m:d>
                      <m:d>
                        <m:dPr>
                          <m:ctrlPr>
                            <a:rPr lang="en-IN" sz="2800" i="1" dirty="0">
                              <a:solidFill>
                                <a:srgbClr val="002060"/>
                              </a:solidFill>
                              <a:latin typeface="Cambria Math" panose="02040503050406030204" pitchFamily="18" charset="0"/>
                            </a:rPr>
                          </m:ctrlPr>
                        </m:dPr>
                        <m:e>
                          <m:r>
                            <a:rPr lang="en-IN" sz="2800" i="1" dirty="0">
                              <a:solidFill>
                                <a:srgbClr val="002060"/>
                              </a:solidFill>
                              <a:latin typeface="Cambria Math" panose="02040503050406030204" pitchFamily="18" charset="0"/>
                            </a:rPr>
                            <m:t>4</m:t>
                          </m:r>
                        </m:e>
                      </m:d>
                    </m:oMath>
                  </m:oMathPara>
                </a14:m>
                <a:endParaRPr lang="en-GB" sz="2800" dirty="0">
                  <a:solidFill>
                    <a:srgbClr val="002060"/>
                  </a:solidFill>
                </a:endParaRPr>
              </a:p>
            </p:txBody>
          </p:sp>
        </mc:Choice>
        <mc:Fallback xmlns="">
          <p:sp>
            <p:nvSpPr>
              <p:cNvPr id="28" name="Rounded Rectangle 8">
                <a:extLst>
                  <a:ext uri="{FF2B5EF4-FFF2-40B4-BE49-F238E27FC236}">
                    <a16:creationId xmlns:a16="http://schemas.microsoft.com/office/drawing/2014/main" id="{AC7AD39E-155C-4401-800F-B39AD36134A0}"/>
                  </a:ext>
                </a:extLst>
              </p:cNvPr>
              <p:cNvSpPr>
                <a:spLocks noRot="1" noChangeAspect="1" noMove="1" noResize="1" noEditPoints="1" noAdjustHandles="1" noChangeArrowheads="1" noChangeShapeType="1" noTextEdit="1"/>
              </p:cNvSpPr>
              <p:nvPr/>
            </p:nvSpPr>
            <p:spPr>
              <a:xfrm>
                <a:off x="2830743" y="3576488"/>
                <a:ext cx="3510835" cy="54000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ounded Rectangle 8">
                <a:extLst>
                  <a:ext uri="{FF2B5EF4-FFF2-40B4-BE49-F238E27FC236}">
                    <a16:creationId xmlns:a16="http://schemas.microsoft.com/office/drawing/2014/main" id="{AF4B4A19-1DD8-4B08-BCE0-21F781FFCBC4}"/>
                  </a:ext>
                </a:extLst>
              </p:cNvPr>
              <p:cNvSpPr/>
              <p:nvPr/>
            </p:nvSpPr>
            <p:spPr>
              <a:xfrm>
                <a:off x="6037575" y="3306770"/>
                <a:ext cx="1520193"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smtClean="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2</m:t>
                      </m:r>
                      <m:r>
                        <a:rPr lang="en-IN" sz="2800" i="1"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m:t>
                          </m:r>
                          <m:r>
                            <a:rPr lang="en-IN" sz="2800" b="0" i="1" dirty="0" smtClean="0">
                              <a:solidFill>
                                <a:srgbClr val="002060"/>
                              </a:solidFill>
                              <a:latin typeface="Cambria Math" panose="02040503050406030204" pitchFamily="18" charset="0"/>
                            </a:rPr>
                            <m:t>2</m:t>
                          </m:r>
                          <m:r>
                            <a:rPr lang="en-IN" sz="2800" i="1" dirty="0">
                              <a:solidFill>
                                <a:srgbClr val="002060"/>
                              </a:solidFill>
                              <a:latin typeface="Cambria Math" panose="02040503050406030204" pitchFamily="18" charset="0"/>
                            </a:rPr>
                            <m:t> </m:t>
                          </m:r>
                        </m:den>
                      </m:f>
                    </m:oMath>
                  </m:oMathPara>
                </a14:m>
                <a:endParaRPr lang="en-GB" sz="2800" dirty="0">
                  <a:solidFill>
                    <a:srgbClr val="002060"/>
                  </a:solidFill>
                </a:endParaRPr>
              </a:p>
            </p:txBody>
          </p:sp>
        </mc:Choice>
        <mc:Fallback xmlns="">
          <p:sp>
            <p:nvSpPr>
              <p:cNvPr id="29" name="Rounded Rectangle 8">
                <a:extLst>
                  <a:ext uri="{FF2B5EF4-FFF2-40B4-BE49-F238E27FC236}">
                    <a16:creationId xmlns:a16="http://schemas.microsoft.com/office/drawing/2014/main" id="{AF4B4A19-1DD8-4B08-BCE0-21F781FFCBC4}"/>
                  </a:ext>
                </a:extLst>
              </p:cNvPr>
              <p:cNvSpPr>
                <a:spLocks noRot="1" noChangeAspect="1" noMove="1" noResize="1" noEditPoints="1" noAdjustHandles="1" noChangeArrowheads="1" noChangeShapeType="1" noTextEdit="1"/>
              </p:cNvSpPr>
              <p:nvPr/>
            </p:nvSpPr>
            <p:spPr>
              <a:xfrm>
                <a:off x="6037575" y="3306770"/>
                <a:ext cx="1520193" cy="987188"/>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ounded Rectangle 8">
                <a:extLst>
                  <a:ext uri="{FF2B5EF4-FFF2-40B4-BE49-F238E27FC236}">
                    <a16:creationId xmlns:a16="http://schemas.microsoft.com/office/drawing/2014/main" id="{B09D727B-C10B-41CE-8F05-4C2C8767E73D}"/>
                  </a:ext>
                </a:extLst>
              </p:cNvPr>
              <p:cNvSpPr/>
              <p:nvPr/>
            </p:nvSpPr>
            <p:spPr>
              <a:xfrm>
                <a:off x="7557771" y="3296305"/>
                <a:ext cx="959471"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b="0" i="1" dirty="0" smtClean="0">
                              <a:solidFill>
                                <a:srgbClr val="002060"/>
                              </a:solidFill>
                              <a:latin typeface="Cambria Math" panose="02040503050406030204" pitchFamily="18" charset="0"/>
                            </a:rPr>
                            <m:t>3</m:t>
                          </m:r>
                        </m:num>
                        <m:den>
                          <m:r>
                            <a:rPr lang="en-IN" sz="2800" i="1" dirty="0">
                              <a:solidFill>
                                <a:srgbClr val="002060"/>
                              </a:solidFill>
                              <a:latin typeface="Cambria Math" panose="02040503050406030204" pitchFamily="18" charset="0"/>
                            </a:rPr>
                            <m:t> </m:t>
                          </m:r>
                          <m:r>
                            <a:rPr lang="en-IN" sz="2800" b="0" i="1" dirty="0" smtClean="0">
                              <a:solidFill>
                                <a:srgbClr val="002060"/>
                              </a:solidFill>
                              <a:latin typeface="Cambria Math" panose="02040503050406030204" pitchFamily="18" charset="0"/>
                            </a:rPr>
                            <m:t>2</m:t>
                          </m:r>
                          <m:r>
                            <a:rPr lang="en-IN" sz="2800" i="1" dirty="0">
                              <a:solidFill>
                                <a:srgbClr val="002060"/>
                              </a:solidFill>
                              <a:latin typeface="Cambria Math" panose="02040503050406030204" pitchFamily="18" charset="0"/>
                            </a:rPr>
                            <m:t> </m:t>
                          </m:r>
                        </m:den>
                      </m:f>
                    </m:oMath>
                  </m:oMathPara>
                </a14:m>
                <a:endParaRPr lang="en-GB" sz="2800" dirty="0">
                  <a:solidFill>
                    <a:srgbClr val="002060"/>
                  </a:solidFill>
                </a:endParaRPr>
              </a:p>
            </p:txBody>
          </p:sp>
        </mc:Choice>
        <mc:Fallback xmlns="">
          <p:sp>
            <p:nvSpPr>
              <p:cNvPr id="30" name="Rounded Rectangle 8">
                <a:extLst>
                  <a:ext uri="{FF2B5EF4-FFF2-40B4-BE49-F238E27FC236}">
                    <a16:creationId xmlns:a16="http://schemas.microsoft.com/office/drawing/2014/main" id="{B09D727B-C10B-41CE-8F05-4C2C8767E73D}"/>
                  </a:ext>
                </a:extLst>
              </p:cNvPr>
              <p:cNvSpPr>
                <a:spLocks noRot="1" noChangeAspect="1" noMove="1" noResize="1" noEditPoints="1" noAdjustHandles="1" noChangeArrowheads="1" noChangeShapeType="1" noTextEdit="1"/>
              </p:cNvSpPr>
              <p:nvPr/>
            </p:nvSpPr>
            <p:spPr>
              <a:xfrm>
                <a:off x="7557771" y="3296305"/>
                <a:ext cx="959471" cy="987188"/>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F4EEDE2-2B60-4482-B929-798A50548766}"/>
                  </a:ext>
                </a:extLst>
              </p:cNvPr>
              <p:cNvSpPr txBox="1"/>
              <p:nvPr/>
            </p:nvSpPr>
            <p:spPr>
              <a:xfrm>
                <a:off x="2163538" y="4665638"/>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1" name="TextBox 30">
                <a:extLst>
                  <a:ext uri="{FF2B5EF4-FFF2-40B4-BE49-F238E27FC236}">
                    <a16:creationId xmlns:a16="http://schemas.microsoft.com/office/drawing/2014/main" id="{0F4EEDE2-2B60-4482-B929-798A50548766}"/>
                  </a:ext>
                </a:extLst>
              </p:cNvPr>
              <p:cNvSpPr txBox="1">
                <a:spLocks noRot="1" noChangeAspect="1" noMove="1" noResize="1" noEditPoints="1" noAdjustHandles="1" noChangeArrowheads="1" noChangeShapeType="1" noTextEdit="1"/>
              </p:cNvSpPr>
              <p:nvPr/>
            </p:nvSpPr>
            <p:spPr>
              <a:xfrm>
                <a:off x="2163538" y="4665638"/>
                <a:ext cx="667205" cy="5232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Rounded Rectangle 8">
                <a:extLst>
                  <a:ext uri="{FF2B5EF4-FFF2-40B4-BE49-F238E27FC236}">
                    <a16:creationId xmlns:a16="http://schemas.microsoft.com/office/drawing/2014/main" id="{0946A7FF-E6A5-4285-8A96-F14BF5FFEE6F}"/>
                  </a:ext>
                </a:extLst>
              </p:cNvPr>
              <p:cNvSpPr/>
              <p:nvPr/>
            </p:nvSpPr>
            <p:spPr>
              <a:xfrm>
                <a:off x="2830743" y="4433101"/>
                <a:ext cx="2847078"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1"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8 </m:t>
                          </m:r>
                        </m:den>
                      </m:f>
                      <m:r>
                        <a:rPr lang="en-GB" sz="2800" dirty="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2</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4</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oMath>
                  </m:oMathPara>
                </a14:m>
                <a:endParaRPr lang="en-GB" sz="2800" dirty="0">
                  <a:solidFill>
                    <a:srgbClr val="002060"/>
                  </a:solidFill>
                </a:endParaRPr>
              </a:p>
            </p:txBody>
          </p:sp>
        </mc:Choice>
        <mc:Fallback xmlns="">
          <p:sp>
            <p:nvSpPr>
              <p:cNvPr id="32" name="Rounded Rectangle 8">
                <a:extLst>
                  <a:ext uri="{FF2B5EF4-FFF2-40B4-BE49-F238E27FC236}">
                    <a16:creationId xmlns:a16="http://schemas.microsoft.com/office/drawing/2014/main" id="{0946A7FF-E6A5-4285-8A96-F14BF5FFEE6F}"/>
                  </a:ext>
                </a:extLst>
              </p:cNvPr>
              <p:cNvSpPr>
                <a:spLocks noRot="1" noChangeAspect="1" noMove="1" noResize="1" noEditPoints="1" noAdjustHandles="1" noChangeArrowheads="1" noChangeShapeType="1" noTextEdit="1"/>
              </p:cNvSpPr>
              <p:nvPr/>
            </p:nvSpPr>
            <p:spPr>
              <a:xfrm>
                <a:off x="2830743" y="4433101"/>
                <a:ext cx="2847078" cy="987188"/>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ounded Rectangle 8">
                <a:extLst>
                  <a:ext uri="{FF2B5EF4-FFF2-40B4-BE49-F238E27FC236}">
                    <a16:creationId xmlns:a16="http://schemas.microsoft.com/office/drawing/2014/main" id="{6398D078-7C11-41D8-8B0D-65042122B5F9}"/>
                  </a:ext>
                </a:extLst>
              </p:cNvPr>
              <p:cNvSpPr/>
              <p:nvPr/>
            </p:nvSpPr>
            <p:spPr>
              <a:xfrm>
                <a:off x="5544531" y="4418996"/>
                <a:ext cx="986088"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b="0" i="1" dirty="0" smtClean="0">
                              <a:solidFill>
                                <a:srgbClr val="002060"/>
                              </a:solidFill>
                              <a:latin typeface="Cambria Math" panose="02040503050406030204" pitchFamily="18" charset="0"/>
                            </a:rPr>
                            <m:t>3</m:t>
                          </m:r>
                        </m:num>
                        <m:den>
                          <m:r>
                            <a:rPr lang="en-IN" sz="2800" i="1" dirty="0">
                              <a:solidFill>
                                <a:srgbClr val="002060"/>
                              </a:solidFill>
                              <a:latin typeface="Cambria Math" panose="02040503050406030204" pitchFamily="18" charset="0"/>
                            </a:rPr>
                            <m:t> 8 </m:t>
                          </m:r>
                        </m:den>
                      </m:f>
                    </m:oMath>
                  </m:oMathPara>
                </a14:m>
                <a:endParaRPr lang="en-GB" sz="2800" dirty="0">
                  <a:solidFill>
                    <a:srgbClr val="002060"/>
                  </a:solidFill>
                </a:endParaRPr>
              </a:p>
            </p:txBody>
          </p:sp>
        </mc:Choice>
        <mc:Fallback xmlns="">
          <p:sp>
            <p:nvSpPr>
              <p:cNvPr id="33" name="Rounded Rectangle 8">
                <a:extLst>
                  <a:ext uri="{FF2B5EF4-FFF2-40B4-BE49-F238E27FC236}">
                    <a16:creationId xmlns:a16="http://schemas.microsoft.com/office/drawing/2014/main" id="{6398D078-7C11-41D8-8B0D-65042122B5F9}"/>
                  </a:ext>
                </a:extLst>
              </p:cNvPr>
              <p:cNvSpPr>
                <a:spLocks noRot="1" noChangeAspect="1" noMove="1" noResize="1" noEditPoints="1" noAdjustHandles="1" noChangeArrowheads="1" noChangeShapeType="1" noTextEdit="1"/>
              </p:cNvSpPr>
              <p:nvPr/>
            </p:nvSpPr>
            <p:spPr>
              <a:xfrm>
                <a:off x="5544531" y="4418996"/>
                <a:ext cx="986088" cy="987188"/>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ounded Rectangle 8">
                <a:extLst>
                  <a:ext uri="{FF2B5EF4-FFF2-40B4-BE49-F238E27FC236}">
                    <a16:creationId xmlns:a16="http://schemas.microsoft.com/office/drawing/2014/main" id="{90938A50-BEA5-4651-B5C1-CF3225819ED3}"/>
                  </a:ext>
                </a:extLst>
              </p:cNvPr>
              <p:cNvSpPr/>
              <p:nvPr/>
            </p:nvSpPr>
            <p:spPr>
              <a:xfrm>
                <a:off x="2830743" y="5789637"/>
                <a:ext cx="2030618" cy="522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1" dirty="0" smtClean="0">
                          <a:solidFill>
                            <a:srgbClr val="002060"/>
                          </a:solidFill>
                          <a:latin typeface="Cambria Math" panose="02040503050406030204" pitchFamily="18" charset="0"/>
                        </a:rPr>
                        <m:t>2</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4</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oMath>
                  </m:oMathPara>
                </a14:m>
                <a:endParaRPr lang="en-GB" sz="2800" dirty="0">
                  <a:solidFill>
                    <a:srgbClr val="002060"/>
                  </a:solidFill>
                </a:endParaRPr>
              </a:p>
            </p:txBody>
          </p:sp>
        </mc:Choice>
        <mc:Fallback xmlns="">
          <p:sp>
            <p:nvSpPr>
              <p:cNvPr id="35" name="Rounded Rectangle 8">
                <a:extLst>
                  <a:ext uri="{FF2B5EF4-FFF2-40B4-BE49-F238E27FC236}">
                    <a16:creationId xmlns:a16="http://schemas.microsoft.com/office/drawing/2014/main" id="{90938A50-BEA5-4651-B5C1-CF3225819ED3}"/>
                  </a:ext>
                </a:extLst>
              </p:cNvPr>
              <p:cNvSpPr>
                <a:spLocks noRot="1" noChangeAspect="1" noMove="1" noResize="1" noEditPoints="1" noAdjustHandles="1" noChangeArrowheads="1" noChangeShapeType="1" noTextEdit="1"/>
              </p:cNvSpPr>
              <p:nvPr/>
            </p:nvSpPr>
            <p:spPr>
              <a:xfrm>
                <a:off x="2830743" y="5789637"/>
                <a:ext cx="2030618" cy="52200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EB53EF4-BF9D-4934-BA4E-35E7FF070778}"/>
                  </a:ext>
                </a:extLst>
              </p:cNvPr>
              <p:cNvSpPr txBox="1"/>
              <p:nvPr/>
            </p:nvSpPr>
            <p:spPr>
              <a:xfrm>
                <a:off x="2163538" y="5746320"/>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6" name="TextBox 35">
                <a:extLst>
                  <a:ext uri="{FF2B5EF4-FFF2-40B4-BE49-F238E27FC236}">
                    <a16:creationId xmlns:a16="http://schemas.microsoft.com/office/drawing/2014/main" id="{BEB53EF4-BF9D-4934-BA4E-35E7FF070778}"/>
                  </a:ext>
                </a:extLst>
              </p:cNvPr>
              <p:cNvSpPr txBox="1">
                <a:spLocks noRot="1" noChangeAspect="1" noMove="1" noResize="1" noEditPoints="1" noAdjustHandles="1" noChangeArrowheads="1" noChangeShapeType="1" noTextEdit="1"/>
              </p:cNvSpPr>
              <p:nvPr/>
            </p:nvSpPr>
            <p:spPr>
              <a:xfrm>
                <a:off x="2163538" y="5746320"/>
                <a:ext cx="667205" cy="523220"/>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ounded Rectangle 8">
                <a:extLst>
                  <a:ext uri="{FF2B5EF4-FFF2-40B4-BE49-F238E27FC236}">
                    <a16:creationId xmlns:a16="http://schemas.microsoft.com/office/drawing/2014/main" id="{C078A628-5F66-4E84-AA83-4EB7EFD87B26}"/>
                  </a:ext>
                </a:extLst>
              </p:cNvPr>
              <p:cNvSpPr/>
              <p:nvPr/>
            </p:nvSpPr>
            <p:spPr>
              <a:xfrm>
                <a:off x="4543321" y="5514597"/>
                <a:ext cx="986086"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b="0" i="1" dirty="0" smtClean="0">
                              <a:solidFill>
                                <a:srgbClr val="002060"/>
                              </a:solidFill>
                              <a:latin typeface="Cambria Math" panose="02040503050406030204" pitchFamily="18" charset="0"/>
                            </a:rPr>
                            <m:t>3</m:t>
                          </m:r>
                        </m:num>
                        <m:den>
                          <m:r>
                            <a:rPr lang="en-IN" sz="2800" i="1" dirty="0">
                              <a:solidFill>
                                <a:srgbClr val="002060"/>
                              </a:solidFill>
                              <a:latin typeface="Cambria Math" panose="02040503050406030204" pitchFamily="18" charset="0"/>
                            </a:rPr>
                            <m:t> 8 </m:t>
                          </m:r>
                        </m:den>
                      </m:f>
                    </m:oMath>
                  </m:oMathPara>
                </a14:m>
                <a:endParaRPr lang="en-GB" sz="2800" dirty="0">
                  <a:solidFill>
                    <a:srgbClr val="002060"/>
                  </a:solidFill>
                </a:endParaRPr>
              </a:p>
            </p:txBody>
          </p:sp>
        </mc:Choice>
        <mc:Fallback xmlns="">
          <p:sp>
            <p:nvSpPr>
              <p:cNvPr id="37" name="Rounded Rectangle 8">
                <a:extLst>
                  <a:ext uri="{FF2B5EF4-FFF2-40B4-BE49-F238E27FC236}">
                    <a16:creationId xmlns:a16="http://schemas.microsoft.com/office/drawing/2014/main" id="{C078A628-5F66-4E84-AA83-4EB7EFD87B26}"/>
                  </a:ext>
                </a:extLst>
              </p:cNvPr>
              <p:cNvSpPr>
                <a:spLocks noRot="1" noChangeAspect="1" noMove="1" noResize="1" noEditPoints="1" noAdjustHandles="1" noChangeArrowheads="1" noChangeShapeType="1" noTextEdit="1"/>
              </p:cNvSpPr>
              <p:nvPr/>
            </p:nvSpPr>
            <p:spPr>
              <a:xfrm>
                <a:off x="4543321" y="5514597"/>
                <a:ext cx="986086" cy="987188"/>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ounded Rectangle 8">
                <a:extLst>
                  <a:ext uri="{FF2B5EF4-FFF2-40B4-BE49-F238E27FC236}">
                    <a16:creationId xmlns:a16="http://schemas.microsoft.com/office/drawing/2014/main" id="{E1C9ADBA-6973-4D5B-8B7B-E421EE2AEC5A}"/>
                  </a:ext>
                </a:extLst>
              </p:cNvPr>
              <p:cNvSpPr/>
              <p:nvPr/>
            </p:nvSpPr>
            <p:spPr>
              <a:xfrm>
                <a:off x="5391447" y="5531222"/>
                <a:ext cx="986086"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1" dirty="0" smtClean="0">
                          <a:solidFill>
                            <a:srgbClr val="002060"/>
                          </a:solidFill>
                          <a:latin typeface="Cambria Math" panose="02040503050406030204" pitchFamily="18" charset="0"/>
                        </a:rPr>
                        <m:t>+ </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8 </m:t>
                          </m:r>
                        </m:den>
                      </m:f>
                    </m:oMath>
                  </m:oMathPara>
                </a14:m>
                <a:endParaRPr lang="en-GB" sz="2800" dirty="0">
                  <a:solidFill>
                    <a:srgbClr val="002060"/>
                  </a:solidFill>
                </a:endParaRPr>
              </a:p>
            </p:txBody>
          </p:sp>
        </mc:Choice>
        <mc:Fallback xmlns="">
          <p:sp>
            <p:nvSpPr>
              <p:cNvPr id="38" name="Rounded Rectangle 8">
                <a:extLst>
                  <a:ext uri="{FF2B5EF4-FFF2-40B4-BE49-F238E27FC236}">
                    <a16:creationId xmlns:a16="http://schemas.microsoft.com/office/drawing/2014/main" id="{E1C9ADBA-6973-4D5B-8B7B-E421EE2AEC5A}"/>
                  </a:ext>
                </a:extLst>
              </p:cNvPr>
              <p:cNvSpPr>
                <a:spLocks noRot="1" noChangeAspect="1" noMove="1" noResize="1" noEditPoints="1" noAdjustHandles="1" noChangeArrowheads="1" noChangeShapeType="1" noTextEdit="1"/>
              </p:cNvSpPr>
              <p:nvPr/>
            </p:nvSpPr>
            <p:spPr>
              <a:xfrm>
                <a:off x="5391447" y="5531222"/>
                <a:ext cx="986086" cy="987188"/>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ounded Rectangle 8">
                <a:extLst>
                  <a:ext uri="{FF2B5EF4-FFF2-40B4-BE49-F238E27FC236}">
                    <a16:creationId xmlns:a16="http://schemas.microsoft.com/office/drawing/2014/main" id="{007A1517-CCE4-41C5-B8A5-9F68BEE7F2F8}"/>
                  </a:ext>
                </a:extLst>
              </p:cNvPr>
              <p:cNvSpPr/>
              <p:nvPr/>
            </p:nvSpPr>
            <p:spPr>
              <a:xfrm>
                <a:off x="8047923" y="4756041"/>
                <a:ext cx="2033481" cy="54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1" dirty="0" smtClean="0">
                          <a:solidFill>
                            <a:srgbClr val="002060"/>
                          </a:solidFill>
                          <a:latin typeface="Cambria Math" panose="02040503050406030204" pitchFamily="18" charset="0"/>
                        </a:rPr>
                        <m:t>2</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4</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oMath>
                  </m:oMathPara>
                </a14:m>
                <a:endParaRPr lang="en-GB" sz="2800" dirty="0">
                  <a:solidFill>
                    <a:srgbClr val="002060"/>
                  </a:solidFill>
                </a:endParaRPr>
              </a:p>
            </p:txBody>
          </p:sp>
        </mc:Choice>
        <mc:Fallback xmlns="">
          <p:sp>
            <p:nvSpPr>
              <p:cNvPr id="39" name="Rounded Rectangle 8">
                <a:extLst>
                  <a:ext uri="{FF2B5EF4-FFF2-40B4-BE49-F238E27FC236}">
                    <a16:creationId xmlns:a16="http://schemas.microsoft.com/office/drawing/2014/main" id="{007A1517-CCE4-41C5-B8A5-9F68BEE7F2F8}"/>
                  </a:ext>
                </a:extLst>
              </p:cNvPr>
              <p:cNvSpPr>
                <a:spLocks noRot="1" noChangeAspect="1" noMove="1" noResize="1" noEditPoints="1" noAdjustHandles="1" noChangeArrowheads="1" noChangeShapeType="1" noTextEdit="1"/>
              </p:cNvSpPr>
              <p:nvPr/>
            </p:nvSpPr>
            <p:spPr>
              <a:xfrm>
                <a:off x="8047923" y="4756041"/>
                <a:ext cx="2033481" cy="540000"/>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004F211-9418-4EF2-8F16-D28C6EB3A374}"/>
                  </a:ext>
                </a:extLst>
              </p:cNvPr>
              <p:cNvSpPr txBox="1"/>
              <p:nvPr/>
            </p:nvSpPr>
            <p:spPr>
              <a:xfrm>
                <a:off x="7443908" y="4756041"/>
                <a:ext cx="667205"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40" name="TextBox 39">
                <a:extLst>
                  <a:ext uri="{FF2B5EF4-FFF2-40B4-BE49-F238E27FC236}">
                    <a16:creationId xmlns:a16="http://schemas.microsoft.com/office/drawing/2014/main" id="{F004F211-9418-4EF2-8F16-D28C6EB3A374}"/>
                  </a:ext>
                </a:extLst>
              </p:cNvPr>
              <p:cNvSpPr txBox="1">
                <a:spLocks noRot="1" noChangeAspect="1" noMove="1" noResize="1" noEditPoints="1" noAdjustHandles="1" noChangeArrowheads="1" noChangeShapeType="1" noTextEdit="1"/>
              </p:cNvSpPr>
              <p:nvPr/>
            </p:nvSpPr>
            <p:spPr>
              <a:xfrm>
                <a:off x="7443908" y="4756041"/>
                <a:ext cx="667205" cy="540000"/>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Rounded Rectangle 8">
                <a:extLst>
                  <a:ext uri="{FF2B5EF4-FFF2-40B4-BE49-F238E27FC236}">
                    <a16:creationId xmlns:a16="http://schemas.microsoft.com/office/drawing/2014/main" id="{CA271988-3F20-4493-ADA4-0E5B22BEE657}"/>
                  </a:ext>
                </a:extLst>
              </p:cNvPr>
              <p:cNvSpPr/>
              <p:nvPr/>
            </p:nvSpPr>
            <p:spPr>
              <a:xfrm>
                <a:off x="9757389" y="4460132"/>
                <a:ext cx="986086"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smtClean="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m:t>
                          </m:r>
                          <m:r>
                            <a:rPr lang="en-IN" sz="2800" b="0" i="1" dirty="0" smtClean="0">
                              <a:solidFill>
                                <a:srgbClr val="002060"/>
                              </a:solidFill>
                              <a:latin typeface="Cambria Math" panose="02040503050406030204" pitchFamily="18" charset="0"/>
                            </a:rPr>
                            <m:t>2</m:t>
                          </m:r>
                          <m:r>
                            <a:rPr lang="en-IN" sz="2800" i="1" dirty="0">
                              <a:solidFill>
                                <a:srgbClr val="002060"/>
                              </a:solidFill>
                              <a:latin typeface="Cambria Math" panose="02040503050406030204" pitchFamily="18" charset="0"/>
                            </a:rPr>
                            <m:t> </m:t>
                          </m:r>
                        </m:den>
                      </m:f>
                    </m:oMath>
                  </m:oMathPara>
                </a14:m>
                <a:endParaRPr lang="en-GB" sz="2800" dirty="0">
                  <a:solidFill>
                    <a:srgbClr val="002060"/>
                  </a:solidFill>
                </a:endParaRPr>
              </a:p>
            </p:txBody>
          </p:sp>
        </mc:Choice>
        <mc:Fallback xmlns="">
          <p:sp>
            <p:nvSpPr>
              <p:cNvPr id="41" name="Rounded Rectangle 8">
                <a:extLst>
                  <a:ext uri="{FF2B5EF4-FFF2-40B4-BE49-F238E27FC236}">
                    <a16:creationId xmlns:a16="http://schemas.microsoft.com/office/drawing/2014/main" id="{CA271988-3F20-4493-ADA4-0E5B22BEE657}"/>
                  </a:ext>
                </a:extLst>
              </p:cNvPr>
              <p:cNvSpPr>
                <a:spLocks noRot="1" noChangeAspect="1" noMove="1" noResize="1" noEditPoints="1" noAdjustHandles="1" noChangeArrowheads="1" noChangeShapeType="1" noTextEdit="1"/>
              </p:cNvSpPr>
              <p:nvPr/>
            </p:nvSpPr>
            <p:spPr>
              <a:xfrm>
                <a:off x="9757389" y="4460132"/>
                <a:ext cx="986086" cy="987188"/>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Rounded Rectangle 8">
                <a:extLst>
                  <a:ext uri="{FF2B5EF4-FFF2-40B4-BE49-F238E27FC236}">
                    <a16:creationId xmlns:a16="http://schemas.microsoft.com/office/drawing/2014/main" id="{4236A518-AEFE-4F37-813E-A37BEC5E3EC8}"/>
                  </a:ext>
                </a:extLst>
              </p:cNvPr>
              <p:cNvSpPr/>
              <p:nvPr/>
            </p:nvSpPr>
            <p:spPr>
              <a:xfrm>
                <a:off x="10952824" y="5771637"/>
                <a:ext cx="986087" cy="54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i="1" dirty="0" smtClean="0">
                          <a:solidFill>
                            <a:srgbClr val="002060"/>
                          </a:solidFill>
                          <a:latin typeface="Cambria Math" panose="02040503050406030204" pitchFamily="18" charset="0"/>
                        </a:rPr>
                        <m:t>…</m:t>
                      </m:r>
                      <m:d>
                        <m:dPr>
                          <m:ctrlPr>
                            <a:rPr lang="en-IN" sz="2800" b="0" i="1" dirty="0" smtClean="0">
                              <a:solidFill>
                                <a:srgbClr val="002060"/>
                              </a:solidFill>
                              <a:latin typeface="Cambria Math" panose="02040503050406030204" pitchFamily="18" charset="0"/>
                            </a:rPr>
                          </m:ctrlPr>
                        </m:dPr>
                        <m:e>
                          <m:r>
                            <a:rPr lang="en-IN" sz="2800" b="0" i="1" dirty="0" smtClean="0">
                              <a:solidFill>
                                <a:srgbClr val="002060"/>
                              </a:solidFill>
                              <a:latin typeface="Cambria Math" panose="02040503050406030204" pitchFamily="18" charset="0"/>
                            </a:rPr>
                            <m:t>2</m:t>
                          </m:r>
                        </m:e>
                      </m:d>
                    </m:oMath>
                  </m:oMathPara>
                </a14:m>
                <a:endParaRPr lang="en-GB" sz="2800" dirty="0">
                  <a:solidFill>
                    <a:srgbClr val="002060"/>
                  </a:solidFill>
                </a:endParaRPr>
              </a:p>
            </p:txBody>
          </p:sp>
        </mc:Choice>
        <mc:Fallback xmlns="">
          <p:sp>
            <p:nvSpPr>
              <p:cNvPr id="42" name="Rounded Rectangle 8">
                <a:extLst>
                  <a:ext uri="{FF2B5EF4-FFF2-40B4-BE49-F238E27FC236}">
                    <a16:creationId xmlns:a16="http://schemas.microsoft.com/office/drawing/2014/main" id="{4236A518-AEFE-4F37-813E-A37BEC5E3EC8}"/>
                  </a:ext>
                </a:extLst>
              </p:cNvPr>
              <p:cNvSpPr>
                <a:spLocks noRot="1" noChangeAspect="1" noMove="1" noResize="1" noEditPoints="1" noAdjustHandles="1" noChangeArrowheads="1" noChangeShapeType="1" noTextEdit="1"/>
              </p:cNvSpPr>
              <p:nvPr/>
            </p:nvSpPr>
            <p:spPr>
              <a:xfrm>
                <a:off x="10952824" y="5771637"/>
                <a:ext cx="986087" cy="540000"/>
              </a:xfrm>
              <a:prstGeom prst="rect">
                <a:avLst/>
              </a:prstGeom>
              <a:blipFill>
                <a:blip r:embed="rId2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ounded Rectangle 8">
                <a:extLst>
                  <a:ext uri="{FF2B5EF4-FFF2-40B4-BE49-F238E27FC236}">
                    <a16:creationId xmlns:a16="http://schemas.microsoft.com/office/drawing/2014/main" id="{9EAC648F-9562-4EBF-BBD1-C1F4F8763B61}"/>
                  </a:ext>
                </a:extLst>
              </p:cNvPr>
              <p:cNvSpPr/>
              <p:nvPr/>
            </p:nvSpPr>
            <p:spPr>
              <a:xfrm>
                <a:off x="8271019" y="5828627"/>
                <a:ext cx="1591377" cy="54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2</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oMath>
                  </m:oMathPara>
                </a14:m>
                <a:endParaRPr lang="en-GB" sz="2800" dirty="0">
                  <a:solidFill>
                    <a:srgbClr val="002060"/>
                  </a:solidFill>
                </a:endParaRPr>
              </a:p>
            </p:txBody>
          </p:sp>
        </mc:Choice>
        <mc:Fallback xmlns="">
          <p:sp>
            <p:nvSpPr>
              <p:cNvPr id="44" name="Rounded Rectangle 8">
                <a:extLst>
                  <a:ext uri="{FF2B5EF4-FFF2-40B4-BE49-F238E27FC236}">
                    <a16:creationId xmlns:a16="http://schemas.microsoft.com/office/drawing/2014/main" id="{9EAC648F-9562-4EBF-BBD1-C1F4F8763B61}"/>
                  </a:ext>
                </a:extLst>
              </p:cNvPr>
              <p:cNvSpPr>
                <a:spLocks noRot="1" noChangeAspect="1" noMove="1" noResize="1" noEditPoints="1" noAdjustHandles="1" noChangeArrowheads="1" noChangeShapeType="1" noTextEdit="1"/>
              </p:cNvSpPr>
              <p:nvPr/>
            </p:nvSpPr>
            <p:spPr>
              <a:xfrm>
                <a:off x="8271019" y="5828627"/>
                <a:ext cx="1591377" cy="540000"/>
              </a:xfrm>
              <a:prstGeom prst="rect">
                <a:avLst/>
              </a:prstGeom>
              <a:blipFill>
                <a:blip r:embed="rId2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321EF6E-3560-441C-9609-645309ABB4CC}"/>
                  </a:ext>
                </a:extLst>
              </p:cNvPr>
              <p:cNvSpPr txBox="1"/>
              <p:nvPr/>
            </p:nvSpPr>
            <p:spPr>
              <a:xfrm>
                <a:off x="7443908" y="5828627"/>
                <a:ext cx="667205"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45" name="TextBox 44">
                <a:extLst>
                  <a:ext uri="{FF2B5EF4-FFF2-40B4-BE49-F238E27FC236}">
                    <a16:creationId xmlns:a16="http://schemas.microsoft.com/office/drawing/2014/main" id="{E321EF6E-3560-441C-9609-645309ABB4CC}"/>
                  </a:ext>
                </a:extLst>
              </p:cNvPr>
              <p:cNvSpPr txBox="1">
                <a:spLocks noRot="1" noChangeAspect="1" noMove="1" noResize="1" noEditPoints="1" noAdjustHandles="1" noChangeArrowheads="1" noChangeShapeType="1" noTextEdit="1"/>
              </p:cNvSpPr>
              <p:nvPr/>
            </p:nvSpPr>
            <p:spPr>
              <a:xfrm>
                <a:off x="7443908" y="5828627"/>
                <a:ext cx="667205" cy="540000"/>
              </a:xfrm>
              <a:prstGeom prst="rect">
                <a:avLst/>
              </a:prstGeom>
              <a:blipFill>
                <a:blip r:embed="rId2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Rounded Rectangle 8">
                <a:extLst>
                  <a:ext uri="{FF2B5EF4-FFF2-40B4-BE49-F238E27FC236}">
                    <a16:creationId xmlns:a16="http://schemas.microsoft.com/office/drawing/2014/main" id="{BC04753E-8AA1-4DE4-9A39-9E407844A31B}"/>
                  </a:ext>
                </a:extLst>
              </p:cNvPr>
              <p:cNvSpPr/>
              <p:nvPr/>
            </p:nvSpPr>
            <p:spPr>
              <a:xfrm>
                <a:off x="9757389" y="5532718"/>
                <a:ext cx="986086"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GB" sz="2800" dirty="0" smtClean="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m:t>
                          </m:r>
                          <m:r>
                            <a:rPr lang="en-IN" sz="2800" b="0" i="1" dirty="0" smtClean="0">
                              <a:solidFill>
                                <a:srgbClr val="002060"/>
                              </a:solidFill>
                              <a:latin typeface="Cambria Math" panose="02040503050406030204" pitchFamily="18" charset="0"/>
                            </a:rPr>
                            <m:t>4</m:t>
                          </m:r>
                          <m:r>
                            <a:rPr lang="en-IN" sz="2800" i="1" dirty="0">
                              <a:solidFill>
                                <a:srgbClr val="002060"/>
                              </a:solidFill>
                              <a:latin typeface="Cambria Math" panose="02040503050406030204" pitchFamily="18" charset="0"/>
                            </a:rPr>
                            <m:t> </m:t>
                          </m:r>
                        </m:den>
                      </m:f>
                    </m:oMath>
                  </m:oMathPara>
                </a14:m>
                <a:endParaRPr lang="en-GB" sz="2800" dirty="0">
                  <a:solidFill>
                    <a:srgbClr val="002060"/>
                  </a:solidFill>
                </a:endParaRPr>
              </a:p>
            </p:txBody>
          </p:sp>
        </mc:Choice>
        <mc:Fallback xmlns="">
          <p:sp>
            <p:nvSpPr>
              <p:cNvPr id="46" name="Rounded Rectangle 8">
                <a:extLst>
                  <a:ext uri="{FF2B5EF4-FFF2-40B4-BE49-F238E27FC236}">
                    <a16:creationId xmlns:a16="http://schemas.microsoft.com/office/drawing/2014/main" id="{BC04753E-8AA1-4DE4-9A39-9E407844A31B}"/>
                  </a:ext>
                </a:extLst>
              </p:cNvPr>
              <p:cNvSpPr>
                <a:spLocks noRot="1" noChangeAspect="1" noMove="1" noResize="1" noEditPoints="1" noAdjustHandles="1" noChangeArrowheads="1" noChangeShapeType="1" noTextEdit="1"/>
              </p:cNvSpPr>
              <p:nvPr/>
            </p:nvSpPr>
            <p:spPr>
              <a:xfrm>
                <a:off x="9757389" y="5532718"/>
                <a:ext cx="986086" cy="987188"/>
              </a:xfrm>
              <a:prstGeom prst="rect">
                <a:avLst/>
              </a:prstGeom>
              <a:blipFill>
                <a:blip r:embed="rId2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CD2C9DA-2069-469B-B41C-0517E5184FF0}"/>
                  </a:ext>
                </a:extLst>
              </p:cNvPr>
              <p:cNvSpPr txBox="1"/>
              <p:nvPr/>
            </p:nvSpPr>
            <p:spPr>
              <a:xfrm>
                <a:off x="6838950" y="731176"/>
                <a:ext cx="5353050" cy="578685"/>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800">
                    <a:solidFill>
                      <a:schemeClr val="bg1"/>
                    </a:solidFill>
                  </a:defRPr>
                </a:lvl1pPr>
              </a:lstStyle>
              <a:p>
                <a:pPr/>
                <a14:m>
                  <m:oMathPara xmlns:m="http://schemas.openxmlformats.org/officeDocument/2006/math">
                    <m:oMathParaPr>
                      <m:jc m:val="center"/>
                    </m:oMathParaPr>
                    <m:oMath xmlns:m="http://schemas.openxmlformats.org/officeDocument/2006/math">
                      <m:sSub>
                        <m:sSubPr>
                          <m:ctrlPr>
                            <a:rPr lang="en-IN" sz="2400" b="1" i="1" dirty="0">
                              <a:latin typeface="Cambria Math" panose="02040503050406030204" pitchFamily="18" charset="0"/>
                            </a:rPr>
                          </m:ctrlPr>
                        </m:sSubPr>
                        <m:e>
                          <m:r>
                            <a:rPr lang="en-IN" sz="2400" b="1" i="0" dirty="0">
                              <a:latin typeface="Cambria Math" panose="02040503050406030204" pitchFamily="18" charset="0"/>
                            </a:rPr>
                            <m:t>𝐚</m:t>
                          </m:r>
                        </m:e>
                        <m:sub>
                          <m:r>
                            <a:rPr lang="en-IN" sz="2400" b="1" i="0" dirty="0">
                              <a:latin typeface="Cambria Math" panose="02040503050406030204" pitchFamily="18" charset="0"/>
                            </a:rPr>
                            <m:t>𝐧</m:t>
                          </m:r>
                        </m:sub>
                      </m:sSub>
                      <m:r>
                        <a:rPr lang="en-IN" sz="2400" b="1" i="0" dirty="0">
                          <a:latin typeface="Cambria Math" panose="02040503050406030204" pitchFamily="18" charset="0"/>
                        </a:rPr>
                        <m:t>=</m:t>
                      </m:r>
                      <m:d>
                        <m:dPr>
                          <m:ctrlPr>
                            <a:rPr lang="en-GB" sz="2400" b="1" i="1" dirty="0">
                              <a:latin typeface="Cambria Math" panose="02040503050406030204" pitchFamily="18" charset="0"/>
                            </a:rPr>
                          </m:ctrlPr>
                        </m:dPr>
                        <m:e>
                          <m:sSub>
                            <m:sSubPr>
                              <m:ctrlPr>
                                <a:rPr lang="en-GB" sz="2400" b="1" i="1" dirty="0">
                                  <a:latin typeface="Cambria Math" panose="02040503050406030204" pitchFamily="18" charset="0"/>
                                </a:rPr>
                              </m:ctrlPr>
                            </m:sSubPr>
                            <m:e>
                              <m:r>
                                <a:rPr lang="en-GB" sz="2400" b="1" i="0" dirty="0">
                                  <a:latin typeface="Cambria Math" panose="02040503050406030204" pitchFamily="18" charset="0"/>
                                </a:rPr>
                                <m:t>𝐂</m:t>
                              </m:r>
                            </m:e>
                            <m:sub>
                              <m:r>
                                <a:rPr lang="en-GB" sz="2400" b="1" i="0" dirty="0">
                                  <a:latin typeface="Cambria Math" panose="02040503050406030204" pitchFamily="18" charset="0"/>
                                </a:rPr>
                                <m:t>𝟏</m:t>
                              </m:r>
                            </m:sub>
                          </m:sSub>
                          <m:r>
                            <a:rPr lang="en-GB" sz="2400" b="1" i="0" dirty="0">
                              <a:latin typeface="Cambria Math" panose="02040503050406030204" pitchFamily="18" charset="0"/>
                            </a:rPr>
                            <m:t>+</m:t>
                          </m:r>
                          <m:sSub>
                            <m:sSubPr>
                              <m:ctrlPr>
                                <a:rPr lang="en-GB" sz="2400" b="1" i="1" dirty="0">
                                  <a:latin typeface="Cambria Math" panose="02040503050406030204" pitchFamily="18" charset="0"/>
                                </a:rPr>
                              </m:ctrlPr>
                            </m:sSubPr>
                            <m:e>
                              <m:r>
                                <a:rPr lang="en-GB" sz="2400" b="1" i="0" dirty="0">
                                  <a:latin typeface="Cambria Math" panose="02040503050406030204" pitchFamily="18" charset="0"/>
                                </a:rPr>
                                <m:t>𝐂</m:t>
                              </m:r>
                            </m:e>
                            <m:sub>
                              <m:r>
                                <a:rPr lang="en-GB" sz="2400" b="1" i="0" dirty="0">
                                  <a:latin typeface="Cambria Math" panose="02040503050406030204" pitchFamily="18" charset="0"/>
                                </a:rPr>
                                <m:t>𝟐</m:t>
                              </m:r>
                            </m:sub>
                          </m:sSub>
                          <m:r>
                            <a:rPr lang="en-GB" sz="2400" b="1" i="0" dirty="0">
                              <a:latin typeface="Cambria Math" panose="02040503050406030204" pitchFamily="18" charset="0"/>
                            </a:rPr>
                            <m:t>𝐧</m:t>
                          </m:r>
                          <m:r>
                            <a:rPr lang="en-GB" sz="2400" b="1" i="0" dirty="0">
                              <a:latin typeface="Cambria Math" panose="02040503050406030204" pitchFamily="18" charset="0"/>
                            </a:rPr>
                            <m:t>+</m:t>
                          </m:r>
                          <m:sSub>
                            <m:sSubPr>
                              <m:ctrlPr>
                                <a:rPr lang="en-GB" sz="2400" b="1" i="1" dirty="0">
                                  <a:latin typeface="Cambria Math" panose="02040503050406030204" pitchFamily="18" charset="0"/>
                                </a:rPr>
                              </m:ctrlPr>
                            </m:sSubPr>
                            <m:e>
                              <m:r>
                                <a:rPr lang="en-GB" sz="2400" b="1" i="0" dirty="0">
                                  <a:latin typeface="Cambria Math" panose="02040503050406030204" pitchFamily="18" charset="0"/>
                                </a:rPr>
                                <m:t>𝐂</m:t>
                              </m:r>
                            </m:e>
                            <m:sub>
                              <m:r>
                                <a:rPr lang="en-GB" sz="2400" b="1" i="0" dirty="0">
                                  <a:latin typeface="Cambria Math" panose="02040503050406030204" pitchFamily="18" charset="0"/>
                                </a:rPr>
                                <m:t>𝟑</m:t>
                              </m:r>
                            </m:sub>
                          </m:sSub>
                          <m:sSup>
                            <m:sSupPr>
                              <m:ctrlPr>
                                <a:rPr lang="en-GB" sz="2400" b="1" i="1" dirty="0">
                                  <a:latin typeface="Cambria Math" panose="02040503050406030204" pitchFamily="18" charset="0"/>
                                </a:rPr>
                              </m:ctrlPr>
                            </m:sSupPr>
                            <m:e>
                              <m:r>
                                <a:rPr lang="en-GB" sz="2400" b="1" i="0" dirty="0">
                                  <a:latin typeface="Cambria Math" panose="02040503050406030204" pitchFamily="18" charset="0"/>
                                </a:rPr>
                                <m:t>𝐧</m:t>
                              </m:r>
                            </m:e>
                            <m:sup>
                              <m:r>
                                <a:rPr lang="en-GB" sz="2400" b="1" i="0" dirty="0">
                                  <a:latin typeface="Cambria Math" panose="02040503050406030204" pitchFamily="18" charset="0"/>
                                </a:rPr>
                                <m:t>𝟐</m:t>
                              </m:r>
                            </m:sup>
                          </m:sSup>
                        </m:e>
                      </m:d>
                      <m:sSup>
                        <m:sSupPr>
                          <m:ctrlPr>
                            <a:rPr lang="en-IN" sz="2400" b="1" i="1">
                              <a:latin typeface="Cambria Math" panose="02040503050406030204" pitchFamily="18" charset="0"/>
                            </a:rPr>
                          </m:ctrlPr>
                        </m:sSupPr>
                        <m:e>
                          <m:d>
                            <m:dPr>
                              <m:ctrlPr>
                                <a:rPr lang="en-IN" sz="2400" b="1" i="1">
                                  <a:latin typeface="Cambria Math" panose="02040503050406030204" pitchFamily="18" charset="0"/>
                                </a:rPr>
                              </m:ctrlPr>
                            </m:dPr>
                            <m:e>
                              <m:r>
                                <a:rPr lang="en-IN" sz="2400" b="1" i="0">
                                  <a:latin typeface="Cambria Math" panose="02040503050406030204" pitchFamily="18" charset="0"/>
                                </a:rPr>
                                <m:t>−</m:t>
                              </m:r>
                              <m:r>
                                <a:rPr lang="en-IN" sz="2400" b="1" i="0">
                                  <a:latin typeface="Cambria Math" panose="02040503050406030204" pitchFamily="18" charset="0"/>
                                </a:rPr>
                                <m:t>𝟐</m:t>
                              </m:r>
                            </m:e>
                          </m:d>
                        </m:e>
                        <m:sup>
                          <m:r>
                            <a:rPr lang="en-IN" sz="2400" b="1" i="0">
                              <a:latin typeface="Cambria Math" panose="02040503050406030204" pitchFamily="18" charset="0"/>
                            </a:rPr>
                            <m:t>𝐧</m:t>
                          </m:r>
                        </m:sup>
                      </m:sSup>
                      <m:r>
                        <a:rPr lang="en-IN" sz="2400" b="1" i="0">
                          <a:latin typeface="Cambria Math" panose="02040503050406030204" pitchFamily="18" charset="0"/>
                        </a:rPr>
                        <m:t>+</m:t>
                      </m:r>
                      <m:sSup>
                        <m:sSupPr>
                          <m:ctrlPr>
                            <a:rPr lang="en-IN" sz="2400" b="1" i="1">
                              <a:latin typeface="Cambria Math" panose="02040503050406030204" pitchFamily="18" charset="0"/>
                            </a:rPr>
                          </m:ctrlPr>
                        </m:sSupPr>
                        <m:e>
                          <m:r>
                            <a:rPr lang="en-IN" sz="2400" b="1" i="0">
                              <a:latin typeface="Cambria Math" panose="02040503050406030204" pitchFamily="18" charset="0"/>
                            </a:rPr>
                            <m:t>𝟐</m:t>
                          </m:r>
                        </m:e>
                        <m:sup>
                          <m:r>
                            <a:rPr lang="en-IN" sz="2400" b="1" i="0">
                              <a:latin typeface="Cambria Math" panose="02040503050406030204" pitchFamily="18" charset="0"/>
                            </a:rPr>
                            <m:t>𝐧</m:t>
                          </m:r>
                          <m:r>
                            <a:rPr lang="en-IN" sz="2400" b="1" i="0">
                              <a:latin typeface="Cambria Math" panose="02040503050406030204" pitchFamily="18" charset="0"/>
                            </a:rPr>
                            <m:t>−</m:t>
                          </m:r>
                          <m:r>
                            <a:rPr lang="en-IN" sz="2400" b="1" i="0">
                              <a:latin typeface="Cambria Math" panose="02040503050406030204" pitchFamily="18" charset="0"/>
                            </a:rPr>
                            <m:t>𝟑</m:t>
                          </m:r>
                        </m:sup>
                      </m:sSup>
                    </m:oMath>
                  </m:oMathPara>
                </a14:m>
                <a:endParaRPr lang="en-IN" sz="2400" b="1" dirty="0"/>
              </a:p>
            </p:txBody>
          </p:sp>
        </mc:Choice>
        <mc:Fallback xmlns="">
          <p:sp>
            <p:nvSpPr>
              <p:cNvPr id="43" name="TextBox 42">
                <a:extLst>
                  <a:ext uri="{FF2B5EF4-FFF2-40B4-BE49-F238E27FC236}">
                    <a16:creationId xmlns:a16="http://schemas.microsoft.com/office/drawing/2014/main" id="{3CD2C9DA-2069-469B-B41C-0517E5184FF0}"/>
                  </a:ext>
                </a:extLst>
              </p:cNvPr>
              <p:cNvSpPr txBox="1">
                <a:spLocks noRot="1" noChangeAspect="1" noMove="1" noResize="1" noEditPoints="1" noAdjustHandles="1" noChangeArrowheads="1" noChangeShapeType="1" noTextEdit="1"/>
              </p:cNvSpPr>
              <p:nvPr/>
            </p:nvSpPr>
            <p:spPr>
              <a:xfrm>
                <a:off x="6838950" y="731176"/>
                <a:ext cx="5353050" cy="578685"/>
              </a:xfrm>
              <a:prstGeom prst="rect">
                <a:avLst/>
              </a:prstGeom>
              <a:blipFill>
                <a:blip r:embed="rId27"/>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29610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wipe(up)">
                                      <p:cBhvr>
                                        <p:cTn id="67" dur="750"/>
                                        <p:tgtEl>
                                          <p:spTgt spid="6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24" grpId="0"/>
      <p:bldP spid="25" grpId="0"/>
      <p:bldP spid="26" grpId="0"/>
      <p:bldP spid="27" grpId="0"/>
      <p:bldP spid="28" grpId="0"/>
      <p:bldP spid="29" grpId="0"/>
      <p:bldP spid="30" grpId="0"/>
      <p:bldP spid="31" grpId="0"/>
      <p:bldP spid="32" grpId="0"/>
      <p:bldP spid="33" grpId="0"/>
      <p:bldP spid="35" grpId="0"/>
      <p:bldP spid="36" grpId="0"/>
      <p:bldP spid="37" grpId="0"/>
      <p:bldP spid="38" grpId="0"/>
      <p:bldP spid="39" grpId="0"/>
      <p:bldP spid="40" grpId="0"/>
      <p:bldP spid="41" grpId="0"/>
      <p:bldP spid="42" grpId="0"/>
      <p:bldP spid="44" grpId="0"/>
      <p:bldP spid="45" grpId="0"/>
      <p:bldP spid="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3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8099E39-214C-43F8-9221-F1784E4C80C5}"/>
                  </a:ext>
                </a:extLst>
              </p:cNvPr>
              <p:cNvSpPr txBox="1"/>
              <p:nvPr/>
            </p:nvSpPr>
            <p:spPr>
              <a:xfrm>
                <a:off x="1679180" y="835782"/>
                <a:ext cx="5731270" cy="523220"/>
              </a:xfrm>
              <a:prstGeom prst="rect">
                <a:avLst/>
              </a:prstGeom>
              <a:noFill/>
            </p:spPr>
            <p:txBody>
              <a:bodyPr wrap="square">
                <a:spAutoFit/>
              </a:bodyPr>
              <a:lstStyle/>
              <a:p>
                <a:r>
                  <a:rPr lang="en-GB" sz="2800" dirty="0">
                    <a:solidFill>
                      <a:srgbClr val="002060"/>
                    </a:solidFill>
                  </a:rPr>
                  <a:t>Solving equations </a:t>
                </a:r>
                <a14:m>
                  <m:oMath xmlns:m="http://schemas.openxmlformats.org/officeDocument/2006/math">
                    <m:d>
                      <m:dPr>
                        <m:ctrlPr>
                          <a:rPr lang="en-GB" sz="2800" b="0" i="1" smtClean="0">
                            <a:solidFill>
                              <a:srgbClr val="002060"/>
                            </a:solidFill>
                            <a:latin typeface="Cambria Math" panose="02040503050406030204" pitchFamily="18" charset="0"/>
                          </a:rPr>
                        </m:ctrlPr>
                      </m:dPr>
                      <m:e>
                        <m:r>
                          <a:rPr lang="en-GB" sz="2800" b="0" i="1" smtClean="0">
                            <a:solidFill>
                              <a:srgbClr val="002060"/>
                            </a:solidFill>
                            <a:latin typeface="Cambria Math" panose="02040503050406030204" pitchFamily="18" charset="0"/>
                          </a:rPr>
                          <m:t>1</m:t>
                        </m:r>
                      </m:e>
                    </m:d>
                  </m:oMath>
                </a14:m>
                <a:r>
                  <a:rPr lang="en-GB" sz="2800" dirty="0">
                    <a:solidFill>
                      <a:srgbClr val="002060"/>
                    </a:solidFill>
                  </a:rPr>
                  <a:t> and </a:t>
                </a:r>
                <a14:m>
                  <m:oMath xmlns:m="http://schemas.openxmlformats.org/officeDocument/2006/math">
                    <m:d>
                      <m:dPr>
                        <m:ctrlPr>
                          <a:rPr lang="en-GB" sz="2800" b="0" i="1" smtClean="0">
                            <a:solidFill>
                              <a:srgbClr val="002060"/>
                            </a:solidFill>
                            <a:latin typeface="Cambria Math" panose="02040503050406030204" pitchFamily="18" charset="0"/>
                          </a:rPr>
                        </m:ctrlPr>
                      </m:dPr>
                      <m:e>
                        <m:r>
                          <a:rPr lang="en-GB" sz="2800" b="0" i="1" smtClean="0">
                            <a:solidFill>
                              <a:srgbClr val="002060"/>
                            </a:solidFill>
                            <a:latin typeface="Cambria Math" panose="02040503050406030204" pitchFamily="18" charset="0"/>
                          </a:rPr>
                          <m:t>2</m:t>
                        </m:r>
                      </m:e>
                    </m:d>
                  </m:oMath>
                </a14:m>
                <a:r>
                  <a:rPr lang="en-GB" sz="2800" dirty="0">
                    <a:solidFill>
                      <a:srgbClr val="002060"/>
                    </a:solidFill>
                  </a:rPr>
                  <a:t>. We get,</a:t>
                </a:r>
              </a:p>
            </p:txBody>
          </p:sp>
        </mc:Choice>
        <mc:Fallback xmlns="">
          <p:sp>
            <p:nvSpPr>
              <p:cNvPr id="47" name="TextBox 46">
                <a:extLst>
                  <a:ext uri="{FF2B5EF4-FFF2-40B4-BE49-F238E27FC236}">
                    <a16:creationId xmlns:a16="http://schemas.microsoft.com/office/drawing/2014/main" id="{48099E39-214C-43F8-9221-F1784E4C80C5}"/>
                  </a:ext>
                </a:extLst>
              </p:cNvPr>
              <p:cNvSpPr txBox="1">
                <a:spLocks noRot="1" noChangeAspect="1" noMove="1" noResize="1" noEditPoints="1" noAdjustHandles="1" noChangeArrowheads="1" noChangeShapeType="1" noTextEdit="1"/>
              </p:cNvSpPr>
              <p:nvPr/>
            </p:nvSpPr>
            <p:spPr>
              <a:xfrm>
                <a:off x="1679180" y="835782"/>
                <a:ext cx="5731270" cy="523220"/>
              </a:xfrm>
              <a:prstGeom prst="rect">
                <a:avLst/>
              </a:prstGeom>
              <a:blipFill>
                <a:blip r:embed="rId2"/>
                <a:stretch>
                  <a:fillRect l="-2125" t="-11628" r="-319" b="-313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Rounded Rectangle 8">
                <a:extLst>
                  <a:ext uri="{FF2B5EF4-FFF2-40B4-BE49-F238E27FC236}">
                    <a16:creationId xmlns:a16="http://schemas.microsoft.com/office/drawing/2014/main" id="{0ABA9F8D-4821-4DD3-95D1-5B320F775775}"/>
                  </a:ext>
                </a:extLst>
              </p:cNvPr>
              <p:cNvSpPr/>
              <p:nvPr/>
            </p:nvSpPr>
            <p:spPr>
              <a:xfrm>
                <a:off x="1679180" y="1448193"/>
                <a:ext cx="2321320"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r>
                        <a:rPr lang="en-IN" sz="2800" b="0" i="1" dirty="0" smtClean="0">
                          <a:solidFill>
                            <a:srgbClr val="002060"/>
                          </a:solidFill>
                          <a:latin typeface="Cambria Math" panose="02040503050406030204" pitchFamily="18" charset="0"/>
                        </a:rPr>
                        <m:t>  =</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48" name="Rounded Rectangle 8">
                <a:extLst>
                  <a:ext uri="{FF2B5EF4-FFF2-40B4-BE49-F238E27FC236}">
                    <a16:creationId xmlns:a16="http://schemas.microsoft.com/office/drawing/2014/main" id="{0ABA9F8D-4821-4DD3-95D1-5B320F775775}"/>
                  </a:ext>
                </a:extLst>
              </p:cNvPr>
              <p:cNvSpPr>
                <a:spLocks noRot="1" noChangeAspect="1" noMove="1" noResize="1" noEditPoints="1" noAdjustHandles="1" noChangeArrowheads="1" noChangeShapeType="1" noTextEdit="1"/>
              </p:cNvSpPr>
              <p:nvPr/>
            </p:nvSpPr>
            <p:spPr>
              <a:xfrm>
                <a:off x="1679180" y="1448193"/>
                <a:ext cx="2321320" cy="98718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Rounded Rectangle 8">
                <a:extLst>
                  <a:ext uri="{FF2B5EF4-FFF2-40B4-BE49-F238E27FC236}">
                    <a16:creationId xmlns:a16="http://schemas.microsoft.com/office/drawing/2014/main" id="{A9825005-2D45-43DC-8DD9-520400759103}"/>
                  </a:ext>
                </a:extLst>
              </p:cNvPr>
              <p:cNvSpPr/>
              <p:nvPr/>
            </p:nvSpPr>
            <p:spPr>
              <a:xfrm>
                <a:off x="1679180" y="2398429"/>
                <a:ext cx="2577351"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2</m:t>
                      </m:r>
                      <m:sSub>
                        <m:sSubPr>
                          <m:ctrlPr>
                            <a:rPr lang="en-GB" sz="2800" i="1" dirty="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3</m:t>
                          </m:r>
                        </m:sub>
                      </m:sSub>
                      <m:r>
                        <a:rPr lang="en-GB" sz="2800"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m:t>
                          </m:r>
                          <m:r>
                            <a:rPr lang="en-IN" sz="2800" b="0" i="1" dirty="0" smtClean="0">
                              <a:solidFill>
                                <a:srgbClr val="002060"/>
                              </a:solidFill>
                              <a:latin typeface="Cambria Math" panose="02040503050406030204" pitchFamily="18" charset="0"/>
                            </a:rPr>
                            <m:t>4</m:t>
                          </m:r>
                          <m:r>
                            <a:rPr lang="en-IN" sz="2800" i="1" dirty="0">
                              <a:solidFill>
                                <a:srgbClr val="002060"/>
                              </a:solidFill>
                              <a:latin typeface="Cambria Math" panose="02040503050406030204" pitchFamily="18" charset="0"/>
                            </a:rPr>
                            <m:t> </m:t>
                          </m:r>
                        </m:den>
                      </m:f>
                    </m:oMath>
                  </m:oMathPara>
                </a14:m>
                <a:endParaRPr lang="en-GB" sz="2800" dirty="0">
                  <a:solidFill>
                    <a:srgbClr val="002060"/>
                  </a:solidFill>
                </a:endParaRPr>
              </a:p>
            </p:txBody>
          </p:sp>
        </mc:Choice>
        <mc:Fallback xmlns="">
          <p:sp>
            <p:nvSpPr>
              <p:cNvPr id="49" name="Rounded Rectangle 8">
                <a:extLst>
                  <a:ext uri="{FF2B5EF4-FFF2-40B4-BE49-F238E27FC236}">
                    <a16:creationId xmlns:a16="http://schemas.microsoft.com/office/drawing/2014/main" id="{A9825005-2D45-43DC-8DD9-520400759103}"/>
                  </a:ext>
                </a:extLst>
              </p:cNvPr>
              <p:cNvSpPr>
                <a:spLocks noRot="1" noChangeAspect="1" noMove="1" noResize="1" noEditPoints="1" noAdjustHandles="1" noChangeArrowheads="1" noChangeShapeType="1" noTextEdit="1"/>
              </p:cNvSpPr>
              <p:nvPr/>
            </p:nvSpPr>
            <p:spPr>
              <a:xfrm>
                <a:off x="1679180" y="2398429"/>
                <a:ext cx="2577351" cy="987188"/>
              </a:xfrm>
              <a:prstGeom prst="rect">
                <a:avLst/>
              </a:prstGeom>
              <a:blipFill>
                <a:blip r:embed="rId4"/>
                <a:stretch>
                  <a:fillRect/>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DD9B8C5A-B55B-46FE-A0FE-A84A200AE89C}"/>
              </a:ext>
            </a:extLst>
          </p:cNvPr>
          <p:cNvCxnSpPr>
            <a:cxnSpLocks/>
          </p:cNvCxnSpPr>
          <p:nvPr/>
        </p:nvCxnSpPr>
        <p:spPr>
          <a:xfrm>
            <a:off x="1679180" y="3351644"/>
            <a:ext cx="2504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1635F9E-6BE4-4BC6-9B49-00DCF99D5BF6}"/>
              </a:ext>
            </a:extLst>
          </p:cNvPr>
          <p:cNvCxnSpPr>
            <a:cxnSpLocks/>
          </p:cNvCxnSpPr>
          <p:nvPr/>
        </p:nvCxnSpPr>
        <p:spPr>
          <a:xfrm>
            <a:off x="2376948" y="3351644"/>
            <a:ext cx="2504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2F71DFF-33F3-4F0D-8E1B-C24561347B9F}"/>
              </a:ext>
            </a:extLst>
          </p:cNvPr>
          <p:cNvCxnSpPr>
            <a:cxnSpLocks/>
          </p:cNvCxnSpPr>
          <p:nvPr/>
        </p:nvCxnSpPr>
        <p:spPr>
          <a:xfrm>
            <a:off x="3322835" y="3351644"/>
            <a:ext cx="2504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D2E4A25-C18B-4D50-8181-6D496AD17782}"/>
              </a:ext>
            </a:extLst>
          </p:cNvPr>
          <p:cNvCxnSpPr/>
          <p:nvPr/>
        </p:nvCxnSpPr>
        <p:spPr>
          <a:xfrm>
            <a:off x="1555021" y="3544056"/>
            <a:ext cx="257735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F828FB4A-9EF5-43F4-B71D-B53BC33712C9}"/>
                  </a:ext>
                </a:extLst>
              </p:cNvPr>
              <p:cNvSpPr/>
              <p:nvPr/>
            </p:nvSpPr>
            <p:spPr>
              <a:xfrm>
                <a:off x="2367503" y="3663144"/>
                <a:ext cx="98180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0" smtClean="0">
                          <a:solidFill>
                            <a:srgbClr val="002060"/>
                          </a:solidFill>
                          <a:latin typeface="Cambria Math" panose="02040503050406030204" pitchFamily="18" charset="0"/>
                        </a:rPr>
                        <m:t>− </m:t>
                      </m:r>
                      <m:sSub>
                        <m:sSubPr>
                          <m:ctrlPr>
                            <a:rPr lang="en-GB" sz="2800" i="1" smtClean="0">
                              <a:solidFill>
                                <a:srgbClr val="002060"/>
                              </a:solidFill>
                              <a:latin typeface="Cambria Math" panose="02040503050406030204" pitchFamily="18" charset="0"/>
                            </a:rPr>
                          </m:ctrlPr>
                        </m:sSubPr>
                        <m:e>
                          <m:r>
                            <m:rPr>
                              <m:sty m:val="p"/>
                            </m:rPr>
                            <a:rPr lang="en-GB" sz="2800" b="0" i="0" smtClean="0">
                              <a:solidFill>
                                <a:srgbClr val="002060"/>
                              </a:solidFill>
                              <a:latin typeface="Cambria Math" panose="02040503050406030204" pitchFamily="18" charset="0"/>
                            </a:rPr>
                            <m:t>C</m:t>
                          </m:r>
                        </m:e>
                        <m:sub>
                          <m:r>
                            <a:rPr lang="en-GB" sz="2800" b="0" i="0" smtClean="0">
                              <a:solidFill>
                                <a:srgbClr val="002060"/>
                              </a:solidFill>
                              <a:latin typeface="Cambria Math" panose="02040503050406030204" pitchFamily="18" charset="0"/>
                            </a:rPr>
                            <m:t>3</m:t>
                          </m:r>
                        </m:sub>
                      </m:sSub>
                    </m:oMath>
                  </m:oMathPara>
                </a14:m>
                <a:endParaRPr lang="en-GB" sz="2800" dirty="0">
                  <a:solidFill>
                    <a:srgbClr val="002060"/>
                  </a:solidFill>
                </a:endParaRPr>
              </a:p>
            </p:txBody>
          </p:sp>
        </mc:Choice>
        <mc:Fallback xmlns="">
          <p:sp>
            <p:nvSpPr>
              <p:cNvPr id="54" name="Rectangle 53">
                <a:extLst>
                  <a:ext uri="{FF2B5EF4-FFF2-40B4-BE49-F238E27FC236}">
                    <a16:creationId xmlns:a16="http://schemas.microsoft.com/office/drawing/2014/main" id="{F828FB4A-9EF5-43F4-B71D-B53BC33712C9}"/>
                  </a:ext>
                </a:extLst>
              </p:cNvPr>
              <p:cNvSpPr>
                <a:spLocks noRot="1" noChangeAspect="1" noMove="1" noResize="1" noEditPoints="1" noAdjustHandles="1" noChangeArrowheads="1" noChangeShapeType="1" noTextEdit="1"/>
              </p:cNvSpPr>
              <p:nvPr/>
            </p:nvSpPr>
            <p:spPr>
              <a:xfrm>
                <a:off x="2367503" y="3663144"/>
                <a:ext cx="981807"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40E7CBDC-A3D1-4900-8228-FFA7408BAD6F}"/>
                  </a:ext>
                </a:extLst>
              </p:cNvPr>
              <p:cNvSpPr/>
              <p:nvPr/>
            </p:nvSpPr>
            <p:spPr>
              <a:xfrm>
                <a:off x="3535308" y="3665755"/>
                <a:ext cx="4828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0" smtClean="0">
                          <a:solidFill>
                            <a:srgbClr val="002060"/>
                          </a:solidFill>
                          <a:latin typeface="Cambria Math" panose="02040503050406030204" pitchFamily="18" charset="0"/>
                        </a:rPr>
                        <m:t>0</m:t>
                      </m:r>
                    </m:oMath>
                  </m:oMathPara>
                </a14:m>
                <a:endParaRPr lang="en-GB" sz="2800" dirty="0">
                  <a:solidFill>
                    <a:srgbClr val="002060"/>
                  </a:solidFill>
                </a:endParaRPr>
              </a:p>
            </p:txBody>
          </p:sp>
        </mc:Choice>
        <mc:Fallback xmlns="">
          <p:sp>
            <p:nvSpPr>
              <p:cNvPr id="55" name="Rectangle 54">
                <a:extLst>
                  <a:ext uri="{FF2B5EF4-FFF2-40B4-BE49-F238E27FC236}">
                    <a16:creationId xmlns:a16="http://schemas.microsoft.com/office/drawing/2014/main" id="{40E7CBDC-A3D1-4900-8228-FFA7408BAD6F}"/>
                  </a:ext>
                </a:extLst>
              </p:cNvPr>
              <p:cNvSpPr>
                <a:spLocks noRot="1" noChangeAspect="1" noMove="1" noResize="1" noEditPoints="1" noAdjustHandles="1" noChangeArrowheads="1" noChangeShapeType="1" noTextEdit="1"/>
              </p:cNvSpPr>
              <p:nvPr/>
            </p:nvSpPr>
            <p:spPr>
              <a:xfrm>
                <a:off x="3535308" y="3665755"/>
                <a:ext cx="482824"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16CF6F16-3DF1-42CE-AC1B-F9AF93C03F62}"/>
                  </a:ext>
                </a:extLst>
              </p:cNvPr>
              <p:cNvSpPr/>
              <p:nvPr/>
            </p:nvSpPr>
            <p:spPr>
              <a:xfrm>
                <a:off x="3163313" y="3663144"/>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002060"/>
                          </a:solidFill>
                          <a:latin typeface="Cambria Math" panose="02040503050406030204" pitchFamily="18" charset="0"/>
                        </a:rPr>
                        <m:t>=</m:t>
                      </m:r>
                    </m:oMath>
                  </m:oMathPara>
                </a14:m>
                <a:endParaRPr lang="en-GB" sz="2800" dirty="0">
                  <a:solidFill>
                    <a:srgbClr val="002060"/>
                  </a:solidFill>
                </a:endParaRPr>
              </a:p>
            </p:txBody>
          </p:sp>
        </mc:Choice>
        <mc:Fallback xmlns="">
          <p:sp>
            <p:nvSpPr>
              <p:cNvPr id="56" name="Rectangle 55">
                <a:extLst>
                  <a:ext uri="{FF2B5EF4-FFF2-40B4-BE49-F238E27FC236}">
                    <a16:creationId xmlns:a16="http://schemas.microsoft.com/office/drawing/2014/main" id="{16CF6F16-3DF1-42CE-AC1B-F9AF93C03F62}"/>
                  </a:ext>
                </a:extLst>
              </p:cNvPr>
              <p:cNvSpPr>
                <a:spLocks noRot="1" noChangeAspect="1" noMove="1" noResize="1" noEditPoints="1" noAdjustHandles="1" noChangeArrowheads="1" noChangeShapeType="1" noTextEdit="1"/>
              </p:cNvSpPr>
              <p:nvPr/>
            </p:nvSpPr>
            <p:spPr>
              <a:xfrm>
                <a:off x="3163313" y="3663144"/>
                <a:ext cx="534121"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B738B007-68EA-459F-BA97-C90B113A9580}"/>
                  </a:ext>
                </a:extLst>
              </p:cNvPr>
              <p:cNvSpPr/>
              <p:nvPr/>
            </p:nvSpPr>
            <p:spPr>
              <a:xfrm>
                <a:off x="2727818" y="4301880"/>
                <a:ext cx="13015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solidFill>
                                <a:srgbClr val="002060"/>
                              </a:solidFill>
                              <a:latin typeface="Cambria Math" panose="02040503050406030204" pitchFamily="18" charset="0"/>
                            </a:rPr>
                          </m:ctrlPr>
                        </m:sSubPr>
                        <m:e>
                          <m:r>
                            <m:rPr>
                              <m:sty m:val="p"/>
                            </m:rPr>
                            <a:rPr lang="en-GB" sz="2800" b="0" i="0" smtClean="0">
                              <a:solidFill>
                                <a:srgbClr val="002060"/>
                              </a:solidFill>
                              <a:latin typeface="Cambria Math" panose="02040503050406030204" pitchFamily="18" charset="0"/>
                            </a:rPr>
                            <m:t>C</m:t>
                          </m:r>
                        </m:e>
                        <m:sub>
                          <m:r>
                            <a:rPr lang="en-IN" sz="2800" b="0" i="0" smtClean="0">
                              <a:solidFill>
                                <a:srgbClr val="002060"/>
                              </a:solidFill>
                              <a:latin typeface="Cambria Math" panose="02040503050406030204" pitchFamily="18" charset="0"/>
                            </a:rPr>
                            <m:t>3</m:t>
                          </m:r>
                        </m:sub>
                      </m:sSub>
                      <m:r>
                        <a:rPr lang="en-GB" sz="2800" b="0" i="0" smtClean="0">
                          <a:solidFill>
                            <a:srgbClr val="002060"/>
                          </a:solidFill>
                          <a:latin typeface="Cambria Math" panose="02040503050406030204" pitchFamily="18" charset="0"/>
                        </a:rPr>
                        <m:t>=</m:t>
                      </m:r>
                      <m:r>
                        <a:rPr lang="en-IN" sz="2800" b="0" i="0" smtClean="0">
                          <a:solidFill>
                            <a:srgbClr val="002060"/>
                          </a:solidFill>
                          <a:latin typeface="Cambria Math" panose="02040503050406030204" pitchFamily="18" charset="0"/>
                        </a:rPr>
                        <m:t>0</m:t>
                      </m:r>
                    </m:oMath>
                  </m:oMathPara>
                </a14:m>
                <a:endParaRPr lang="en-GB" sz="2800" dirty="0">
                  <a:solidFill>
                    <a:srgbClr val="002060"/>
                  </a:solidFill>
                </a:endParaRPr>
              </a:p>
            </p:txBody>
          </p:sp>
        </mc:Choice>
        <mc:Fallback xmlns="">
          <p:sp>
            <p:nvSpPr>
              <p:cNvPr id="57" name="Rectangle 56">
                <a:extLst>
                  <a:ext uri="{FF2B5EF4-FFF2-40B4-BE49-F238E27FC236}">
                    <a16:creationId xmlns:a16="http://schemas.microsoft.com/office/drawing/2014/main" id="{B738B007-68EA-459F-BA97-C90B113A9580}"/>
                  </a:ext>
                </a:extLst>
              </p:cNvPr>
              <p:cNvSpPr>
                <a:spLocks noRot="1" noChangeAspect="1" noMove="1" noResize="1" noEditPoints="1" noAdjustHandles="1" noChangeArrowheads="1" noChangeShapeType="1" noTextEdit="1"/>
              </p:cNvSpPr>
              <p:nvPr/>
            </p:nvSpPr>
            <p:spPr>
              <a:xfrm>
                <a:off x="2727818" y="4301880"/>
                <a:ext cx="1301574"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8E34299-4272-47B2-8E8D-01EE29C8B783}"/>
                  </a:ext>
                </a:extLst>
              </p:cNvPr>
              <p:cNvSpPr txBox="1"/>
              <p:nvPr/>
            </p:nvSpPr>
            <p:spPr>
              <a:xfrm>
                <a:off x="2206091" y="4304141"/>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58" name="TextBox 57">
                <a:extLst>
                  <a:ext uri="{FF2B5EF4-FFF2-40B4-BE49-F238E27FC236}">
                    <a16:creationId xmlns:a16="http://schemas.microsoft.com/office/drawing/2014/main" id="{A8E34299-4272-47B2-8E8D-01EE29C8B783}"/>
                  </a:ext>
                </a:extLst>
              </p:cNvPr>
              <p:cNvSpPr txBox="1">
                <a:spLocks noRot="1" noChangeAspect="1" noMove="1" noResize="1" noEditPoints="1" noAdjustHandles="1" noChangeArrowheads="1" noChangeShapeType="1" noTextEdit="1"/>
              </p:cNvSpPr>
              <p:nvPr/>
            </p:nvSpPr>
            <p:spPr>
              <a:xfrm>
                <a:off x="2206091" y="4304141"/>
                <a:ext cx="667205"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DD68FFF-F8AF-4667-9702-FB80DD87065B}"/>
                  </a:ext>
                </a:extLst>
              </p:cNvPr>
              <p:cNvSpPr/>
              <p:nvPr/>
            </p:nvSpPr>
            <p:spPr>
              <a:xfrm>
                <a:off x="5124537" y="1698388"/>
                <a:ext cx="2810256" cy="523220"/>
              </a:xfrm>
              <a:prstGeom prst="rect">
                <a:avLst/>
              </a:prstGeom>
            </p:spPr>
            <p:txBody>
              <a:bodyPr wrap="none">
                <a:spAutoFit/>
              </a:bodyPr>
              <a:lstStyle/>
              <a:p>
                <a:r>
                  <a:rPr lang="en-GB" sz="2800" b="0" dirty="0">
                    <a:solidFill>
                      <a:srgbClr val="002060"/>
                    </a:solidFill>
                  </a:rPr>
                  <a:t>From equation </a:t>
                </a:r>
                <a14:m>
                  <m:oMath xmlns:m="http://schemas.openxmlformats.org/officeDocument/2006/math">
                    <m:d>
                      <m:dPr>
                        <m:ctrlPr>
                          <a:rPr lang="en-GB" sz="2800" b="0" i="1" smtClean="0">
                            <a:solidFill>
                              <a:srgbClr val="002060"/>
                            </a:solidFill>
                            <a:latin typeface="Cambria Math" panose="02040503050406030204" pitchFamily="18" charset="0"/>
                          </a:rPr>
                        </m:ctrlPr>
                      </m:dPr>
                      <m:e>
                        <m:r>
                          <a:rPr lang="en-GB" sz="2800" b="0" i="0" smtClean="0">
                            <a:solidFill>
                              <a:srgbClr val="002060"/>
                            </a:solidFill>
                            <a:latin typeface="Cambria Math" panose="02040503050406030204" pitchFamily="18" charset="0"/>
                          </a:rPr>
                          <m:t>1</m:t>
                        </m:r>
                      </m:e>
                    </m:d>
                  </m:oMath>
                </a14:m>
                <a:endParaRPr lang="en-GB" sz="2800" dirty="0">
                  <a:solidFill>
                    <a:srgbClr val="002060"/>
                  </a:solidFill>
                </a:endParaRPr>
              </a:p>
            </p:txBody>
          </p:sp>
        </mc:Choice>
        <mc:Fallback xmlns="">
          <p:sp>
            <p:nvSpPr>
              <p:cNvPr id="59" name="Rectangle 58">
                <a:extLst>
                  <a:ext uri="{FF2B5EF4-FFF2-40B4-BE49-F238E27FC236}">
                    <a16:creationId xmlns:a16="http://schemas.microsoft.com/office/drawing/2014/main" id="{ADD68FFF-F8AF-4667-9702-FB80DD87065B}"/>
                  </a:ext>
                </a:extLst>
              </p:cNvPr>
              <p:cNvSpPr>
                <a:spLocks noRot="1" noChangeAspect="1" noMove="1" noResize="1" noEditPoints="1" noAdjustHandles="1" noChangeArrowheads="1" noChangeShapeType="1" noTextEdit="1"/>
              </p:cNvSpPr>
              <p:nvPr/>
            </p:nvSpPr>
            <p:spPr>
              <a:xfrm>
                <a:off x="5124537" y="1698388"/>
                <a:ext cx="2810256" cy="523220"/>
              </a:xfrm>
              <a:prstGeom prst="rect">
                <a:avLst/>
              </a:prstGeom>
              <a:blipFill>
                <a:blip r:embed="rId10"/>
                <a:stretch>
                  <a:fillRect l="-4555" t="-12941" b="-329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Rounded Rectangle 26">
                <a:extLst>
                  <a:ext uri="{FF2B5EF4-FFF2-40B4-BE49-F238E27FC236}">
                    <a16:creationId xmlns:a16="http://schemas.microsoft.com/office/drawing/2014/main" id="{856C837B-4DC4-4BEB-98C3-BFB905C52B4F}"/>
                  </a:ext>
                </a:extLst>
              </p:cNvPr>
              <p:cNvSpPr/>
              <p:nvPr/>
            </p:nvSpPr>
            <p:spPr>
              <a:xfrm>
                <a:off x="5658347" y="2251740"/>
                <a:ext cx="2175627" cy="9573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dirty="0">
                              <a:solidFill>
                                <a:srgbClr val="002060"/>
                              </a:solidFill>
                              <a:latin typeface="Cambria Math" panose="02040503050406030204" pitchFamily="18" charset="0"/>
                            </a:rPr>
                            <m:t>C</m:t>
                          </m:r>
                        </m:e>
                        <m:sub>
                          <m:r>
                            <a:rPr lang="en-IN"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0</m:t>
                      </m:r>
                      <m:r>
                        <a:rPr lang="en-IN" sz="2800" i="1"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60" name="Rounded Rectangle 26">
                <a:extLst>
                  <a:ext uri="{FF2B5EF4-FFF2-40B4-BE49-F238E27FC236}">
                    <a16:creationId xmlns:a16="http://schemas.microsoft.com/office/drawing/2014/main" id="{856C837B-4DC4-4BEB-98C3-BFB905C52B4F}"/>
                  </a:ext>
                </a:extLst>
              </p:cNvPr>
              <p:cNvSpPr>
                <a:spLocks noRot="1" noChangeAspect="1" noMove="1" noResize="1" noEditPoints="1" noAdjustHandles="1" noChangeArrowheads="1" noChangeShapeType="1" noTextEdit="1"/>
              </p:cNvSpPr>
              <p:nvPr/>
            </p:nvSpPr>
            <p:spPr>
              <a:xfrm>
                <a:off x="5658347" y="2251740"/>
                <a:ext cx="2175627" cy="95730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Rounded Rectangle 27">
                <a:extLst>
                  <a:ext uri="{FF2B5EF4-FFF2-40B4-BE49-F238E27FC236}">
                    <a16:creationId xmlns:a16="http://schemas.microsoft.com/office/drawing/2014/main" id="{92B9140E-58D7-4AD5-8C9E-569D4DF9AA85}"/>
                  </a:ext>
                </a:extLst>
              </p:cNvPr>
              <p:cNvSpPr/>
              <p:nvPr/>
            </p:nvSpPr>
            <p:spPr>
              <a:xfrm>
                <a:off x="5774342" y="3166479"/>
                <a:ext cx="1692943" cy="99312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1" dirty="0">
                              <a:solidFill>
                                <a:srgbClr val="002060"/>
                              </a:solidFill>
                              <a:latin typeface="Cambria Math" panose="02040503050406030204" pitchFamily="18" charset="0"/>
                            </a:rPr>
                            <m:t>C</m:t>
                          </m:r>
                        </m:e>
                        <m:sub>
                          <m:r>
                            <a:rPr lang="en-IN" sz="2800" b="0" i="1" dirty="0" smtClean="0">
                              <a:solidFill>
                                <a:srgbClr val="002060"/>
                              </a:solidFill>
                              <a:latin typeface="Cambria Math" panose="02040503050406030204" pitchFamily="18" charset="0"/>
                            </a:rPr>
                            <m:t>2</m:t>
                          </m:r>
                        </m:sub>
                      </m:sSub>
                      <m:r>
                        <a:rPr lang="en-IN" sz="2800" i="1"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rPr>
                          </m:ctrlPr>
                        </m:fPr>
                        <m:num>
                          <m:r>
                            <a:rPr lang="en-IN" sz="2800" i="1" dirty="0">
                              <a:solidFill>
                                <a:srgbClr val="002060"/>
                              </a:solidFill>
                              <a:latin typeface="Cambria Math" panose="02040503050406030204" pitchFamily="18" charset="0"/>
                            </a:rPr>
                            <m:t>1</m:t>
                          </m:r>
                        </m:num>
                        <m:den>
                          <m:r>
                            <a:rPr lang="en-IN" sz="2800" i="1"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61" name="Rounded Rectangle 27">
                <a:extLst>
                  <a:ext uri="{FF2B5EF4-FFF2-40B4-BE49-F238E27FC236}">
                    <a16:creationId xmlns:a16="http://schemas.microsoft.com/office/drawing/2014/main" id="{92B9140E-58D7-4AD5-8C9E-569D4DF9AA85}"/>
                  </a:ext>
                </a:extLst>
              </p:cNvPr>
              <p:cNvSpPr>
                <a:spLocks noRot="1" noChangeAspect="1" noMove="1" noResize="1" noEditPoints="1" noAdjustHandles="1" noChangeArrowheads="1" noChangeShapeType="1" noTextEdit="1"/>
              </p:cNvSpPr>
              <p:nvPr/>
            </p:nvSpPr>
            <p:spPr>
              <a:xfrm>
                <a:off x="5774342" y="3166479"/>
                <a:ext cx="1692943" cy="9931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8A51F7D9-05A8-417F-9F1E-7B3C8087B191}"/>
                  </a:ext>
                </a:extLst>
              </p:cNvPr>
              <p:cNvSpPr txBox="1"/>
              <p:nvPr/>
            </p:nvSpPr>
            <p:spPr>
              <a:xfrm>
                <a:off x="5111397" y="2507345"/>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62" name="TextBox 61">
                <a:extLst>
                  <a:ext uri="{FF2B5EF4-FFF2-40B4-BE49-F238E27FC236}">
                    <a16:creationId xmlns:a16="http://schemas.microsoft.com/office/drawing/2014/main" id="{8A51F7D9-05A8-417F-9F1E-7B3C8087B191}"/>
                  </a:ext>
                </a:extLst>
              </p:cNvPr>
              <p:cNvSpPr txBox="1">
                <a:spLocks noRot="1" noChangeAspect="1" noMove="1" noResize="1" noEditPoints="1" noAdjustHandles="1" noChangeArrowheads="1" noChangeShapeType="1" noTextEdit="1"/>
              </p:cNvSpPr>
              <p:nvPr/>
            </p:nvSpPr>
            <p:spPr>
              <a:xfrm>
                <a:off x="5111397" y="2507345"/>
                <a:ext cx="667205" cy="52322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12C17726-4FEB-4517-A8E4-7DB449989C82}"/>
                  </a:ext>
                </a:extLst>
              </p:cNvPr>
              <p:cNvSpPr txBox="1"/>
              <p:nvPr/>
            </p:nvSpPr>
            <p:spPr>
              <a:xfrm>
                <a:off x="5111397" y="3375309"/>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63" name="TextBox 62">
                <a:extLst>
                  <a:ext uri="{FF2B5EF4-FFF2-40B4-BE49-F238E27FC236}">
                    <a16:creationId xmlns:a16="http://schemas.microsoft.com/office/drawing/2014/main" id="{12C17726-4FEB-4517-A8E4-7DB449989C82}"/>
                  </a:ext>
                </a:extLst>
              </p:cNvPr>
              <p:cNvSpPr txBox="1">
                <a:spLocks noRot="1" noChangeAspect="1" noMove="1" noResize="1" noEditPoints="1" noAdjustHandles="1" noChangeArrowheads="1" noChangeShapeType="1" noTextEdit="1"/>
              </p:cNvSpPr>
              <p:nvPr/>
            </p:nvSpPr>
            <p:spPr>
              <a:xfrm>
                <a:off x="5111397" y="3375309"/>
                <a:ext cx="667205" cy="523220"/>
              </a:xfrm>
              <a:prstGeom prst="rect">
                <a:avLst/>
              </a:prstGeom>
              <a:blipFill>
                <a:blip r:embed="rId14"/>
                <a:stretch>
                  <a:fillRect/>
                </a:stretch>
              </a:blipFill>
            </p:spPr>
            <p:txBody>
              <a:bodyPr/>
              <a:lstStyle/>
              <a:p>
                <a:r>
                  <a:rPr lang="en-IN">
                    <a:noFill/>
                  </a:rPr>
                  <a:t> </a:t>
                </a:r>
              </a:p>
            </p:txBody>
          </p:sp>
        </mc:Fallback>
      </mc:AlternateContent>
      <p:sp>
        <p:nvSpPr>
          <p:cNvPr id="64" name="TextBox 63">
            <a:extLst>
              <a:ext uri="{FF2B5EF4-FFF2-40B4-BE49-F238E27FC236}">
                <a16:creationId xmlns:a16="http://schemas.microsoft.com/office/drawing/2014/main" id="{CF99C559-5DAB-41A4-9FC9-E006D3F1A6ED}"/>
              </a:ext>
            </a:extLst>
          </p:cNvPr>
          <p:cNvSpPr txBox="1"/>
          <p:nvPr/>
        </p:nvSpPr>
        <p:spPr>
          <a:xfrm>
            <a:off x="1555021" y="5029352"/>
            <a:ext cx="3956381" cy="523220"/>
          </a:xfrm>
          <a:prstGeom prst="rect">
            <a:avLst/>
          </a:prstGeom>
          <a:noFill/>
        </p:spPr>
        <p:txBody>
          <a:bodyPr wrap="square">
            <a:spAutoFit/>
          </a:bodyPr>
          <a:lstStyle/>
          <a:p>
            <a:r>
              <a:rPr lang="en-GB" sz="2800" dirty="0">
                <a:solidFill>
                  <a:srgbClr val="002060"/>
                </a:solidFill>
              </a:rPr>
              <a:t>Hence, required solution is</a:t>
            </a:r>
          </a:p>
        </p:txBody>
      </p:sp>
      <p:sp>
        <p:nvSpPr>
          <p:cNvPr id="65" name="Rectangle: Rounded Corners 64">
            <a:extLst>
              <a:ext uri="{FF2B5EF4-FFF2-40B4-BE49-F238E27FC236}">
                <a16:creationId xmlns:a16="http://schemas.microsoft.com/office/drawing/2014/main" id="{CB240912-8B25-4469-8E36-891C69792EFA}"/>
              </a:ext>
            </a:extLst>
          </p:cNvPr>
          <p:cNvSpPr/>
          <p:nvPr/>
        </p:nvSpPr>
        <p:spPr>
          <a:xfrm>
            <a:off x="2778865" y="4304141"/>
            <a:ext cx="1199480" cy="53854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Rectangle: Rounded Corners 65">
            <a:extLst>
              <a:ext uri="{FF2B5EF4-FFF2-40B4-BE49-F238E27FC236}">
                <a16:creationId xmlns:a16="http://schemas.microsoft.com/office/drawing/2014/main" id="{67AD7C94-4357-42FD-BCA6-EC522BAA29D0}"/>
              </a:ext>
            </a:extLst>
          </p:cNvPr>
          <p:cNvSpPr/>
          <p:nvPr/>
        </p:nvSpPr>
        <p:spPr>
          <a:xfrm>
            <a:off x="5774343" y="3223864"/>
            <a:ext cx="1477311" cy="94062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CA999C5C-A67C-4B8C-8404-CCCBFA12C0D2}"/>
                  </a:ext>
                </a:extLst>
              </p:cNvPr>
              <p:cNvSpPr txBox="1"/>
              <p:nvPr/>
            </p:nvSpPr>
            <p:spPr>
              <a:xfrm>
                <a:off x="1555021" y="5568698"/>
                <a:ext cx="5992798" cy="10604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GB" sz="2800" b="1" i="1" dirty="0" smtClean="0">
                              <a:solidFill>
                                <a:srgbClr val="002060"/>
                              </a:solidFill>
                              <a:latin typeface="Cambria Math" panose="02040503050406030204" pitchFamily="18" charset="0"/>
                            </a:rPr>
                          </m:ctrlPr>
                        </m:sSubPr>
                        <m:e>
                          <m:r>
                            <a:rPr lang="en-GB" sz="2800" b="1" i="1" dirty="0">
                              <a:solidFill>
                                <a:srgbClr val="002060"/>
                              </a:solidFill>
                              <a:latin typeface="Cambria Math" panose="02040503050406030204" pitchFamily="18" charset="0"/>
                            </a:rPr>
                            <m:t>𝐚</m:t>
                          </m:r>
                        </m:e>
                        <m:sub>
                          <m:r>
                            <a:rPr lang="en-GB" sz="2800" b="1" i="1" dirty="0">
                              <a:solidFill>
                                <a:srgbClr val="002060"/>
                              </a:solidFill>
                              <a:latin typeface="Cambria Math" panose="02040503050406030204" pitchFamily="18" charset="0"/>
                            </a:rPr>
                            <m:t>𝐧</m:t>
                          </m:r>
                        </m:sub>
                      </m:sSub>
                      <m:r>
                        <a:rPr lang="en-GB" sz="2800" b="1" i="1" dirty="0">
                          <a:solidFill>
                            <a:srgbClr val="002060"/>
                          </a:solidFill>
                          <a:latin typeface="Cambria Math" panose="02040503050406030204" pitchFamily="18" charset="0"/>
                        </a:rPr>
                        <m:t>=</m:t>
                      </m:r>
                      <m:d>
                        <m:dPr>
                          <m:ctrlPr>
                            <a:rPr lang="en-GB" sz="2800" b="1" i="1" dirty="0">
                              <a:solidFill>
                                <a:srgbClr val="002060"/>
                              </a:solidFill>
                              <a:latin typeface="Cambria Math" panose="02040503050406030204" pitchFamily="18" charset="0"/>
                            </a:rPr>
                          </m:ctrlPr>
                        </m:dPr>
                        <m:e>
                          <m:r>
                            <a:rPr lang="en-GB" sz="2800" b="1" i="1" dirty="0">
                              <a:solidFill>
                                <a:srgbClr val="002060"/>
                              </a:solidFill>
                              <a:latin typeface="Cambria Math" panose="02040503050406030204" pitchFamily="18" charset="0"/>
                            </a:rPr>
                            <m:t>−</m:t>
                          </m:r>
                          <m:f>
                            <m:fPr>
                              <m:ctrlPr>
                                <a:rPr lang="en-GB" sz="2800" b="1" i="1" dirty="0">
                                  <a:solidFill>
                                    <a:srgbClr val="002060"/>
                                  </a:solidFill>
                                  <a:latin typeface="Cambria Math" panose="02040503050406030204" pitchFamily="18" charset="0"/>
                                </a:rPr>
                              </m:ctrlPr>
                            </m:fPr>
                            <m:num>
                              <m:r>
                                <a:rPr lang="en-GB" sz="2800" b="1" i="1" dirty="0">
                                  <a:solidFill>
                                    <a:srgbClr val="002060"/>
                                  </a:solidFill>
                                  <a:latin typeface="Cambria Math" panose="02040503050406030204" pitchFamily="18" charset="0"/>
                                </a:rPr>
                                <m:t>𝟏</m:t>
                              </m:r>
                            </m:num>
                            <m:den>
                              <m:r>
                                <a:rPr lang="en-GB" sz="2800" b="1" i="1" dirty="0">
                                  <a:solidFill>
                                    <a:srgbClr val="002060"/>
                                  </a:solidFill>
                                  <a:latin typeface="Cambria Math" panose="02040503050406030204" pitchFamily="18" charset="0"/>
                                </a:rPr>
                                <m:t> </m:t>
                              </m:r>
                              <m:r>
                                <a:rPr lang="en-GB" sz="2800" b="1" i="1" dirty="0">
                                  <a:solidFill>
                                    <a:srgbClr val="002060"/>
                                  </a:solidFill>
                                  <a:latin typeface="Cambria Math" panose="02040503050406030204" pitchFamily="18" charset="0"/>
                                </a:rPr>
                                <m:t>𝟖</m:t>
                              </m:r>
                              <m:r>
                                <a:rPr lang="en-GB" sz="2800" b="1" i="1" dirty="0">
                                  <a:solidFill>
                                    <a:srgbClr val="002060"/>
                                  </a:solidFill>
                                  <a:latin typeface="Cambria Math" panose="02040503050406030204" pitchFamily="18" charset="0"/>
                                </a:rPr>
                                <m:t> </m:t>
                              </m:r>
                            </m:den>
                          </m:f>
                          <m:r>
                            <a:rPr lang="en-GB" sz="2800" b="1" i="1" dirty="0">
                              <a:solidFill>
                                <a:srgbClr val="002060"/>
                              </a:solidFill>
                              <a:latin typeface="Cambria Math" panose="02040503050406030204" pitchFamily="18" charset="0"/>
                            </a:rPr>
                            <m:t>+</m:t>
                          </m:r>
                          <m:f>
                            <m:fPr>
                              <m:ctrlPr>
                                <a:rPr lang="en-GB" sz="2800" b="1" i="1" dirty="0">
                                  <a:solidFill>
                                    <a:srgbClr val="002060"/>
                                  </a:solidFill>
                                  <a:latin typeface="Cambria Math" panose="02040503050406030204" pitchFamily="18" charset="0"/>
                                </a:rPr>
                              </m:ctrlPr>
                            </m:fPr>
                            <m:num>
                              <m:r>
                                <a:rPr lang="en-GB" sz="2800" b="1" i="1" dirty="0">
                                  <a:solidFill>
                                    <a:srgbClr val="002060"/>
                                  </a:solidFill>
                                  <a:latin typeface="Cambria Math" panose="02040503050406030204" pitchFamily="18" charset="0"/>
                                </a:rPr>
                                <m:t>𝟏</m:t>
                              </m:r>
                            </m:num>
                            <m:den>
                              <m:r>
                                <a:rPr lang="en-GB" sz="2800" b="1" i="1" dirty="0">
                                  <a:solidFill>
                                    <a:srgbClr val="002060"/>
                                  </a:solidFill>
                                  <a:latin typeface="Cambria Math" panose="02040503050406030204" pitchFamily="18" charset="0"/>
                                </a:rPr>
                                <m:t> </m:t>
                              </m:r>
                              <m:r>
                                <a:rPr lang="en-GB" sz="2800" b="1" i="1" dirty="0">
                                  <a:solidFill>
                                    <a:srgbClr val="002060"/>
                                  </a:solidFill>
                                  <a:latin typeface="Cambria Math" panose="02040503050406030204" pitchFamily="18" charset="0"/>
                                </a:rPr>
                                <m:t>𝟒</m:t>
                              </m:r>
                              <m:r>
                                <a:rPr lang="en-GB" sz="2800" b="1" i="1" dirty="0">
                                  <a:solidFill>
                                    <a:srgbClr val="002060"/>
                                  </a:solidFill>
                                  <a:latin typeface="Cambria Math" panose="02040503050406030204" pitchFamily="18" charset="0"/>
                                </a:rPr>
                                <m:t> </m:t>
                              </m:r>
                            </m:den>
                          </m:f>
                          <m:r>
                            <a:rPr lang="en-GB" sz="2800" b="1" i="1" dirty="0">
                              <a:solidFill>
                                <a:srgbClr val="002060"/>
                              </a:solidFill>
                              <a:latin typeface="Cambria Math" panose="02040503050406030204" pitchFamily="18" charset="0"/>
                            </a:rPr>
                            <m:t>𝐧</m:t>
                          </m:r>
                        </m:e>
                      </m:d>
                      <m:sSup>
                        <m:sSupPr>
                          <m:ctrlPr>
                            <a:rPr lang="en-GB" sz="2800" b="1" i="1" dirty="0">
                              <a:solidFill>
                                <a:srgbClr val="002060"/>
                              </a:solidFill>
                              <a:latin typeface="Cambria Math" panose="02040503050406030204" pitchFamily="18" charset="0"/>
                            </a:rPr>
                          </m:ctrlPr>
                        </m:sSupPr>
                        <m:e>
                          <m:d>
                            <m:dPr>
                              <m:ctrlPr>
                                <a:rPr lang="en-GB" sz="2800" b="1" i="1" dirty="0">
                                  <a:solidFill>
                                    <a:srgbClr val="002060"/>
                                  </a:solidFill>
                                  <a:latin typeface="Cambria Math" panose="02040503050406030204" pitchFamily="18" charset="0"/>
                                </a:rPr>
                              </m:ctrlPr>
                            </m:dPr>
                            <m:e>
                              <m:r>
                                <a:rPr lang="en-GB" sz="2800" b="1" i="1" dirty="0">
                                  <a:solidFill>
                                    <a:srgbClr val="002060"/>
                                  </a:solidFill>
                                  <a:latin typeface="Cambria Math" panose="02040503050406030204" pitchFamily="18" charset="0"/>
                                </a:rPr>
                                <m:t>−</m:t>
                              </m:r>
                              <m:r>
                                <a:rPr lang="en-GB" sz="2800" b="1" i="1" dirty="0">
                                  <a:solidFill>
                                    <a:srgbClr val="002060"/>
                                  </a:solidFill>
                                  <a:latin typeface="Cambria Math" panose="02040503050406030204" pitchFamily="18" charset="0"/>
                                </a:rPr>
                                <m:t>𝟐</m:t>
                              </m:r>
                            </m:e>
                          </m:d>
                        </m:e>
                        <m:sup>
                          <m:r>
                            <a:rPr lang="en-GB" sz="2800" b="1" i="1" dirty="0">
                              <a:solidFill>
                                <a:srgbClr val="002060"/>
                              </a:solidFill>
                              <a:latin typeface="Cambria Math" panose="02040503050406030204" pitchFamily="18" charset="0"/>
                            </a:rPr>
                            <m:t>𝐧</m:t>
                          </m:r>
                        </m:sup>
                      </m:sSup>
                      <m:r>
                        <a:rPr lang="en-GB" sz="2800" b="1" i="1" dirty="0">
                          <a:solidFill>
                            <a:srgbClr val="002060"/>
                          </a:solidFill>
                          <a:latin typeface="Cambria Math" panose="02040503050406030204" pitchFamily="18" charset="0"/>
                        </a:rPr>
                        <m:t>+</m:t>
                      </m:r>
                      <m:sSup>
                        <m:sSupPr>
                          <m:ctrlPr>
                            <a:rPr lang="en-GB" sz="2800" b="1" i="1" dirty="0">
                              <a:solidFill>
                                <a:srgbClr val="002060"/>
                              </a:solidFill>
                              <a:latin typeface="Cambria Math" panose="02040503050406030204" pitchFamily="18" charset="0"/>
                            </a:rPr>
                          </m:ctrlPr>
                        </m:sSupPr>
                        <m:e>
                          <m:d>
                            <m:dPr>
                              <m:ctrlPr>
                                <a:rPr lang="en-GB" sz="2800" b="1" i="1" dirty="0">
                                  <a:solidFill>
                                    <a:srgbClr val="002060"/>
                                  </a:solidFill>
                                  <a:latin typeface="Cambria Math" panose="02040503050406030204" pitchFamily="18" charset="0"/>
                                </a:rPr>
                              </m:ctrlPr>
                            </m:dPr>
                            <m:e>
                              <m:r>
                                <a:rPr lang="en-GB" sz="2800" b="1" i="1" dirty="0">
                                  <a:solidFill>
                                    <a:srgbClr val="002060"/>
                                  </a:solidFill>
                                  <a:latin typeface="Cambria Math" panose="02040503050406030204" pitchFamily="18" charset="0"/>
                                </a:rPr>
                                <m:t>𝟐</m:t>
                              </m:r>
                            </m:e>
                          </m:d>
                        </m:e>
                        <m:sup>
                          <m:d>
                            <m:dPr>
                              <m:ctrlPr>
                                <a:rPr lang="en-GB" sz="2800" b="1" i="1" dirty="0">
                                  <a:solidFill>
                                    <a:srgbClr val="002060"/>
                                  </a:solidFill>
                                  <a:latin typeface="Cambria Math" panose="02040503050406030204" pitchFamily="18" charset="0"/>
                                </a:rPr>
                              </m:ctrlPr>
                            </m:dPr>
                            <m:e>
                              <m:r>
                                <a:rPr lang="en-GB" sz="2800" b="1" i="1" dirty="0">
                                  <a:solidFill>
                                    <a:srgbClr val="002060"/>
                                  </a:solidFill>
                                  <a:latin typeface="Cambria Math" panose="02040503050406030204" pitchFamily="18" charset="0"/>
                                </a:rPr>
                                <m:t>𝐧</m:t>
                              </m:r>
                              <m:r>
                                <a:rPr lang="en-GB" sz="2800" b="1" i="1" dirty="0">
                                  <a:solidFill>
                                    <a:srgbClr val="002060"/>
                                  </a:solidFill>
                                  <a:latin typeface="Cambria Math" panose="02040503050406030204" pitchFamily="18" charset="0"/>
                                </a:rPr>
                                <m:t>−</m:t>
                              </m:r>
                              <m:r>
                                <a:rPr lang="en-GB" sz="2800" b="1" i="1" dirty="0">
                                  <a:solidFill>
                                    <a:srgbClr val="002060"/>
                                  </a:solidFill>
                                  <a:latin typeface="Cambria Math" panose="02040503050406030204" pitchFamily="18" charset="0"/>
                                </a:rPr>
                                <m:t>𝟑</m:t>
                              </m:r>
                            </m:e>
                          </m:d>
                        </m:sup>
                      </m:sSup>
                    </m:oMath>
                  </m:oMathPara>
                </a14:m>
                <a:endParaRPr lang="en-GB" sz="2800" dirty="0">
                  <a:solidFill>
                    <a:srgbClr val="002060"/>
                  </a:solidFill>
                </a:endParaRPr>
              </a:p>
            </p:txBody>
          </p:sp>
        </mc:Choice>
        <mc:Fallback xmlns="">
          <p:sp>
            <p:nvSpPr>
              <p:cNvPr id="68" name="TextBox 67">
                <a:extLst>
                  <a:ext uri="{FF2B5EF4-FFF2-40B4-BE49-F238E27FC236}">
                    <a16:creationId xmlns:a16="http://schemas.microsoft.com/office/drawing/2014/main" id="{CA999C5C-A67C-4B8C-8404-CCCBFA12C0D2}"/>
                  </a:ext>
                </a:extLst>
              </p:cNvPr>
              <p:cNvSpPr txBox="1">
                <a:spLocks noRot="1" noChangeAspect="1" noMove="1" noResize="1" noEditPoints="1" noAdjustHandles="1" noChangeArrowheads="1" noChangeShapeType="1" noTextEdit="1"/>
              </p:cNvSpPr>
              <p:nvPr/>
            </p:nvSpPr>
            <p:spPr>
              <a:xfrm>
                <a:off x="1555021" y="5568698"/>
                <a:ext cx="5992798" cy="1060483"/>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Rounded Rectangle 8">
                <a:extLst>
                  <a:ext uri="{FF2B5EF4-FFF2-40B4-BE49-F238E27FC236}">
                    <a16:creationId xmlns:a16="http://schemas.microsoft.com/office/drawing/2014/main" id="{9E388CEE-178C-42A3-BF0C-20C6750B5CF6}"/>
                  </a:ext>
                </a:extLst>
              </p:cNvPr>
              <p:cNvSpPr/>
              <p:nvPr/>
            </p:nvSpPr>
            <p:spPr>
              <a:xfrm>
                <a:off x="10512820" y="5562587"/>
                <a:ext cx="1678309" cy="897444"/>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dirty="0">
                              <a:solidFill>
                                <a:schemeClr val="bg1"/>
                              </a:solidFill>
                              <a:latin typeface="Cambria Math" panose="02040503050406030204" pitchFamily="18" charset="0"/>
                            </a:rPr>
                          </m:ctrlPr>
                        </m:sSubPr>
                        <m:e>
                          <m:r>
                            <m:rPr>
                              <m:sty m:val="p"/>
                            </m:rPr>
                            <a:rPr lang="en-GB" sz="2400" i="1" dirty="0">
                              <a:solidFill>
                                <a:schemeClr val="bg1"/>
                              </a:solidFill>
                              <a:latin typeface="Cambria Math" panose="02040503050406030204" pitchFamily="18" charset="0"/>
                            </a:rPr>
                            <m:t>C</m:t>
                          </m:r>
                        </m:e>
                        <m:sub>
                          <m:r>
                            <a:rPr lang="en-GB" sz="2400" i="1" dirty="0">
                              <a:solidFill>
                                <a:schemeClr val="bg1"/>
                              </a:solidFill>
                              <a:latin typeface="Cambria Math" panose="02040503050406030204" pitchFamily="18" charset="0"/>
                            </a:rPr>
                            <m:t>1</m:t>
                          </m:r>
                        </m:sub>
                      </m:sSub>
                      <m:r>
                        <a:rPr lang="en-GB" sz="2400" i="1" dirty="0">
                          <a:solidFill>
                            <a:schemeClr val="bg1"/>
                          </a:solidFill>
                          <a:latin typeface="Cambria Math" panose="02040503050406030204" pitchFamily="18" charset="0"/>
                        </a:rPr>
                        <m:t>=</m:t>
                      </m:r>
                      <m:r>
                        <a:rPr lang="en-IN" sz="2400" i="1" dirty="0">
                          <a:solidFill>
                            <a:schemeClr val="bg1"/>
                          </a:solidFill>
                          <a:latin typeface="Cambria Math" panose="02040503050406030204" pitchFamily="18" charset="0"/>
                        </a:rPr>
                        <m:t>−</m:t>
                      </m:r>
                      <m:f>
                        <m:fPr>
                          <m:ctrlPr>
                            <a:rPr lang="en-IN" sz="2400" i="1" dirty="0">
                              <a:solidFill>
                                <a:schemeClr val="bg1"/>
                              </a:solidFill>
                              <a:latin typeface="Cambria Math" panose="02040503050406030204" pitchFamily="18" charset="0"/>
                            </a:rPr>
                          </m:ctrlPr>
                        </m:fPr>
                        <m:num>
                          <m:r>
                            <a:rPr lang="en-IN" sz="2400" i="1" dirty="0">
                              <a:solidFill>
                                <a:schemeClr val="bg1"/>
                              </a:solidFill>
                              <a:latin typeface="Cambria Math" panose="02040503050406030204" pitchFamily="18" charset="0"/>
                            </a:rPr>
                            <m:t>1</m:t>
                          </m:r>
                        </m:num>
                        <m:den>
                          <m:r>
                            <a:rPr lang="en-IN" sz="2400" i="1" dirty="0">
                              <a:solidFill>
                                <a:schemeClr val="bg1"/>
                              </a:solidFill>
                              <a:latin typeface="Cambria Math" panose="02040503050406030204" pitchFamily="18" charset="0"/>
                            </a:rPr>
                            <m:t> 8 </m:t>
                          </m:r>
                        </m:den>
                      </m:f>
                    </m:oMath>
                  </m:oMathPara>
                </a14:m>
                <a:endParaRPr lang="en-GB" sz="2400" i="1" dirty="0">
                  <a:solidFill>
                    <a:schemeClr val="bg1"/>
                  </a:solidFill>
                  <a:latin typeface="Cambria Math" panose="02040503050406030204" pitchFamily="18" charset="0"/>
                </a:endParaRPr>
              </a:p>
            </p:txBody>
          </p:sp>
        </mc:Choice>
        <mc:Fallback xmlns="">
          <p:sp>
            <p:nvSpPr>
              <p:cNvPr id="70" name="Rounded Rectangle 8">
                <a:extLst>
                  <a:ext uri="{FF2B5EF4-FFF2-40B4-BE49-F238E27FC236}">
                    <a16:creationId xmlns:a16="http://schemas.microsoft.com/office/drawing/2014/main" id="{9E388CEE-178C-42A3-BF0C-20C6750B5CF6}"/>
                  </a:ext>
                </a:extLst>
              </p:cNvPr>
              <p:cNvSpPr>
                <a:spLocks noRot="1" noChangeAspect="1" noMove="1" noResize="1" noEditPoints="1" noAdjustHandles="1" noChangeArrowheads="1" noChangeShapeType="1" noTextEdit="1"/>
              </p:cNvSpPr>
              <p:nvPr/>
            </p:nvSpPr>
            <p:spPr>
              <a:xfrm>
                <a:off x="10512820" y="5562587"/>
                <a:ext cx="1678309" cy="897444"/>
              </a:xfrm>
              <a:prstGeom prst="rect">
                <a:avLst/>
              </a:prstGeom>
              <a:blipFill>
                <a:blip r:embed="rId16"/>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FFB782F-5249-4522-A7A7-B724C66C5574}"/>
                  </a:ext>
                </a:extLst>
              </p:cNvPr>
              <p:cNvSpPr txBox="1"/>
              <p:nvPr/>
            </p:nvSpPr>
            <p:spPr>
              <a:xfrm>
                <a:off x="7105952" y="4825100"/>
                <a:ext cx="5086048" cy="578685"/>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800">
                    <a:solidFill>
                      <a:schemeClr val="bg1"/>
                    </a:solidFill>
                  </a:defRPr>
                </a:lvl1pPr>
              </a:lstStyle>
              <a:p>
                <a:pPr/>
                <a14:m>
                  <m:oMathPara xmlns:m="http://schemas.openxmlformats.org/officeDocument/2006/math">
                    <m:oMathParaPr>
                      <m:jc m:val="center"/>
                    </m:oMathParaPr>
                    <m:oMath xmlns:m="http://schemas.openxmlformats.org/officeDocument/2006/math">
                      <m:sSub>
                        <m:sSubPr>
                          <m:ctrlPr>
                            <a:rPr lang="en-IN" sz="2400" i="1" dirty="0">
                              <a:latin typeface="Cambria Math" panose="02040503050406030204" pitchFamily="18" charset="0"/>
                            </a:rPr>
                          </m:ctrlPr>
                        </m:sSubPr>
                        <m:e>
                          <m:r>
                            <m:rPr>
                              <m:sty m:val="p"/>
                            </m:rPr>
                            <a:rPr lang="en-IN" sz="2400" dirty="0">
                              <a:latin typeface="Cambria Math" panose="02040503050406030204" pitchFamily="18" charset="0"/>
                            </a:rPr>
                            <m:t>a</m:t>
                          </m:r>
                        </m:e>
                        <m:sub>
                          <m:r>
                            <m:rPr>
                              <m:sty m:val="p"/>
                            </m:rPr>
                            <a:rPr lang="en-IN" sz="2400" dirty="0">
                              <a:latin typeface="Cambria Math" panose="02040503050406030204" pitchFamily="18" charset="0"/>
                            </a:rPr>
                            <m:t>n</m:t>
                          </m:r>
                        </m:sub>
                      </m:sSub>
                      <m:r>
                        <a:rPr lang="en-IN" sz="2400" dirty="0">
                          <a:latin typeface="Cambria Math" panose="02040503050406030204" pitchFamily="18" charset="0"/>
                        </a:rPr>
                        <m:t>=</m:t>
                      </m:r>
                      <m:d>
                        <m:dPr>
                          <m:ctrlPr>
                            <a:rPr lang="en-GB" sz="2400" i="1" dirty="0">
                              <a:latin typeface="Cambria Math" panose="02040503050406030204" pitchFamily="18" charset="0"/>
                            </a:rPr>
                          </m:ctrlPr>
                        </m:dPr>
                        <m:e>
                          <m:sSub>
                            <m:sSubPr>
                              <m:ctrlPr>
                                <a:rPr lang="en-GB" sz="2400" i="1" dirty="0">
                                  <a:latin typeface="Cambria Math" panose="02040503050406030204" pitchFamily="18" charset="0"/>
                                </a:rPr>
                              </m:ctrlPr>
                            </m:sSubPr>
                            <m:e>
                              <m:r>
                                <m:rPr>
                                  <m:sty m:val="p"/>
                                </m:rPr>
                                <a:rPr lang="en-GB" sz="2400" dirty="0">
                                  <a:latin typeface="Cambria Math" panose="02040503050406030204" pitchFamily="18" charset="0"/>
                                </a:rPr>
                                <m:t>C</m:t>
                              </m:r>
                            </m:e>
                            <m:sub>
                              <m:r>
                                <a:rPr lang="en-GB" sz="2400" dirty="0">
                                  <a:latin typeface="Cambria Math" panose="02040503050406030204" pitchFamily="18" charset="0"/>
                                </a:rPr>
                                <m:t>1</m:t>
                              </m:r>
                            </m:sub>
                          </m:sSub>
                          <m:r>
                            <a:rPr lang="en-GB" sz="2400" dirty="0">
                              <a:latin typeface="Cambria Math" panose="02040503050406030204" pitchFamily="18" charset="0"/>
                            </a:rPr>
                            <m:t>+</m:t>
                          </m:r>
                          <m:sSub>
                            <m:sSubPr>
                              <m:ctrlPr>
                                <a:rPr lang="en-GB" sz="2400" i="1" dirty="0">
                                  <a:latin typeface="Cambria Math" panose="02040503050406030204" pitchFamily="18" charset="0"/>
                                </a:rPr>
                              </m:ctrlPr>
                            </m:sSubPr>
                            <m:e>
                              <m:r>
                                <m:rPr>
                                  <m:sty m:val="p"/>
                                </m:rPr>
                                <a:rPr lang="en-GB" sz="2400" dirty="0">
                                  <a:latin typeface="Cambria Math" panose="02040503050406030204" pitchFamily="18" charset="0"/>
                                </a:rPr>
                                <m:t>C</m:t>
                              </m:r>
                            </m:e>
                            <m:sub>
                              <m:r>
                                <a:rPr lang="en-GB" sz="2400" dirty="0">
                                  <a:latin typeface="Cambria Math" panose="02040503050406030204" pitchFamily="18" charset="0"/>
                                </a:rPr>
                                <m:t>2</m:t>
                              </m:r>
                            </m:sub>
                          </m:sSub>
                          <m:r>
                            <m:rPr>
                              <m:sty m:val="p"/>
                            </m:rPr>
                            <a:rPr lang="en-GB" sz="2400" dirty="0">
                              <a:latin typeface="Cambria Math" panose="02040503050406030204" pitchFamily="18" charset="0"/>
                            </a:rPr>
                            <m:t>n</m:t>
                          </m:r>
                          <m:r>
                            <a:rPr lang="en-GB" sz="2400" dirty="0">
                              <a:latin typeface="Cambria Math" panose="02040503050406030204" pitchFamily="18" charset="0"/>
                            </a:rPr>
                            <m:t>+</m:t>
                          </m:r>
                          <m:sSub>
                            <m:sSubPr>
                              <m:ctrlPr>
                                <a:rPr lang="en-GB" sz="2400" i="1" dirty="0">
                                  <a:latin typeface="Cambria Math" panose="02040503050406030204" pitchFamily="18" charset="0"/>
                                </a:rPr>
                              </m:ctrlPr>
                            </m:sSubPr>
                            <m:e>
                              <m:r>
                                <m:rPr>
                                  <m:sty m:val="p"/>
                                </m:rPr>
                                <a:rPr lang="en-GB" sz="2400" dirty="0">
                                  <a:latin typeface="Cambria Math" panose="02040503050406030204" pitchFamily="18" charset="0"/>
                                </a:rPr>
                                <m:t>C</m:t>
                              </m:r>
                            </m:e>
                            <m:sub>
                              <m:r>
                                <a:rPr lang="en-GB" sz="2400" dirty="0">
                                  <a:latin typeface="Cambria Math" panose="02040503050406030204" pitchFamily="18" charset="0"/>
                                </a:rPr>
                                <m:t>3</m:t>
                              </m:r>
                            </m:sub>
                          </m:sSub>
                          <m:sSup>
                            <m:sSupPr>
                              <m:ctrlPr>
                                <a:rPr lang="en-GB" sz="2400" i="1" dirty="0">
                                  <a:latin typeface="Cambria Math" panose="02040503050406030204" pitchFamily="18" charset="0"/>
                                </a:rPr>
                              </m:ctrlPr>
                            </m:sSupPr>
                            <m:e>
                              <m:r>
                                <m:rPr>
                                  <m:sty m:val="p"/>
                                </m:rPr>
                                <a:rPr lang="en-GB" sz="2400" dirty="0">
                                  <a:latin typeface="Cambria Math" panose="02040503050406030204" pitchFamily="18" charset="0"/>
                                </a:rPr>
                                <m:t>n</m:t>
                              </m:r>
                            </m:e>
                            <m:sup>
                              <m:r>
                                <a:rPr lang="en-GB" sz="2400" dirty="0">
                                  <a:latin typeface="Cambria Math" panose="02040503050406030204" pitchFamily="18" charset="0"/>
                                </a:rPr>
                                <m:t>2</m:t>
                              </m:r>
                            </m:sup>
                          </m:sSup>
                        </m:e>
                      </m:d>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r>
                                <a:rPr lang="en-IN" sz="2400">
                                  <a:latin typeface="Cambria Math" panose="02040503050406030204" pitchFamily="18" charset="0"/>
                                </a:rPr>
                                <m:t>−2</m:t>
                              </m:r>
                            </m:e>
                          </m:d>
                        </m:e>
                        <m:sup>
                          <m:r>
                            <m:rPr>
                              <m:sty m:val="p"/>
                            </m:rPr>
                            <a:rPr lang="en-IN" sz="2400">
                              <a:latin typeface="Cambria Math" panose="02040503050406030204" pitchFamily="18" charset="0"/>
                            </a:rPr>
                            <m:t>n</m:t>
                          </m:r>
                        </m:sup>
                      </m:sSup>
                      <m:r>
                        <a:rPr lang="en-IN" sz="2400">
                          <a:latin typeface="Cambria Math" panose="02040503050406030204" pitchFamily="18" charset="0"/>
                        </a:rPr>
                        <m:t>+</m:t>
                      </m:r>
                      <m:sSup>
                        <m:sSupPr>
                          <m:ctrlPr>
                            <a:rPr lang="en-IN" sz="2400" i="1">
                              <a:latin typeface="Cambria Math" panose="02040503050406030204" pitchFamily="18" charset="0"/>
                            </a:rPr>
                          </m:ctrlPr>
                        </m:sSupPr>
                        <m:e>
                          <m:r>
                            <a:rPr lang="en-IN" sz="2400">
                              <a:latin typeface="Cambria Math" panose="02040503050406030204" pitchFamily="18" charset="0"/>
                            </a:rPr>
                            <m:t>2</m:t>
                          </m:r>
                        </m:e>
                        <m:sup>
                          <m:r>
                            <m:rPr>
                              <m:sty m:val="p"/>
                            </m:rPr>
                            <a:rPr lang="en-IN" sz="2400">
                              <a:latin typeface="Cambria Math" panose="02040503050406030204" pitchFamily="18" charset="0"/>
                            </a:rPr>
                            <m:t>n</m:t>
                          </m:r>
                          <m:r>
                            <a:rPr lang="en-IN" sz="2400">
                              <a:latin typeface="Cambria Math" panose="02040503050406030204" pitchFamily="18" charset="0"/>
                            </a:rPr>
                            <m:t>−3</m:t>
                          </m:r>
                        </m:sup>
                      </m:sSup>
                    </m:oMath>
                  </m:oMathPara>
                </a14:m>
                <a:endParaRPr lang="en-IN" sz="2400" dirty="0"/>
              </a:p>
            </p:txBody>
          </p:sp>
        </mc:Choice>
        <mc:Fallback xmlns="">
          <p:sp>
            <p:nvSpPr>
              <p:cNvPr id="27" name="TextBox 26">
                <a:extLst>
                  <a:ext uri="{FF2B5EF4-FFF2-40B4-BE49-F238E27FC236}">
                    <a16:creationId xmlns:a16="http://schemas.microsoft.com/office/drawing/2014/main" id="{4FFB782F-5249-4522-A7A7-B724C66C5574}"/>
                  </a:ext>
                </a:extLst>
              </p:cNvPr>
              <p:cNvSpPr txBox="1">
                <a:spLocks noRot="1" noChangeAspect="1" noMove="1" noResize="1" noEditPoints="1" noAdjustHandles="1" noChangeArrowheads="1" noChangeShapeType="1" noTextEdit="1"/>
              </p:cNvSpPr>
              <p:nvPr/>
            </p:nvSpPr>
            <p:spPr>
              <a:xfrm>
                <a:off x="7105952" y="4825100"/>
                <a:ext cx="5086048" cy="578685"/>
              </a:xfrm>
              <a:prstGeom prst="rect">
                <a:avLst/>
              </a:prstGeom>
              <a:blipFill>
                <a:blip r:embed="rId17"/>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ounded Rectangle 8">
                <a:extLst>
                  <a:ext uri="{FF2B5EF4-FFF2-40B4-BE49-F238E27FC236}">
                    <a16:creationId xmlns:a16="http://schemas.microsoft.com/office/drawing/2014/main" id="{69154009-6C84-4F86-8F05-902A59D720B4}"/>
                  </a:ext>
                </a:extLst>
              </p:cNvPr>
              <p:cNvSpPr/>
              <p:nvPr/>
            </p:nvSpPr>
            <p:spPr>
              <a:xfrm>
                <a:off x="8831386" y="797538"/>
                <a:ext cx="3359743" cy="741689"/>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dirty="0">
                              <a:solidFill>
                                <a:schemeClr val="bg1"/>
                              </a:solidFill>
                              <a:latin typeface="Cambria Math" panose="02040503050406030204" pitchFamily="18" charset="0"/>
                            </a:rPr>
                          </m:ctrlPr>
                        </m:sSubPr>
                        <m:e>
                          <m:r>
                            <m:rPr>
                              <m:sty m:val="p"/>
                            </m:rPr>
                            <a:rPr lang="en-GB" sz="2400" i="1" dirty="0">
                              <a:solidFill>
                                <a:schemeClr val="bg1"/>
                              </a:solidFill>
                              <a:latin typeface="Cambria Math" panose="02040503050406030204" pitchFamily="18" charset="0"/>
                            </a:rPr>
                            <m:t>C</m:t>
                          </m:r>
                        </m:e>
                        <m:sub>
                          <m:r>
                            <a:rPr lang="en-IN" sz="2400" i="1" dirty="0">
                              <a:solidFill>
                                <a:schemeClr val="bg1"/>
                              </a:solidFill>
                              <a:latin typeface="Cambria Math" panose="02040503050406030204" pitchFamily="18" charset="0"/>
                            </a:rPr>
                            <m:t>2</m:t>
                          </m:r>
                        </m:sub>
                      </m:sSub>
                      <m:r>
                        <a:rPr lang="en-GB" sz="2400" i="1" dirty="0">
                          <a:solidFill>
                            <a:schemeClr val="bg1"/>
                          </a:solidFill>
                          <a:latin typeface="Cambria Math" panose="02040503050406030204" pitchFamily="18" charset="0"/>
                        </a:rPr>
                        <m:t>+</m:t>
                      </m:r>
                      <m:sSub>
                        <m:sSubPr>
                          <m:ctrlPr>
                            <a:rPr lang="en-GB" sz="2400" i="1" dirty="0">
                              <a:solidFill>
                                <a:schemeClr val="bg1"/>
                              </a:solidFill>
                              <a:latin typeface="Cambria Math" panose="02040503050406030204" pitchFamily="18" charset="0"/>
                            </a:rPr>
                          </m:ctrlPr>
                        </m:sSubPr>
                        <m:e>
                          <m:r>
                            <m:rPr>
                              <m:sty m:val="p"/>
                            </m:rPr>
                            <a:rPr lang="en-GB" sz="2400" i="1" dirty="0">
                              <a:solidFill>
                                <a:schemeClr val="bg1"/>
                              </a:solidFill>
                              <a:latin typeface="Cambria Math" panose="02040503050406030204" pitchFamily="18" charset="0"/>
                            </a:rPr>
                            <m:t>C</m:t>
                          </m:r>
                        </m:e>
                        <m:sub>
                          <m:r>
                            <a:rPr lang="en-IN" sz="2400" i="1" dirty="0">
                              <a:solidFill>
                                <a:schemeClr val="bg1"/>
                              </a:solidFill>
                              <a:latin typeface="Cambria Math" panose="02040503050406030204" pitchFamily="18" charset="0"/>
                            </a:rPr>
                            <m:t>3</m:t>
                          </m:r>
                        </m:sub>
                      </m:sSub>
                      <m:r>
                        <a:rPr lang="en-GB" sz="2400" i="1" dirty="0" smtClean="0">
                          <a:solidFill>
                            <a:schemeClr val="bg1"/>
                          </a:solidFill>
                          <a:latin typeface="Cambria Math" panose="02040503050406030204" pitchFamily="18" charset="0"/>
                        </a:rPr>
                        <m:t>=</m:t>
                      </m:r>
                      <m:f>
                        <m:fPr>
                          <m:ctrlPr>
                            <a:rPr lang="en-IN" sz="2400" i="1" dirty="0">
                              <a:solidFill>
                                <a:schemeClr val="bg1"/>
                              </a:solidFill>
                              <a:latin typeface="Cambria Math" panose="02040503050406030204" pitchFamily="18" charset="0"/>
                            </a:rPr>
                          </m:ctrlPr>
                        </m:fPr>
                        <m:num>
                          <m:r>
                            <a:rPr lang="en-IN" sz="2400" i="1" dirty="0">
                              <a:solidFill>
                                <a:schemeClr val="bg1"/>
                              </a:solidFill>
                              <a:latin typeface="Cambria Math" panose="02040503050406030204" pitchFamily="18" charset="0"/>
                            </a:rPr>
                            <m:t>1</m:t>
                          </m:r>
                        </m:num>
                        <m:den>
                          <m:r>
                            <a:rPr lang="en-IN" sz="2400" i="1" dirty="0">
                              <a:solidFill>
                                <a:schemeClr val="bg1"/>
                              </a:solidFill>
                              <a:latin typeface="Cambria Math" panose="02040503050406030204" pitchFamily="18" charset="0"/>
                            </a:rPr>
                            <m:t> 4 </m:t>
                          </m:r>
                        </m:den>
                      </m:f>
                      <m:r>
                        <a:rPr lang="en-IN" sz="2400" i="1" dirty="0">
                          <a:solidFill>
                            <a:schemeClr val="bg1"/>
                          </a:solidFill>
                          <a:latin typeface="Cambria Math" panose="02040503050406030204" pitchFamily="18" charset="0"/>
                        </a:rPr>
                        <m:t> …</m:t>
                      </m:r>
                      <m:d>
                        <m:dPr>
                          <m:ctrlPr>
                            <a:rPr lang="en-IN" sz="2400" i="1" dirty="0">
                              <a:solidFill>
                                <a:schemeClr val="bg1"/>
                              </a:solidFill>
                              <a:latin typeface="Cambria Math" panose="02040503050406030204" pitchFamily="18" charset="0"/>
                            </a:rPr>
                          </m:ctrlPr>
                        </m:dPr>
                        <m:e>
                          <m:r>
                            <a:rPr lang="en-IN" sz="2400" i="1" dirty="0">
                              <a:solidFill>
                                <a:schemeClr val="bg1"/>
                              </a:solidFill>
                              <a:latin typeface="Cambria Math" panose="02040503050406030204" pitchFamily="18" charset="0"/>
                            </a:rPr>
                            <m:t>1</m:t>
                          </m:r>
                        </m:e>
                      </m:d>
                    </m:oMath>
                  </m:oMathPara>
                </a14:m>
                <a:endParaRPr lang="en-GB" sz="2400" i="1" dirty="0">
                  <a:solidFill>
                    <a:schemeClr val="bg1"/>
                  </a:solidFill>
                  <a:latin typeface="Cambria Math" panose="02040503050406030204" pitchFamily="18" charset="0"/>
                </a:endParaRPr>
              </a:p>
            </p:txBody>
          </p:sp>
        </mc:Choice>
        <mc:Fallback xmlns="">
          <p:sp>
            <p:nvSpPr>
              <p:cNvPr id="28" name="Rounded Rectangle 8">
                <a:extLst>
                  <a:ext uri="{FF2B5EF4-FFF2-40B4-BE49-F238E27FC236}">
                    <a16:creationId xmlns:a16="http://schemas.microsoft.com/office/drawing/2014/main" id="{69154009-6C84-4F86-8F05-902A59D720B4}"/>
                  </a:ext>
                </a:extLst>
              </p:cNvPr>
              <p:cNvSpPr>
                <a:spLocks noRot="1" noChangeAspect="1" noMove="1" noResize="1" noEditPoints="1" noAdjustHandles="1" noChangeArrowheads="1" noChangeShapeType="1" noTextEdit="1"/>
              </p:cNvSpPr>
              <p:nvPr/>
            </p:nvSpPr>
            <p:spPr>
              <a:xfrm>
                <a:off x="8831386" y="797538"/>
                <a:ext cx="3359743" cy="741689"/>
              </a:xfrm>
              <a:prstGeom prst="rect">
                <a:avLst/>
              </a:prstGeom>
              <a:blipFill>
                <a:blip r:embed="rId18"/>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Rounded Rectangle 8">
                <a:extLst>
                  <a:ext uri="{FF2B5EF4-FFF2-40B4-BE49-F238E27FC236}">
                    <a16:creationId xmlns:a16="http://schemas.microsoft.com/office/drawing/2014/main" id="{414DC434-533E-4B7E-8F8D-3429E0FB6877}"/>
                  </a:ext>
                </a:extLst>
              </p:cNvPr>
              <p:cNvSpPr/>
              <p:nvPr/>
            </p:nvSpPr>
            <p:spPr>
              <a:xfrm>
                <a:off x="8832948" y="1664675"/>
                <a:ext cx="3359743" cy="741689"/>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dirty="0" smtClean="0">
                              <a:solidFill>
                                <a:schemeClr val="bg1"/>
                              </a:solidFill>
                              <a:latin typeface="Cambria Math" panose="02040503050406030204" pitchFamily="18" charset="0"/>
                            </a:rPr>
                          </m:ctrlPr>
                        </m:sSubPr>
                        <m:e>
                          <m:r>
                            <m:rPr>
                              <m:sty m:val="p"/>
                            </m:rPr>
                            <a:rPr lang="en-GB" sz="2400" i="1" dirty="0">
                              <a:solidFill>
                                <a:schemeClr val="bg1"/>
                              </a:solidFill>
                              <a:latin typeface="Cambria Math" panose="02040503050406030204" pitchFamily="18" charset="0"/>
                            </a:rPr>
                            <m:t>C</m:t>
                          </m:r>
                        </m:e>
                        <m:sub>
                          <m:r>
                            <a:rPr lang="en-IN" sz="2400" i="1" dirty="0">
                              <a:solidFill>
                                <a:schemeClr val="bg1"/>
                              </a:solidFill>
                              <a:latin typeface="Cambria Math" panose="02040503050406030204" pitchFamily="18" charset="0"/>
                            </a:rPr>
                            <m:t>2</m:t>
                          </m:r>
                        </m:sub>
                      </m:sSub>
                      <m:r>
                        <a:rPr lang="en-GB" sz="2400" i="1" dirty="0">
                          <a:solidFill>
                            <a:schemeClr val="bg1"/>
                          </a:solidFill>
                          <a:latin typeface="Cambria Math" panose="02040503050406030204" pitchFamily="18" charset="0"/>
                        </a:rPr>
                        <m:t>+</m:t>
                      </m:r>
                      <m:r>
                        <a:rPr lang="en-IN" sz="2400" i="1" dirty="0">
                          <a:solidFill>
                            <a:schemeClr val="bg1"/>
                          </a:solidFill>
                          <a:latin typeface="Cambria Math" panose="02040503050406030204" pitchFamily="18" charset="0"/>
                        </a:rPr>
                        <m:t>2</m:t>
                      </m:r>
                      <m:sSub>
                        <m:sSubPr>
                          <m:ctrlPr>
                            <a:rPr lang="en-GB" sz="2400" i="1" dirty="0">
                              <a:solidFill>
                                <a:schemeClr val="bg1"/>
                              </a:solidFill>
                              <a:latin typeface="Cambria Math" panose="02040503050406030204" pitchFamily="18" charset="0"/>
                            </a:rPr>
                          </m:ctrlPr>
                        </m:sSubPr>
                        <m:e>
                          <m:r>
                            <m:rPr>
                              <m:sty m:val="p"/>
                            </m:rPr>
                            <a:rPr lang="en-GB" sz="2400" i="1" dirty="0">
                              <a:solidFill>
                                <a:schemeClr val="bg1"/>
                              </a:solidFill>
                              <a:latin typeface="Cambria Math" panose="02040503050406030204" pitchFamily="18" charset="0"/>
                            </a:rPr>
                            <m:t>C</m:t>
                          </m:r>
                        </m:e>
                        <m:sub>
                          <m:r>
                            <a:rPr lang="en-IN" sz="2400" i="1" dirty="0">
                              <a:solidFill>
                                <a:schemeClr val="bg1"/>
                              </a:solidFill>
                              <a:latin typeface="Cambria Math" panose="02040503050406030204" pitchFamily="18" charset="0"/>
                            </a:rPr>
                            <m:t>3</m:t>
                          </m:r>
                        </m:sub>
                      </m:sSub>
                      <m:r>
                        <a:rPr lang="en-GB" sz="2400" i="1" dirty="0" smtClean="0">
                          <a:solidFill>
                            <a:schemeClr val="bg1"/>
                          </a:solidFill>
                          <a:latin typeface="Cambria Math" panose="02040503050406030204" pitchFamily="18" charset="0"/>
                        </a:rPr>
                        <m:t>=</m:t>
                      </m:r>
                      <m:f>
                        <m:fPr>
                          <m:ctrlPr>
                            <a:rPr lang="en-IN" sz="2400" i="1" dirty="0">
                              <a:solidFill>
                                <a:schemeClr val="bg1"/>
                              </a:solidFill>
                              <a:latin typeface="Cambria Math" panose="02040503050406030204" pitchFamily="18" charset="0"/>
                            </a:rPr>
                          </m:ctrlPr>
                        </m:fPr>
                        <m:num>
                          <m:r>
                            <a:rPr lang="en-IN" sz="2400" i="1" dirty="0">
                              <a:solidFill>
                                <a:schemeClr val="bg1"/>
                              </a:solidFill>
                              <a:latin typeface="Cambria Math" panose="02040503050406030204" pitchFamily="18" charset="0"/>
                            </a:rPr>
                            <m:t>1</m:t>
                          </m:r>
                        </m:num>
                        <m:den>
                          <m:r>
                            <a:rPr lang="en-IN" sz="2400" i="1" dirty="0">
                              <a:solidFill>
                                <a:schemeClr val="bg1"/>
                              </a:solidFill>
                              <a:latin typeface="Cambria Math" panose="02040503050406030204" pitchFamily="18" charset="0"/>
                            </a:rPr>
                            <m:t> </m:t>
                          </m:r>
                          <m:r>
                            <a:rPr lang="en-IN" sz="2400" b="0" i="1" dirty="0" smtClean="0">
                              <a:solidFill>
                                <a:schemeClr val="bg1"/>
                              </a:solidFill>
                              <a:latin typeface="Cambria Math" panose="02040503050406030204" pitchFamily="18" charset="0"/>
                            </a:rPr>
                            <m:t>4</m:t>
                          </m:r>
                          <m:r>
                            <a:rPr lang="en-IN" sz="2400" i="1" dirty="0">
                              <a:solidFill>
                                <a:schemeClr val="bg1"/>
                              </a:solidFill>
                              <a:latin typeface="Cambria Math" panose="02040503050406030204" pitchFamily="18" charset="0"/>
                            </a:rPr>
                            <m:t> </m:t>
                          </m:r>
                        </m:den>
                      </m:f>
                      <m:r>
                        <a:rPr lang="en-IN" sz="2400" i="1" dirty="0">
                          <a:solidFill>
                            <a:schemeClr val="bg1"/>
                          </a:solidFill>
                          <a:latin typeface="Cambria Math" panose="02040503050406030204" pitchFamily="18" charset="0"/>
                        </a:rPr>
                        <m:t> …</m:t>
                      </m:r>
                      <m:d>
                        <m:dPr>
                          <m:ctrlPr>
                            <a:rPr lang="en-IN" sz="2400" i="1" dirty="0">
                              <a:solidFill>
                                <a:schemeClr val="bg1"/>
                              </a:solidFill>
                              <a:latin typeface="Cambria Math" panose="02040503050406030204" pitchFamily="18" charset="0"/>
                            </a:rPr>
                          </m:ctrlPr>
                        </m:dPr>
                        <m:e>
                          <m:r>
                            <a:rPr lang="en-IN" sz="2400" i="1" dirty="0">
                              <a:solidFill>
                                <a:schemeClr val="bg1"/>
                              </a:solidFill>
                              <a:latin typeface="Cambria Math" panose="02040503050406030204" pitchFamily="18" charset="0"/>
                            </a:rPr>
                            <m:t>2</m:t>
                          </m:r>
                        </m:e>
                      </m:d>
                    </m:oMath>
                  </m:oMathPara>
                </a14:m>
                <a:endParaRPr lang="en-GB" sz="2400" i="1" dirty="0">
                  <a:solidFill>
                    <a:schemeClr val="bg1"/>
                  </a:solidFill>
                  <a:latin typeface="Cambria Math" panose="02040503050406030204" pitchFamily="18" charset="0"/>
                </a:endParaRPr>
              </a:p>
            </p:txBody>
          </p:sp>
        </mc:Choice>
        <mc:Fallback xmlns="">
          <p:sp>
            <p:nvSpPr>
              <p:cNvPr id="31" name="Rounded Rectangle 8">
                <a:extLst>
                  <a:ext uri="{FF2B5EF4-FFF2-40B4-BE49-F238E27FC236}">
                    <a16:creationId xmlns:a16="http://schemas.microsoft.com/office/drawing/2014/main" id="{414DC434-533E-4B7E-8F8D-3429E0FB6877}"/>
                  </a:ext>
                </a:extLst>
              </p:cNvPr>
              <p:cNvSpPr>
                <a:spLocks noRot="1" noChangeAspect="1" noMove="1" noResize="1" noEditPoints="1" noAdjustHandles="1" noChangeArrowheads="1" noChangeShapeType="1" noTextEdit="1"/>
              </p:cNvSpPr>
              <p:nvPr/>
            </p:nvSpPr>
            <p:spPr>
              <a:xfrm>
                <a:off x="8832948" y="1664675"/>
                <a:ext cx="3359743" cy="741689"/>
              </a:xfrm>
              <a:prstGeom prst="rect">
                <a:avLst/>
              </a:prstGeom>
              <a:blipFill>
                <a:blip r:embed="rId19"/>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52606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1+#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1"/>
                                        </p:tgtEl>
                                        <p:attrNameLst>
                                          <p:attrName>style.visibility</p:attrName>
                                        </p:attrNameLst>
                                      </p:cBhvr>
                                      <p:to>
                                        <p:strVal val="hidden"/>
                                      </p:to>
                                    </p:set>
                                  </p:childTnLst>
                                </p:cTn>
                              </p:par>
                              <p:par>
                                <p:cTn id="29" presetID="22" presetClass="entr" presetSubtype="8"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left)">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2" nodeType="click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500" fill="hold"/>
                                        <p:tgtEl>
                                          <p:spTgt spid="28"/>
                                        </p:tgtEl>
                                        <p:attrNameLst>
                                          <p:attrName>ppt_x</p:attrName>
                                        </p:attrNameLst>
                                      </p:cBhvr>
                                      <p:tavLst>
                                        <p:tav tm="0">
                                          <p:val>
                                            <p:strVal val="1+#ppt_w/2"/>
                                          </p:val>
                                        </p:tav>
                                        <p:tav tm="100000">
                                          <p:val>
                                            <p:strVal val="#ppt_x"/>
                                          </p:val>
                                        </p:tav>
                                      </p:tavLst>
                                    </p:anim>
                                    <p:anim calcmode="lin" valueType="num">
                                      <p:cBhvr additive="base">
                                        <p:cTn id="6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3" nodeType="clickEffect">
                                  <p:stCondLst>
                                    <p:cond delay="0"/>
                                  </p:stCondLst>
                                  <p:childTnLst>
                                    <p:set>
                                      <p:cBhvr>
                                        <p:cTn id="77" dur="1" fill="hold">
                                          <p:stCondLst>
                                            <p:cond delay="0"/>
                                          </p:stCondLst>
                                        </p:cTn>
                                        <p:tgtEl>
                                          <p:spTgt spid="28"/>
                                        </p:tgtEl>
                                        <p:attrNameLst>
                                          <p:attrName>style.visibility</p:attrName>
                                        </p:attrNameLst>
                                      </p:cBhvr>
                                      <p:to>
                                        <p:strVal val="hidden"/>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1+#ppt_w/2"/>
                                          </p:val>
                                        </p:tav>
                                        <p:tav tm="100000">
                                          <p:val>
                                            <p:strVal val="#ppt_x"/>
                                          </p:val>
                                        </p:tav>
                                      </p:tavLst>
                                    </p:anim>
                                    <p:anim calcmode="lin" valueType="num">
                                      <p:cBhvr additive="base">
                                        <p:cTn id="93" dur="500" fill="hold"/>
                                        <p:tgtEl>
                                          <p:spTgt spid="27"/>
                                        </p:tgtEl>
                                        <p:attrNameLst>
                                          <p:attrName>ppt_y</p:attrName>
                                        </p:attrNameLst>
                                      </p:cBhvr>
                                      <p:tavLst>
                                        <p:tav tm="0">
                                          <p:val>
                                            <p:strVal val="#ppt_y"/>
                                          </p:val>
                                        </p:tav>
                                        <p:tav tm="100000">
                                          <p:val>
                                            <p:strVal val="#ppt_y"/>
                                          </p:val>
                                        </p:tav>
                                      </p:tavLst>
                                    </p:anim>
                                  </p:childTnLst>
                                </p:cTn>
                              </p:par>
                              <p:par>
                                <p:cTn id="94" presetID="2" presetClass="entr" presetSubtype="2" fill="hold" grpId="0" nodeType="withEffect">
                                  <p:stCondLst>
                                    <p:cond delay="0"/>
                                  </p:stCondLst>
                                  <p:childTnLst>
                                    <p:set>
                                      <p:cBhvr>
                                        <p:cTn id="95" dur="1" fill="hold">
                                          <p:stCondLst>
                                            <p:cond delay="0"/>
                                          </p:stCondLst>
                                        </p:cTn>
                                        <p:tgtEl>
                                          <p:spTgt spid="70"/>
                                        </p:tgtEl>
                                        <p:attrNameLst>
                                          <p:attrName>style.visibility</p:attrName>
                                        </p:attrNameLst>
                                      </p:cBhvr>
                                      <p:to>
                                        <p:strVal val="visible"/>
                                      </p:to>
                                    </p:set>
                                    <p:anim calcmode="lin" valueType="num">
                                      <p:cBhvr additive="base">
                                        <p:cTn id="96" dur="500" fill="hold"/>
                                        <p:tgtEl>
                                          <p:spTgt spid="70"/>
                                        </p:tgtEl>
                                        <p:attrNameLst>
                                          <p:attrName>ppt_x</p:attrName>
                                        </p:attrNameLst>
                                      </p:cBhvr>
                                      <p:tavLst>
                                        <p:tav tm="0">
                                          <p:val>
                                            <p:strVal val="1+#ppt_w/2"/>
                                          </p:val>
                                        </p:tav>
                                        <p:tav tm="100000">
                                          <p:val>
                                            <p:strVal val="#ppt_x"/>
                                          </p:val>
                                        </p:tav>
                                      </p:tavLst>
                                    </p:anim>
                                    <p:anim calcmode="lin" valueType="num">
                                      <p:cBhvr additive="base">
                                        <p:cTn id="97"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wipe(left)">
                                      <p:cBhvr>
                                        <p:cTn id="102" dur="500"/>
                                        <p:tgtEl>
                                          <p:spTgt spid="65"/>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wipe(left)">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8" grpId="0"/>
      <p:bldP spid="70" grpId="0" animBg="1"/>
      <p:bldP spid="27" grpId="0" animBg="1"/>
      <p:bldP spid="28" grpId="0" animBg="1"/>
      <p:bldP spid="28" grpId="1" animBg="1"/>
      <p:bldP spid="28" grpId="2" animBg="1"/>
      <p:bldP spid="28" grpId="3" animBg="1"/>
      <p:bldP spid="31" grpId="0" animBg="1"/>
      <p:bldP spid="3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4</a:t>
            </a:r>
            <a:endParaRPr lang="en-IN" dirty="0"/>
          </a:p>
        </p:txBody>
      </p:sp>
      <p:sp>
        <p:nvSpPr>
          <p:cNvPr id="6" name="Rectangle 5">
            <a:extLst>
              <a:ext uri="{FF2B5EF4-FFF2-40B4-BE49-F238E27FC236}">
                <a16:creationId xmlns:a16="http://schemas.microsoft.com/office/drawing/2014/main" id="{F9CB5B64-627F-4B36-956C-1F4A91AD67AD}"/>
              </a:ext>
            </a:extLst>
          </p:cNvPr>
          <p:cNvSpPr/>
          <p:nvPr/>
        </p:nvSpPr>
        <p:spPr>
          <a:xfrm>
            <a:off x="131180" y="2114062"/>
            <a:ext cx="1548000" cy="52322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r>
              <a:rPr lang="en-GB" sz="2800" dirty="0">
                <a:solidFill>
                  <a:schemeClr val="bg1"/>
                </a:solidFill>
              </a:rPr>
              <a:t>Solution: </a:t>
            </a:r>
            <a:endParaRPr lang="en-IN" sz="2800" dirty="0">
              <a:solidFill>
                <a:schemeClr val="bg1"/>
              </a:solidFill>
            </a:endParaRPr>
          </a:p>
        </p:txBody>
      </p:sp>
      <p:sp>
        <p:nvSpPr>
          <p:cNvPr id="7" name="Rectangle 6">
            <a:extLst>
              <a:ext uri="{FF2B5EF4-FFF2-40B4-BE49-F238E27FC236}">
                <a16:creationId xmlns:a16="http://schemas.microsoft.com/office/drawing/2014/main" id="{36BB7160-ED1D-4ED7-A8EF-214B5166AE81}"/>
              </a:ext>
            </a:extLst>
          </p:cNvPr>
          <p:cNvSpPr/>
          <p:nvPr/>
        </p:nvSpPr>
        <p:spPr>
          <a:xfrm>
            <a:off x="131181" y="873516"/>
            <a:ext cx="1548000" cy="52322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r>
              <a:rPr lang="en-IN" sz="2800" dirty="0">
                <a:solidFill>
                  <a:schemeClr val="bg1"/>
                </a:solidFill>
              </a:rPr>
              <a:t>Question: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71C3E8-A061-4461-93FD-1AF9DA2B67D2}"/>
                  </a:ext>
                </a:extLst>
              </p:cNvPr>
              <p:cNvSpPr txBox="1"/>
              <p:nvPr/>
            </p:nvSpPr>
            <p:spPr>
              <a:xfrm>
                <a:off x="1679180" y="827080"/>
                <a:ext cx="10381639" cy="112466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spcBef>
                    <a:spcPts val="0"/>
                  </a:spcBef>
                  <a:spcAft>
                    <a:spcPts val="0"/>
                  </a:spcAft>
                </a:pPr>
                <a:r>
                  <a:rPr lang="en-GB" dirty="0">
                    <a:latin typeface="+mj-lt"/>
                  </a:rPr>
                  <a:t>Solve the recurrence relation </a:t>
                </a:r>
                <a14:m>
                  <m:oMath xmlns:m="http://schemas.openxmlformats.org/officeDocument/2006/math">
                    <m:sSub>
                      <m:sSubPr>
                        <m:ctrlPr>
                          <a:rPr lang="en-GB" i="1" dirty="0" smtClean="0">
                            <a:latin typeface="Cambria Math" panose="02040503050406030204" pitchFamily="18" charset="0"/>
                          </a:rPr>
                        </m:ctrlPr>
                      </m:sSubPr>
                      <m:e>
                        <m:r>
                          <m:rPr>
                            <m:sty m:val="p"/>
                          </m:rPr>
                          <a:rPr lang="en-GB" i="0" dirty="0" smtClean="0">
                            <a:latin typeface="Cambria Math" panose="02040503050406030204" pitchFamily="18" charset="0"/>
                          </a:rPr>
                          <m:t>a</m:t>
                        </m:r>
                      </m:e>
                      <m:sub>
                        <m:r>
                          <m:rPr>
                            <m:sty m:val="p"/>
                          </m:rPr>
                          <a:rPr lang="en-GB" i="0" dirty="0" smtClean="0">
                            <a:latin typeface="Cambria Math" panose="02040503050406030204" pitchFamily="18" charset="0"/>
                          </a:rPr>
                          <m:t>n</m:t>
                        </m:r>
                      </m:sub>
                    </m:sSub>
                    <m:r>
                      <a:rPr lang="en-GB" i="0" dirty="0" smtClean="0">
                        <a:latin typeface="Cambria Math" panose="02040503050406030204" pitchFamily="18" charset="0"/>
                      </a:rPr>
                      <m:t>−5</m:t>
                    </m:r>
                    <m:sSub>
                      <m:sSubPr>
                        <m:ctrlPr>
                          <a:rPr lang="en-GB" i="1" dirty="0" smtClean="0">
                            <a:latin typeface="Cambria Math" panose="02040503050406030204" pitchFamily="18" charset="0"/>
                          </a:rPr>
                        </m:ctrlPr>
                      </m:sSubPr>
                      <m:e>
                        <m:r>
                          <m:rPr>
                            <m:sty m:val="p"/>
                          </m:rPr>
                          <a:rPr lang="en-GB" i="0" dirty="0" smtClean="0">
                            <a:latin typeface="Cambria Math" panose="02040503050406030204" pitchFamily="18" charset="0"/>
                          </a:rPr>
                          <m:t>a</m:t>
                        </m:r>
                      </m:e>
                      <m:sub>
                        <m:r>
                          <m:rPr>
                            <m:sty m:val="p"/>
                          </m:rPr>
                          <a:rPr lang="en-GB" i="0" dirty="0" smtClean="0">
                            <a:latin typeface="Cambria Math" panose="02040503050406030204" pitchFamily="18" charset="0"/>
                          </a:rPr>
                          <m:t>n</m:t>
                        </m:r>
                        <m:r>
                          <a:rPr lang="en-GB" i="0" dirty="0" smtClean="0">
                            <a:latin typeface="Cambria Math" panose="02040503050406030204" pitchFamily="18" charset="0"/>
                          </a:rPr>
                          <m:t>−1</m:t>
                        </m:r>
                      </m:sub>
                    </m:sSub>
                    <m:r>
                      <a:rPr lang="en-GB" i="0" dirty="0" smtClean="0">
                        <a:latin typeface="Cambria Math" panose="02040503050406030204" pitchFamily="18" charset="0"/>
                      </a:rPr>
                      <m:t>+6</m:t>
                    </m:r>
                    <m:sSub>
                      <m:sSubPr>
                        <m:ctrlPr>
                          <a:rPr lang="en-GB" i="1" dirty="0" smtClean="0">
                            <a:latin typeface="Cambria Math" panose="02040503050406030204" pitchFamily="18" charset="0"/>
                          </a:rPr>
                        </m:ctrlPr>
                      </m:sSubPr>
                      <m:e>
                        <m:r>
                          <m:rPr>
                            <m:sty m:val="p"/>
                          </m:rPr>
                          <a:rPr lang="en-GB" i="0" dirty="0" smtClean="0">
                            <a:latin typeface="Cambria Math" panose="02040503050406030204" pitchFamily="18" charset="0"/>
                          </a:rPr>
                          <m:t>a</m:t>
                        </m:r>
                      </m:e>
                      <m:sub>
                        <m:r>
                          <m:rPr>
                            <m:sty m:val="p"/>
                          </m:rPr>
                          <a:rPr lang="en-GB" i="0" dirty="0" smtClean="0">
                            <a:latin typeface="Cambria Math" panose="02040503050406030204" pitchFamily="18" charset="0"/>
                          </a:rPr>
                          <m:t>n</m:t>
                        </m:r>
                        <m:r>
                          <a:rPr lang="en-GB" i="0" dirty="0" smtClean="0">
                            <a:latin typeface="Cambria Math" panose="02040503050406030204" pitchFamily="18" charset="0"/>
                          </a:rPr>
                          <m:t>−2</m:t>
                        </m:r>
                      </m:sub>
                    </m:sSub>
                    <m:r>
                      <a:rPr lang="en-GB" i="0" dirty="0" smtClean="0">
                        <a:latin typeface="Cambria Math" panose="02040503050406030204" pitchFamily="18" charset="0"/>
                      </a:rPr>
                      <m:t>=</m:t>
                    </m:r>
                    <m:r>
                      <m:rPr>
                        <m:sty m:val="p"/>
                      </m:rPr>
                      <a:rPr lang="en-GB" i="0" dirty="0" smtClean="0">
                        <a:latin typeface="Cambria Math" panose="02040503050406030204" pitchFamily="18" charset="0"/>
                      </a:rPr>
                      <m:t>n</m:t>
                    </m:r>
                    <m:r>
                      <a:rPr lang="en-GB" i="0" dirty="0" smtClean="0">
                        <a:latin typeface="Cambria Math" panose="02040503050406030204" pitchFamily="18" charset="0"/>
                      </a:rPr>
                      <m:t>+</m:t>
                    </m:r>
                    <m:sSup>
                      <m:sSupPr>
                        <m:ctrlPr>
                          <a:rPr lang="en-GB" i="1" dirty="0" smtClean="0">
                            <a:latin typeface="Cambria Math" panose="02040503050406030204" pitchFamily="18" charset="0"/>
                          </a:rPr>
                        </m:ctrlPr>
                      </m:sSupPr>
                      <m:e>
                        <m:r>
                          <a:rPr lang="en-GB" i="0" dirty="0" smtClean="0">
                            <a:latin typeface="Cambria Math" panose="02040503050406030204" pitchFamily="18" charset="0"/>
                          </a:rPr>
                          <m:t>2</m:t>
                        </m:r>
                      </m:e>
                      <m:sup>
                        <m:r>
                          <m:rPr>
                            <m:sty m:val="p"/>
                          </m:rPr>
                          <a:rPr lang="en-GB" i="0" dirty="0" smtClean="0">
                            <a:latin typeface="Cambria Math" panose="02040503050406030204" pitchFamily="18" charset="0"/>
                          </a:rPr>
                          <m:t>n</m:t>
                        </m:r>
                      </m:sup>
                    </m:sSup>
                    <m:r>
                      <a:rPr lang="en-GB" i="0" dirty="0" smtClean="0">
                        <a:latin typeface="Cambria Math" panose="02040503050406030204" pitchFamily="18" charset="0"/>
                      </a:rPr>
                      <m:t>;</m:t>
                    </m:r>
                  </m:oMath>
                </a14:m>
                <a:br>
                  <a:rPr lang="en-IN" i="0" dirty="0">
                    <a:latin typeface="Cambria Math" panose="02040503050406030204" pitchFamily="18" charset="0"/>
                  </a:rPr>
                </a:br>
                <a14:m>
                  <m:oMath xmlns:m="http://schemas.openxmlformats.org/officeDocument/2006/math">
                    <m:r>
                      <m:rPr>
                        <m:sty m:val="p"/>
                      </m:rPr>
                      <a:rPr lang="en-GB" i="0" dirty="0" smtClean="0">
                        <a:latin typeface="Cambria Math" panose="02040503050406030204" pitchFamily="18" charset="0"/>
                      </a:rPr>
                      <m:t>n</m:t>
                    </m:r>
                    <m:r>
                      <a:rPr lang="en-GB" i="0" dirty="0" smtClean="0">
                        <a:latin typeface="Cambria Math" panose="02040503050406030204" pitchFamily="18" charset="0"/>
                      </a:rPr>
                      <m:t>≥2,</m:t>
                    </m:r>
                    <m:r>
                      <a:rPr lang="en-IN" b="0" i="1" dirty="0" smtClean="0">
                        <a:latin typeface="Cambria Math" panose="02040503050406030204" pitchFamily="18" charset="0"/>
                      </a:rPr>
                      <m:t> </m:t>
                    </m:r>
                    <m:sSub>
                      <m:sSubPr>
                        <m:ctrlPr>
                          <a:rPr lang="en-GB" i="1" dirty="0" smtClean="0">
                            <a:latin typeface="Cambria Math" panose="02040503050406030204" pitchFamily="18" charset="0"/>
                          </a:rPr>
                        </m:ctrlPr>
                      </m:sSubPr>
                      <m:e>
                        <m:r>
                          <m:rPr>
                            <m:sty m:val="p"/>
                          </m:rPr>
                          <a:rPr lang="en-GB" i="0" dirty="0" smtClean="0">
                            <a:latin typeface="Cambria Math" panose="02040503050406030204" pitchFamily="18" charset="0"/>
                          </a:rPr>
                          <m:t>a</m:t>
                        </m:r>
                      </m:e>
                      <m:sub>
                        <m:r>
                          <a:rPr lang="en-GB" i="0" dirty="0" smtClean="0">
                            <a:latin typeface="Cambria Math" panose="02040503050406030204" pitchFamily="18" charset="0"/>
                          </a:rPr>
                          <m:t>0</m:t>
                        </m:r>
                      </m:sub>
                    </m:sSub>
                    <m:r>
                      <a:rPr lang="en-GB" i="0" dirty="0" smtClean="0">
                        <a:latin typeface="Cambria Math" panose="02040503050406030204" pitchFamily="18" charset="0"/>
                      </a:rPr>
                      <m:t>=1</m:t>
                    </m:r>
                    <m:r>
                      <a:rPr lang="en-GB" dirty="0">
                        <a:latin typeface="Cambria Math" panose="02040503050406030204" pitchFamily="18" charset="0"/>
                      </a:rPr>
                      <m:t>,</m:t>
                    </m:r>
                    <m:r>
                      <a:rPr lang="en-IN" i="1" dirty="0">
                        <a:latin typeface="Cambria Math" panose="02040503050406030204" pitchFamily="18" charset="0"/>
                      </a:rPr>
                      <m:t> </m:t>
                    </m:r>
                    <m:sSub>
                      <m:sSubPr>
                        <m:ctrlPr>
                          <a:rPr lang="en-GB" i="1" dirty="0" smtClean="0">
                            <a:latin typeface="Cambria Math" panose="02040503050406030204" pitchFamily="18" charset="0"/>
                          </a:rPr>
                        </m:ctrlPr>
                      </m:sSubPr>
                      <m:e>
                        <m:r>
                          <m:rPr>
                            <m:sty m:val="p"/>
                          </m:rPr>
                          <a:rPr lang="en-GB" i="0" dirty="0" smtClean="0">
                            <a:latin typeface="Cambria Math" panose="02040503050406030204" pitchFamily="18" charset="0"/>
                          </a:rPr>
                          <m:t>a</m:t>
                        </m:r>
                      </m:e>
                      <m:sub>
                        <m:r>
                          <a:rPr lang="en-GB" i="0" dirty="0">
                            <a:latin typeface="Cambria Math" panose="02040503050406030204" pitchFamily="18" charset="0"/>
                          </a:rPr>
                          <m:t>1</m:t>
                        </m:r>
                      </m:sub>
                    </m:sSub>
                    <m:r>
                      <a:rPr lang="en-GB" i="0" dirty="0">
                        <a:latin typeface="Cambria Math" panose="02040503050406030204" pitchFamily="18" charset="0"/>
                      </a:rPr>
                      <m:t>=1</m:t>
                    </m:r>
                  </m:oMath>
                </a14:m>
                <a:r>
                  <a:rPr lang="en-GB" dirty="0">
                    <a:latin typeface="+mj-lt"/>
                  </a:rPr>
                  <a:t> using the method of undetermined coefficients.</a:t>
                </a:r>
              </a:p>
            </p:txBody>
          </p:sp>
        </mc:Choice>
        <mc:Fallback xmlns="">
          <p:sp>
            <p:nvSpPr>
              <p:cNvPr id="8" name="TextBox 7">
                <a:extLst>
                  <a:ext uri="{FF2B5EF4-FFF2-40B4-BE49-F238E27FC236}">
                    <a16:creationId xmlns:a16="http://schemas.microsoft.com/office/drawing/2014/main" id="{3B71C3E8-A061-4461-93FD-1AF9DA2B67D2}"/>
                  </a:ext>
                </a:extLst>
              </p:cNvPr>
              <p:cNvSpPr txBox="1">
                <a:spLocks noRot="1" noChangeAspect="1" noMove="1" noResize="1" noEditPoints="1" noAdjustHandles="1" noChangeArrowheads="1" noChangeShapeType="1" noTextEdit="1"/>
              </p:cNvSpPr>
              <p:nvPr/>
            </p:nvSpPr>
            <p:spPr>
              <a:xfrm>
                <a:off x="1679180" y="827080"/>
                <a:ext cx="10381639" cy="1124667"/>
              </a:xfrm>
              <a:prstGeom prst="rect">
                <a:avLst/>
              </a:prstGeom>
              <a:blipFill>
                <a:blip r:embed="rId2"/>
                <a:stretch>
                  <a:fillRect l="-1174" b="-15217"/>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D20CD80B-3581-4C57-92B8-D98304B94709}"/>
              </a:ext>
            </a:extLst>
          </p:cNvPr>
          <p:cNvSpPr txBox="1"/>
          <p:nvPr/>
        </p:nvSpPr>
        <p:spPr>
          <a:xfrm>
            <a:off x="1679181" y="2114062"/>
            <a:ext cx="4024933"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dirty="0">
                <a:latin typeface="+mj-lt"/>
              </a:rPr>
              <a:t>Given recurrence relation is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598E0A-1659-4F77-BCAA-7FA2CFFCF14D}"/>
                  </a:ext>
                </a:extLst>
              </p:cNvPr>
              <p:cNvSpPr txBox="1"/>
              <p:nvPr/>
            </p:nvSpPr>
            <p:spPr>
              <a:xfrm>
                <a:off x="1679180" y="3077102"/>
                <a:ext cx="479867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sub>
                      </m:sSub>
                      <m:r>
                        <a:rPr lang="en-GB" dirty="0">
                          <a:latin typeface="Cambria Math" panose="02040503050406030204" pitchFamily="18" charset="0"/>
                        </a:rPr>
                        <m:t>−5</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r>
                            <a:rPr lang="en-GB" dirty="0">
                              <a:latin typeface="Cambria Math" panose="02040503050406030204" pitchFamily="18" charset="0"/>
                            </a:rPr>
                            <m:t>−1</m:t>
                          </m:r>
                        </m:sub>
                      </m:sSub>
                      <m:r>
                        <a:rPr lang="en-GB" dirty="0">
                          <a:latin typeface="Cambria Math" panose="02040503050406030204" pitchFamily="18" charset="0"/>
                        </a:rPr>
                        <m:t>+6</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r>
                            <a:rPr lang="en-GB" dirty="0">
                              <a:latin typeface="Cambria Math" panose="02040503050406030204" pitchFamily="18" charset="0"/>
                            </a:rPr>
                            <m:t>−2</m:t>
                          </m:r>
                        </m:sub>
                      </m:sSub>
                      <m:r>
                        <a:rPr lang="en-GB" dirty="0">
                          <a:latin typeface="Cambria Math" panose="02040503050406030204" pitchFamily="18" charset="0"/>
                        </a:rPr>
                        <m:t>=</m:t>
                      </m:r>
                      <m:r>
                        <m:rPr>
                          <m:sty m:val="p"/>
                        </m:rPr>
                        <a:rPr lang="en-GB" dirty="0">
                          <a:latin typeface="Cambria Math" panose="02040503050406030204" pitchFamily="18" charset="0"/>
                        </a:rPr>
                        <m:t>n</m:t>
                      </m:r>
                      <m:r>
                        <a:rPr lang="en-GB" dirty="0">
                          <a:latin typeface="Cambria Math" panose="02040503050406030204" pitchFamily="18" charset="0"/>
                        </a:rPr>
                        <m:t>+</m:t>
                      </m:r>
                      <m:sSup>
                        <m:sSupPr>
                          <m:ctrlPr>
                            <a:rPr lang="en-GB" i="1" dirty="0">
                              <a:latin typeface="Cambria Math" panose="02040503050406030204" pitchFamily="18" charset="0"/>
                            </a:rPr>
                          </m:ctrlPr>
                        </m:sSupPr>
                        <m:e>
                          <m:r>
                            <a:rPr lang="en-GB" dirty="0">
                              <a:latin typeface="Cambria Math" panose="02040503050406030204" pitchFamily="18" charset="0"/>
                            </a:rPr>
                            <m:t>2</m:t>
                          </m:r>
                        </m:e>
                        <m:sup>
                          <m:r>
                            <m:rPr>
                              <m:sty m:val="p"/>
                            </m:rPr>
                            <a:rPr lang="en-GB" dirty="0">
                              <a:latin typeface="Cambria Math" panose="02040503050406030204" pitchFamily="18" charset="0"/>
                            </a:rPr>
                            <m:t>n</m:t>
                          </m:r>
                        </m:sup>
                      </m:sSup>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5F598E0A-1659-4F77-BCAA-7FA2CFFCF14D}"/>
                  </a:ext>
                </a:extLst>
              </p:cNvPr>
              <p:cNvSpPr txBox="1">
                <a:spLocks noRot="1" noChangeAspect="1" noMove="1" noResize="1" noEditPoints="1" noAdjustHandles="1" noChangeArrowheads="1" noChangeShapeType="1" noTextEdit="1"/>
              </p:cNvSpPr>
              <p:nvPr/>
            </p:nvSpPr>
            <p:spPr>
              <a:xfrm>
                <a:off x="1679180" y="3077102"/>
                <a:ext cx="4798675" cy="523220"/>
              </a:xfrm>
              <a:prstGeom prst="rect">
                <a:avLst/>
              </a:prstGeom>
              <a:blipFill>
                <a:blip r:embed="rId3"/>
                <a:stretch>
                  <a:fillRect/>
                </a:stretch>
              </a:blipFill>
            </p:spPr>
            <p:txBody>
              <a:bodyPr/>
              <a:lstStyle/>
              <a:p>
                <a:r>
                  <a:rPr lang="en-IN">
                    <a:noFill/>
                  </a:rPr>
                  <a:t> </a:t>
                </a:r>
              </a:p>
            </p:txBody>
          </p:sp>
        </mc:Fallback>
      </mc:AlternateContent>
      <p:sp>
        <p:nvSpPr>
          <p:cNvPr id="40" name="TextBox 39">
            <a:extLst>
              <a:ext uri="{FF2B5EF4-FFF2-40B4-BE49-F238E27FC236}">
                <a16:creationId xmlns:a16="http://schemas.microsoft.com/office/drawing/2014/main" id="{96C19C50-0C1F-43D0-A679-DBBFF3E52C56}"/>
              </a:ext>
            </a:extLst>
          </p:cNvPr>
          <p:cNvSpPr txBox="1"/>
          <p:nvPr/>
        </p:nvSpPr>
        <p:spPr>
          <a:xfrm>
            <a:off x="1679182" y="4040143"/>
            <a:ext cx="441681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dirty="0">
                <a:latin typeface="+mj-lt"/>
              </a:rPr>
              <a:t>Here, total solution is given by</a:t>
            </a:r>
          </a:p>
        </p:txBody>
      </p:sp>
      <p:sp>
        <p:nvSpPr>
          <p:cNvPr id="26" name="TextBox 25">
            <a:extLst>
              <a:ext uri="{FF2B5EF4-FFF2-40B4-BE49-F238E27FC236}">
                <a16:creationId xmlns:a16="http://schemas.microsoft.com/office/drawing/2014/main" id="{3C899B5B-6CB2-46EC-9D60-E84EF507FB96}"/>
              </a:ext>
            </a:extLst>
          </p:cNvPr>
          <p:cNvSpPr txBox="1"/>
          <p:nvPr/>
        </p:nvSpPr>
        <p:spPr>
          <a:xfrm>
            <a:off x="1679180" y="4735956"/>
            <a:ext cx="2684861" cy="790614"/>
          </a:xfrm>
          <a:prstGeom prst="roundRect">
            <a:avLst>
              <a:gd name="adj" fmla="val 18825"/>
            </a:avLst>
          </a:prstGeom>
          <a:solidFill>
            <a:srgbClr val="FF0000"/>
          </a:solidFill>
        </p:spPr>
        <p:txBody>
          <a:bodyPr wrap="square">
            <a:spAutoFit/>
          </a:bodyPr>
          <a:lstStyle/>
          <a:p>
            <a:endParaRPr lang="en-IN" sz="2800" dirty="0">
              <a:solidFill>
                <a:schemeClr val="bg1"/>
              </a:solidFill>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56865F2-2601-4A43-B40C-F61745E8ADE0}"/>
                  </a:ext>
                </a:extLst>
              </p:cNvPr>
              <p:cNvSpPr txBox="1"/>
              <p:nvPr/>
            </p:nvSpPr>
            <p:spPr>
              <a:xfrm>
                <a:off x="1654102" y="4809975"/>
                <a:ext cx="2723654" cy="619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chemeClr val="bg1"/>
                              </a:solidFill>
                              <a:latin typeface="Cambria Math" panose="02040503050406030204" pitchFamily="18" charset="0"/>
                            </a:rPr>
                          </m:ctrlPr>
                        </m:sSubPr>
                        <m:e>
                          <m:r>
                            <a:rPr lang="en-IN" sz="2800" b="1" i="0">
                              <a:solidFill>
                                <a:schemeClr val="bg1"/>
                              </a:solidFill>
                              <a:latin typeface="Cambria Math" panose="02040503050406030204" pitchFamily="18" charset="0"/>
                            </a:rPr>
                            <m:t>𝐚</m:t>
                          </m:r>
                        </m:e>
                        <m:sub>
                          <m:r>
                            <a:rPr lang="en-IN" sz="2800" b="1" i="0">
                              <a:solidFill>
                                <a:schemeClr val="bg1"/>
                              </a:solidFill>
                              <a:latin typeface="Cambria Math" panose="02040503050406030204" pitchFamily="18" charset="0"/>
                            </a:rPr>
                            <m:t>𝐧</m:t>
                          </m:r>
                        </m:sub>
                      </m:sSub>
                      <m:r>
                        <a:rPr lang="en-IN" sz="2800" b="1" i="0">
                          <a:solidFill>
                            <a:schemeClr val="bg1"/>
                          </a:solidFill>
                          <a:latin typeface="Cambria Math" panose="02040503050406030204" pitchFamily="18" charset="0"/>
                        </a:rPr>
                        <m:t>=</m:t>
                      </m:r>
                      <m:sSubSup>
                        <m:sSubSupPr>
                          <m:ctrlPr>
                            <a:rPr lang="en-IN" sz="2800" b="1" i="1" smtClean="0">
                              <a:solidFill>
                                <a:schemeClr val="bg1"/>
                              </a:solidFill>
                              <a:latin typeface="Cambria Math" panose="02040503050406030204" pitchFamily="18" charset="0"/>
                            </a:rPr>
                          </m:ctrlPr>
                        </m:sSubSupPr>
                        <m:e>
                          <m:r>
                            <a:rPr lang="en-IN" sz="2800" b="1" i="0" smtClean="0">
                              <a:solidFill>
                                <a:schemeClr val="bg1"/>
                              </a:solidFill>
                              <a:latin typeface="Cambria Math" panose="02040503050406030204" pitchFamily="18" charset="0"/>
                            </a:rPr>
                            <m:t>𝐚</m:t>
                          </m:r>
                        </m:e>
                        <m:sub>
                          <m:r>
                            <a:rPr lang="en-IN" sz="2800" b="1" i="0" smtClean="0">
                              <a:solidFill>
                                <a:schemeClr val="bg1"/>
                              </a:solidFill>
                              <a:latin typeface="Cambria Math" panose="02040503050406030204" pitchFamily="18" charset="0"/>
                            </a:rPr>
                            <m:t>𝐧</m:t>
                          </m:r>
                        </m:sub>
                        <m:sup>
                          <m:d>
                            <m:dPr>
                              <m:ctrlPr>
                                <a:rPr lang="en-IN" sz="2800" b="1" i="1" smtClean="0">
                                  <a:solidFill>
                                    <a:schemeClr val="bg1"/>
                                  </a:solidFill>
                                  <a:latin typeface="Cambria Math" panose="02040503050406030204" pitchFamily="18" charset="0"/>
                                </a:rPr>
                              </m:ctrlPr>
                            </m:dPr>
                            <m:e>
                              <m:r>
                                <a:rPr lang="en-IN" sz="2800" b="1" i="0" smtClean="0">
                                  <a:solidFill>
                                    <a:schemeClr val="bg1"/>
                                  </a:solidFill>
                                  <a:latin typeface="Cambria Math" panose="02040503050406030204" pitchFamily="18" charset="0"/>
                                </a:rPr>
                                <m:t>𝐡</m:t>
                              </m:r>
                            </m:e>
                          </m:d>
                        </m:sup>
                      </m:sSubSup>
                      <m:r>
                        <a:rPr lang="en-IN" sz="2800" b="1" i="0" smtClean="0">
                          <a:solidFill>
                            <a:schemeClr val="bg1"/>
                          </a:solidFill>
                          <a:latin typeface="Cambria Math" panose="02040503050406030204" pitchFamily="18" charset="0"/>
                        </a:rPr>
                        <m:t>+</m:t>
                      </m:r>
                      <m:sSubSup>
                        <m:sSubSupPr>
                          <m:ctrlPr>
                            <a:rPr lang="en-IN" sz="2800" b="1" i="1">
                              <a:solidFill>
                                <a:schemeClr val="bg1"/>
                              </a:solidFill>
                              <a:latin typeface="Cambria Math" panose="02040503050406030204" pitchFamily="18" charset="0"/>
                            </a:rPr>
                          </m:ctrlPr>
                        </m:sSubSupPr>
                        <m:e>
                          <m:r>
                            <a:rPr lang="en-IN" sz="2800" b="1" i="0">
                              <a:solidFill>
                                <a:schemeClr val="bg1"/>
                              </a:solidFill>
                              <a:latin typeface="Cambria Math" panose="02040503050406030204" pitchFamily="18" charset="0"/>
                            </a:rPr>
                            <m:t>𝐚</m:t>
                          </m:r>
                        </m:e>
                        <m:sub>
                          <m:r>
                            <a:rPr lang="en-IN" sz="2800" b="1" i="0">
                              <a:solidFill>
                                <a:schemeClr val="bg1"/>
                              </a:solidFill>
                              <a:latin typeface="Cambria Math" panose="02040503050406030204" pitchFamily="18" charset="0"/>
                            </a:rPr>
                            <m:t>𝐧</m:t>
                          </m:r>
                        </m:sub>
                        <m:sup>
                          <m:d>
                            <m:dPr>
                              <m:ctrlPr>
                                <a:rPr lang="en-IN" sz="2800" b="1" i="1">
                                  <a:solidFill>
                                    <a:schemeClr val="bg1"/>
                                  </a:solidFill>
                                  <a:latin typeface="Cambria Math" panose="02040503050406030204" pitchFamily="18" charset="0"/>
                                </a:rPr>
                              </m:ctrlPr>
                            </m:dPr>
                            <m:e>
                              <m:r>
                                <a:rPr lang="en-IN" sz="2800" b="1" i="0" smtClean="0">
                                  <a:solidFill>
                                    <a:schemeClr val="bg1"/>
                                  </a:solidFill>
                                  <a:latin typeface="Cambria Math" panose="02040503050406030204" pitchFamily="18" charset="0"/>
                                </a:rPr>
                                <m:t>𝐩</m:t>
                              </m:r>
                            </m:e>
                          </m:d>
                        </m:sup>
                      </m:sSubSup>
                    </m:oMath>
                  </m:oMathPara>
                </a14:m>
                <a:endParaRPr lang="en-IN" sz="2800" b="1" dirty="0"/>
              </a:p>
            </p:txBody>
          </p:sp>
        </mc:Choice>
        <mc:Fallback xmlns="">
          <p:sp>
            <p:nvSpPr>
              <p:cNvPr id="33" name="TextBox 32">
                <a:extLst>
                  <a:ext uri="{FF2B5EF4-FFF2-40B4-BE49-F238E27FC236}">
                    <a16:creationId xmlns:a16="http://schemas.microsoft.com/office/drawing/2014/main" id="{D56865F2-2601-4A43-B40C-F61745E8ADE0}"/>
                  </a:ext>
                </a:extLst>
              </p:cNvPr>
              <p:cNvSpPr txBox="1">
                <a:spLocks noRot="1" noChangeAspect="1" noMove="1" noResize="1" noEditPoints="1" noAdjustHandles="1" noChangeArrowheads="1" noChangeShapeType="1" noTextEdit="1"/>
              </p:cNvSpPr>
              <p:nvPr/>
            </p:nvSpPr>
            <p:spPr>
              <a:xfrm>
                <a:off x="1654102" y="4809975"/>
                <a:ext cx="2723654" cy="619785"/>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1149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25" grpId="0"/>
      <p:bldP spid="40" grpId="0"/>
      <p:bldP spid="26" grpId="0" animBg="1"/>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84D6835-3C22-4D35-BF48-3ABEC603590A}"/>
                  </a:ext>
                </a:extLst>
              </p:cNvPr>
              <p:cNvSpPr txBox="1"/>
              <p:nvPr/>
            </p:nvSpPr>
            <p:spPr>
              <a:xfrm>
                <a:off x="1679180" y="3162407"/>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7" name="TextBox 26">
                <a:extLst>
                  <a:ext uri="{FF2B5EF4-FFF2-40B4-BE49-F238E27FC236}">
                    <a16:creationId xmlns:a16="http://schemas.microsoft.com/office/drawing/2014/main" id="{784D6835-3C22-4D35-BF48-3ABEC603590A}"/>
                  </a:ext>
                </a:extLst>
              </p:cNvPr>
              <p:cNvSpPr txBox="1">
                <a:spLocks noRot="1" noChangeAspect="1" noMove="1" noResize="1" noEditPoints="1" noAdjustHandles="1" noChangeArrowheads="1" noChangeShapeType="1" noTextEdit="1"/>
              </p:cNvSpPr>
              <p:nvPr/>
            </p:nvSpPr>
            <p:spPr>
              <a:xfrm>
                <a:off x="1679180" y="3162407"/>
                <a:ext cx="667205" cy="523220"/>
              </a:xfrm>
              <a:prstGeom prst="rect">
                <a:avLst/>
              </a:prstGeom>
              <a:blipFill>
                <a:blip r:embed="rId2"/>
                <a:stretch>
                  <a:fillRect/>
                </a:stretch>
              </a:blipFill>
            </p:spPr>
            <p:txBody>
              <a:bodyPr/>
              <a:lstStyle/>
              <a:p>
                <a:r>
                  <a:rPr lang="en-IN">
                    <a:noFill/>
                  </a:rPr>
                  <a:t> </a:t>
                </a:r>
              </a:p>
            </p:txBody>
          </p:sp>
        </mc:Fallback>
      </mc:AlternateContent>
      <p:sp>
        <p:nvSpPr>
          <p:cNvPr id="28" name="TextBox 27">
            <a:extLst>
              <a:ext uri="{FF2B5EF4-FFF2-40B4-BE49-F238E27FC236}">
                <a16:creationId xmlns:a16="http://schemas.microsoft.com/office/drawing/2014/main" id="{1EE4053C-3E4F-43B9-B5E5-8360F46BEBC0}"/>
              </a:ext>
            </a:extLst>
          </p:cNvPr>
          <p:cNvSpPr txBox="1"/>
          <p:nvPr/>
        </p:nvSpPr>
        <p:spPr>
          <a:xfrm>
            <a:off x="1679182" y="1609368"/>
            <a:ext cx="4511124"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The characteristic equation is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8DDB9E3-F94C-448C-A5F0-7DA4059C4677}"/>
                  </a:ext>
                </a:extLst>
              </p:cNvPr>
              <p:cNvSpPr txBox="1"/>
              <p:nvPr/>
            </p:nvSpPr>
            <p:spPr>
              <a:xfrm>
                <a:off x="2205669" y="2412147"/>
                <a:ext cx="260071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λ</m:t>
                          </m:r>
                        </m:e>
                        <m:sup>
                          <m:r>
                            <a:rPr lang="en-IN" b="0" i="0" smtClean="0">
                              <a:latin typeface="Cambria Math" panose="02040503050406030204" pitchFamily="18" charset="0"/>
                            </a:rPr>
                            <m:t>2</m:t>
                          </m:r>
                        </m:sup>
                      </m:sSup>
                      <m:r>
                        <a:rPr lang="en-IN" b="0" i="0" smtClean="0">
                          <a:latin typeface="Cambria Math" panose="02040503050406030204" pitchFamily="18" charset="0"/>
                        </a:rPr>
                        <m:t>−5</m:t>
                      </m:r>
                      <m:r>
                        <m:rPr>
                          <m:sty m:val="p"/>
                        </m:rPr>
                        <a:rPr lang="en-IN" i="0">
                          <a:latin typeface="Cambria Math" panose="02040503050406030204" pitchFamily="18" charset="0"/>
                        </a:rPr>
                        <m:t>λ</m:t>
                      </m:r>
                      <m:r>
                        <a:rPr lang="en-IN" i="0">
                          <a:latin typeface="Cambria Math" panose="02040503050406030204" pitchFamily="18" charset="0"/>
                        </a:rPr>
                        <m:t>+6=0</m:t>
                      </m:r>
                    </m:oMath>
                  </m:oMathPara>
                </a14:m>
                <a:endParaRPr lang="en-IN" dirty="0">
                  <a:latin typeface="+mj-lt"/>
                </a:endParaRPr>
              </a:p>
            </p:txBody>
          </p:sp>
        </mc:Choice>
        <mc:Fallback xmlns="">
          <p:sp>
            <p:nvSpPr>
              <p:cNvPr id="30" name="TextBox 29">
                <a:extLst>
                  <a:ext uri="{FF2B5EF4-FFF2-40B4-BE49-F238E27FC236}">
                    <a16:creationId xmlns:a16="http://schemas.microsoft.com/office/drawing/2014/main" id="{B8DDB9E3-F94C-448C-A5F0-7DA4059C4677}"/>
                  </a:ext>
                </a:extLst>
              </p:cNvPr>
              <p:cNvSpPr txBox="1">
                <a:spLocks noRot="1" noChangeAspect="1" noMove="1" noResize="1" noEditPoints="1" noAdjustHandles="1" noChangeArrowheads="1" noChangeShapeType="1" noTextEdit="1"/>
              </p:cNvSpPr>
              <p:nvPr/>
            </p:nvSpPr>
            <p:spPr>
              <a:xfrm>
                <a:off x="2205669" y="2412147"/>
                <a:ext cx="2600718"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ECF793D-A240-46D1-B47D-4599534157EF}"/>
                  </a:ext>
                </a:extLst>
              </p:cNvPr>
              <p:cNvSpPr txBox="1"/>
              <p:nvPr/>
            </p:nvSpPr>
            <p:spPr>
              <a:xfrm>
                <a:off x="2172922" y="3162407"/>
                <a:ext cx="13180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l-GR" smtClean="0">
                          <a:latin typeface="Cambria Math" panose="02040503050406030204" pitchFamily="18" charset="0"/>
                        </a:rPr>
                        <m:t>(</m:t>
                      </m:r>
                      <m:r>
                        <m:rPr>
                          <m:sty m:val="p"/>
                        </m:rPr>
                        <a:rPr lang="el-GR" smtClean="0">
                          <a:latin typeface="Cambria Math" panose="02040503050406030204" pitchFamily="18" charset="0"/>
                        </a:rPr>
                        <m:t>λ</m:t>
                      </m:r>
                      <m:r>
                        <a:rPr lang="en-IN" b="0" i="0" smtClean="0">
                          <a:latin typeface="Cambria Math" panose="02040503050406030204" pitchFamily="18" charset="0"/>
                        </a:rPr>
                        <m:t>−2</m:t>
                      </m:r>
                      <m:r>
                        <a:rPr lang="el-GR" smtClean="0">
                          <a:latin typeface="Cambria Math" panose="02040503050406030204" pitchFamily="18" charset="0"/>
                        </a:rPr>
                        <m:t>)</m:t>
                      </m:r>
                    </m:oMath>
                  </m:oMathPara>
                </a14:m>
                <a:endParaRPr lang="en-IN" dirty="0">
                  <a:latin typeface="+mj-lt"/>
                </a:endParaRPr>
              </a:p>
            </p:txBody>
          </p:sp>
        </mc:Choice>
        <mc:Fallback xmlns="">
          <p:sp>
            <p:nvSpPr>
              <p:cNvPr id="32" name="TextBox 31">
                <a:extLst>
                  <a:ext uri="{FF2B5EF4-FFF2-40B4-BE49-F238E27FC236}">
                    <a16:creationId xmlns:a16="http://schemas.microsoft.com/office/drawing/2014/main" id="{7ECF793D-A240-46D1-B47D-4599534157EF}"/>
                  </a:ext>
                </a:extLst>
              </p:cNvPr>
              <p:cNvSpPr txBox="1">
                <a:spLocks noRot="1" noChangeAspect="1" noMove="1" noResize="1" noEditPoints="1" noAdjustHandles="1" noChangeArrowheads="1" noChangeShapeType="1" noTextEdit="1"/>
              </p:cNvSpPr>
              <p:nvPr/>
            </p:nvSpPr>
            <p:spPr>
              <a:xfrm>
                <a:off x="2172922" y="3162407"/>
                <a:ext cx="1318020" cy="5232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BD82D2-0343-4D67-BFB2-67CD2726DA12}"/>
                  </a:ext>
                </a:extLst>
              </p:cNvPr>
              <p:cNvSpPr txBox="1"/>
              <p:nvPr/>
            </p:nvSpPr>
            <p:spPr>
              <a:xfrm>
                <a:off x="3283147" y="3162407"/>
                <a:ext cx="13180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l-GR" smtClean="0">
                          <a:latin typeface="Cambria Math" panose="02040503050406030204" pitchFamily="18" charset="0"/>
                        </a:rPr>
                        <m:t>(</m:t>
                      </m:r>
                      <m:r>
                        <m:rPr>
                          <m:sty m:val="p"/>
                        </m:rPr>
                        <a:rPr lang="el-GR" smtClean="0">
                          <a:latin typeface="Cambria Math" panose="02040503050406030204" pitchFamily="18" charset="0"/>
                        </a:rPr>
                        <m:t>λ</m:t>
                      </m:r>
                      <m:r>
                        <a:rPr lang="en-IN" b="0" i="0" smtClean="0">
                          <a:latin typeface="Cambria Math" panose="02040503050406030204" pitchFamily="18" charset="0"/>
                        </a:rPr>
                        <m:t>−3</m:t>
                      </m:r>
                      <m:r>
                        <a:rPr lang="el-GR" smtClean="0">
                          <a:latin typeface="Cambria Math" panose="02040503050406030204" pitchFamily="18" charset="0"/>
                        </a:rPr>
                        <m:t>)</m:t>
                      </m:r>
                    </m:oMath>
                  </m:oMathPara>
                </a14:m>
                <a:endParaRPr lang="en-IN" dirty="0">
                  <a:latin typeface="+mj-lt"/>
                </a:endParaRPr>
              </a:p>
            </p:txBody>
          </p:sp>
        </mc:Choice>
        <mc:Fallback xmlns="">
          <p:sp>
            <p:nvSpPr>
              <p:cNvPr id="34" name="TextBox 33">
                <a:extLst>
                  <a:ext uri="{FF2B5EF4-FFF2-40B4-BE49-F238E27FC236}">
                    <a16:creationId xmlns:a16="http://schemas.microsoft.com/office/drawing/2014/main" id="{8BBD82D2-0343-4D67-BFB2-67CD2726DA12}"/>
                  </a:ext>
                </a:extLst>
              </p:cNvPr>
              <p:cNvSpPr txBox="1">
                <a:spLocks noRot="1" noChangeAspect="1" noMove="1" noResize="1" noEditPoints="1" noAdjustHandles="1" noChangeArrowheads="1" noChangeShapeType="1" noTextEdit="1"/>
              </p:cNvSpPr>
              <p:nvPr/>
            </p:nvSpPr>
            <p:spPr>
              <a:xfrm>
                <a:off x="3283147" y="3162407"/>
                <a:ext cx="1318020"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64FF1D1-91BD-46A1-BB9C-798A8C237D6B}"/>
                  </a:ext>
                </a:extLst>
              </p:cNvPr>
              <p:cNvSpPr txBox="1"/>
              <p:nvPr/>
            </p:nvSpPr>
            <p:spPr>
              <a:xfrm>
                <a:off x="4420380" y="3162407"/>
                <a:ext cx="78824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a:latin typeface="Cambria Math" panose="02040503050406030204" pitchFamily="18" charset="0"/>
                        </a:rPr>
                        <m:t>=0</m:t>
                      </m:r>
                    </m:oMath>
                  </m:oMathPara>
                </a14:m>
                <a:endParaRPr lang="en-IN" dirty="0">
                  <a:latin typeface="+mj-lt"/>
                </a:endParaRPr>
              </a:p>
            </p:txBody>
          </p:sp>
        </mc:Choice>
        <mc:Fallback xmlns="">
          <p:sp>
            <p:nvSpPr>
              <p:cNvPr id="35" name="TextBox 34">
                <a:extLst>
                  <a:ext uri="{FF2B5EF4-FFF2-40B4-BE49-F238E27FC236}">
                    <a16:creationId xmlns:a16="http://schemas.microsoft.com/office/drawing/2014/main" id="{464FF1D1-91BD-46A1-BB9C-798A8C237D6B}"/>
                  </a:ext>
                </a:extLst>
              </p:cNvPr>
              <p:cNvSpPr txBox="1">
                <a:spLocks noRot="1" noChangeAspect="1" noMove="1" noResize="1" noEditPoints="1" noAdjustHandles="1" noChangeArrowheads="1" noChangeShapeType="1" noTextEdit="1"/>
              </p:cNvSpPr>
              <p:nvPr/>
            </p:nvSpPr>
            <p:spPr>
              <a:xfrm>
                <a:off x="4420380" y="3162407"/>
                <a:ext cx="788248"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66190C0-0704-4C77-ABA9-9A5FB65D793A}"/>
                  </a:ext>
                </a:extLst>
              </p:cNvPr>
              <p:cNvSpPr txBox="1"/>
              <p:nvPr/>
            </p:nvSpPr>
            <p:spPr>
              <a:xfrm>
                <a:off x="1689864" y="4035912"/>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6" name="TextBox 35">
                <a:extLst>
                  <a:ext uri="{FF2B5EF4-FFF2-40B4-BE49-F238E27FC236}">
                    <a16:creationId xmlns:a16="http://schemas.microsoft.com/office/drawing/2014/main" id="{E66190C0-0704-4C77-ABA9-9A5FB65D793A}"/>
                  </a:ext>
                </a:extLst>
              </p:cNvPr>
              <p:cNvSpPr txBox="1">
                <a:spLocks noRot="1" noChangeAspect="1" noMove="1" noResize="1" noEditPoints="1" noAdjustHandles="1" noChangeArrowheads="1" noChangeShapeType="1" noTextEdit="1"/>
              </p:cNvSpPr>
              <p:nvPr/>
            </p:nvSpPr>
            <p:spPr>
              <a:xfrm>
                <a:off x="1689864" y="4035912"/>
                <a:ext cx="667205"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696B840-D74C-4C0B-82E4-C8389C17853D}"/>
                  </a:ext>
                </a:extLst>
              </p:cNvPr>
              <p:cNvSpPr txBox="1"/>
              <p:nvPr/>
            </p:nvSpPr>
            <p:spPr>
              <a:xfrm>
                <a:off x="2234916" y="4035912"/>
                <a:ext cx="389669"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m:rPr>
                          <m:sty m:val="p"/>
                        </m:rPr>
                        <a:rPr lang="el-GR">
                          <a:latin typeface="Cambria Math" panose="02040503050406030204" pitchFamily="18" charset="0"/>
                        </a:rPr>
                        <m:t>λ</m:t>
                      </m:r>
                    </m:oMath>
                  </m:oMathPara>
                </a14:m>
                <a:endParaRPr lang="en-IN" dirty="0">
                  <a:latin typeface="+mj-lt"/>
                </a:endParaRPr>
              </a:p>
            </p:txBody>
          </p:sp>
        </mc:Choice>
        <mc:Fallback xmlns="">
          <p:sp>
            <p:nvSpPr>
              <p:cNvPr id="37" name="TextBox 36">
                <a:extLst>
                  <a:ext uri="{FF2B5EF4-FFF2-40B4-BE49-F238E27FC236}">
                    <a16:creationId xmlns:a16="http://schemas.microsoft.com/office/drawing/2014/main" id="{B696B840-D74C-4C0B-82E4-C8389C17853D}"/>
                  </a:ext>
                </a:extLst>
              </p:cNvPr>
              <p:cNvSpPr txBox="1">
                <a:spLocks noRot="1" noChangeAspect="1" noMove="1" noResize="1" noEditPoints="1" noAdjustHandles="1" noChangeArrowheads="1" noChangeShapeType="1" noTextEdit="1"/>
              </p:cNvSpPr>
              <p:nvPr/>
            </p:nvSpPr>
            <p:spPr>
              <a:xfrm>
                <a:off x="2234916" y="4035912"/>
                <a:ext cx="389669"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B53D7C2-51D7-4196-A200-78AD5097DDAC}"/>
                  </a:ext>
                </a:extLst>
              </p:cNvPr>
              <p:cNvSpPr txBox="1"/>
              <p:nvPr/>
            </p:nvSpPr>
            <p:spPr>
              <a:xfrm>
                <a:off x="2539346" y="4035912"/>
                <a:ext cx="856044"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smtClean="0">
                          <a:latin typeface="Cambria Math" panose="02040503050406030204" pitchFamily="18" charset="0"/>
                        </a:rPr>
                        <m:t>=</m:t>
                      </m:r>
                      <m:r>
                        <a:rPr lang="en-IN" b="0" i="0" smtClean="0">
                          <a:latin typeface="Cambria Math" panose="02040503050406030204" pitchFamily="18" charset="0"/>
                        </a:rPr>
                        <m:t>2,</m:t>
                      </m:r>
                    </m:oMath>
                  </m:oMathPara>
                </a14:m>
                <a:endParaRPr lang="en-IN" dirty="0">
                  <a:latin typeface="+mj-lt"/>
                </a:endParaRPr>
              </a:p>
            </p:txBody>
          </p:sp>
        </mc:Choice>
        <mc:Fallback xmlns="">
          <p:sp>
            <p:nvSpPr>
              <p:cNvPr id="38" name="TextBox 37">
                <a:extLst>
                  <a:ext uri="{FF2B5EF4-FFF2-40B4-BE49-F238E27FC236}">
                    <a16:creationId xmlns:a16="http://schemas.microsoft.com/office/drawing/2014/main" id="{EB53D7C2-51D7-4196-A200-78AD5097DDAC}"/>
                  </a:ext>
                </a:extLst>
              </p:cNvPr>
              <p:cNvSpPr txBox="1">
                <a:spLocks noRot="1" noChangeAspect="1" noMove="1" noResize="1" noEditPoints="1" noAdjustHandles="1" noChangeArrowheads="1" noChangeShapeType="1" noTextEdit="1"/>
              </p:cNvSpPr>
              <p:nvPr/>
            </p:nvSpPr>
            <p:spPr>
              <a:xfrm>
                <a:off x="2539346" y="4035912"/>
                <a:ext cx="856044"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1E9F6A4-F350-495F-995F-9C7A4D3209D0}"/>
                  </a:ext>
                </a:extLst>
              </p:cNvPr>
              <p:cNvSpPr txBox="1"/>
              <p:nvPr/>
            </p:nvSpPr>
            <p:spPr>
              <a:xfrm>
                <a:off x="3344868" y="4035912"/>
                <a:ext cx="5548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0" smtClean="0">
                          <a:latin typeface="Cambria Math" panose="02040503050406030204" pitchFamily="18" charset="0"/>
                        </a:rPr>
                        <m:t>3</m:t>
                      </m:r>
                    </m:oMath>
                  </m:oMathPara>
                </a14:m>
                <a:endParaRPr lang="en-IN" dirty="0">
                  <a:latin typeface="+mj-lt"/>
                </a:endParaRPr>
              </a:p>
            </p:txBody>
          </p:sp>
        </mc:Choice>
        <mc:Fallback xmlns="">
          <p:sp>
            <p:nvSpPr>
              <p:cNvPr id="39" name="TextBox 38">
                <a:extLst>
                  <a:ext uri="{FF2B5EF4-FFF2-40B4-BE49-F238E27FC236}">
                    <a16:creationId xmlns:a16="http://schemas.microsoft.com/office/drawing/2014/main" id="{01E9F6A4-F350-495F-995F-9C7A4D3209D0}"/>
                  </a:ext>
                </a:extLst>
              </p:cNvPr>
              <p:cNvSpPr txBox="1">
                <a:spLocks noRot="1" noChangeAspect="1" noMove="1" noResize="1" noEditPoints="1" noAdjustHandles="1" noChangeArrowheads="1" noChangeShapeType="1" noTextEdit="1"/>
              </p:cNvSpPr>
              <p:nvPr/>
            </p:nvSpPr>
            <p:spPr>
              <a:xfrm>
                <a:off x="3344868" y="4035912"/>
                <a:ext cx="554820"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B107881B-C3D2-4C2B-A4ED-BE7E40AA209C}"/>
                  </a:ext>
                </a:extLst>
              </p:cNvPr>
              <p:cNvSpPr txBox="1"/>
              <p:nvPr/>
            </p:nvSpPr>
            <p:spPr>
              <a:xfrm>
                <a:off x="1679181" y="4795651"/>
                <a:ext cx="1318020" cy="607795"/>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b="0" dirty="0">
                    <a:latin typeface="+mj-lt"/>
                  </a:rPr>
                  <a:t>So, </a:t>
                </a:r>
                <a14:m>
                  <m:oMath xmlns:m="http://schemas.openxmlformats.org/officeDocument/2006/math">
                    <m:sSubSup>
                      <m:sSubSupPr>
                        <m:ctrlPr>
                          <a:rPr lang="pt-BR" i="1" dirty="0" smtClean="0">
                            <a:latin typeface="Cambria Math" panose="02040503050406030204" pitchFamily="18" charset="0"/>
                          </a:rPr>
                        </m:ctrlPr>
                      </m:sSubSupPr>
                      <m:e>
                        <m:r>
                          <m:rPr>
                            <m:sty m:val="p"/>
                          </m:rPr>
                          <a:rPr lang="pt-BR" i="0" dirty="0" smtClean="0">
                            <a:latin typeface="Cambria Math" panose="02040503050406030204" pitchFamily="18" charset="0"/>
                          </a:rPr>
                          <m:t>a</m:t>
                        </m:r>
                      </m:e>
                      <m:sub>
                        <m:r>
                          <m:rPr>
                            <m:sty m:val="p"/>
                          </m:rPr>
                          <a:rPr lang="pt-BR" i="0" dirty="0" smtClean="0">
                            <a:latin typeface="Cambria Math" panose="02040503050406030204" pitchFamily="18" charset="0"/>
                          </a:rPr>
                          <m:t>n</m:t>
                        </m:r>
                      </m:sub>
                      <m:sup>
                        <m:d>
                          <m:dPr>
                            <m:ctrlPr>
                              <a:rPr lang="pt-BR" i="1" dirty="0" smtClean="0">
                                <a:latin typeface="Cambria Math" panose="02040503050406030204" pitchFamily="18" charset="0"/>
                              </a:rPr>
                            </m:ctrlPr>
                          </m:dPr>
                          <m:e>
                            <m:r>
                              <m:rPr>
                                <m:sty m:val="p"/>
                              </m:rPr>
                              <a:rPr lang="pt-BR" i="0" dirty="0" smtClean="0">
                                <a:latin typeface="Cambria Math" panose="02040503050406030204" pitchFamily="18" charset="0"/>
                              </a:rPr>
                              <m:t>h</m:t>
                            </m:r>
                          </m:e>
                        </m:d>
                      </m:sup>
                    </m:sSubSup>
                  </m:oMath>
                </a14:m>
                <a:endParaRPr lang="en-IN" dirty="0">
                  <a:latin typeface="+mj-lt"/>
                </a:endParaRPr>
              </a:p>
            </p:txBody>
          </p:sp>
        </mc:Choice>
        <mc:Fallback xmlns="">
          <p:sp>
            <p:nvSpPr>
              <p:cNvPr id="61" name="TextBox 60">
                <a:extLst>
                  <a:ext uri="{FF2B5EF4-FFF2-40B4-BE49-F238E27FC236}">
                    <a16:creationId xmlns:a16="http://schemas.microsoft.com/office/drawing/2014/main" id="{B107881B-C3D2-4C2B-A4ED-BE7E40AA209C}"/>
                  </a:ext>
                </a:extLst>
              </p:cNvPr>
              <p:cNvSpPr txBox="1">
                <a:spLocks noRot="1" noChangeAspect="1" noMove="1" noResize="1" noEditPoints="1" noAdjustHandles="1" noChangeArrowheads="1" noChangeShapeType="1" noTextEdit="1"/>
              </p:cNvSpPr>
              <p:nvPr/>
            </p:nvSpPr>
            <p:spPr>
              <a:xfrm>
                <a:off x="1679181" y="4795651"/>
                <a:ext cx="1318020" cy="607795"/>
              </a:xfrm>
              <a:prstGeom prst="rect">
                <a:avLst/>
              </a:prstGeom>
              <a:blipFill>
                <a:blip r:embed="rId11"/>
                <a:stretch>
                  <a:fillRect l="-9217" b="-282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9BEF3FB-DB06-438A-B2CE-AE8F93DAF02B}"/>
                  </a:ext>
                </a:extLst>
              </p:cNvPr>
              <p:cNvSpPr txBox="1"/>
              <p:nvPr/>
            </p:nvSpPr>
            <p:spPr>
              <a:xfrm>
                <a:off x="2831932" y="4829548"/>
                <a:ext cx="1696972"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i="0" smtClean="0">
                          <a:latin typeface="Cambria Math" panose="02040503050406030204" pitchFamily="18" charset="0"/>
                        </a:rPr>
                        <m: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C</m:t>
                          </m:r>
                        </m:e>
                        <m:sub>
                          <m:r>
                            <a:rPr lang="en-IN" b="0" i="0" smtClean="0">
                              <a:latin typeface="Cambria Math" panose="02040503050406030204" pitchFamily="18" charset="0"/>
                            </a:rPr>
                            <m:t>1</m:t>
                          </m:r>
                        </m:sub>
                      </m:sSub>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0" smtClean="0">
                                  <a:latin typeface="Cambria Math" panose="02040503050406030204" pitchFamily="18" charset="0"/>
                                </a:rPr>
                                <m:t>2</m:t>
                              </m:r>
                            </m:e>
                          </m:d>
                        </m:e>
                        <m:sup>
                          <m:r>
                            <m:rPr>
                              <m:sty m:val="p"/>
                            </m:rPr>
                            <a:rPr lang="en-IN" b="0" i="0" smtClean="0">
                              <a:latin typeface="Cambria Math" panose="02040503050406030204" pitchFamily="18" charset="0"/>
                            </a:rPr>
                            <m:t>n</m:t>
                          </m:r>
                        </m:sup>
                      </m:sSup>
                    </m:oMath>
                  </m:oMathPara>
                </a14:m>
                <a:endParaRPr lang="en-IN" dirty="0">
                  <a:latin typeface="+mj-lt"/>
                </a:endParaRPr>
              </a:p>
            </p:txBody>
          </p:sp>
        </mc:Choice>
        <mc:Fallback xmlns="">
          <p:sp>
            <p:nvSpPr>
              <p:cNvPr id="62" name="TextBox 61">
                <a:extLst>
                  <a:ext uri="{FF2B5EF4-FFF2-40B4-BE49-F238E27FC236}">
                    <a16:creationId xmlns:a16="http://schemas.microsoft.com/office/drawing/2014/main" id="{E9BEF3FB-DB06-438A-B2CE-AE8F93DAF02B}"/>
                  </a:ext>
                </a:extLst>
              </p:cNvPr>
              <p:cNvSpPr txBox="1">
                <a:spLocks noRot="1" noChangeAspect="1" noMove="1" noResize="1" noEditPoints="1" noAdjustHandles="1" noChangeArrowheads="1" noChangeShapeType="1" noTextEdit="1"/>
              </p:cNvSpPr>
              <p:nvPr/>
            </p:nvSpPr>
            <p:spPr>
              <a:xfrm>
                <a:off x="2831932" y="4829548"/>
                <a:ext cx="1696972" cy="54000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981077E1-1209-4294-AE09-14DC2A5F3BB8}"/>
                  </a:ext>
                </a:extLst>
              </p:cNvPr>
              <p:cNvSpPr txBox="1"/>
              <p:nvPr/>
            </p:nvSpPr>
            <p:spPr>
              <a:xfrm>
                <a:off x="4333893" y="4829548"/>
                <a:ext cx="1563487"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smtClean="0">
                          <a:latin typeface="Cambria Math" panose="02040503050406030204" pitchFamily="18" charset="0"/>
                        </a:rPr>
                        <m:t>+</m:t>
                      </m:r>
                      <m:r>
                        <a:rPr lang="en-IN" b="0" i="1" smtClean="0">
                          <a:latin typeface="Cambria Math" panose="02040503050406030204" pitchFamily="18" charset="0"/>
                        </a:rPr>
                        <m:t> </m:t>
                      </m:r>
                      <m:sSub>
                        <m:sSubPr>
                          <m:ctrlPr>
                            <a:rPr lang="en-IN" i="1">
                              <a:latin typeface="Cambria Math" panose="02040503050406030204" pitchFamily="18" charset="0"/>
                            </a:rPr>
                          </m:ctrlPr>
                        </m:sSubPr>
                        <m:e>
                          <m:r>
                            <m:rPr>
                              <m:sty m:val="p"/>
                            </m:rPr>
                            <a:rPr lang="en-IN">
                              <a:latin typeface="Cambria Math" panose="02040503050406030204" pitchFamily="18" charset="0"/>
                            </a:rPr>
                            <m:t>C</m:t>
                          </m:r>
                        </m:e>
                        <m:sub>
                          <m:r>
                            <a:rPr lang="en-IN">
                              <a:latin typeface="Cambria Math" panose="02040503050406030204" pitchFamily="18" charset="0"/>
                            </a:rPr>
                            <m:t>2</m:t>
                          </m:r>
                        </m:sub>
                      </m:sSub>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b="0" i="0" smtClean="0">
                                  <a:latin typeface="Cambria Math" panose="02040503050406030204" pitchFamily="18" charset="0"/>
                                </a:rPr>
                                <m:t>3</m:t>
                              </m:r>
                            </m:e>
                          </m:d>
                        </m:e>
                        <m:sup>
                          <m:r>
                            <m:rPr>
                              <m:sty m:val="p"/>
                            </m:rPr>
                            <a:rPr lang="en-IN">
                              <a:latin typeface="Cambria Math" panose="02040503050406030204" pitchFamily="18" charset="0"/>
                            </a:rPr>
                            <m:t>n</m:t>
                          </m:r>
                        </m:sup>
                      </m:sSup>
                    </m:oMath>
                  </m:oMathPara>
                </a14:m>
                <a:endParaRPr lang="en-IN" dirty="0">
                  <a:latin typeface="+mj-lt"/>
                </a:endParaRPr>
              </a:p>
            </p:txBody>
          </p:sp>
        </mc:Choice>
        <mc:Fallback xmlns="">
          <p:sp>
            <p:nvSpPr>
              <p:cNvPr id="63" name="TextBox 62">
                <a:extLst>
                  <a:ext uri="{FF2B5EF4-FFF2-40B4-BE49-F238E27FC236}">
                    <a16:creationId xmlns:a16="http://schemas.microsoft.com/office/drawing/2014/main" id="{981077E1-1209-4294-AE09-14DC2A5F3BB8}"/>
                  </a:ext>
                </a:extLst>
              </p:cNvPr>
              <p:cNvSpPr txBox="1">
                <a:spLocks noRot="1" noChangeAspect="1" noMove="1" noResize="1" noEditPoints="1" noAdjustHandles="1" noChangeArrowheads="1" noChangeShapeType="1" noTextEdit="1"/>
              </p:cNvSpPr>
              <p:nvPr/>
            </p:nvSpPr>
            <p:spPr>
              <a:xfrm>
                <a:off x="4333893" y="4829548"/>
                <a:ext cx="1563487" cy="54000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3CA1B9A-A9FB-474D-9C34-4F8FB9D3F677}"/>
                  </a:ext>
                </a:extLst>
              </p:cNvPr>
              <p:cNvSpPr txBox="1"/>
              <p:nvPr/>
            </p:nvSpPr>
            <p:spPr>
              <a:xfrm>
                <a:off x="1679180" y="773057"/>
                <a:ext cx="2489214" cy="671531"/>
              </a:xfrm>
              <a:prstGeom prst="roundRect">
                <a:avLst/>
              </a:prstGeom>
              <a:solidFill>
                <a:srgbClr val="FBD448"/>
              </a:solid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ctr">
                  <a:lnSpc>
                    <a:spcPct val="100000"/>
                  </a:lnSpc>
                  <a:spcBef>
                    <a:spcPts val="0"/>
                  </a:spcBef>
                  <a:spcAft>
                    <a:spcPts val="0"/>
                  </a:spcAft>
                </a:pPr>
                <a:r>
                  <a:rPr lang="en-GB" b="1" dirty="0">
                    <a:solidFill>
                      <a:srgbClr val="002060"/>
                    </a:solidFill>
                    <a:latin typeface="+mj-lt"/>
                  </a:rPr>
                  <a:t>Computing </a:t>
                </a:r>
                <a14:m>
                  <m:oMath xmlns:m="http://schemas.openxmlformats.org/officeDocument/2006/math">
                    <m:sSubSup>
                      <m:sSubSupPr>
                        <m:ctrlPr>
                          <a:rPr lang="en-IN" sz="2800" b="1" i="1" smtClean="0">
                            <a:solidFill>
                              <a:srgbClr val="0070C0"/>
                            </a:solidFill>
                            <a:latin typeface="Cambria Math" panose="02040503050406030204" pitchFamily="18" charset="0"/>
                          </a:rPr>
                        </m:ctrlPr>
                      </m:sSubSupPr>
                      <m:e>
                        <m:r>
                          <a:rPr lang="en-IN" sz="2800" b="1" i="0" smtClean="0">
                            <a:solidFill>
                              <a:srgbClr val="0070C0"/>
                            </a:solidFill>
                            <a:latin typeface="Cambria Math" panose="02040503050406030204" pitchFamily="18" charset="0"/>
                          </a:rPr>
                          <m:t>𝐚</m:t>
                        </m:r>
                      </m:e>
                      <m:sub>
                        <m:r>
                          <a:rPr lang="en-IN" sz="2800" b="1" i="0" smtClean="0">
                            <a:solidFill>
                              <a:srgbClr val="0070C0"/>
                            </a:solidFill>
                            <a:latin typeface="Cambria Math" panose="02040503050406030204" pitchFamily="18" charset="0"/>
                          </a:rPr>
                          <m:t>𝐧</m:t>
                        </m:r>
                      </m:sub>
                      <m:sup>
                        <m:d>
                          <m:dPr>
                            <m:ctrlPr>
                              <a:rPr lang="en-IN" sz="2800" b="1" i="1" smtClean="0">
                                <a:solidFill>
                                  <a:srgbClr val="0070C0"/>
                                </a:solidFill>
                                <a:latin typeface="Cambria Math" panose="02040503050406030204" pitchFamily="18" charset="0"/>
                              </a:rPr>
                            </m:ctrlPr>
                          </m:dPr>
                          <m:e>
                            <m:r>
                              <a:rPr lang="en-IN" sz="2800" b="1" i="0" smtClean="0">
                                <a:solidFill>
                                  <a:srgbClr val="0070C0"/>
                                </a:solidFill>
                                <a:latin typeface="Cambria Math" panose="02040503050406030204" pitchFamily="18" charset="0"/>
                              </a:rPr>
                              <m:t>𝐡</m:t>
                            </m:r>
                          </m:e>
                        </m:d>
                      </m:sup>
                    </m:sSubSup>
                  </m:oMath>
                </a14:m>
                <a:endParaRPr lang="en-GB" b="1" dirty="0">
                  <a:solidFill>
                    <a:srgbClr val="002060"/>
                  </a:solidFill>
                  <a:latin typeface="+mj-lt"/>
                </a:endParaRPr>
              </a:p>
            </p:txBody>
          </p:sp>
        </mc:Choice>
        <mc:Fallback xmlns="">
          <p:sp>
            <p:nvSpPr>
              <p:cNvPr id="29" name="TextBox 28">
                <a:extLst>
                  <a:ext uri="{FF2B5EF4-FFF2-40B4-BE49-F238E27FC236}">
                    <a16:creationId xmlns:a16="http://schemas.microsoft.com/office/drawing/2014/main" id="{13CA1B9A-A9FB-474D-9C34-4F8FB9D3F677}"/>
                  </a:ext>
                </a:extLst>
              </p:cNvPr>
              <p:cNvSpPr txBox="1">
                <a:spLocks noRot="1" noChangeAspect="1" noMove="1" noResize="1" noEditPoints="1" noAdjustHandles="1" noChangeArrowheads="1" noChangeShapeType="1" noTextEdit="1"/>
              </p:cNvSpPr>
              <p:nvPr/>
            </p:nvSpPr>
            <p:spPr>
              <a:xfrm>
                <a:off x="1679180" y="773057"/>
                <a:ext cx="2489214" cy="671531"/>
              </a:xfrm>
              <a:prstGeom prst="roundRect">
                <a:avLst/>
              </a:prstGeom>
              <a:blipFill>
                <a:blip r:embed="rId14"/>
                <a:stretch>
                  <a:fillRect l="-3178" b="-209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4C89BAB-29D0-4EB5-9F08-5CD7147B893D}"/>
                  </a:ext>
                </a:extLst>
              </p:cNvPr>
              <p:cNvSpPr txBox="1"/>
              <p:nvPr/>
            </p:nvSpPr>
            <p:spPr>
              <a:xfrm>
                <a:off x="4248760" y="847212"/>
                <a:ext cx="479867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sub>
                      </m:sSub>
                      <m:r>
                        <a:rPr lang="en-GB" dirty="0">
                          <a:latin typeface="Cambria Math" panose="02040503050406030204" pitchFamily="18" charset="0"/>
                        </a:rPr>
                        <m:t>−5</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r>
                            <a:rPr lang="en-GB" dirty="0">
                              <a:latin typeface="Cambria Math" panose="02040503050406030204" pitchFamily="18" charset="0"/>
                            </a:rPr>
                            <m:t>−1</m:t>
                          </m:r>
                        </m:sub>
                      </m:sSub>
                      <m:r>
                        <a:rPr lang="en-GB" dirty="0">
                          <a:latin typeface="Cambria Math" panose="02040503050406030204" pitchFamily="18" charset="0"/>
                        </a:rPr>
                        <m:t>+6</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r>
                            <a:rPr lang="en-GB" dirty="0">
                              <a:latin typeface="Cambria Math" panose="02040503050406030204" pitchFamily="18" charset="0"/>
                            </a:rPr>
                            <m:t>−2</m:t>
                          </m:r>
                        </m:sub>
                      </m:sSub>
                      <m:r>
                        <a:rPr lang="en-GB" dirty="0">
                          <a:latin typeface="Cambria Math" panose="02040503050406030204" pitchFamily="18" charset="0"/>
                        </a:rPr>
                        <m:t>=</m:t>
                      </m:r>
                      <m:r>
                        <m:rPr>
                          <m:sty m:val="p"/>
                        </m:rPr>
                        <a:rPr lang="en-GB" dirty="0">
                          <a:latin typeface="Cambria Math" panose="02040503050406030204" pitchFamily="18" charset="0"/>
                        </a:rPr>
                        <m:t>n</m:t>
                      </m:r>
                      <m:r>
                        <a:rPr lang="en-GB" dirty="0">
                          <a:latin typeface="Cambria Math" panose="02040503050406030204" pitchFamily="18" charset="0"/>
                        </a:rPr>
                        <m:t>+</m:t>
                      </m:r>
                      <m:sSup>
                        <m:sSupPr>
                          <m:ctrlPr>
                            <a:rPr lang="en-GB" i="1" dirty="0">
                              <a:latin typeface="Cambria Math" panose="02040503050406030204" pitchFamily="18" charset="0"/>
                            </a:rPr>
                          </m:ctrlPr>
                        </m:sSupPr>
                        <m:e>
                          <m:r>
                            <a:rPr lang="en-GB" dirty="0">
                              <a:latin typeface="Cambria Math" panose="02040503050406030204" pitchFamily="18" charset="0"/>
                            </a:rPr>
                            <m:t>2</m:t>
                          </m:r>
                        </m:e>
                        <m:sup>
                          <m:r>
                            <m:rPr>
                              <m:sty m:val="p"/>
                            </m:rPr>
                            <a:rPr lang="en-GB" dirty="0">
                              <a:latin typeface="Cambria Math" panose="02040503050406030204" pitchFamily="18" charset="0"/>
                            </a:rPr>
                            <m:t>n</m:t>
                          </m:r>
                        </m:sup>
                      </m:sSup>
                    </m:oMath>
                  </m:oMathPara>
                </a14:m>
                <a:endParaRPr lang="en-IN" dirty="0">
                  <a:latin typeface="+mj-lt"/>
                </a:endParaRPr>
              </a:p>
            </p:txBody>
          </p:sp>
        </mc:Choice>
        <mc:Fallback xmlns="">
          <p:sp>
            <p:nvSpPr>
              <p:cNvPr id="26" name="TextBox 25">
                <a:extLst>
                  <a:ext uri="{FF2B5EF4-FFF2-40B4-BE49-F238E27FC236}">
                    <a16:creationId xmlns:a16="http://schemas.microsoft.com/office/drawing/2014/main" id="{64C89BAB-29D0-4EB5-9F08-5CD7147B893D}"/>
                  </a:ext>
                </a:extLst>
              </p:cNvPr>
              <p:cNvSpPr txBox="1">
                <a:spLocks noRot="1" noChangeAspect="1" noMove="1" noResize="1" noEditPoints="1" noAdjustHandles="1" noChangeArrowheads="1" noChangeShapeType="1" noTextEdit="1"/>
              </p:cNvSpPr>
              <p:nvPr/>
            </p:nvSpPr>
            <p:spPr>
              <a:xfrm>
                <a:off x="4248760" y="847212"/>
                <a:ext cx="4798675" cy="52322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33" name="Table 32">
                <a:extLst>
                  <a:ext uri="{FF2B5EF4-FFF2-40B4-BE49-F238E27FC236}">
                    <a16:creationId xmlns:a16="http://schemas.microsoft.com/office/drawing/2014/main" id="{39820CF9-CB4B-49BA-A1E4-2505B85695E4}"/>
                  </a:ext>
                </a:extLst>
              </p:cNvPr>
              <p:cNvGraphicFramePr>
                <a:graphicFrameLocks noGrp="1"/>
              </p:cNvGraphicFramePr>
              <p:nvPr>
                <p:extLst>
                  <p:ext uri="{D42A27DB-BD31-4B8C-83A1-F6EECF244321}">
                    <p14:modId xmlns:p14="http://schemas.microsoft.com/office/powerpoint/2010/main" val="2932308169"/>
                  </p:ext>
                </p:extLst>
              </p:nvPr>
            </p:nvGraphicFramePr>
            <p:xfrm>
              <a:off x="6016921" y="2336431"/>
              <a:ext cx="6062366" cy="3067015"/>
            </p:xfrm>
            <a:graphic>
              <a:graphicData uri="http://schemas.openxmlformats.org/drawingml/2006/table">
                <a:tbl>
                  <a:tblPr firstRow="1" bandRow="1">
                    <a:tableStyleId>{912C8C85-51F0-491E-9774-3900AFEF0FD7}</a:tableStyleId>
                  </a:tblPr>
                  <a:tblGrid>
                    <a:gridCol w="2095461">
                      <a:extLst>
                        <a:ext uri="{9D8B030D-6E8A-4147-A177-3AD203B41FA5}">
                          <a16:colId xmlns:a16="http://schemas.microsoft.com/office/drawing/2014/main" val="226646542"/>
                        </a:ext>
                      </a:extLst>
                    </a:gridCol>
                    <a:gridCol w="3966905">
                      <a:extLst>
                        <a:ext uri="{9D8B030D-6E8A-4147-A177-3AD203B41FA5}">
                          <a16:colId xmlns:a16="http://schemas.microsoft.com/office/drawing/2014/main" val="2369657642"/>
                        </a:ext>
                      </a:extLst>
                    </a:gridCol>
                  </a:tblGrid>
                  <a:tr h="613403">
                    <a:tc gridSpan="2">
                      <a:txBody>
                        <a:bodyPr/>
                        <a:lstStyle/>
                        <a:p>
                          <a:pPr algn="ctr"/>
                          <a14:m>
                            <m:oMath xmlns:m="http://schemas.openxmlformats.org/officeDocument/2006/math">
                              <m:sSubSup>
                                <m:sSubSupPr>
                                  <m:ctrlPr>
                                    <a:rPr lang="en-GB" sz="2300" b="1" i="1" dirty="0" smtClean="0">
                                      <a:latin typeface="Cambria Math" panose="02040503050406030204" pitchFamily="18" charset="0"/>
                                    </a:rPr>
                                  </m:ctrlPr>
                                </m:sSubSupPr>
                                <m:e>
                                  <m:r>
                                    <a:rPr lang="en-GB" sz="2300" b="1" i="0" dirty="0" smtClean="0">
                                      <a:latin typeface="Cambria Math" panose="02040503050406030204" pitchFamily="18" charset="0"/>
                                    </a:rPr>
                                    <m:t>𝐚</m:t>
                                  </m:r>
                                </m:e>
                                <m:sub>
                                  <m:r>
                                    <a:rPr lang="en-GB" sz="2300" b="1" i="0" dirty="0" smtClean="0">
                                      <a:latin typeface="Cambria Math" panose="02040503050406030204" pitchFamily="18" charset="0"/>
                                    </a:rPr>
                                    <m:t>𝐧</m:t>
                                  </m:r>
                                </m:sub>
                                <m:sup>
                                  <m:d>
                                    <m:dPr>
                                      <m:ctrlPr>
                                        <a:rPr lang="en-GB" sz="2300" b="1" i="1" dirty="0" smtClean="0">
                                          <a:latin typeface="Cambria Math" panose="02040503050406030204" pitchFamily="18" charset="0"/>
                                        </a:rPr>
                                      </m:ctrlPr>
                                    </m:dPr>
                                    <m:e>
                                      <m:r>
                                        <a:rPr lang="en-GB" sz="2300" b="1" i="0" dirty="0" smtClean="0">
                                          <a:latin typeface="Cambria Math" panose="02040503050406030204" pitchFamily="18" charset="0"/>
                                        </a:rPr>
                                        <m:t>𝐡</m:t>
                                      </m:r>
                                    </m:e>
                                  </m:d>
                                </m:sup>
                              </m:sSubSup>
                            </m:oMath>
                          </a14:m>
                          <a:r>
                            <a:rPr lang="en-GB" sz="2300" b="1" i="0" dirty="0"/>
                            <a:t> according to </a:t>
                          </a:r>
                          <a14:m>
                            <m:oMath xmlns:m="http://schemas.openxmlformats.org/officeDocument/2006/math">
                              <m:r>
                                <a:rPr lang="en-GB" sz="2300" b="1" i="0" dirty="0" smtClean="0">
                                  <a:latin typeface="Cambria Math" panose="02040503050406030204" pitchFamily="18" charset="0"/>
                                </a:rPr>
                                <m:t>𝛌</m:t>
                              </m:r>
                            </m:oMath>
                          </a14:m>
                          <a:endParaRPr lang="en-GB" sz="2300" b="1" i="0" dirty="0">
                            <a:solidFill>
                              <a:srgbClr val="FF0000"/>
                            </a:solidFill>
                          </a:endParaRPr>
                        </a:p>
                      </a:txBody>
                      <a:tcPr marL="96639" marR="96639" marT="48320" marB="483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009AAE"/>
                        </a:solidFill>
                      </a:tcPr>
                    </a:tc>
                    <a:tc hMerge="1">
                      <a:txBody>
                        <a:bodyPr/>
                        <a:lstStyle/>
                        <a:p>
                          <a:endParaRPr lang="en-GB" dirty="0"/>
                        </a:p>
                      </a:txBody>
                      <a:tcPr/>
                    </a:tc>
                    <a:extLst>
                      <a:ext uri="{0D108BD9-81ED-4DB2-BD59-A6C34878D82A}">
                        <a16:rowId xmlns:a16="http://schemas.microsoft.com/office/drawing/2014/main" val="1217815399"/>
                      </a:ext>
                    </a:extLst>
                  </a:tr>
                  <a:tr h="613403">
                    <a:tc>
                      <a:txBody>
                        <a:bodyPr/>
                        <a:lstStyle/>
                        <a:p>
                          <a:pPr algn="r"/>
                          <a14:m>
                            <m:oMathPara xmlns:m="http://schemas.openxmlformats.org/officeDocument/2006/math">
                              <m:oMathParaPr>
                                <m:jc m:val="centerGroup"/>
                              </m:oMathParaPr>
                              <m:oMath xmlns:m="http://schemas.openxmlformats.org/officeDocument/2006/math">
                                <m:r>
                                  <a:rPr lang="en-GB" sz="2300" b="1" i="0" dirty="0" smtClean="0">
                                    <a:solidFill>
                                      <a:srgbClr val="FF0000"/>
                                    </a:solidFill>
                                    <a:latin typeface="Cambria Math" panose="02040503050406030204" pitchFamily="18" charset="0"/>
                                  </a:rPr>
                                  <m:t>𝛌</m:t>
                                </m:r>
                              </m:oMath>
                            </m:oMathPara>
                          </a14:m>
                          <a:endParaRPr lang="en-GB" sz="2300" b="1" i="0" dirty="0">
                            <a:solidFill>
                              <a:srgbClr val="FF0000"/>
                            </a:solidFill>
                          </a:endParaRPr>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sSubSup>
                                  <m:sSubSupPr>
                                    <m:ctrlPr>
                                      <a:rPr lang="en-GB" sz="2300" b="1" i="1" dirty="0" smtClean="0">
                                        <a:solidFill>
                                          <a:srgbClr val="0070C0"/>
                                        </a:solidFill>
                                        <a:latin typeface="Cambria Math" panose="02040503050406030204" pitchFamily="18" charset="0"/>
                                      </a:rPr>
                                    </m:ctrlPr>
                                  </m:sSubSupPr>
                                  <m:e>
                                    <m:r>
                                      <a:rPr lang="en-GB" sz="2300" b="1" i="0" dirty="0" smtClean="0">
                                        <a:solidFill>
                                          <a:srgbClr val="0070C0"/>
                                        </a:solidFill>
                                        <a:latin typeface="Cambria Math" panose="02040503050406030204" pitchFamily="18" charset="0"/>
                                      </a:rPr>
                                      <m:t>𝐚</m:t>
                                    </m:r>
                                  </m:e>
                                  <m:sub>
                                    <m:r>
                                      <a:rPr lang="en-GB" sz="2300" b="1" i="0" dirty="0" smtClean="0">
                                        <a:solidFill>
                                          <a:srgbClr val="0070C0"/>
                                        </a:solidFill>
                                        <a:latin typeface="Cambria Math" panose="02040503050406030204" pitchFamily="18" charset="0"/>
                                      </a:rPr>
                                      <m:t>𝐧</m:t>
                                    </m:r>
                                  </m:sub>
                                  <m:sup>
                                    <m:d>
                                      <m:dPr>
                                        <m:ctrlPr>
                                          <a:rPr lang="en-GB" sz="2300" b="1" i="1" dirty="0" smtClean="0">
                                            <a:solidFill>
                                              <a:srgbClr val="0070C0"/>
                                            </a:solidFill>
                                            <a:latin typeface="Cambria Math" panose="02040503050406030204" pitchFamily="18" charset="0"/>
                                          </a:rPr>
                                        </m:ctrlPr>
                                      </m:dPr>
                                      <m:e>
                                        <m:r>
                                          <a:rPr lang="en-GB" sz="2300" b="1" i="0" dirty="0" smtClean="0">
                                            <a:solidFill>
                                              <a:srgbClr val="0070C0"/>
                                            </a:solidFill>
                                            <a:latin typeface="Cambria Math" panose="02040503050406030204" pitchFamily="18" charset="0"/>
                                          </a:rPr>
                                          <m:t>𝐡</m:t>
                                        </m:r>
                                      </m:e>
                                    </m:d>
                                  </m:sup>
                                </m:sSubSup>
                              </m:oMath>
                            </m:oMathPara>
                          </a14:m>
                          <a:endParaRPr lang="en-GB" sz="2300" b="1" i="0" dirty="0">
                            <a:solidFill>
                              <a:srgbClr val="FF0000"/>
                            </a:solidFill>
                          </a:endParaRPr>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398999539"/>
                      </a:ext>
                    </a:extLst>
                  </a:tr>
                  <a:tr h="61340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λ</m:t>
                                    </m:r>
                                  </m:e>
                                  <m:sub>
                                    <m:r>
                                      <a:rPr lang="en-GB" sz="2300" i="0" dirty="0" smtClean="0">
                                        <a:solidFill>
                                          <a:srgbClr val="002060"/>
                                        </a:solidFill>
                                        <a:latin typeface="Cambria Math" panose="02040503050406030204" pitchFamily="18" charset="0"/>
                                      </a:rPr>
                                      <m:t>1</m:t>
                                    </m:r>
                                  </m:sub>
                                </m:sSub>
                                <m:r>
                                  <a:rPr lang="en-GB" sz="2300" i="0" dirty="0" smtClean="0">
                                    <a:solidFill>
                                      <a:srgbClr val="002060"/>
                                    </a:solidFill>
                                    <a:latin typeface="Cambria Math" panose="02040503050406030204" pitchFamily="18" charset="0"/>
                                  </a:rPr>
                                  <m:t>≠</m:t>
                                </m:r>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λ</m:t>
                                    </m:r>
                                  </m:e>
                                  <m:sub>
                                    <m:r>
                                      <a:rPr lang="en-GB" sz="2300" i="0" dirty="0" smtClean="0">
                                        <a:solidFill>
                                          <a:srgbClr val="002060"/>
                                        </a:solidFill>
                                        <a:latin typeface="Cambria Math" panose="02040503050406030204" pitchFamily="18" charset="0"/>
                                      </a:rPr>
                                      <m:t>2</m:t>
                                    </m:r>
                                  </m:sub>
                                </m:sSub>
                              </m:oMath>
                            </m:oMathPara>
                          </a14:m>
                          <a:endParaRPr lang="en-GB" sz="2300" i="0" dirty="0">
                            <a:solidFill>
                              <a:srgbClr val="002060"/>
                            </a:solidFill>
                          </a:endParaRPr>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C</m:t>
                                    </m:r>
                                  </m:e>
                                  <m:sub>
                                    <m:r>
                                      <a:rPr lang="en-GB" sz="2300" i="0" dirty="0" smtClean="0">
                                        <a:solidFill>
                                          <a:srgbClr val="002060"/>
                                        </a:solidFill>
                                        <a:latin typeface="Cambria Math" panose="02040503050406030204" pitchFamily="18" charset="0"/>
                                      </a:rPr>
                                      <m:t>1</m:t>
                                    </m:r>
                                  </m:sub>
                                </m:sSub>
                                <m:sSup>
                                  <m:sSupPr>
                                    <m:ctrlPr>
                                      <a:rPr lang="en-GB" sz="2300" i="1" dirty="0" smtClean="0">
                                        <a:solidFill>
                                          <a:srgbClr val="002060"/>
                                        </a:solidFill>
                                        <a:latin typeface="Cambria Math" panose="02040503050406030204" pitchFamily="18" charset="0"/>
                                      </a:rPr>
                                    </m:ctrlPr>
                                  </m:sSupPr>
                                  <m:e>
                                    <m:d>
                                      <m:dPr>
                                        <m:ctrlPr>
                                          <a:rPr lang="en-GB" sz="2300" i="1" dirty="0" smtClean="0">
                                            <a:solidFill>
                                              <a:srgbClr val="002060"/>
                                            </a:solidFill>
                                            <a:latin typeface="Cambria Math" panose="02040503050406030204" pitchFamily="18" charset="0"/>
                                          </a:rPr>
                                        </m:ctrlPr>
                                      </m:dPr>
                                      <m:e>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λ</m:t>
                                            </m:r>
                                          </m:e>
                                          <m:sub>
                                            <m:r>
                                              <a:rPr lang="en-GB" sz="2300" i="0" dirty="0" smtClean="0">
                                                <a:solidFill>
                                                  <a:srgbClr val="002060"/>
                                                </a:solidFill>
                                                <a:latin typeface="Cambria Math" panose="02040503050406030204" pitchFamily="18" charset="0"/>
                                              </a:rPr>
                                              <m:t>1</m:t>
                                            </m:r>
                                          </m:sub>
                                        </m:sSub>
                                      </m:e>
                                    </m:d>
                                  </m:e>
                                  <m:sup>
                                    <m:r>
                                      <m:rPr>
                                        <m:sty m:val="p"/>
                                      </m:rPr>
                                      <a:rPr lang="en-GB" sz="2300" i="0" dirty="0" smtClean="0">
                                        <a:solidFill>
                                          <a:srgbClr val="002060"/>
                                        </a:solidFill>
                                        <a:latin typeface="Cambria Math" panose="02040503050406030204" pitchFamily="18" charset="0"/>
                                      </a:rPr>
                                      <m:t>n</m:t>
                                    </m:r>
                                  </m:sup>
                                </m:sSup>
                                <m:r>
                                  <a:rPr lang="en-GB" sz="2300" i="0" dirty="0" smtClean="0">
                                    <a:solidFill>
                                      <a:srgbClr val="002060"/>
                                    </a:solidFill>
                                    <a:latin typeface="Cambria Math" panose="02040503050406030204" pitchFamily="18" charset="0"/>
                                  </a:rPr>
                                  <m:t>+</m:t>
                                </m:r>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C</m:t>
                                    </m:r>
                                  </m:e>
                                  <m:sub>
                                    <m:r>
                                      <a:rPr lang="en-GB" sz="2300" i="0" dirty="0" smtClean="0">
                                        <a:solidFill>
                                          <a:srgbClr val="002060"/>
                                        </a:solidFill>
                                        <a:latin typeface="Cambria Math" panose="02040503050406030204" pitchFamily="18" charset="0"/>
                                      </a:rPr>
                                      <m:t>2</m:t>
                                    </m:r>
                                  </m:sub>
                                </m:sSub>
                                <m:sSup>
                                  <m:sSupPr>
                                    <m:ctrlPr>
                                      <a:rPr lang="en-GB" sz="2300" i="1" dirty="0" smtClean="0">
                                        <a:solidFill>
                                          <a:srgbClr val="002060"/>
                                        </a:solidFill>
                                        <a:latin typeface="Cambria Math" panose="02040503050406030204" pitchFamily="18" charset="0"/>
                                      </a:rPr>
                                    </m:ctrlPr>
                                  </m:sSupPr>
                                  <m:e>
                                    <m:d>
                                      <m:dPr>
                                        <m:ctrlPr>
                                          <a:rPr lang="en-GB" sz="2300" i="1" dirty="0" smtClean="0">
                                            <a:solidFill>
                                              <a:srgbClr val="002060"/>
                                            </a:solidFill>
                                            <a:latin typeface="Cambria Math" panose="02040503050406030204" pitchFamily="18" charset="0"/>
                                          </a:rPr>
                                        </m:ctrlPr>
                                      </m:dPr>
                                      <m:e>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λ</m:t>
                                            </m:r>
                                          </m:e>
                                          <m:sub>
                                            <m:r>
                                              <a:rPr lang="en-GB" sz="2300" i="0" dirty="0" smtClean="0">
                                                <a:solidFill>
                                                  <a:srgbClr val="002060"/>
                                                </a:solidFill>
                                                <a:latin typeface="Cambria Math" panose="02040503050406030204" pitchFamily="18" charset="0"/>
                                              </a:rPr>
                                              <m:t>2</m:t>
                                            </m:r>
                                          </m:sub>
                                        </m:sSub>
                                      </m:e>
                                    </m:d>
                                  </m:e>
                                  <m:sup>
                                    <m:r>
                                      <m:rPr>
                                        <m:sty m:val="p"/>
                                      </m:rPr>
                                      <a:rPr lang="en-GB" sz="2300" i="0" dirty="0" smtClean="0">
                                        <a:solidFill>
                                          <a:srgbClr val="002060"/>
                                        </a:solidFill>
                                        <a:latin typeface="Cambria Math" panose="02040503050406030204" pitchFamily="18" charset="0"/>
                                      </a:rPr>
                                      <m:t>n</m:t>
                                    </m:r>
                                  </m:sup>
                                </m:sSup>
                              </m:oMath>
                            </m:oMathPara>
                          </a14:m>
                          <a:endParaRPr lang="en-GB" sz="2300" i="0" dirty="0">
                            <a:solidFill>
                              <a:srgbClr val="002060"/>
                            </a:solidFill>
                          </a:endParaRPr>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087480833"/>
                      </a:ext>
                    </a:extLst>
                  </a:tr>
                  <a:tr h="61340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λ</m:t>
                                    </m:r>
                                  </m:e>
                                  <m:sub>
                                    <m:r>
                                      <a:rPr lang="en-IN" sz="2300" b="0" i="0" dirty="0" smtClean="0">
                                        <a:solidFill>
                                          <a:srgbClr val="002060"/>
                                        </a:solidFill>
                                        <a:latin typeface="Cambria Math" panose="02040503050406030204" pitchFamily="18" charset="0"/>
                                      </a:rPr>
                                      <m:t>1</m:t>
                                    </m:r>
                                  </m:sub>
                                </m:sSub>
                                <m:r>
                                  <a:rPr lang="en-GB" sz="2300" i="0" dirty="0" smtClean="0">
                                    <a:solidFill>
                                      <a:srgbClr val="002060"/>
                                    </a:solidFill>
                                    <a:latin typeface="Cambria Math" panose="02040503050406030204" pitchFamily="18" charset="0"/>
                                  </a:rPr>
                                  <m:t>=</m:t>
                                </m:r>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λ</m:t>
                                    </m:r>
                                  </m:e>
                                  <m:sub>
                                    <m:r>
                                      <a:rPr lang="en-IN" sz="2300" b="0" i="0" dirty="0" smtClean="0">
                                        <a:solidFill>
                                          <a:srgbClr val="002060"/>
                                        </a:solidFill>
                                        <a:latin typeface="Cambria Math" panose="02040503050406030204" pitchFamily="18" charset="0"/>
                                      </a:rPr>
                                      <m:t>2</m:t>
                                    </m:r>
                                  </m:sub>
                                </m:sSub>
                                <m:r>
                                  <a:rPr lang="en-GB" sz="2300" b="0" i="0" dirty="0" smtClean="0">
                                    <a:solidFill>
                                      <a:srgbClr val="002060"/>
                                    </a:solidFill>
                                    <a:latin typeface="Cambria Math" panose="02040503050406030204" pitchFamily="18" charset="0"/>
                                  </a:rPr>
                                  <m:t>=</m:t>
                                </m:r>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λ</m:t>
                                    </m:r>
                                  </m:e>
                                  <m:sub>
                                    <m:r>
                                      <a:rPr lang="en-IN" sz="2300" b="0" i="0" dirty="0" smtClean="0">
                                        <a:solidFill>
                                          <a:srgbClr val="002060"/>
                                        </a:solidFill>
                                        <a:latin typeface="Cambria Math" panose="02040503050406030204" pitchFamily="18" charset="0"/>
                                      </a:rPr>
                                      <m:t>3</m:t>
                                    </m:r>
                                  </m:sub>
                                </m:sSub>
                              </m:oMath>
                            </m:oMathPara>
                          </a14:m>
                          <a:endParaRPr lang="en-GB" sz="2300" i="0" dirty="0">
                            <a:solidFill>
                              <a:srgbClr val="002060"/>
                            </a:solidFill>
                          </a:endParaRPr>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GB" sz="2300" i="1" dirty="0" smtClean="0">
                                        <a:solidFill>
                                          <a:srgbClr val="002060"/>
                                        </a:solidFill>
                                        <a:latin typeface="Cambria Math" panose="02040503050406030204" pitchFamily="18" charset="0"/>
                                      </a:rPr>
                                    </m:ctrlPr>
                                  </m:dPr>
                                  <m:e>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C</m:t>
                                        </m:r>
                                      </m:e>
                                      <m:sub>
                                        <m:r>
                                          <a:rPr lang="en-GB" sz="2300" i="0" dirty="0" smtClean="0">
                                            <a:solidFill>
                                              <a:srgbClr val="002060"/>
                                            </a:solidFill>
                                            <a:latin typeface="Cambria Math" panose="02040503050406030204" pitchFamily="18" charset="0"/>
                                          </a:rPr>
                                          <m:t>1</m:t>
                                        </m:r>
                                      </m:sub>
                                    </m:sSub>
                                    <m:r>
                                      <a:rPr lang="en-GB" sz="2300" i="0" dirty="0" smtClean="0">
                                        <a:solidFill>
                                          <a:srgbClr val="002060"/>
                                        </a:solidFill>
                                        <a:latin typeface="Cambria Math" panose="02040503050406030204" pitchFamily="18" charset="0"/>
                                      </a:rPr>
                                      <m:t>+</m:t>
                                    </m:r>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C</m:t>
                                        </m:r>
                                      </m:e>
                                      <m:sub>
                                        <m:r>
                                          <a:rPr lang="en-GB" sz="2300" i="0" dirty="0" smtClean="0">
                                            <a:solidFill>
                                              <a:srgbClr val="002060"/>
                                            </a:solidFill>
                                            <a:latin typeface="Cambria Math" panose="02040503050406030204" pitchFamily="18" charset="0"/>
                                          </a:rPr>
                                          <m:t>2</m:t>
                                        </m:r>
                                      </m:sub>
                                    </m:sSub>
                                    <m:r>
                                      <m:rPr>
                                        <m:sty m:val="p"/>
                                      </m:rPr>
                                      <a:rPr lang="en-GB" sz="2300" i="0" dirty="0" smtClean="0">
                                        <a:solidFill>
                                          <a:srgbClr val="002060"/>
                                        </a:solidFill>
                                        <a:latin typeface="Cambria Math" panose="02040503050406030204" pitchFamily="18" charset="0"/>
                                      </a:rPr>
                                      <m:t>n</m:t>
                                    </m:r>
                                    <m:r>
                                      <a:rPr lang="en-GB" sz="2300" i="0" dirty="0" smtClean="0">
                                        <a:solidFill>
                                          <a:srgbClr val="002060"/>
                                        </a:solidFill>
                                        <a:latin typeface="Cambria Math" panose="02040503050406030204" pitchFamily="18" charset="0"/>
                                      </a:rPr>
                                      <m:t>+</m:t>
                                    </m:r>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C</m:t>
                                        </m:r>
                                      </m:e>
                                      <m:sub>
                                        <m:r>
                                          <a:rPr lang="en-GB" sz="2300" b="0" i="0" dirty="0" smtClean="0">
                                            <a:solidFill>
                                              <a:srgbClr val="002060"/>
                                            </a:solidFill>
                                            <a:latin typeface="Cambria Math" panose="02040503050406030204" pitchFamily="18" charset="0"/>
                                          </a:rPr>
                                          <m:t>3</m:t>
                                        </m:r>
                                      </m:sub>
                                    </m:sSub>
                                    <m:sSup>
                                      <m:sSupPr>
                                        <m:ctrlPr>
                                          <a:rPr lang="en-GB" sz="2300" b="0" i="1" dirty="0" smtClean="0">
                                            <a:solidFill>
                                              <a:srgbClr val="002060"/>
                                            </a:solidFill>
                                            <a:latin typeface="Cambria Math" panose="02040503050406030204" pitchFamily="18" charset="0"/>
                                          </a:rPr>
                                        </m:ctrlPr>
                                      </m:sSupPr>
                                      <m:e>
                                        <m:r>
                                          <m:rPr>
                                            <m:sty m:val="p"/>
                                          </m:rPr>
                                          <a:rPr lang="en-GB" sz="2300" i="0" dirty="0" smtClean="0">
                                            <a:solidFill>
                                              <a:srgbClr val="002060"/>
                                            </a:solidFill>
                                            <a:latin typeface="Cambria Math" panose="02040503050406030204" pitchFamily="18" charset="0"/>
                                          </a:rPr>
                                          <m:t>n</m:t>
                                        </m:r>
                                      </m:e>
                                      <m:sup>
                                        <m:r>
                                          <a:rPr lang="en-GB" sz="2300" b="0" i="0" dirty="0" smtClean="0">
                                            <a:solidFill>
                                              <a:srgbClr val="002060"/>
                                            </a:solidFill>
                                            <a:latin typeface="Cambria Math" panose="02040503050406030204" pitchFamily="18" charset="0"/>
                                          </a:rPr>
                                          <m:t>2</m:t>
                                        </m:r>
                                      </m:sup>
                                    </m:sSup>
                                  </m:e>
                                </m:d>
                                <m:sSup>
                                  <m:sSupPr>
                                    <m:ctrlPr>
                                      <a:rPr lang="en-GB" sz="2300" i="1" dirty="0" smtClean="0">
                                        <a:solidFill>
                                          <a:srgbClr val="002060"/>
                                        </a:solidFill>
                                        <a:latin typeface="Cambria Math" panose="02040503050406030204" pitchFamily="18" charset="0"/>
                                      </a:rPr>
                                    </m:ctrlPr>
                                  </m:sSupPr>
                                  <m:e>
                                    <m:d>
                                      <m:dPr>
                                        <m:ctrlPr>
                                          <a:rPr lang="en-GB" sz="2300" i="1" dirty="0" smtClean="0">
                                            <a:solidFill>
                                              <a:srgbClr val="002060"/>
                                            </a:solidFill>
                                            <a:latin typeface="Cambria Math" panose="02040503050406030204" pitchFamily="18" charset="0"/>
                                          </a:rPr>
                                        </m:ctrlPr>
                                      </m:dPr>
                                      <m:e>
                                        <m:sSub>
                                          <m:sSubPr>
                                            <m:ctrlPr>
                                              <a:rPr lang="en-GB" sz="2300" i="1" dirty="0" smtClean="0">
                                                <a:solidFill>
                                                  <a:srgbClr val="002060"/>
                                                </a:solidFill>
                                                <a:latin typeface="Cambria Math" panose="02040503050406030204" pitchFamily="18" charset="0"/>
                                              </a:rPr>
                                            </m:ctrlPr>
                                          </m:sSubPr>
                                          <m:e>
                                            <m:r>
                                              <m:rPr>
                                                <m:sty m:val="p"/>
                                              </m:rPr>
                                              <a:rPr lang="en-GB" sz="2300" i="0" dirty="0" smtClean="0">
                                                <a:solidFill>
                                                  <a:srgbClr val="002060"/>
                                                </a:solidFill>
                                                <a:latin typeface="Cambria Math" panose="02040503050406030204" pitchFamily="18" charset="0"/>
                                              </a:rPr>
                                              <m:t>λ</m:t>
                                            </m:r>
                                          </m:e>
                                          <m:sub>
                                            <m:r>
                                              <a:rPr lang="en-IN" sz="2300" b="0" i="0" dirty="0" smtClean="0">
                                                <a:solidFill>
                                                  <a:srgbClr val="002060"/>
                                                </a:solidFill>
                                                <a:latin typeface="Cambria Math" panose="02040503050406030204" pitchFamily="18" charset="0"/>
                                              </a:rPr>
                                              <m:t>1</m:t>
                                            </m:r>
                                          </m:sub>
                                        </m:sSub>
                                      </m:e>
                                    </m:d>
                                  </m:e>
                                  <m:sup>
                                    <m:r>
                                      <m:rPr>
                                        <m:sty m:val="p"/>
                                      </m:rPr>
                                      <a:rPr lang="en-GB" sz="2300" i="0" dirty="0" smtClean="0">
                                        <a:solidFill>
                                          <a:srgbClr val="002060"/>
                                        </a:solidFill>
                                        <a:latin typeface="Cambria Math" panose="02040503050406030204" pitchFamily="18" charset="0"/>
                                      </a:rPr>
                                      <m:t>n</m:t>
                                    </m:r>
                                  </m:sup>
                                </m:sSup>
                              </m:oMath>
                            </m:oMathPara>
                          </a14:m>
                          <a:endParaRPr lang="en-GB" sz="2300" i="0" dirty="0">
                            <a:solidFill>
                              <a:srgbClr val="002060"/>
                            </a:solidFill>
                          </a:endParaRPr>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832580068"/>
                      </a:ext>
                    </a:extLst>
                  </a:tr>
                  <a:tr h="61340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2300" b="0" i="1" dirty="0" smtClean="0">
                                        <a:solidFill>
                                          <a:srgbClr val="002060"/>
                                        </a:solidFill>
                                        <a:latin typeface="Cambria Math" panose="02040503050406030204" pitchFamily="18" charset="0"/>
                                      </a:rPr>
                                    </m:ctrlPr>
                                  </m:sSubPr>
                                  <m:e>
                                    <m:r>
                                      <m:rPr>
                                        <m:sty m:val="p"/>
                                      </m:rPr>
                                      <a:rPr lang="en-GB" sz="2300" b="0" i="0" dirty="0" smtClean="0">
                                        <a:solidFill>
                                          <a:srgbClr val="002060"/>
                                        </a:solidFill>
                                        <a:latin typeface="Cambria Math" panose="02040503050406030204" pitchFamily="18" charset="0"/>
                                      </a:rPr>
                                      <m:t>λ</m:t>
                                    </m:r>
                                  </m:e>
                                  <m:sub>
                                    <m:r>
                                      <a:rPr lang="en-IN" sz="2300" b="0" i="0" dirty="0" smtClean="0">
                                        <a:solidFill>
                                          <a:srgbClr val="002060"/>
                                        </a:solidFill>
                                        <a:latin typeface="Cambria Math" panose="02040503050406030204" pitchFamily="18" charset="0"/>
                                      </a:rPr>
                                      <m:t>1</m:t>
                                    </m:r>
                                  </m:sub>
                                </m:sSub>
                                <m:r>
                                  <a:rPr lang="en-GB" sz="2300" b="0" i="0" dirty="0" smtClean="0">
                                    <a:solidFill>
                                      <a:srgbClr val="002060"/>
                                    </a:solidFill>
                                    <a:latin typeface="Cambria Math" panose="02040503050406030204" pitchFamily="18" charset="0"/>
                                  </a:rPr>
                                  <m:t>=</m:t>
                                </m:r>
                                <m:sSub>
                                  <m:sSubPr>
                                    <m:ctrlPr>
                                      <a:rPr lang="en-GB" sz="2300" b="0" i="1" dirty="0" smtClean="0">
                                        <a:solidFill>
                                          <a:srgbClr val="002060"/>
                                        </a:solidFill>
                                        <a:latin typeface="Cambria Math" panose="02040503050406030204" pitchFamily="18" charset="0"/>
                                      </a:rPr>
                                    </m:ctrlPr>
                                  </m:sSubPr>
                                  <m:e>
                                    <m:r>
                                      <m:rPr>
                                        <m:sty m:val="p"/>
                                      </m:rPr>
                                      <a:rPr lang="en-GB" sz="2300" b="0" i="0" dirty="0" smtClean="0">
                                        <a:solidFill>
                                          <a:srgbClr val="002060"/>
                                        </a:solidFill>
                                        <a:latin typeface="Cambria Math" panose="02040503050406030204" pitchFamily="18" charset="0"/>
                                      </a:rPr>
                                      <m:t>λ</m:t>
                                    </m:r>
                                  </m:e>
                                  <m:sub>
                                    <m:r>
                                      <a:rPr lang="en-IN" sz="2300" b="0" i="0" dirty="0" smtClean="0">
                                        <a:solidFill>
                                          <a:srgbClr val="002060"/>
                                        </a:solidFill>
                                        <a:latin typeface="Cambria Math" panose="02040503050406030204" pitchFamily="18" charset="0"/>
                                      </a:rPr>
                                      <m:t>2</m:t>
                                    </m:r>
                                  </m:sub>
                                </m:sSub>
                                <m:r>
                                  <a:rPr lang="en-IN" sz="2300" b="0" i="0" dirty="0" smtClean="0">
                                    <a:solidFill>
                                      <a:srgbClr val="002060"/>
                                    </a:solidFill>
                                    <a:latin typeface="Cambria Math" panose="02040503050406030204" pitchFamily="18" charset="0"/>
                                  </a:rPr>
                                  <m:t>≠</m:t>
                                </m:r>
                                <m:sSub>
                                  <m:sSubPr>
                                    <m:ctrlPr>
                                      <a:rPr lang="en-GB" sz="2300" b="0" i="1" dirty="0" smtClean="0">
                                        <a:solidFill>
                                          <a:srgbClr val="002060"/>
                                        </a:solidFill>
                                        <a:latin typeface="Cambria Math" panose="02040503050406030204" pitchFamily="18" charset="0"/>
                                      </a:rPr>
                                    </m:ctrlPr>
                                  </m:sSubPr>
                                  <m:e>
                                    <m:r>
                                      <m:rPr>
                                        <m:sty m:val="p"/>
                                      </m:rPr>
                                      <a:rPr lang="en-GB" sz="2300" b="0" i="0" dirty="0" smtClean="0">
                                        <a:solidFill>
                                          <a:srgbClr val="002060"/>
                                        </a:solidFill>
                                        <a:latin typeface="Cambria Math" panose="02040503050406030204" pitchFamily="18" charset="0"/>
                                      </a:rPr>
                                      <m:t>λ</m:t>
                                    </m:r>
                                  </m:e>
                                  <m:sub>
                                    <m:r>
                                      <a:rPr lang="en-IN" sz="2300" b="0" i="0" dirty="0" smtClean="0">
                                        <a:solidFill>
                                          <a:srgbClr val="002060"/>
                                        </a:solidFill>
                                        <a:latin typeface="Cambria Math" panose="02040503050406030204" pitchFamily="18" charset="0"/>
                                      </a:rPr>
                                      <m:t>3</m:t>
                                    </m:r>
                                  </m:sub>
                                </m:sSub>
                              </m:oMath>
                            </m:oMathPara>
                          </a14:m>
                          <a:endParaRPr lang="en-GB" sz="2300" b="0" i="0" dirty="0">
                            <a:solidFill>
                              <a:srgbClr val="002060"/>
                            </a:solidFill>
                          </a:endParaRPr>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GB" sz="2300" b="0" i="1" dirty="0" smtClean="0">
                                        <a:solidFill>
                                          <a:srgbClr val="002060"/>
                                        </a:solidFill>
                                        <a:latin typeface="Cambria Math" panose="02040503050406030204" pitchFamily="18" charset="0"/>
                                      </a:rPr>
                                    </m:ctrlPr>
                                  </m:dPr>
                                  <m:e>
                                    <m:sSub>
                                      <m:sSubPr>
                                        <m:ctrlPr>
                                          <a:rPr lang="en-GB" sz="2300" b="0" i="1" dirty="0" smtClean="0">
                                            <a:solidFill>
                                              <a:srgbClr val="002060"/>
                                            </a:solidFill>
                                            <a:latin typeface="Cambria Math" panose="02040503050406030204" pitchFamily="18" charset="0"/>
                                          </a:rPr>
                                        </m:ctrlPr>
                                      </m:sSubPr>
                                      <m:e>
                                        <m:r>
                                          <m:rPr>
                                            <m:sty m:val="p"/>
                                          </m:rPr>
                                          <a:rPr lang="en-GB" sz="2300" b="0" i="0" dirty="0" smtClean="0">
                                            <a:solidFill>
                                              <a:srgbClr val="002060"/>
                                            </a:solidFill>
                                            <a:latin typeface="Cambria Math" panose="02040503050406030204" pitchFamily="18" charset="0"/>
                                          </a:rPr>
                                          <m:t>C</m:t>
                                        </m:r>
                                      </m:e>
                                      <m:sub>
                                        <m:r>
                                          <a:rPr lang="en-GB" sz="2300" b="0" i="0" dirty="0" smtClean="0">
                                            <a:solidFill>
                                              <a:srgbClr val="002060"/>
                                            </a:solidFill>
                                            <a:latin typeface="Cambria Math" panose="02040503050406030204" pitchFamily="18" charset="0"/>
                                          </a:rPr>
                                          <m:t>1</m:t>
                                        </m:r>
                                      </m:sub>
                                    </m:sSub>
                                    <m:r>
                                      <a:rPr lang="en-GB" sz="2300" b="0" i="0" dirty="0" smtClean="0">
                                        <a:solidFill>
                                          <a:srgbClr val="002060"/>
                                        </a:solidFill>
                                        <a:latin typeface="Cambria Math" panose="02040503050406030204" pitchFamily="18" charset="0"/>
                                      </a:rPr>
                                      <m:t>+</m:t>
                                    </m:r>
                                    <m:sSub>
                                      <m:sSubPr>
                                        <m:ctrlPr>
                                          <a:rPr lang="en-GB" sz="2300" b="0" i="1" dirty="0" smtClean="0">
                                            <a:solidFill>
                                              <a:srgbClr val="002060"/>
                                            </a:solidFill>
                                            <a:latin typeface="Cambria Math" panose="02040503050406030204" pitchFamily="18" charset="0"/>
                                          </a:rPr>
                                        </m:ctrlPr>
                                      </m:sSubPr>
                                      <m:e>
                                        <m:r>
                                          <m:rPr>
                                            <m:sty m:val="p"/>
                                          </m:rPr>
                                          <a:rPr lang="en-GB" sz="2300" b="0" i="0" dirty="0" smtClean="0">
                                            <a:solidFill>
                                              <a:srgbClr val="002060"/>
                                            </a:solidFill>
                                            <a:latin typeface="Cambria Math" panose="02040503050406030204" pitchFamily="18" charset="0"/>
                                          </a:rPr>
                                          <m:t>C</m:t>
                                        </m:r>
                                      </m:e>
                                      <m:sub>
                                        <m:r>
                                          <a:rPr lang="en-GB" sz="2300" b="0" i="0" dirty="0" smtClean="0">
                                            <a:solidFill>
                                              <a:srgbClr val="002060"/>
                                            </a:solidFill>
                                            <a:latin typeface="Cambria Math" panose="02040503050406030204" pitchFamily="18" charset="0"/>
                                          </a:rPr>
                                          <m:t>2</m:t>
                                        </m:r>
                                      </m:sub>
                                    </m:sSub>
                                    <m:r>
                                      <m:rPr>
                                        <m:sty m:val="p"/>
                                      </m:rPr>
                                      <a:rPr lang="en-GB" sz="2300" b="0" i="0" dirty="0" smtClean="0">
                                        <a:solidFill>
                                          <a:srgbClr val="002060"/>
                                        </a:solidFill>
                                        <a:latin typeface="Cambria Math" panose="02040503050406030204" pitchFamily="18" charset="0"/>
                                      </a:rPr>
                                      <m:t>n</m:t>
                                    </m:r>
                                  </m:e>
                                </m:d>
                                <m:sSup>
                                  <m:sSupPr>
                                    <m:ctrlPr>
                                      <a:rPr lang="en-GB" sz="2300" b="0" i="1" dirty="0" smtClean="0">
                                        <a:solidFill>
                                          <a:srgbClr val="002060"/>
                                        </a:solidFill>
                                        <a:latin typeface="Cambria Math" panose="02040503050406030204" pitchFamily="18" charset="0"/>
                                      </a:rPr>
                                    </m:ctrlPr>
                                  </m:sSupPr>
                                  <m:e>
                                    <m:d>
                                      <m:dPr>
                                        <m:ctrlPr>
                                          <a:rPr lang="en-GB" sz="2300" b="0" i="1" dirty="0" smtClean="0">
                                            <a:solidFill>
                                              <a:srgbClr val="002060"/>
                                            </a:solidFill>
                                            <a:latin typeface="Cambria Math" panose="02040503050406030204" pitchFamily="18" charset="0"/>
                                          </a:rPr>
                                        </m:ctrlPr>
                                      </m:dPr>
                                      <m:e>
                                        <m:sSub>
                                          <m:sSubPr>
                                            <m:ctrlPr>
                                              <a:rPr lang="en-GB" sz="2300" b="0" i="1" dirty="0" smtClean="0">
                                                <a:solidFill>
                                                  <a:srgbClr val="002060"/>
                                                </a:solidFill>
                                                <a:latin typeface="Cambria Math" panose="02040503050406030204" pitchFamily="18" charset="0"/>
                                              </a:rPr>
                                            </m:ctrlPr>
                                          </m:sSubPr>
                                          <m:e>
                                            <m:r>
                                              <m:rPr>
                                                <m:sty m:val="p"/>
                                              </m:rPr>
                                              <a:rPr lang="en-GB" sz="2300" b="0" i="0" dirty="0" smtClean="0">
                                                <a:solidFill>
                                                  <a:srgbClr val="002060"/>
                                                </a:solidFill>
                                                <a:latin typeface="Cambria Math" panose="02040503050406030204" pitchFamily="18" charset="0"/>
                                              </a:rPr>
                                              <m:t>λ</m:t>
                                            </m:r>
                                          </m:e>
                                          <m:sub>
                                            <m:r>
                                              <a:rPr lang="en-IN" sz="2300" b="0" i="0" dirty="0" smtClean="0">
                                                <a:solidFill>
                                                  <a:srgbClr val="002060"/>
                                                </a:solidFill>
                                                <a:latin typeface="Cambria Math" panose="02040503050406030204" pitchFamily="18" charset="0"/>
                                              </a:rPr>
                                              <m:t>1</m:t>
                                            </m:r>
                                          </m:sub>
                                        </m:sSub>
                                      </m:e>
                                    </m:d>
                                  </m:e>
                                  <m:sup>
                                    <m:r>
                                      <m:rPr>
                                        <m:sty m:val="p"/>
                                      </m:rPr>
                                      <a:rPr lang="en-GB" sz="2300" b="0" i="0" dirty="0" smtClean="0">
                                        <a:solidFill>
                                          <a:srgbClr val="002060"/>
                                        </a:solidFill>
                                        <a:latin typeface="Cambria Math" panose="02040503050406030204" pitchFamily="18" charset="0"/>
                                      </a:rPr>
                                      <m:t>n</m:t>
                                    </m:r>
                                  </m:sup>
                                </m:sSup>
                                <m:r>
                                  <a:rPr lang="en-IN" sz="2300" b="0" i="0" dirty="0" smtClean="0">
                                    <a:solidFill>
                                      <a:srgbClr val="002060"/>
                                    </a:solidFill>
                                    <a:latin typeface="Cambria Math" panose="02040503050406030204" pitchFamily="18" charset="0"/>
                                  </a:rPr>
                                  <m:t>+</m:t>
                                </m:r>
                                <m:sSub>
                                  <m:sSubPr>
                                    <m:ctrlPr>
                                      <a:rPr lang="pt-BR" sz="2300" b="0" i="1" dirty="0" smtClean="0">
                                        <a:solidFill>
                                          <a:srgbClr val="002060"/>
                                        </a:solidFill>
                                        <a:latin typeface="Cambria Math" panose="02040503050406030204" pitchFamily="18" charset="0"/>
                                      </a:rPr>
                                    </m:ctrlPr>
                                  </m:sSubPr>
                                  <m:e>
                                    <m:r>
                                      <m:rPr>
                                        <m:sty m:val="p"/>
                                      </m:rPr>
                                      <a:rPr lang="pt-BR" sz="2300" b="0" i="0" dirty="0" smtClean="0">
                                        <a:solidFill>
                                          <a:srgbClr val="002060"/>
                                        </a:solidFill>
                                        <a:latin typeface="Cambria Math" panose="02040503050406030204" pitchFamily="18" charset="0"/>
                                      </a:rPr>
                                      <m:t>C</m:t>
                                    </m:r>
                                  </m:e>
                                  <m:sub>
                                    <m:r>
                                      <a:rPr lang="pt-BR" sz="2300" b="0" i="0" dirty="0" smtClean="0">
                                        <a:solidFill>
                                          <a:srgbClr val="002060"/>
                                        </a:solidFill>
                                        <a:latin typeface="Cambria Math" panose="02040503050406030204" pitchFamily="18" charset="0"/>
                                      </a:rPr>
                                      <m:t>3</m:t>
                                    </m:r>
                                  </m:sub>
                                </m:sSub>
                                <m:sSup>
                                  <m:sSupPr>
                                    <m:ctrlPr>
                                      <a:rPr lang="pt-BR" sz="2300" b="0" i="1" dirty="0" smtClean="0">
                                        <a:solidFill>
                                          <a:srgbClr val="002060"/>
                                        </a:solidFill>
                                        <a:latin typeface="Cambria Math" panose="02040503050406030204" pitchFamily="18" charset="0"/>
                                      </a:rPr>
                                    </m:ctrlPr>
                                  </m:sSupPr>
                                  <m:e>
                                    <m:d>
                                      <m:dPr>
                                        <m:ctrlPr>
                                          <a:rPr lang="pt-BR" sz="2300" b="0" i="1" dirty="0" smtClean="0">
                                            <a:solidFill>
                                              <a:srgbClr val="002060"/>
                                            </a:solidFill>
                                            <a:latin typeface="Cambria Math" panose="02040503050406030204" pitchFamily="18" charset="0"/>
                                          </a:rPr>
                                        </m:ctrlPr>
                                      </m:dPr>
                                      <m:e>
                                        <m:sSub>
                                          <m:sSubPr>
                                            <m:ctrlPr>
                                              <a:rPr lang="pt-BR" sz="2300" b="0" i="1" dirty="0" smtClean="0">
                                                <a:solidFill>
                                                  <a:srgbClr val="002060"/>
                                                </a:solidFill>
                                                <a:latin typeface="Cambria Math" panose="02040503050406030204" pitchFamily="18" charset="0"/>
                                              </a:rPr>
                                            </m:ctrlPr>
                                          </m:sSubPr>
                                          <m:e>
                                            <m:r>
                                              <m:rPr>
                                                <m:sty m:val="p"/>
                                              </m:rPr>
                                              <a:rPr lang="pt-BR" sz="2300" b="0" i="0" dirty="0" smtClean="0">
                                                <a:solidFill>
                                                  <a:srgbClr val="002060"/>
                                                </a:solidFill>
                                                <a:latin typeface="Cambria Math" panose="02040503050406030204" pitchFamily="18" charset="0"/>
                                              </a:rPr>
                                              <m:t>λ</m:t>
                                            </m:r>
                                          </m:e>
                                          <m:sub>
                                            <m:r>
                                              <a:rPr lang="pt-BR" sz="2300" b="0" i="0" dirty="0" smtClean="0">
                                                <a:solidFill>
                                                  <a:srgbClr val="002060"/>
                                                </a:solidFill>
                                                <a:latin typeface="Cambria Math" panose="02040503050406030204" pitchFamily="18" charset="0"/>
                                              </a:rPr>
                                              <m:t>3</m:t>
                                            </m:r>
                                          </m:sub>
                                        </m:sSub>
                                      </m:e>
                                    </m:d>
                                  </m:e>
                                  <m:sup>
                                    <m:r>
                                      <m:rPr>
                                        <m:sty m:val="p"/>
                                      </m:rPr>
                                      <a:rPr lang="pt-BR" sz="2300" b="0" i="0" dirty="0" smtClean="0">
                                        <a:solidFill>
                                          <a:srgbClr val="002060"/>
                                        </a:solidFill>
                                        <a:latin typeface="Cambria Math" panose="02040503050406030204" pitchFamily="18" charset="0"/>
                                      </a:rPr>
                                      <m:t>n</m:t>
                                    </m:r>
                                  </m:sup>
                                </m:sSup>
                              </m:oMath>
                            </m:oMathPara>
                          </a14:m>
                          <a:endParaRPr lang="en-GB" sz="2300" b="0" i="0" dirty="0">
                            <a:solidFill>
                              <a:srgbClr val="002060"/>
                            </a:solidFill>
                          </a:endParaRPr>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067733721"/>
                      </a:ext>
                    </a:extLst>
                  </a:tr>
                </a:tbl>
              </a:graphicData>
            </a:graphic>
          </p:graphicFrame>
        </mc:Choice>
        <mc:Fallback xmlns="">
          <p:graphicFrame>
            <p:nvGraphicFramePr>
              <p:cNvPr id="33" name="Table 32">
                <a:extLst>
                  <a:ext uri="{FF2B5EF4-FFF2-40B4-BE49-F238E27FC236}">
                    <a16:creationId xmlns:a16="http://schemas.microsoft.com/office/drawing/2014/main" id="{39820CF9-CB4B-49BA-A1E4-2505B85695E4}"/>
                  </a:ext>
                </a:extLst>
              </p:cNvPr>
              <p:cNvGraphicFramePr>
                <a:graphicFrameLocks noGrp="1"/>
              </p:cNvGraphicFramePr>
              <p:nvPr>
                <p:extLst>
                  <p:ext uri="{D42A27DB-BD31-4B8C-83A1-F6EECF244321}">
                    <p14:modId xmlns:p14="http://schemas.microsoft.com/office/powerpoint/2010/main" val="2932308169"/>
                  </p:ext>
                </p:extLst>
              </p:nvPr>
            </p:nvGraphicFramePr>
            <p:xfrm>
              <a:off x="6016921" y="2336431"/>
              <a:ext cx="6062366" cy="3067015"/>
            </p:xfrm>
            <a:graphic>
              <a:graphicData uri="http://schemas.openxmlformats.org/drawingml/2006/table">
                <a:tbl>
                  <a:tblPr firstRow="1" bandRow="1">
                    <a:tableStyleId>{912C8C85-51F0-491E-9774-3900AFEF0FD7}</a:tableStyleId>
                  </a:tblPr>
                  <a:tblGrid>
                    <a:gridCol w="2095461">
                      <a:extLst>
                        <a:ext uri="{9D8B030D-6E8A-4147-A177-3AD203B41FA5}">
                          <a16:colId xmlns:a16="http://schemas.microsoft.com/office/drawing/2014/main" val="226646542"/>
                        </a:ext>
                      </a:extLst>
                    </a:gridCol>
                    <a:gridCol w="3966905">
                      <a:extLst>
                        <a:ext uri="{9D8B030D-6E8A-4147-A177-3AD203B41FA5}">
                          <a16:colId xmlns:a16="http://schemas.microsoft.com/office/drawing/2014/main" val="2369657642"/>
                        </a:ext>
                      </a:extLst>
                    </a:gridCol>
                  </a:tblGrid>
                  <a:tr h="613403">
                    <a:tc gridSpan="2">
                      <a:txBody>
                        <a:bodyPr/>
                        <a:lstStyle/>
                        <a:p>
                          <a:endParaRPr lang="en-US"/>
                        </a:p>
                      </a:txBody>
                      <a:tcPr marL="96639" marR="96639" marT="48320" marB="483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201" t="-990" r="-201" b="-400990"/>
                          </a:stretch>
                        </a:blipFill>
                      </a:tcPr>
                    </a:tc>
                    <a:tc hMerge="1">
                      <a:txBody>
                        <a:bodyPr/>
                        <a:lstStyle/>
                        <a:p>
                          <a:endParaRPr lang="en-GB" dirty="0"/>
                        </a:p>
                      </a:txBody>
                      <a:tcPr/>
                    </a:tc>
                    <a:extLst>
                      <a:ext uri="{0D108BD9-81ED-4DB2-BD59-A6C34878D82A}">
                        <a16:rowId xmlns:a16="http://schemas.microsoft.com/office/drawing/2014/main" val="1217815399"/>
                      </a:ext>
                    </a:extLst>
                  </a:tr>
                  <a:tr h="613403">
                    <a:tc>
                      <a:txBody>
                        <a:bodyPr/>
                        <a:lstStyle/>
                        <a:p>
                          <a:endParaRPr lang="en-US"/>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81" t="-100990" r="-189826" b="-300990"/>
                          </a:stretch>
                        </a:blipFill>
                      </a:tcPr>
                    </a:tc>
                    <a:tc>
                      <a:txBody>
                        <a:bodyPr/>
                        <a:lstStyle/>
                        <a:p>
                          <a:endParaRPr lang="en-US"/>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3149" t="-100990" r="-307" b="-300990"/>
                          </a:stretch>
                        </a:blipFill>
                      </a:tcPr>
                    </a:tc>
                    <a:extLst>
                      <a:ext uri="{0D108BD9-81ED-4DB2-BD59-A6C34878D82A}">
                        <a16:rowId xmlns:a16="http://schemas.microsoft.com/office/drawing/2014/main" val="3398999539"/>
                      </a:ext>
                    </a:extLst>
                  </a:tr>
                  <a:tr h="613403">
                    <a:tc>
                      <a:txBody>
                        <a:bodyPr/>
                        <a:lstStyle/>
                        <a:p>
                          <a:endParaRPr lang="en-US"/>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81" t="-203000" r="-189826" b="-204000"/>
                          </a:stretch>
                        </a:blipFill>
                      </a:tcPr>
                    </a:tc>
                    <a:tc>
                      <a:txBody>
                        <a:bodyPr/>
                        <a:lstStyle/>
                        <a:p>
                          <a:endParaRPr lang="en-US"/>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3149" t="-203000" r="-307" b="-204000"/>
                          </a:stretch>
                        </a:blipFill>
                      </a:tcPr>
                    </a:tc>
                    <a:extLst>
                      <a:ext uri="{0D108BD9-81ED-4DB2-BD59-A6C34878D82A}">
                        <a16:rowId xmlns:a16="http://schemas.microsoft.com/office/drawing/2014/main" val="2087480833"/>
                      </a:ext>
                    </a:extLst>
                  </a:tr>
                  <a:tr h="613403">
                    <a:tc>
                      <a:txBody>
                        <a:bodyPr/>
                        <a:lstStyle/>
                        <a:p>
                          <a:endParaRPr lang="en-US"/>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81" t="-300000" r="-189826" b="-101980"/>
                          </a:stretch>
                        </a:blipFill>
                      </a:tcPr>
                    </a:tc>
                    <a:tc>
                      <a:txBody>
                        <a:bodyPr/>
                        <a:lstStyle/>
                        <a:p>
                          <a:endParaRPr lang="en-US"/>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3149" t="-300000" r="-307" b="-101980"/>
                          </a:stretch>
                        </a:blipFill>
                      </a:tcPr>
                    </a:tc>
                    <a:extLst>
                      <a:ext uri="{0D108BD9-81ED-4DB2-BD59-A6C34878D82A}">
                        <a16:rowId xmlns:a16="http://schemas.microsoft.com/office/drawing/2014/main" val="3832580068"/>
                      </a:ext>
                    </a:extLst>
                  </a:tr>
                  <a:tr h="613403">
                    <a:tc>
                      <a:txBody>
                        <a:bodyPr/>
                        <a:lstStyle/>
                        <a:p>
                          <a:endParaRPr lang="en-US"/>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81" t="-400000" r="-189826" b="-1980"/>
                          </a:stretch>
                        </a:blipFill>
                      </a:tcPr>
                    </a:tc>
                    <a:tc>
                      <a:txBody>
                        <a:bodyPr/>
                        <a:lstStyle/>
                        <a:p>
                          <a:endParaRPr lang="en-US"/>
                        </a:p>
                      </a:txBody>
                      <a:tcPr marL="77902" marR="77902" marT="38951" marB="38951"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6"/>
                          <a:stretch>
                            <a:fillRect l="-53149" t="-400000" r="-307" b="-1980"/>
                          </a:stretch>
                        </a:blipFill>
                      </a:tcPr>
                    </a:tc>
                    <a:extLst>
                      <a:ext uri="{0D108BD9-81ED-4DB2-BD59-A6C34878D82A}">
                        <a16:rowId xmlns:a16="http://schemas.microsoft.com/office/drawing/2014/main" val="2067733721"/>
                      </a:ext>
                    </a:extLst>
                  </a:tr>
                </a:tbl>
              </a:graphicData>
            </a:graphic>
          </p:graphicFrame>
        </mc:Fallback>
      </mc:AlternateContent>
    </p:spTree>
    <p:extLst>
      <p:ext uri="{BB962C8B-B14F-4D97-AF65-F5344CB8AC3E}">
        <p14:creationId xmlns:p14="http://schemas.microsoft.com/office/powerpoint/2010/main" val="115581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1+#ppt_w/2"/>
                                          </p:val>
                                        </p:tav>
                                        <p:tav tm="100000">
                                          <p:val>
                                            <p:strVal val="#ppt_x"/>
                                          </p:val>
                                        </p:tav>
                                      </p:tavLst>
                                    </p:anim>
                                    <p:anim calcmode="lin" valueType="num">
                                      <p:cBhvr additive="base">
                                        <p:cTn id="5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2" grpId="0"/>
      <p:bldP spid="34" grpId="0"/>
      <p:bldP spid="35" grpId="0"/>
      <p:bldP spid="36" grpId="0"/>
      <p:bldP spid="37" grpId="0"/>
      <p:bldP spid="38" grpId="0"/>
      <p:bldP spid="39" grpId="0"/>
      <p:bldP spid="61" grpId="0"/>
      <p:bldP spid="62" grpId="0"/>
      <p:bldP spid="63" grpId="0"/>
      <p:bldP spid="29" grpId="0" animBg="1"/>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6CCE0BA-E4E5-4D8B-8FDE-2282162EAA01}"/>
                  </a:ext>
                </a:extLst>
              </p:cNvPr>
              <p:cNvSpPr txBox="1"/>
              <p:nvPr/>
            </p:nvSpPr>
            <p:spPr>
              <a:xfrm>
                <a:off x="1679180" y="748805"/>
                <a:ext cx="2489214" cy="685224"/>
              </a:xfrm>
              <a:prstGeom prst="roundRect">
                <a:avLst/>
              </a:prstGeom>
              <a:solidFill>
                <a:srgbClr val="FBD448"/>
              </a:solid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ctr">
                  <a:lnSpc>
                    <a:spcPct val="100000"/>
                  </a:lnSpc>
                  <a:spcBef>
                    <a:spcPts val="0"/>
                  </a:spcBef>
                  <a:spcAft>
                    <a:spcPts val="0"/>
                  </a:spcAft>
                </a:pPr>
                <a:r>
                  <a:rPr lang="en-GB" b="1" dirty="0">
                    <a:solidFill>
                      <a:srgbClr val="002060"/>
                    </a:solidFill>
                    <a:latin typeface="+mj-lt"/>
                  </a:rPr>
                  <a:t>Computing </a:t>
                </a:r>
                <a14:m>
                  <m:oMath xmlns:m="http://schemas.openxmlformats.org/officeDocument/2006/math">
                    <m:sSubSup>
                      <m:sSubSupPr>
                        <m:ctrlPr>
                          <a:rPr lang="en-IN" sz="2800" b="1" i="1" smtClean="0">
                            <a:solidFill>
                              <a:srgbClr val="FF0000"/>
                            </a:solidFill>
                            <a:latin typeface="Cambria Math" panose="02040503050406030204" pitchFamily="18" charset="0"/>
                          </a:rPr>
                        </m:ctrlPr>
                      </m:sSubSupPr>
                      <m:e>
                        <m:r>
                          <a:rPr lang="en-IN" sz="2800" b="1" i="0" smtClean="0">
                            <a:solidFill>
                              <a:srgbClr val="FF0000"/>
                            </a:solidFill>
                            <a:latin typeface="Cambria Math" panose="02040503050406030204" pitchFamily="18" charset="0"/>
                          </a:rPr>
                          <m:t>𝐚</m:t>
                        </m:r>
                      </m:e>
                      <m:sub>
                        <m:r>
                          <a:rPr lang="en-IN" sz="2800" b="1" i="0" smtClean="0">
                            <a:solidFill>
                              <a:srgbClr val="FF0000"/>
                            </a:solidFill>
                            <a:latin typeface="Cambria Math" panose="02040503050406030204" pitchFamily="18" charset="0"/>
                          </a:rPr>
                          <m:t>𝐧</m:t>
                        </m:r>
                      </m:sub>
                      <m:sup>
                        <m:d>
                          <m:dPr>
                            <m:ctrlPr>
                              <a:rPr lang="en-IN" sz="2800" b="1" i="1" smtClean="0">
                                <a:solidFill>
                                  <a:srgbClr val="FF0000"/>
                                </a:solidFill>
                                <a:latin typeface="Cambria Math" panose="02040503050406030204" pitchFamily="18" charset="0"/>
                              </a:rPr>
                            </m:ctrlPr>
                          </m:dPr>
                          <m:e>
                            <m:r>
                              <a:rPr lang="en-IN" sz="2800" b="1" i="0" smtClean="0">
                                <a:solidFill>
                                  <a:srgbClr val="FF0000"/>
                                </a:solidFill>
                                <a:latin typeface="Cambria Math" panose="02040503050406030204" pitchFamily="18" charset="0"/>
                              </a:rPr>
                              <m:t>𝐩</m:t>
                            </m:r>
                          </m:e>
                        </m:d>
                      </m:sup>
                    </m:sSubSup>
                  </m:oMath>
                </a14:m>
                <a:endParaRPr lang="en-GB" b="1" dirty="0">
                  <a:solidFill>
                    <a:srgbClr val="002060"/>
                  </a:solidFill>
                  <a:latin typeface="+mj-lt"/>
                </a:endParaRPr>
              </a:p>
            </p:txBody>
          </p:sp>
        </mc:Choice>
        <mc:Fallback xmlns="">
          <p:sp>
            <p:nvSpPr>
              <p:cNvPr id="40" name="TextBox 39">
                <a:extLst>
                  <a:ext uri="{FF2B5EF4-FFF2-40B4-BE49-F238E27FC236}">
                    <a16:creationId xmlns:a16="http://schemas.microsoft.com/office/drawing/2014/main" id="{26CCE0BA-E4E5-4D8B-8FDE-2282162EAA01}"/>
                  </a:ext>
                </a:extLst>
              </p:cNvPr>
              <p:cNvSpPr txBox="1">
                <a:spLocks noRot="1" noChangeAspect="1" noMove="1" noResize="1" noEditPoints="1" noAdjustHandles="1" noChangeArrowheads="1" noChangeShapeType="1" noTextEdit="1"/>
              </p:cNvSpPr>
              <p:nvPr/>
            </p:nvSpPr>
            <p:spPr>
              <a:xfrm>
                <a:off x="1679180" y="748805"/>
                <a:ext cx="2489214" cy="685224"/>
              </a:xfrm>
              <a:prstGeom prst="roundRect">
                <a:avLst/>
              </a:prstGeom>
              <a:blipFill>
                <a:blip r:embed="rId2"/>
                <a:stretch>
                  <a:fillRect l="-2934" b="-20536"/>
                </a:stretch>
              </a:blipFill>
            </p:spPr>
            <p:txBody>
              <a:bodyPr/>
              <a:lstStyle/>
              <a:p>
                <a:r>
                  <a:rPr lang="en-IN">
                    <a:noFill/>
                  </a:rPr>
                  <a:t> </a:t>
                </a:r>
              </a:p>
            </p:txBody>
          </p:sp>
        </mc:Fallback>
      </mc:AlternateContent>
      <p:sp>
        <p:nvSpPr>
          <p:cNvPr id="44" name="TextBox 43">
            <a:extLst>
              <a:ext uri="{FF2B5EF4-FFF2-40B4-BE49-F238E27FC236}">
                <a16:creationId xmlns:a16="http://schemas.microsoft.com/office/drawing/2014/main" id="{0A628B7E-1890-4B1D-A00E-393EFB5AF806}"/>
              </a:ext>
            </a:extLst>
          </p:cNvPr>
          <p:cNvSpPr txBox="1"/>
          <p:nvPr/>
        </p:nvSpPr>
        <p:spPr>
          <a:xfrm>
            <a:off x="1679181" y="1547762"/>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Here, </a:t>
            </a:r>
            <a:endParaRPr lang="en-GB" b="1" dirty="0">
              <a:latin typeface="+mj-lt"/>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58A23C5-C010-4A73-A1D5-EFF1636F9719}"/>
                  </a:ext>
                </a:extLst>
              </p:cNvPr>
              <p:cNvSpPr txBox="1"/>
              <p:nvPr/>
            </p:nvSpPr>
            <p:spPr>
              <a:xfrm>
                <a:off x="2605088" y="1552635"/>
                <a:ext cx="2500604"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b="1" i="0" smtClean="0">
                          <a:solidFill>
                            <a:srgbClr val="FF0000"/>
                          </a:solidFill>
                          <a:latin typeface="Cambria Math" panose="02040503050406030204" pitchFamily="18" charset="0"/>
                        </a:rPr>
                        <m:t>𝐅</m:t>
                      </m:r>
                      <m:d>
                        <m:dPr>
                          <m:ctrlPr>
                            <a:rPr lang="en-IN" b="1" i="1" smtClean="0">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𝐧</m:t>
                          </m:r>
                        </m:e>
                      </m:d>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sSup>
                        <m:sSupPr>
                          <m:ctrlPr>
                            <a:rPr lang="en-IN" b="1" i="1" smtClean="0">
                              <a:solidFill>
                                <a:srgbClr val="FF0000"/>
                              </a:solidFill>
                              <a:latin typeface="Cambria Math" panose="02040503050406030204" pitchFamily="18" charset="0"/>
                            </a:rPr>
                          </m:ctrlPr>
                        </m:sSupPr>
                        <m:e>
                          <m:r>
                            <a:rPr lang="en-IN" b="1" i="0" smtClean="0">
                              <a:solidFill>
                                <a:srgbClr val="FF0000"/>
                              </a:solidFill>
                              <a:latin typeface="Cambria Math" panose="02040503050406030204" pitchFamily="18" charset="0"/>
                            </a:rPr>
                            <m:t>𝟐</m:t>
                          </m:r>
                        </m:e>
                        <m:sup>
                          <m:r>
                            <a:rPr lang="en-IN" b="1" i="0" smtClean="0">
                              <a:solidFill>
                                <a:srgbClr val="FF0000"/>
                              </a:solidFill>
                              <a:latin typeface="Cambria Math" panose="02040503050406030204" pitchFamily="18" charset="0"/>
                            </a:rPr>
                            <m:t>𝐧</m:t>
                          </m:r>
                        </m:sup>
                      </m:sSup>
                    </m:oMath>
                  </m:oMathPara>
                </a14:m>
                <a:endParaRPr lang="en-GB" b="1" dirty="0">
                  <a:latin typeface="+mj-lt"/>
                </a:endParaRPr>
              </a:p>
            </p:txBody>
          </p:sp>
        </mc:Choice>
        <mc:Fallback xmlns="">
          <p:sp>
            <p:nvSpPr>
              <p:cNvPr id="45" name="TextBox 44">
                <a:extLst>
                  <a:ext uri="{FF2B5EF4-FFF2-40B4-BE49-F238E27FC236}">
                    <a16:creationId xmlns:a16="http://schemas.microsoft.com/office/drawing/2014/main" id="{C58A23C5-C010-4A73-A1D5-EFF1636F9719}"/>
                  </a:ext>
                </a:extLst>
              </p:cNvPr>
              <p:cNvSpPr txBox="1">
                <a:spLocks noRot="1" noChangeAspect="1" noMove="1" noResize="1" noEditPoints="1" noAdjustHandles="1" noChangeArrowheads="1" noChangeShapeType="1" noTextEdit="1"/>
              </p:cNvSpPr>
              <p:nvPr/>
            </p:nvSpPr>
            <p:spPr>
              <a:xfrm>
                <a:off x="2605088" y="1552635"/>
                <a:ext cx="2500604" cy="523220"/>
              </a:xfrm>
              <a:prstGeom prst="rect">
                <a:avLst/>
              </a:prstGeom>
              <a:blipFill>
                <a:blip r:embed="rId3"/>
                <a:stretch>
                  <a:fillRect/>
                </a:stretch>
              </a:blipFill>
            </p:spPr>
            <p:txBody>
              <a:bodyPr/>
              <a:lstStyle/>
              <a:p>
                <a:r>
                  <a:rPr lang="en-IN">
                    <a:noFill/>
                  </a:rPr>
                  <a:t> </a:t>
                </a:r>
              </a:p>
            </p:txBody>
          </p:sp>
        </mc:Fallback>
      </mc:AlternateContent>
      <p:sp>
        <p:nvSpPr>
          <p:cNvPr id="47" name="TextBox 46">
            <a:extLst>
              <a:ext uri="{FF2B5EF4-FFF2-40B4-BE49-F238E27FC236}">
                <a16:creationId xmlns:a16="http://schemas.microsoft.com/office/drawing/2014/main" id="{138DE481-45A3-4183-8D19-04BE5818881F}"/>
              </a:ext>
            </a:extLst>
          </p:cNvPr>
          <p:cNvSpPr txBox="1"/>
          <p:nvPr/>
        </p:nvSpPr>
        <p:spPr>
          <a:xfrm>
            <a:off x="1679181" y="2197667"/>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Let, </a:t>
            </a:r>
            <a:endParaRPr lang="en-GB" b="1" dirty="0">
              <a:latin typeface="+mj-lt"/>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633E2CE-FD7B-4D88-A577-916677E7A734}"/>
                  </a:ext>
                </a:extLst>
              </p:cNvPr>
              <p:cNvSpPr txBox="1"/>
              <p:nvPr/>
            </p:nvSpPr>
            <p:spPr>
              <a:xfrm>
                <a:off x="2375355" y="2098729"/>
                <a:ext cx="748845" cy="61933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oMath>
                  </m:oMathPara>
                </a14:m>
                <a:endParaRPr lang="en-GB" dirty="0">
                  <a:solidFill>
                    <a:srgbClr val="002060"/>
                  </a:solidFill>
                  <a:latin typeface="+mj-lt"/>
                </a:endParaRPr>
              </a:p>
            </p:txBody>
          </p:sp>
        </mc:Choice>
        <mc:Fallback xmlns="">
          <p:sp>
            <p:nvSpPr>
              <p:cNvPr id="50" name="TextBox 49">
                <a:extLst>
                  <a:ext uri="{FF2B5EF4-FFF2-40B4-BE49-F238E27FC236}">
                    <a16:creationId xmlns:a16="http://schemas.microsoft.com/office/drawing/2014/main" id="{5633E2CE-FD7B-4D88-A577-916677E7A734}"/>
                  </a:ext>
                </a:extLst>
              </p:cNvPr>
              <p:cNvSpPr txBox="1">
                <a:spLocks noRot="1" noChangeAspect="1" noMove="1" noResize="1" noEditPoints="1" noAdjustHandles="1" noChangeArrowheads="1" noChangeShapeType="1" noTextEdit="1"/>
              </p:cNvSpPr>
              <p:nvPr/>
            </p:nvSpPr>
            <p:spPr>
              <a:xfrm>
                <a:off x="2375355" y="2098729"/>
                <a:ext cx="748845" cy="61933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66173D-6BD8-4ECE-AFA7-777166FBCB4C}"/>
                  </a:ext>
                </a:extLst>
              </p:cNvPr>
              <p:cNvSpPr txBox="1"/>
              <p:nvPr/>
            </p:nvSpPr>
            <p:spPr>
              <a:xfrm>
                <a:off x="4441404" y="829807"/>
                <a:ext cx="5674146"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sub>
                      </m:sSub>
                      <m:r>
                        <a:rPr lang="en-GB" dirty="0">
                          <a:latin typeface="Cambria Math" panose="02040503050406030204" pitchFamily="18" charset="0"/>
                        </a:rPr>
                        <m:t>−5</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r>
                            <a:rPr lang="en-GB" dirty="0">
                              <a:latin typeface="Cambria Math" panose="02040503050406030204" pitchFamily="18" charset="0"/>
                            </a:rPr>
                            <m:t>−1</m:t>
                          </m:r>
                        </m:sub>
                      </m:sSub>
                      <m:r>
                        <a:rPr lang="en-GB" dirty="0">
                          <a:latin typeface="Cambria Math" panose="02040503050406030204" pitchFamily="18" charset="0"/>
                        </a:rPr>
                        <m:t>+6</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r>
                            <a:rPr lang="en-GB" dirty="0">
                              <a:latin typeface="Cambria Math" panose="02040503050406030204" pitchFamily="18" charset="0"/>
                            </a:rPr>
                            <m:t>−2</m:t>
                          </m:r>
                        </m:sub>
                      </m:sSub>
                      <m:r>
                        <a:rPr lang="en-GB" dirty="0">
                          <a:latin typeface="Cambria Math" panose="02040503050406030204" pitchFamily="18" charset="0"/>
                        </a:rPr>
                        <m:t>=</m:t>
                      </m:r>
                      <m:r>
                        <m:rPr>
                          <m:sty m:val="p"/>
                        </m:rPr>
                        <a:rPr lang="en-GB" dirty="0">
                          <a:latin typeface="Cambria Math" panose="02040503050406030204" pitchFamily="18" charset="0"/>
                        </a:rPr>
                        <m:t>n</m:t>
                      </m:r>
                      <m:r>
                        <a:rPr lang="en-GB" dirty="0">
                          <a:latin typeface="Cambria Math" panose="02040503050406030204" pitchFamily="18" charset="0"/>
                        </a:rPr>
                        <m:t>+</m:t>
                      </m:r>
                      <m:sSup>
                        <m:sSupPr>
                          <m:ctrlPr>
                            <a:rPr lang="en-GB" i="1" dirty="0">
                              <a:latin typeface="Cambria Math" panose="02040503050406030204" pitchFamily="18" charset="0"/>
                            </a:rPr>
                          </m:ctrlPr>
                        </m:sSupPr>
                        <m:e>
                          <m:r>
                            <a:rPr lang="en-GB" dirty="0">
                              <a:latin typeface="Cambria Math" panose="02040503050406030204" pitchFamily="18" charset="0"/>
                            </a:rPr>
                            <m:t>2</m:t>
                          </m:r>
                        </m:e>
                        <m:sup>
                          <m:r>
                            <m:rPr>
                              <m:sty m:val="p"/>
                            </m:rPr>
                            <a:rPr lang="en-GB" dirty="0">
                              <a:latin typeface="Cambria Math" panose="02040503050406030204" pitchFamily="18" charset="0"/>
                            </a:rPr>
                            <m:t>n</m:t>
                          </m:r>
                        </m:sup>
                      </m:sSup>
                    </m:oMath>
                  </m:oMathPara>
                </a14:m>
                <a:endParaRPr lang="en-IN" sz="4000" dirty="0"/>
              </a:p>
            </p:txBody>
          </p:sp>
        </mc:Choice>
        <mc:Fallback xmlns="">
          <p:sp>
            <p:nvSpPr>
              <p:cNvPr id="18" name="TextBox 17">
                <a:extLst>
                  <a:ext uri="{FF2B5EF4-FFF2-40B4-BE49-F238E27FC236}">
                    <a16:creationId xmlns:a16="http://schemas.microsoft.com/office/drawing/2014/main" id="{1766173D-6BD8-4ECE-AFA7-777166FBCB4C}"/>
                  </a:ext>
                </a:extLst>
              </p:cNvPr>
              <p:cNvSpPr txBox="1">
                <a:spLocks noRot="1" noChangeAspect="1" noMove="1" noResize="1" noEditPoints="1" noAdjustHandles="1" noChangeArrowheads="1" noChangeShapeType="1" noTextEdit="1"/>
              </p:cNvSpPr>
              <p:nvPr/>
            </p:nvSpPr>
            <p:spPr>
              <a:xfrm>
                <a:off x="4441404" y="829807"/>
                <a:ext cx="5674146"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F385DE5-8989-410B-BD61-214315A7CB5A}"/>
                  </a:ext>
                </a:extLst>
              </p:cNvPr>
              <p:cNvSpPr txBox="1"/>
              <p:nvPr/>
            </p:nvSpPr>
            <p:spPr>
              <a:xfrm>
                <a:off x="4772913" y="2214415"/>
                <a:ext cx="1396782"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b="0" i="0" smtClean="0">
                          <a:latin typeface="Cambria Math" panose="02040503050406030204" pitchFamily="18" charset="0"/>
                        </a:rPr>
                        <m:t>+ </m:t>
                      </m:r>
                      <m:sSub>
                        <m:sSubPr>
                          <m:ctrlPr>
                            <a:rPr lang="en-IN" i="1">
                              <a:latin typeface="Cambria Math" panose="02040503050406030204" pitchFamily="18" charset="0"/>
                            </a:rPr>
                          </m:ctrlPr>
                        </m:sSubPr>
                        <m:e>
                          <m:r>
                            <m:rPr>
                              <m:sty m:val="p"/>
                            </m:rPr>
                            <a:rPr lang="en-IN" i="0">
                              <a:latin typeface="Cambria Math" panose="02040503050406030204" pitchFamily="18" charset="0"/>
                            </a:rPr>
                            <m:t>P</m:t>
                          </m:r>
                        </m:e>
                        <m:sub>
                          <m:r>
                            <a:rPr lang="en-IN" i="0">
                              <a:latin typeface="Cambria Math" panose="02040503050406030204" pitchFamily="18" charset="0"/>
                            </a:rPr>
                            <m:t>0</m:t>
                          </m:r>
                        </m:sub>
                      </m:sSub>
                      <m:r>
                        <a:rPr lang="en-IN" i="0">
                          <a:latin typeface="Cambria Math" panose="02040503050406030204" pitchFamily="18" charset="0"/>
                        </a:rPr>
                        <m:t> </m:t>
                      </m:r>
                      <m:r>
                        <m:rPr>
                          <m:sty m:val="p"/>
                        </m:rPr>
                        <a:rPr lang="en-IN" b="0" i="0" smtClean="0">
                          <a:latin typeface="Cambria Math" panose="02040503050406030204" pitchFamily="18" charset="0"/>
                        </a:rPr>
                        <m:t>n</m:t>
                      </m:r>
                      <m:r>
                        <a:rPr lang="en-IN" b="0" i="1" smtClean="0">
                          <a:latin typeface="Cambria Math" panose="02040503050406030204" pitchFamily="18" charset="0"/>
                        </a:rPr>
                        <m:t> </m:t>
                      </m:r>
                      <m:sSup>
                        <m:sSupPr>
                          <m:ctrlPr>
                            <a:rPr lang="en-IN" i="1">
                              <a:latin typeface="Cambria Math" panose="02040503050406030204" pitchFamily="18" charset="0"/>
                            </a:rPr>
                          </m:ctrlPr>
                        </m:sSupPr>
                        <m:e>
                          <m:r>
                            <a:rPr lang="en-IN" i="0">
                              <a:latin typeface="Cambria Math" panose="02040503050406030204" pitchFamily="18" charset="0"/>
                            </a:rPr>
                            <m:t>2</m:t>
                          </m:r>
                        </m:e>
                        <m:sup>
                          <m:r>
                            <m:rPr>
                              <m:sty m:val="p"/>
                            </m:rPr>
                            <a:rPr lang="en-IN" i="0">
                              <a:latin typeface="Cambria Math" panose="02040503050406030204" pitchFamily="18" charset="0"/>
                            </a:rPr>
                            <m:t>n</m:t>
                          </m:r>
                        </m:sup>
                      </m:sSup>
                    </m:oMath>
                  </m:oMathPara>
                </a14:m>
                <a:endParaRPr lang="en-GB" dirty="0">
                  <a:solidFill>
                    <a:srgbClr val="002060"/>
                  </a:solidFill>
                  <a:latin typeface="+mj-lt"/>
                </a:endParaRPr>
              </a:p>
            </p:txBody>
          </p:sp>
        </mc:Choice>
        <mc:Fallback xmlns="">
          <p:sp>
            <p:nvSpPr>
              <p:cNvPr id="21" name="TextBox 20">
                <a:extLst>
                  <a:ext uri="{FF2B5EF4-FFF2-40B4-BE49-F238E27FC236}">
                    <a16:creationId xmlns:a16="http://schemas.microsoft.com/office/drawing/2014/main" id="{DF385DE5-8989-410B-BD61-214315A7CB5A}"/>
                  </a:ext>
                </a:extLst>
              </p:cNvPr>
              <p:cNvSpPr txBox="1">
                <a:spLocks noRot="1" noChangeAspect="1" noMove="1" noResize="1" noEditPoints="1" noAdjustHandles="1" noChangeArrowheads="1" noChangeShapeType="1" noTextEdit="1"/>
              </p:cNvSpPr>
              <p:nvPr/>
            </p:nvSpPr>
            <p:spPr>
              <a:xfrm>
                <a:off x="4772913" y="2214415"/>
                <a:ext cx="1396782"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704AADF-0999-4BAF-9C53-F10274BC5DFC}"/>
                  </a:ext>
                </a:extLst>
              </p:cNvPr>
              <p:cNvSpPr txBox="1"/>
              <p:nvPr/>
            </p:nvSpPr>
            <p:spPr>
              <a:xfrm>
                <a:off x="3044622" y="2214415"/>
                <a:ext cx="182455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0</m:t>
                          </m:r>
                        </m:sub>
                      </m:sSub>
                      <m:r>
                        <a:rPr lang="en-IN">
                          <a:latin typeface="Cambria Math" panose="02040503050406030204" pitchFamily="18" charset="0"/>
                        </a:rPr>
                        <m:t> </m:t>
                      </m:r>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P</m:t>
                          </m:r>
                        </m:e>
                        <m:sub>
                          <m:r>
                            <a:rPr lang="en-IN" b="0" i="0" smtClean="0">
                              <a:latin typeface="Cambria Math" panose="02040503050406030204" pitchFamily="18" charset="0"/>
                            </a:rPr>
                            <m:t>1</m:t>
                          </m:r>
                        </m:sub>
                      </m:sSub>
                      <m:r>
                        <m:rPr>
                          <m:sty m:val="p"/>
                        </m:rPr>
                        <a:rPr lang="en-IN" b="0" i="0" smtClean="0">
                          <a:latin typeface="Cambria Math" panose="02040503050406030204" pitchFamily="18" charset="0"/>
                        </a:rPr>
                        <m:t>n</m:t>
                      </m:r>
                    </m:oMath>
                  </m:oMathPara>
                </a14:m>
                <a:endParaRPr lang="en-GB" dirty="0">
                  <a:solidFill>
                    <a:srgbClr val="002060"/>
                  </a:solidFill>
                  <a:latin typeface="+mj-lt"/>
                </a:endParaRPr>
              </a:p>
            </p:txBody>
          </p:sp>
        </mc:Choice>
        <mc:Fallback xmlns="">
          <p:sp>
            <p:nvSpPr>
              <p:cNvPr id="26" name="TextBox 25">
                <a:extLst>
                  <a:ext uri="{FF2B5EF4-FFF2-40B4-BE49-F238E27FC236}">
                    <a16:creationId xmlns:a16="http://schemas.microsoft.com/office/drawing/2014/main" id="{A704AADF-0999-4BAF-9C53-F10274BC5DFC}"/>
                  </a:ext>
                </a:extLst>
              </p:cNvPr>
              <p:cNvSpPr txBox="1">
                <a:spLocks noRot="1" noChangeAspect="1" noMove="1" noResize="1" noEditPoints="1" noAdjustHandles="1" noChangeArrowheads="1" noChangeShapeType="1" noTextEdit="1"/>
              </p:cNvSpPr>
              <p:nvPr/>
            </p:nvSpPr>
            <p:spPr>
              <a:xfrm>
                <a:off x="3044622" y="2214415"/>
                <a:ext cx="1824558"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9FF8DDA-361E-472A-A6E4-70D63F68DC32}"/>
                  </a:ext>
                </a:extLst>
              </p:cNvPr>
              <p:cNvSpPr txBox="1"/>
              <p:nvPr/>
            </p:nvSpPr>
            <p:spPr>
              <a:xfrm>
                <a:off x="10415748" y="1606555"/>
                <a:ext cx="1670335" cy="461665"/>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400" i="1">
                    <a:solidFill>
                      <a:schemeClr val="bg1"/>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l-GR" sz="2800" b="1" i="0" smtClean="0">
                          <a:latin typeface="Cambria Math" panose="02040503050406030204" pitchFamily="18" charset="0"/>
                        </a:rPr>
                        <m:t>𝛌</m:t>
                      </m:r>
                      <m:r>
                        <a:rPr lang="en-IN" sz="2800" b="1" i="0">
                          <a:latin typeface="Cambria Math" panose="02040503050406030204" pitchFamily="18" charset="0"/>
                        </a:rPr>
                        <m:t>=</m:t>
                      </m:r>
                      <m:r>
                        <a:rPr lang="en-IN" sz="2800" b="1" i="0" smtClean="0">
                          <a:latin typeface="Cambria Math" panose="02040503050406030204" pitchFamily="18" charset="0"/>
                        </a:rPr>
                        <m:t>𝟐</m:t>
                      </m:r>
                      <m:r>
                        <a:rPr lang="en-IN" sz="2800" b="1" i="0">
                          <a:latin typeface="Cambria Math" panose="02040503050406030204" pitchFamily="18" charset="0"/>
                        </a:rPr>
                        <m:t>, </m:t>
                      </m:r>
                      <m:r>
                        <a:rPr lang="en-IN" sz="2800" b="1" i="0" smtClean="0">
                          <a:latin typeface="Cambria Math" panose="02040503050406030204" pitchFamily="18" charset="0"/>
                        </a:rPr>
                        <m:t>𝟑</m:t>
                      </m:r>
                    </m:oMath>
                  </m:oMathPara>
                </a14:m>
                <a:endParaRPr lang="en-IN" sz="2800" b="1" i="0" dirty="0"/>
              </a:p>
            </p:txBody>
          </p:sp>
        </mc:Choice>
        <mc:Fallback xmlns="">
          <p:sp>
            <p:nvSpPr>
              <p:cNvPr id="25" name="TextBox 24">
                <a:extLst>
                  <a:ext uri="{FF2B5EF4-FFF2-40B4-BE49-F238E27FC236}">
                    <a16:creationId xmlns:a16="http://schemas.microsoft.com/office/drawing/2014/main" id="{A9FF8DDA-361E-472A-A6E4-70D63F68DC32}"/>
                  </a:ext>
                </a:extLst>
              </p:cNvPr>
              <p:cNvSpPr txBox="1">
                <a:spLocks noRot="1" noChangeAspect="1" noMove="1" noResize="1" noEditPoints="1" noAdjustHandles="1" noChangeArrowheads="1" noChangeShapeType="1" noTextEdit="1"/>
              </p:cNvSpPr>
              <p:nvPr/>
            </p:nvSpPr>
            <p:spPr>
              <a:xfrm>
                <a:off x="10415748" y="1606555"/>
                <a:ext cx="1670335" cy="461665"/>
              </a:xfrm>
              <a:prstGeom prst="rect">
                <a:avLst/>
              </a:prstGeom>
              <a:blipFill>
                <a:blip r:embed="rId8"/>
                <a:stretch>
                  <a:fillRect/>
                </a:stretch>
              </a:blipFill>
              <a:ln>
                <a:noFill/>
              </a:ln>
            </p:spPr>
            <p:txBody>
              <a:bodyPr/>
              <a:lstStyle/>
              <a:p>
                <a:r>
                  <a:rPr lang="en-IN">
                    <a:noFill/>
                  </a:rPr>
                  <a:t> </a:t>
                </a:r>
              </a:p>
            </p:txBody>
          </p:sp>
        </mc:Fallback>
      </mc:AlternateContent>
      <p:sp>
        <p:nvSpPr>
          <p:cNvPr id="2" name="Oval 1">
            <a:extLst>
              <a:ext uri="{FF2B5EF4-FFF2-40B4-BE49-F238E27FC236}">
                <a16:creationId xmlns:a16="http://schemas.microsoft.com/office/drawing/2014/main" id="{7B0A834A-F7FF-4E8E-9CB8-4EBF96658978}"/>
              </a:ext>
            </a:extLst>
          </p:cNvPr>
          <p:cNvSpPr/>
          <p:nvPr/>
        </p:nvSpPr>
        <p:spPr>
          <a:xfrm>
            <a:off x="11067406" y="1576045"/>
            <a:ext cx="522684" cy="5226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311EF3C6-39FC-472B-8B60-E69FF9196548}"/>
              </a:ext>
            </a:extLst>
          </p:cNvPr>
          <p:cNvSpPr/>
          <p:nvPr/>
        </p:nvSpPr>
        <p:spPr>
          <a:xfrm>
            <a:off x="3764971" y="1604873"/>
            <a:ext cx="445384" cy="445384"/>
          </a:xfrm>
          <a:prstGeom prst="roundRect">
            <a:avLst/>
          </a:prstGeom>
          <a:noFill/>
          <a:ln w="28575">
            <a:solidFill>
              <a:srgbClr val="00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BDF0845E-B53F-49EF-A2BD-60CABAF57987}"/>
              </a:ext>
            </a:extLst>
          </p:cNvPr>
          <p:cNvSpPr/>
          <p:nvPr/>
        </p:nvSpPr>
        <p:spPr>
          <a:xfrm>
            <a:off x="4480616" y="1604873"/>
            <a:ext cx="445384" cy="445384"/>
          </a:xfrm>
          <a:prstGeom prst="roundRect">
            <a:avLst/>
          </a:prstGeom>
          <a:noFill/>
          <a:ln w="28575">
            <a:solidFill>
              <a:srgbClr val="00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BC7D6EC2-D23A-4F74-8FDD-7C0F0257352C}"/>
                  </a:ext>
                </a:extLst>
              </p:cNvPr>
              <p:cNvGraphicFramePr>
                <a:graphicFrameLocks noGrp="1"/>
              </p:cNvGraphicFramePr>
              <p:nvPr>
                <p:extLst>
                  <p:ext uri="{D42A27DB-BD31-4B8C-83A1-F6EECF244321}">
                    <p14:modId xmlns:p14="http://schemas.microsoft.com/office/powerpoint/2010/main" val="2633217220"/>
                  </p:ext>
                </p:extLst>
              </p:nvPr>
            </p:nvGraphicFramePr>
            <p:xfrm>
              <a:off x="4498554" y="2911645"/>
              <a:ext cx="7581814" cy="3500447"/>
            </p:xfrm>
            <a:graphic>
              <a:graphicData uri="http://schemas.openxmlformats.org/drawingml/2006/table">
                <a:tbl>
                  <a:tblPr firstRow="1" bandRow="1">
                    <a:tableStyleId>{912C8C85-51F0-491E-9774-3900AFEF0FD7}</a:tableStyleId>
                  </a:tblPr>
                  <a:tblGrid>
                    <a:gridCol w="3790907">
                      <a:extLst>
                        <a:ext uri="{9D8B030D-6E8A-4147-A177-3AD203B41FA5}">
                          <a16:colId xmlns:a16="http://schemas.microsoft.com/office/drawing/2014/main" val="226646542"/>
                        </a:ext>
                      </a:extLst>
                    </a:gridCol>
                    <a:gridCol w="3790907">
                      <a:extLst>
                        <a:ext uri="{9D8B030D-6E8A-4147-A177-3AD203B41FA5}">
                          <a16:colId xmlns:a16="http://schemas.microsoft.com/office/drawing/2014/main" val="2369657642"/>
                        </a:ext>
                      </a:extLst>
                    </a:gridCol>
                  </a:tblGrid>
                  <a:tr h="541147">
                    <a:tc gridSpan="2">
                      <a:txBody>
                        <a:bodyPr/>
                        <a:lstStyle/>
                        <a:p>
                          <a:pPr algn="ctr"/>
                          <a14:m>
                            <m:oMath xmlns:m="http://schemas.openxmlformats.org/officeDocument/2006/math">
                              <m:sSubSup>
                                <m:sSubSupPr>
                                  <m:ctrlPr>
                                    <a:rPr lang="en-GB" sz="2300" b="1" i="1" dirty="0" smtClean="0">
                                      <a:solidFill>
                                        <a:schemeClr val="bg1"/>
                                      </a:solidFill>
                                      <a:latin typeface="Cambria Math" panose="02040503050406030204" pitchFamily="18" charset="0"/>
                                    </a:rPr>
                                  </m:ctrlPr>
                                </m:sSubSupPr>
                                <m:e>
                                  <m:r>
                                    <a:rPr lang="en-GB" sz="2300" b="1" i="0" dirty="0" smtClean="0">
                                      <a:solidFill>
                                        <a:schemeClr val="bg1"/>
                                      </a:solidFill>
                                      <a:latin typeface="Cambria Math" panose="02040503050406030204" pitchFamily="18" charset="0"/>
                                    </a:rPr>
                                    <m:t>𝐚</m:t>
                                  </m:r>
                                </m:e>
                                <m:sub>
                                  <m:r>
                                    <a:rPr lang="en-GB" sz="2300" b="1" i="0" dirty="0" smtClean="0">
                                      <a:solidFill>
                                        <a:schemeClr val="bg1"/>
                                      </a:solidFill>
                                      <a:latin typeface="Cambria Math" panose="02040503050406030204" pitchFamily="18" charset="0"/>
                                    </a:rPr>
                                    <m:t>𝐧</m:t>
                                  </m:r>
                                </m:sub>
                                <m:sup>
                                  <m:d>
                                    <m:dPr>
                                      <m:ctrlPr>
                                        <a:rPr lang="en-GB" sz="2300" b="1" i="1" dirty="0" smtClean="0">
                                          <a:solidFill>
                                            <a:schemeClr val="bg1"/>
                                          </a:solidFill>
                                          <a:latin typeface="Cambria Math" panose="02040503050406030204" pitchFamily="18" charset="0"/>
                                        </a:rPr>
                                      </m:ctrlPr>
                                    </m:dPr>
                                    <m:e>
                                      <m:r>
                                        <a:rPr lang="en-GB" sz="2300" b="1" i="0" dirty="0" smtClean="0">
                                          <a:solidFill>
                                            <a:schemeClr val="bg1"/>
                                          </a:solidFill>
                                          <a:latin typeface="Cambria Math" panose="02040503050406030204" pitchFamily="18" charset="0"/>
                                        </a:rPr>
                                        <m:t>𝐏</m:t>
                                      </m:r>
                                    </m:e>
                                  </m:d>
                                </m:sup>
                              </m:sSubSup>
                            </m:oMath>
                          </a14:m>
                          <a:r>
                            <a:rPr lang="en-GB" sz="2300" b="1" i="0" dirty="0">
                              <a:solidFill>
                                <a:schemeClr val="bg1"/>
                              </a:solidFill>
                            </a:rPr>
                            <a:t> according to </a:t>
                          </a:r>
                          <a14:m>
                            <m:oMath xmlns:m="http://schemas.openxmlformats.org/officeDocument/2006/math">
                              <m:r>
                                <a:rPr lang="en-IN" sz="2300" b="1" i="0" dirty="0" smtClean="0">
                                  <a:solidFill>
                                    <a:schemeClr val="bg1"/>
                                  </a:solidFill>
                                  <a:latin typeface="Cambria Math" panose="02040503050406030204" pitchFamily="18" charset="0"/>
                                </a:rPr>
                                <m:t>𝐅</m:t>
                              </m:r>
                              <m:d>
                                <m:dPr>
                                  <m:ctrlPr>
                                    <a:rPr lang="en-IN" sz="2300" b="1" i="1" dirty="0" smtClean="0">
                                      <a:solidFill>
                                        <a:schemeClr val="bg1"/>
                                      </a:solidFill>
                                      <a:latin typeface="Cambria Math" panose="02040503050406030204" pitchFamily="18" charset="0"/>
                                    </a:rPr>
                                  </m:ctrlPr>
                                </m:dPr>
                                <m:e>
                                  <m:r>
                                    <a:rPr lang="en-IN" sz="2300" b="1" i="0" dirty="0" smtClean="0">
                                      <a:solidFill>
                                        <a:schemeClr val="bg1"/>
                                      </a:solidFill>
                                      <a:latin typeface="Cambria Math" panose="02040503050406030204" pitchFamily="18" charset="0"/>
                                    </a:rPr>
                                    <m:t>𝐧</m:t>
                                  </m:r>
                                </m:e>
                              </m:d>
                            </m:oMath>
                          </a14:m>
                          <a:endParaRPr lang="en-GB" sz="2300" b="1" i="0" dirty="0">
                            <a:solidFill>
                              <a:schemeClr val="bg1"/>
                            </a:solidFill>
                          </a:endParaRPr>
                        </a:p>
                      </a:txBody>
                      <a:tcPr marL="95715" marR="95715" marT="47857" marB="47857"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9AAE"/>
                        </a:solidFill>
                      </a:tcPr>
                    </a:tc>
                    <a:tc hMerge="1">
                      <a:txBody>
                        <a:bodyPr/>
                        <a:lstStyle/>
                        <a:p>
                          <a:endParaRPr lang="en-GB" dirty="0"/>
                        </a:p>
                      </a:txBody>
                      <a:tcPr/>
                    </a:tc>
                    <a:extLst>
                      <a:ext uri="{0D108BD9-81ED-4DB2-BD59-A6C34878D82A}">
                        <a16:rowId xmlns:a16="http://schemas.microsoft.com/office/drawing/2014/main" val="1217815399"/>
                      </a:ext>
                    </a:extLst>
                  </a:tr>
                  <a:tr h="545004">
                    <a:tc>
                      <a:txBody>
                        <a:bodyPr/>
                        <a:lstStyle/>
                        <a:p>
                          <a:pPr algn="ctr"/>
                          <a14:m>
                            <m:oMathPara xmlns:m="http://schemas.openxmlformats.org/officeDocument/2006/math">
                              <m:oMathParaPr>
                                <m:jc m:val="centerGroup"/>
                              </m:oMathParaPr>
                              <m:oMath xmlns:m="http://schemas.openxmlformats.org/officeDocument/2006/math">
                                <m:r>
                                  <a:rPr lang="en-GB" sz="2300" b="1" i="0" dirty="0" smtClean="0">
                                    <a:solidFill>
                                      <a:srgbClr val="0070C0"/>
                                    </a:solidFill>
                                    <a:latin typeface="Cambria Math" panose="02040503050406030204" pitchFamily="18" charset="0"/>
                                  </a:rPr>
                                  <m:t>𝐅</m:t>
                                </m:r>
                                <m:d>
                                  <m:dPr>
                                    <m:ctrlPr>
                                      <a:rPr lang="en-GB" sz="2300" b="1" i="1" dirty="0" smtClean="0">
                                        <a:solidFill>
                                          <a:srgbClr val="0070C0"/>
                                        </a:solidFill>
                                        <a:latin typeface="Cambria Math" panose="02040503050406030204" pitchFamily="18" charset="0"/>
                                      </a:rPr>
                                    </m:ctrlPr>
                                  </m:dPr>
                                  <m:e>
                                    <m:r>
                                      <a:rPr lang="en-GB" sz="2300" b="1" i="0" dirty="0" smtClean="0">
                                        <a:solidFill>
                                          <a:srgbClr val="0070C0"/>
                                        </a:solidFill>
                                        <a:latin typeface="Cambria Math" panose="02040503050406030204" pitchFamily="18" charset="0"/>
                                      </a:rPr>
                                      <m:t>𝐧</m:t>
                                    </m:r>
                                  </m:e>
                                </m:d>
                              </m:oMath>
                            </m:oMathPara>
                          </a14:m>
                          <a:endParaRPr lang="en-GB" sz="2300" b="1" i="0" dirty="0">
                            <a:solidFill>
                              <a:srgbClr val="0070C0"/>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300" b="1" i="1" dirty="0" smtClean="0">
                                        <a:solidFill>
                                          <a:srgbClr val="FF0000"/>
                                        </a:solidFill>
                                        <a:latin typeface="Cambria Math" panose="02040503050406030204" pitchFamily="18" charset="0"/>
                                      </a:rPr>
                                    </m:ctrlPr>
                                  </m:sSubSupPr>
                                  <m:e>
                                    <m:r>
                                      <a:rPr lang="en-GB" sz="2300" b="1" i="0" dirty="0" smtClean="0">
                                        <a:solidFill>
                                          <a:srgbClr val="FF0000"/>
                                        </a:solidFill>
                                        <a:latin typeface="Cambria Math" panose="02040503050406030204" pitchFamily="18" charset="0"/>
                                      </a:rPr>
                                      <m:t>𝐚</m:t>
                                    </m:r>
                                  </m:e>
                                  <m:sub>
                                    <m:r>
                                      <a:rPr lang="en-GB" sz="2300" b="1" i="0" dirty="0" smtClean="0">
                                        <a:solidFill>
                                          <a:srgbClr val="FF0000"/>
                                        </a:solidFill>
                                        <a:latin typeface="Cambria Math" panose="02040503050406030204" pitchFamily="18" charset="0"/>
                                      </a:rPr>
                                      <m:t>𝐧</m:t>
                                    </m:r>
                                  </m:sub>
                                  <m:sup>
                                    <m:d>
                                      <m:dPr>
                                        <m:ctrlPr>
                                          <a:rPr lang="en-GB" sz="2300" b="1" i="1" dirty="0" smtClean="0">
                                            <a:solidFill>
                                              <a:srgbClr val="FF0000"/>
                                            </a:solidFill>
                                            <a:latin typeface="Cambria Math" panose="02040503050406030204" pitchFamily="18" charset="0"/>
                                          </a:rPr>
                                        </m:ctrlPr>
                                      </m:dPr>
                                      <m:e>
                                        <m:r>
                                          <a:rPr lang="en-GB" sz="2300" b="1" i="0" dirty="0" smtClean="0">
                                            <a:solidFill>
                                              <a:srgbClr val="FF0000"/>
                                            </a:solidFill>
                                            <a:latin typeface="Cambria Math" panose="02040503050406030204" pitchFamily="18" charset="0"/>
                                          </a:rPr>
                                          <m:t>𝐏</m:t>
                                        </m:r>
                                      </m:e>
                                    </m:d>
                                  </m:sup>
                                </m:sSubSup>
                              </m:oMath>
                            </m:oMathPara>
                          </a14:m>
                          <a:endParaRPr lang="en-GB" sz="2300" b="1" i="0" dirty="0">
                            <a:solidFill>
                              <a:schemeClr val="tx1"/>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8999539"/>
                      </a:ext>
                    </a:extLst>
                  </a:tr>
                  <a:tr h="545004">
                    <a:tc>
                      <a:txBody>
                        <a:bodyPr/>
                        <a:lstStyle/>
                        <a:p>
                          <a:pPr algn="ctr"/>
                          <a:r>
                            <a:rPr lang="en-GB" sz="2300" b="0" i="0" dirty="0">
                              <a:solidFill>
                                <a:schemeClr val="tx1"/>
                              </a:solidFill>
                            </a:rPr>
                            <a:t>Constant</a:t>
                          </a:r>
                          <a:r>
                            <a:rPr lang="en-GB" sz="2300" b="0" i="0" baseline="0" dirty="0">
                              <a:solidFill>
                                <a:schemeClr val="tx1"/>
                              </a:solidFill>
                            </a:rPr>
                            <a:t> </a:t>
                          </a:r>
                          <a:endParaRPr lang="en-GB" sz="2300" b="0" i="0" dirty="0">
                            <a:solidFill>
                              <a:schemeClr val="tx1"/>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0</m:t>
                                    </m:r>
                                  </m:sub>
                                </m:sSub>
                              </m:oMath>
                            </m:oMathPara>
                          </a14:m>
                          <a:endParaRPr lang="en-GB" sz="2300" b="0" i="0" dirty="0">
                            <a:solidFill>
                              <a:schemeClr val="tx1"/>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1119324"/>
                      </a:ext>
                    </a:extLst>
                  </a:tr>
                  <a:tr h="779284">
                    <a:tc>
                      <a:txBody>
                        <a:bodyPr/>
                        <a:lstStyle/>
                        <a:p>
                          <a:pPr algn="ctr"/>
                          <a14:m>
                            <m:oMathPara xmlns:m="http://schemas.openxmlformats.org/officeDocument/2006/math">
                              <m:oMathParaPr>
                                <m:jc m:val="centerGroup"/>
                              </m:oMathParaPr>
                              <m:oMath xmlns:m="http://schemas.openxmlformats.org/officeDocument/2006/math">
                                <m:r>
                                  <m:rPr>
                                    <m:sty m:val="p"/>
                                  </m:rPr>
                                  <a:rPr lang="en-GB" sz="2300" b="0" i="0" dirty="0" smtClean="0">
                                    <a:solidFill>
                                      <a:schemeClr val="tx1"/>
                                    </a:solidFill>
                                    <a:latin typeface="Cambria Math" panose="02040503050406030204" pitchFamily="18" charset="0"/>
                                  </a:rPr>
                                  <m:t>a</m:t>
                                </m:r>
                                <m:r>
                                  <a:rPr lang="en-GB" sz="2300" b="0" i="0" dirty="0" smtClean="0">
                                    <a:solidFill>
                                      <a:schemeClr val="tx1"/>
                                    </a:solidFill>
                                    <a:latin typeface="Cambria Math" panose="02040503050406030204" pitchFamily="18" charset="0"/>
                                  </a:rPr>
                                  <m:t>+</m:t>
                                </m:r>
                                <m:r>
                                  <m:rPr>
                                    <m:sty m:val="p"/>
                                  </m:rPr>
                                  <a:rPr lang="en-GB" sz="2300" b="0" i="0" dirty="0" smtClean="0">
                                    <a:solidFill>
                                      <a:schemeClr val="tx1"/>
                                    </a:solidFill>
                                    <a:latin typeface="Cambria Math" panose="02040503050406030204" pitchFamily="18" charset="0"/>
                                  </a:rPr>
                                  <m:t>bn</m:t>
                                </m:r>
                                <m:r>
                                  <a:rPr lang="en-GB" sz="2300" b="0" i="0" dirty="0" smtClean="0">
                                    <a:solidFill>
                                      <a:schemeClr val="tx1"/>
                                    </a:solidFill>
                                    <a:latin typeface="Cambria Math" panose="02040503050406030204" pitchFamily="18" charset="0"/>
                                  </a:rPr>
                                  <m:t>+</m:t>
                                </m:r>
                                <m:sSup>
                                  <m:sSupPr>
                                    <m:ctrlPr>
                                      <a:rPr lang="en-GB" sz="2300" b="0" i="1" dirty="0" smtClean="0">
                                        <a:solidFill>
                                          <a:schemeClr val="tx1"/>
                                        </a:solidFill>
                                        <a:latin typeface="Cambria Math" panose="02040503050406030204" pitchFamily="18" charset="0"/>
                                      </a:rPr>
                                    </m:ctrlPr>
                                  </m:sSupPr>
                                  <m:e>
                                    <m:r>
                                      <m:rPr>
                                        <m:sty m:val="p"/>
                                      </m:rPr>
                                      <a:rPr lang="en-GB" sz="2300" b="0" i="0" dirty="0" smtClean="0">
                                        <a:solidFill>
                                          <a:schemeClr val="tx1"/>
                                        </a:solidFill>
                                        <a:latin typeface="Cambria Math" panose="02040503050406030204" pitchFamily="18" charset="0"/>
                                      </a:rPr>
                                      <m:t>cn</m:t>
                                    </m:r>
                                  </m:e>
                                  <m:sup>
                                    <m:r>
                                      <a:rPr lang="en-GB" sz="2300" b="0" i="0" dirty="0" smtClean="0">
                                        <a:solidFill>
                                          <a:schemeClr val="tx1"/>
                                        </a:solidFill>
                                        <a:latin typeface="Cambria Math" panose="02040503050406030204" pitchFamily="18" charset="0"/>
                                      </a:rPr>
                                      <m:t>2</m:t>
                                    </m:r>
                                  </m:sup>
                                </m:sSup>
                                <m:r>
                                  <a:rPr lang="en-GB" sz="2300" b="0" i="0" dirty="0" smtClean="0">
                                    <a:solidFill>
                                      <a:schemeClr val="tx1"/>
                                    </a:solidFill>
                                    <a:latin typeface="Cambria Math" panose="02040503050406030204" pitchFamily="18" charset="0"/>
                                  </a:rPr>
                                  <m:t>+</m:t>
                                </m:r>
                                <m:sSup>
                                  <m:sSupPr>
                                    <m:ctrlPr>
                                      <a:rPr lang="en-GB" sz="2300" b="0" i="1" dirty="0" smtClean="0">
                                        <a:solidFill>
                                          <a:schemeClr val="tx1"/>
                                        </a:solidFill>
                                        <a:latin typeface="Cambria Math" panose="02040503050406030204" pitchFamily="18" charset="0"/>
                                      </a:rPr>
                                    </m:ctrlPr>
                                  </m:sSupPr>
                                  <m:e>
                                    <m:r>
                                      <m:rPr>
                                        <m:sty m:val="p"/>
                                      </m:rPr>
                                      <a:rPr lang="en-GB" sz="2300" b="0" i="0" dirty="0" smtClean="0">
                                        <a:solidFill>
                                          <a:schemeClr val="tx1"/>
                                        </a:solidFill>
                                        <a:latin typeface="Cambria Math" panose="02040503050406030204" pitchFamily="18" charset="0"/>
                                      </a:rPr>
                                      <m:t>d</m:t>
                                    </m:r>
                                    <m:r>
                                      <m:rPr>
                                        <m:sty m:val="p"/>
                                      </m:rPr>
                                      <a:rPr lang="en-GB" sz="2300" b="0" i="0" dirty="0" err="1" smtClean="0">
                                        <a:solidFill>
                                          <a:schemeClr val="tx1"/>
                                        </a:solidFill>
                                        <a:latin typeface="Cambria Math" panose="02040503050406030204" pitchFamily="18" charset="0"/>
                                      </a:rPr>
                                      <m:t>n</m:t>
                                    </m:r>
                                  </m:e>
                                  <m:sup>
                                    <m:r>
                                      <a:rPr lang="en-GB" sz="2300" b="0" i="0" dirty="0" smtClean="0">
                                        <a:solidFill>
                                          <a:schemeClr val="tx1"/>
                                        </a:solidFill>
                                        <a:latin typeface="Cambria Math" panose="02040503050406030204" pitchFamily="18" charset="0"/>
                                      </a:rPr>
                                      <m:t>3</m:t>
                                    </m:r>
                                  </m:sup>
                                </m:sSup>
                                <m:r>
                                  <a:rPr lang="en-GB" sz="2300" b="0" i="0" dirty="0" smtClean="0">
                                    <a:solidFill>
                                      <a:schemeClr val="tx1"/>
                                    </a:solidFill>
                                    <a:latin typeface="Cambria Math" panose="02040503050406030204" pitchFamily="18" charset="0"/>
                                  </a:rPr>
                                  <m:t>+…</m:t>
                                </m:r>
                              </m:oMath>
                            </m:oMathPara>
                          </a14:m>
                          <a:endParaRPr lang="en-GB" sz="2300" b="0" i="0" kern="1200" cap="none" dirty="0">
                            <a:solidFill>
                              <a:schemeClr val="tx1"/>
                            </a:solidFill>
                            <a:effectLst/>
                            <a:latin typeface="+mj-lt"/>
                            <a:ea typeface="+mn-ea"/>
                            <a:cs typeface="+mn-cs"/>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0</m:t>
                                    </m:r>
                                  </m:sub>
                                </m:sSub>
                                <m:r>
                                  <a:rPr lang="pt-BR" sz="2300" b="0" i="0" dirty="0" smtClean="0">
                                    <a:solidFill>
                                      <a:schemeClr val="tx1"/>
                                    </a:solidFill>
                                    <a:latin typeface="Cambria Math" panose="02040503050406030204" pitchFamily="18" charset="0"/>
                                  </a:rPr>
                                  <m:t>+</m:t>
                                </m:r>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1</m:t>
                                    </m:r>
                                  </m:sub>
                                </m:sSub>
                                <m:r>
                                  <m:rPr>
                                    <m:sty m:val="p"/>
                                  </m:rPr>
                                  <a:rPr lang="pt-BR" sz="2300" b="0" i="0" dirty="0" smtClean="0">
                                    <a:solidFill>
                                      <a:schemeClr val="tx1"/>
                                    </a:solidFill>
                                    <a:latin typeface="Cambria Math" panose="02040503050406030204" pitchFamily="18" charset="0"/>
                                  </a:rPr>
                                  <m:t>n</m:t>
                                </m:r>
                                <m:r>
                                  <a:rPr lang="pt-BR" sz="2300" b="0" i="0" dirty="0" smtClean="0">
                                    <a:solidFill>
                                      <a:schemeClr val="tx1"/>
                                    </a:solidFill>
                                    <a:latin typeface="Cambria Math" panose="02040503050406030204" pitchFamily="18" charset="0"/>
                                  </a:rPr>
                                  <m:t>+</m:t>
                                </m:r>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2</m:t>
                                    </m:r>
                                  </m:sub>
                                </m:sSub>
                                <m:sSup>
                                  <m:sSupPr>
                                    <m:ctrlPr>
                                      <a:rPr lang="pt-BR" sz="2300" b="0" i="1" dirty="0" smtClean="0">
                                        <a:solidFill>
                                          <a:schemeClr val="tx1"/>
                                        </a:solidFill>
                                        <a:latin typeface="Cambria Math" panose="02040503050406030204" pitchFamily="18" charset="0"/>
                                      </a:rPr>
                                    </m:ctrlPr>
                                  </m:sSupPr>
                                  <m:e>
                                    <m:r>
                                      <m:rPr>
                                        <m:sty m:val="p"/>
                                      </m:rPr>
                                      <a:rPr lang="pt-BR" sz="2300" b="0" i="0" dirty="0" smtClean="0">
                                        <a:solidFill>
                                          <a:schemeClr val="tx1"/>
                                        </a:solidFill>
                                        <a:latin typeface="Cambria Math" panose="02040503050406030204" pitchFamily="18" charset="0"/>
                                      </a:rPr>
                                      <m:t>n</m:t>
                                    </m:r>
                                  </m:e>
                                  <m:sup>
                                    <m:r>
                                      <a:rPr lang="pt-BR" sz="2300" b="0" i="0" dirty="0" smtClean="0">
                                        <a:solidFill>
                                          <a:schemeClr val="tx1"/>
                                        </a:solidFill>
                                        <a:latin typeface="Cambria Math" panose="02040503050406030204" pitchFamily="18" charset="0"/>
                                      </a:rPr>
                                      <m:t>2</m:t>
                                    </m:r>
                                  </m:sup>
                                </m:sSup>
                                <m:r>
                                  <a:rPr lang="pt-BR" sz="2300" b="0" i="0" dirty="0" smtClean="0">
                                    <a:solidFill>
                                      <a:schemeClr val="tx1"/>
                                    </a:solidFill>
                                    <a:latin typeface="Cambria Math" panose="02040503050406030204" pitchFamily="18" charset="0"/>
                                  </a:rPr>
                                  <m:t>+</m:t>
                                </m:r>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en-GB" sz="2300" b="0" i="0" dirty="0" smtClean="0">
                                        <a:solidFill>
                                          <a:schemeClr val="tx1"/>
                                        </a:solidFill>
                                        <a:latin typeface="Cambria Math" panose="02040503050406030204" pitchFamily="18" charset="0"/>
                                      </a:rPr>
                                      <m:t>3</m:t>
                                    </m:r>
                                  </m:sub>
                                </m:sSub>
                                <m:sSup>
                                  <m:sSupPr>
                                    <m:ctrlPr>
                                      <a:rPr lang="pt-BR" sz="2300" b="0" i="1" dirty="0" smtClean="0">
                                        <a:solidFill>
                                          <a:schemeClr val="tx1"/>
                                        </a:solidFill>
                                        <a:latin typeface="Cambria Math" panose="02040503050406030204" pitchFamily="18" charset="0"/>
                                      </a:rPr>
                                    </m:ctrlPr>
                                  </m:sSupPr>
                                  <m:e>
                                    <m:r>
                                      <m:rPr>
                                        <m:sty m:val="p"/>
                                      </m:rPr>
                                      <a:rPr lang="pt-BR" sz="2300" b="0" i="0" dirty="0" smtClean="0">
                                        <a:solidFill>
                                          <a:schemeClr val="tx1"/>
                                        </a:solidFill>
                                        <a:latin typeface="Cambria Math" panose="02040503050406030204" pitchFamily="18" charset="0"/>
                                      </a:rPr>
                                      <m:t>n</m:t>
                                    </m:r>
                                  </m:e>
                                  <m:sup>
                                    <m:r>
                                      <a:rPr lang="en-GB" sz="2300" b="0" i="0" dirty="0" smtClean="0">
                                        <a:solidFill>
                                          <a:schemeClr val="tx1"/>
                                        </a:solidFill>
                                        <a:latin typeface="Cambria Math" panose="02040503050406030204" pitchFamily="18" charset="0"/>
                                      </a:rPr>
                                      <m:t>3</m:t>
                                    </m:r>
                                  </m:sup>
                                </m:sSup>
                                <m:r>
                                  <a:rPr lang="en-GB" sz="2300" b="0" i="0" dirty="0" smtClean="0">
                                    <a:solidFill>
                                      <a:schemeClr val="tx1"/>
                                    </a:solidFill>
                                    <a:latin typeface="Cambria Math" panose="02040503050406030204" pitchFamily="18" charset="0"/>
                                  </a:rPr>
                                  <m:t>+…</m:t>
                                </m:r>
                              </m:oMath>
                            </m:oMathPara>
                          </a14:m>
                          <a:endParaRPr lang="en-GB" sz="2300" b="0" i="0" dirty="0">
                            <a:solidFill>
                              <a:schemeClr val="tx1"/>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8584409"/>
                      </a:ext>
                    </a:extLst>
                  </a:tr>
                  <a:tr h="545004">
                    <a:tc>
                      <a:txBody>
                        <a:bodyPr/>
                        <a:lstStyle/>
                        <a:p>
                          <a:pPr algn="ctr"/>
                          <a14:m>
                            <m:oMathPara xmlns:m="http://schemas.openxmlformats.org/officeDocument/2006/math">
                              <m:oMathParaPr>
                                <m:jc m:val="centerGroup"/>
                              </m:oMathParaPr>
                              <m:oMath xmlns:m="http://schemas.openxmlformats.org/officeDocument/2006/math">
                                <m:r>
                                  <m:rPr>
                                    <m:sty m:val="p"/>
                                  </m:rPr>
                                  <a:rPr lang="en-US" sz="2300" b="0" i="0" kern="1200" cap="none" smtClean="0">
                                    <a:solidFill>
                                      <a:schemeClr val="tx1"/>
                                    </a:solidFill>
                                    <a:effectLst/>
                                    <a:latin typeface="Cambria Math" panose="02040503050406030204" pitchFamily="18" charset="0"/>
                                    <a:ea typeface="+mn-ea"/>
                                    <a:cs typeface="+mn-cs"/>
                                  </a:rPr>
                                  <m:t>a</m:t>
                                </m:r>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b</m:t>
                                    </m:r>
                                  </m:e>
                                  <m:sup>
                                    <m:r>
                                      <m:rPr>
                                        <m:sty m:val="p"/>
                                      </m:rPr>
                                      <a:rPr lang="en-US" sz="2300" b="0" i="0" kern="1200" cap="none">
                                        <a:solidFill>
                                          <a:schemeClr val="tx1"/>
                                        </a:solidFill>
                                        <a:effectLst/>
                                        <a:latin typeface="Cambria Math" panose="02040503050406030204" pitchFamily="18" charset="0"/>
                                        <a:ea typeface="+mn-ea"/>
                                        <a:cs typeface="+mn-cs"/>
                                      </a:rPr>
                                      <m:t>n</m:t>
                                    </m:r>
                                  </m:sup>
                                </m:sSup>
                                <m:r>
                                  <a:rPr lang="en-IN" sz="2300" b="0" i="1" kern="1200" cap="none" smtClean="0">
                                    <a:solidFill>
                                      <a:schemeClr val="tx1"/>
                                    </a:solidFill>
                                    <a:effectLst/>
                                    <a:latin typeface="Cambria Math" panose="02040503050406030204" pitchFamily="18" charset="0"/>
                                    <a:ea typeface="+mn-ea"/>
                                    <a:cs typeface="+mn-cs"/>
                                  </a:rPr>
                                  <m:t> </m:t>
                                </m:r>
                                <m:d>
                                  <m:dPr>
                                    <m:ctrlPr>
                                      <a:rPr lang="en-GB" sz="2300" b="0" i="1" smtClean="0">
                                        <a:solidFill>
                                          <a:schemeClr val="tx1"/>
                                        </a:solidFill>
                                        <a:latin typeface="Cambria Math" panose="02040503050406030204" pitchFamily="18" charset="0"/>
                                      </a:rPr>
                                    </m:ctrlPr>
                                  </m:dPr>
                                  <m:e>
                                    <m:r>
                                      <m:rPr>
                                        <m:sty m:val="p"/>
                                      </m:rPr>
                                      <a:rPr lang="en-GB" sz="2300" b="0" i="0" smtClean="0">
                                        <a:solidFill>
                                          <a:schemeClr val="tx1"/>
                                        </a:solidFill>
                                        <a:latin typeface="Cambria Math" panose="02040503050406030204" pitchFamily="18" charset="0"/>
                                      </a:rPr>
                                      <m:t>b</m:t>
                                    </m:r>
                                    <m:r>
                                      <a:rPr lang="en-GB" sz="2300" b="0" i="0" smtClean="0">
                                        <a:solidFill>
                                          <a:schemeClr val="tx1"/>
                                        </a:solidFill>
                                        <a:latin typeface="Cambria Math" panose="02040503050406030204" pitchFamily="18" charset="0"/>
                                        <a:ea typeface="Cambria Math" panose="02040503050406030204" pitchFamily="18" charset="0"/>
                                      </a:rPr>
                                      <m:t>≠</m:t>
                                    </m:r>
                                    <m:r>
                                      <m:rPr>
                                        <m:sty m:val="p"/>
                                      </m:rPr>
                                      <a:rPr lang="en-GB" sz="2300" b="0" i="0" dirty="0" smtClean="0">
                                        <a:solidFill>
                                          <a:schemeClr val="tx1"/>
                                        </a:solidFill>
                                        <a:latin typeface="Cambria Math" panose="02040503050406030204" pitchFamily="18" charset="0"/>
                                      </a:rPr>
                                      <m:t>λ</m:t>
                                    </m:r>
                                  </m:e>
                                </m:d>
                              </m:oMath>
                            </m:oMathPara>
                          </a14:m>
                          <a:endParaRPr lang="en-GB" sz="2300" b="0" i="0" dirty="0">
                            <a:solidFill>
                              <a:schemeClr val="tx1"/>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0</m:t>
                                    </m:r>
                                  </m:sub>
                                </m:sSub>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b</m:t>
                                    </m:r>
                                  </m:e>
                                  <m:sup>
                                    <m:r>
                                      <m:rPr>
                                        <m:sty m:val="p"/>
                                      </m:rPr>
                                      <a:rPr lang="en-US" sz="2300" b="0" i="0" kern="1200" cap="none">
                                        <a:solidFill>
                                          <a:schemeClr val="tx1"/>
                                        </a:solidFill>
                                        <a:effectLst/>
                                        <a:latin typeface="Cambria Math" panose="02040503050406030204" pitchFamily="18" charset="0"/>
                                        <a:ea typeface="+mn-ea"/>
                                        <a:cs typeface="+mn-cs"/>
                                      </a:rPr>
                                      <m:t>n</m:t>
                                    </m:r>
                                  </m:sup>
                                </m:sSup>
                              </m:oMath>
                            </m:oMathPara>
                          </a14:m>
                          <a:endParaRPr lang="en-GB" sz="2300" b="0" i="0" dirty="0">
                            <a:solidFill>
                              <a:schemeClr val="tx1"/>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2488729"/>
                      </a:ext>
                    </a:extLst>
                  </a:tr>
                  <a:tr h="545004">
                    <a:tc>
                      <a:txBody>
                        <a:bodyPr/>
                        <a:lstStyle/>
                        <a:p>
                          <a:pPr algn="ctr"/>
                          <a14:m>
                            <m:oMath xmlns:m="http://schemas.openxmlformats.org/officeDocument/2006/math">
                              <m:r>
                                <m:rPr>
                                  <m:sty m:val="p"/>
                                </m:rPr>
                                <a:rPr lang="en-US" sz="2300" b="0" i="0" kern="1200" cap="none" smtClean="0">
                                  <a:solidFill>
                                    <a:schemeClr val="tx1"/>
                                  </a:solidFill>
                                  <a:effectLst/>
                                  <a:latin typeface="Cambria Math" panose="02040503050406030204" pitchFamily="18" charset="0"/>
                                  <a:ea typeface="+mn-ea"/>
                                  <a:cs typeface="+mn-cs"/>
                                </a:rPr>
                                <m:t>a</m:t>
                              </m:r>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b</m:t>
                                  </m:r>
                                </m:e>
                                <m:sup>
                                  <m:r>
                                    <m:rPr>
                                      <m:sty m:val="p"/>
                                    </m:rPr>
                                    <a:rPr lang="en-US" sz="2300" b="0" i="0" kern="1200" cap="none">
                                      <a:solidFill>
                                        <a:schemeClr val="tx1"/>
                                      </a:solidFill>
                                      <a:effectLst/>
                                      <a:latin typeface="Cambria Math" panose="02040503050406030204" pitchFamily="18" charset="0"/>
                                      <a:ea typeface="+mn-ea"/>
                                      <a:cs typeface="+mn-cs"/>
                                    </a:rPr>
                                    <m:t>n</m:t>
                                  </m:r>
                                </m:sup>
                              </m:sSup>
                            </m:oMath>
                          </a14:m>
                          <a:r>
                            <a:rPr lang="en-GB" sz="2300" b="0" i="0" dirty="0">
                              <a:solidFill>
                                <a:schemeClr val="tx1"/>
                              </a:solidFill>
                            </a:rPr>
                            <a:t> </a:t>
                          </a:r>
                          <a14:m>
                            <m:oMath xmlns:m="http://schemas.openxmlformats.org/officeDocument/2006/math">
                              <m:d>
                                <m:dPr>
                                  <m:ctrlPr>
                                    <a:rPr lang="en-GB" sz="2300" b="0" i="1" dirty="0" smtClean="0">
                                      <a:solidFill>
                                        <a:schemeClr val="tx1"/>
                                      </a:solidFill>
                                      <a:latin typeface="Cambria Math" panose="02040503050406030204" pitchFamily="18" charset="0"/>
                                    </a:rPr>
                                  </m:ctrlPr>
                                </m:dPr>
                                <m:e>
                                  <m:r>
                                    <m:rPr>
                                      <m:sty m:val="p"/>
                                    </m:rPr>
                                    <a:rPr lang="en-GB" sz="2300" b="0" i="0" smtClean="0">
                                      <a:solidFill>
                                        <a:schemeClr val="tx1"/>
                                      </a:solidFill>
                                      <a:latin typeface="Cambria Math" panose="02040503050406030204" pitchFamily="18" charset="0"/>
                                    </a:rPr>
                                    <m:t>b</m:t>
                                  </m:r>
                                  <m:r>
                                    <a:rPr lang="en-GB" sz="2300" b="0" i="0" smtClean="0">
                                      <a:solidFill>
                                        <a:schemeClr val="tx1"/>
                                      </a:solidFill>
                                      <a:latin typeface="Cambria Math" panose="02040503050406030204" pitchFamily="18" charset="0"/>
                                    </a:rPr>
                                    <m:t>=</m:t>
                                  </m:r>
                                  <m:r>
                                    <m:rPr>
                                      <m:sty m:val="p"/>
                                    </m:rPr>
                                    <a:rPr lang="en-GB" sz="2300" b="0" i="0" dirty="0" smtClean="0">
                                      <a:solidFill>
                                        <a:schemeClr val="tx1"/>
                                      </a:solidFill>
                                      <a:latin typeface="Cambria Math" panose="02040503050406030204" pitchFamily="18" charset="0"/>
                                    </a:rPr>
                                    <m:t>λ</m:t>
                                  </m:r>
                                  <m:r>
                                    <a:rPr lang="en-GB" sz="2300" b="0" i="0" dirty="0" smtClean="0">
                                      <a:solidFill>
                                        <a:schemeClr val="tx1"/>
                                      </a:solidFill>
                                      <a:latin typeface="Cambria Math" panose="02040503050406030204" pitchFamily="18" charset="0"/>
                                    </a:rPr>
                                    <m:t> </m:t>
                                  </m:r>
                                  <m:r>
                                    <m:rPr>
                                      <m:nor/>
                                    </m:rPr>
                                    <a:rPr lang="en-GB" sz="2300" b="0" i="0" dirty="0" smtClean="0">
                                      <a:solidFill>
                                        <a:schemeClr val="tx1"/>
                                      </a:solidFill>
                                      <a:latin typeface="+mj-lt"/>
                                    </a:rPr>
                                    <m:t>with</m:t>
                                  </m:r>
                                  <m:r>
                                    <m:rPr>
                                      <m:nor/>
                                    </m:rPr>
                                    <a:rPr lang="en-GB" sz="2300" b="0" i="0" dirty="0" smtClean="0">
                                      <a:solidFill>
                                        <a:schemeClr val="tx1"/>
                                      </a:solidFill>
                                      <a:latin typeface="+mj-lt"/>
                                    </a:rPr>
                                    <m:t> </m:t>
                                  </m:r>
                                  <m:r>
                                    <m:rPr>
                                      <m:nor/>
                                    </m:rPr>
                                    <a:rPr lang="en-GB" sz="2300" b="0" i="0" dirty="0" smtClean="0">
                                      <a:solidFill>
                                        <a:schemeClr val="tx1"/>
                                      </a:solidFill>
                                      <a:latin typeface="+mj-lt"/>
                                    </a:rPr>
                                    <m:t>multiplicity</m:t>
                                  </m:r>
                                  <m:r>
                                    <a:rPr lang="en-GB" sz="2300" b="0" i="0" dirty="0" smtClean="0">
                                      <a:solidFill>
                                        <a:schemeClr val="tx1"/>
                                      </a:solidFill>
                                      <a:latin typeface="Cambria Math" panose="02040503050406030204" pitchFamily="18" charset="0"/>
                                    </a:rPr>
                                    <m:t> </m:t>
                                  </m:r>
                                  <m:r>
                                    <m:rPr>
                                      <m:sty m:val="p"/>
                                    </m:rPr>
                                    <a:rPr lang="en-GB" sz="2300" b="0" i="0" smtClean="0">
                                      <a:solidFill>
                                        <a:schemeClr val="tx1"/>
                                      </a:solidFill>
                                      <a:latin typeface="Cambria Math" panose="02040503050406030204" pitchFamily="18" charset="0"/>
                                    </a:rPr>
                                    <m:t>m</m:t>
                                  </m:r>
                                </m:e>
                              </m:d>
                            </m:oMath>
                          </a14:m>
                          <a:endParaRPr lang="en-GB" sz="2300" b="0" i="0" dirty="0">
                            <a:solidFill>
                              <a:schemeClr val="tx1"/>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pt-BR" sz="2300" b="0" i="1" dirty="0" smtClean="0">
                                        <a:solidFill>
                                          <a:schemeClr val="tx1"/>
                                        </a:solidFill>
                                        <a:latin typeface="Cambria Math" panose="02040503050406030204" pitchFamily="18" charset="0"/>
                                      </a:rPr>
                                    </m:ctrlPr>
                                  </m:sSubPr>
                                  <m:e>
                                    <m:r>
                                      <m:rPr>
                                        <m:sty m:val="p"/>
                                      </m:rPr>
                                      <a:rPr lang="pt-BR" sz="2300" b="0" i="0" dirty="0" smtClean="0">
                                        <a:solidFill>
                                          <a:schemeClr val="tx1"/>
                                        </a:solidFill>
                                        <a:latin typeface="Cambria Math" panose="02040503050406030204" pitchFamily="18" charset="0"/>
                                      </a:rPr>
                                      <m:t>P</m:t>
                                    </m:r>
                                  </m:e>
                                  <m:sub>
                                    <m:r>
                                      <a:rPr lang="pt-BR" sz="2300" b="0" i="0" dirty="0" smtClean="0">
                                        <a:solidFill>
                                          <a:schemeClr val="tx1"/>
                                        </a:solidFill>
                                        <a:latin typeface="Cambria Math" panose="02040503050406030204" pitchFamily="18" charset="0"/>
                                      </a:rPr>
                                      <m:t>0</m:t>
                                    </m:r>
                                  </m:sub>
                                </m:sSub>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n</m:t>
                                    </m:r>
                                  </m:e>
                                  <m:sup>
                                    <m:r>
                                      <m:rPr>
                                        <m:sty m:val="p"/>
                                      </m:rPr>
                                      <a:rPr lang="en-US" sz="2300" b="0" i="0" kern="1200" cap="none">
                                        <a:solidFill>
                                          <a:schemeClr val="tx1"/>
                                        </a:solidFill>
                                        <a:effectLst/>
                                        <a:latin typeface="Cambria Math" panose="02040503050406030204" pitchFamily="18" charset="0"/>
                                        <a:ea typeface="+mn-ea"/>
                                        <a:cs typeface="+mn-cs"/>
                                      </a:rPr>
                                      <m:t>m</m:t>
                                    </m:r>
                                  </m:sup>
                                </m:sSup>
                                <m:sSup>
                                  <m:sSupPr>
                                    <m:ctrlPr>
                                      <a:rPr lang="en-GB" sz="2300" b="0" i="1" kern="1200">
                                        <a:solidFill>
                                          <a:schemeClr val="tx1"/>
                                        </a:solidFill>
                                        <a:effectLst/>
                                        <a:latin typeface="Cambria Math" panose="02040503050406030204" pitchFamily="18" charset="0"/>
                                        <a:ea typeface="+mn-ea"/>
                                        <a:cs typeface="+mn-cs"/>
                                      </a:rPr>
                                    </m:ctrlPr>
                                  </m:sSupPr>
                                  <m:e>
                                    <m:r>
                                      <m:rPr>
                                        <m:sty m:val="p"/>
                                      </m:rPr>
                                      <a:rPr lang="en-US" sz="2300" b="0" i="0" kern="1200" cap="none">
                                        <a:solidFill>
                                          <a:schemeClr val="tx1"/>
                                        </a:solidFill>
                                        <a:effectLst/>
                                        <a:latin typeface="Cambria Math" panose="02040503050406030204" pitchFamily="18" charset="0"/>
                                        <a:ea typeface="+mn-ea"/>
                                        <a:cs typeface="+mn-cs"/>
                                      </a:rPr>
                                      <m:t>b</m:t>
                                    </m:r>
                                  </m:e>
                                  <m:sup>
                                    <m:r>
                                      <m:rPr>
                                        <m:sty m:val="p"/>
                                      </m:rPr>
                                      <a:rPr lang="en-US" sz="2300" b="0" i="0" kern="1200" cap="none">
                                        <a:solidFill>
                                          <a:schemeClr val="tx1"/>
                                        </a:solidFill>
                                        <a:effectLst/>
                                        <a:latin typeface="Cambria Math" panose="02040503050406030204" pitchFamily="18" charset="0"/>
                                        <a:ea typeface="+mn-ea"/>
                                        <a:cs typeface="+mn-cs"/>
                                      </a:rPr>
                                      <m:t>n</m:t>
                                    </m:r>
                                  </m:sup>
                                </m:sSup>
                              </m:oMath>
                            </m:oMathPara>
                          </a14:m>
                          <a:endParaRPr lang="en-GB" sz="2300" b="0" i="0" dirty="0">
                            <a:solidFill>
                              <a:schemeClr val="tx1"/>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8127279"/>
                      </a:ext>
                    </a:extLst>
                  </a:tr>
                </a:tbl>
              </a:graphicData>
            </a:graphic>
          </p:graphicFrame>
        </mc:Choice>
        <mc:Fallback xmlns="">
          <p:graphicFrame>
            <p:nvGraphicFramePr>
              <p:cNvPr id="29" name="Table 28">
                <a:extLst>
                  <a:ext uri="{FF2B5EF4-FFF2-40B4-BE49-F238E27FC236}">
                    <a16:creationId xmlns:a16="http://schemas.microsoft.com/office/drawing/2014/main" id="{BC7D6EC2-D23A-4F74-8FDD-7C0F0257352C}"/>
                  </a:ext>
                </a:extLst>
              </p:cNvPr>
              <p:cNvGraphicFramePr>
                <a:graphicFrameLocks noGrp="1"/>
              </p:cNvGraphicFramePr>
              <p:nvPr>
                <p:extLst>
                  <p:ext uri="{D42A27DB-BD31-4B8C-83A1-F6EECF244321}">
                    <p14:modId xmlns:p14="http://schemas.microsoft.com/office/powerpoint/2010/main" val="2633217220"/>
                  </p:ext>
                </p:extLst>
              </p:nvPr>
            </p:nvGraphicFramePr>
            <p:xfrm>
              <a:off x="4498554" y="2911645"/>
              <a:ext cx="7581814" cy="3500447"/>
            </p:xfrm>
            <a:graphic>
              <a:graphicData uri="http://schemas.openxmlformats.org/drawingml/2006/table">
                <a:tbl>
                  <a:tblPr firstRow="1" bandRow="1">
                    <a:tableStyleId>{912C8C85-51F0-491E-9774-3900AFEF0FD7}</a:tableStyleId>
                  </a:tblPr>
                  <a:tblGrid>
                    <a:gridCol w="3790907">
                      <a:extLst>
                        <a:ext uri="{9D8B030D-6E8A-4147-A177-3AD203B41FA5}">
                          <a16:colId xmlns:a16="http://schemas.microsoft.com/office/drawing/2014/main" val="226646542"/>
                        </a:ext>
                      </a:extLst>
                    </a:gridCol>
                    <a:gridCol w="3790907">
                      <a:extLst>
                        <a:ext uri="{9D8B030D-6E8A-4147-A177-3AD203B41FA5}">
                          <a16:colId xmlns:a16="http://schemas.microsoft.com/office/drawing/2014/main" val="2369657642"/>
                        </a:ext>
                      </a:extLst>
                    </a:gridCol>
                  </a:tblGrid>
                  <a:tr h="541147">
                    <a:tc gridSpan="2">
                      <a:txBody>
                        <a:bodyPr/>
                        <a:lstStyle/>
                        <a:p>
                          <a:endParaRPr lang="en-US"/>
                        </a:p>
                      </a:txBody>
                      <a:tcPr marL="95715" marR="95715" marT="47857" marB="47857"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80" t="-1124" r="-161" b="-552809"/>
                          </a:stretch>
                        </a:blipFill>
                      </a:tcPr>
                    </a:tc>
                    <a:tc hMerge="1">
                      <a:txBody>
                        <a:bodyPr/>
                        <a:lstStyle/>
                        <a:p>
                          <a:endParaRPr lang="en-GB" dirty="0"/>
                        </a:p>
                      </a:txBody>
                      <a:tcPr/>
                    </a:tc>
                    <a:extLst>
                      <a:ext uri="{0D108BD9-81ED-4DB2-BD59-A6C34878D82A}">
                        <a16:rowId xmlns:a16="http://schemas.microsoft.com/office/drawing/2014/main" val="1217815399"/>
                      </a:ext>
                    </a:extLst>
                  </a:tr>
                  <a:tr h="545004">
                    <a:tc>
                      <a:txBody>
                        <a:bodyPr/>
                        <a:lstStyle/>
                        <a:p>
                          <a:endParaRPr lang="en-US"/>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161" t="-101124" r="-100161" b="-452809"/>
                          </a:stretch>
                        </a:blipFill>
                      </a:tcPr>
                    </a:tc>
                    <a:tc>
                      <a:txBody>
                        <a:bodyPr/>
                        <a:lstStyle/>
                        <a:p>
                          <a:endParaRPr lang="en-US"/>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100322" t="-101124" r="-322" b="-452809"/>
                          </a:stretch>
                        </a:blipFill>
                      </a:tcPr>
                    </a:tc>
                    <a:extLst>
                      <a:ext uri="{0D108BD9-81ED-4DB2-BD59-A6C34878D82A}">
                        <a16:rowId xmlns:a16="http://schemas.microsoft.com/office/drawing/2014/main" val="3398999539"/>
                      </a:ext>
                    </a:extLst>
                  </a:tr>
                  <a:tr h="545004">
                    <a:tc>
                      <a:txBody>
                        <a:bodyPr/>
                        <a:lstStyle/>
                        <a:p>
                          <a:pPr algn="ctr"/>
                          <a:r>
                            <a:rPr lang="en-GB" sz="2300" b="0" i="0" dirty="0">
                              <a:solidFill>
                                <a:schemeClr val="tx1"/>
                              </a:solidFill>
                            </a:rPr>
                            <a:t>Constant</a:t>
                          </a:r>
                          <a:r>
                            <a:rPr lang="en-GB" sz="2300" b="0" i="0" baseline="0" dirty="0">
                              <a:solidFill>
                                <a:schemeClr val="tx1"/>
                              </a:solidFill>
                            </a:rPr>
                            <a:t> </a:t>
                          </a:r>
                          <a:endParaRPr lang="en-GB" sz="2300" b="0" i="0" dirty="0">
                            <a:solidFill>
                              <a:schemeClr val="tx1"/>
                            </a:solidFill>
                          </a:endParaRPr>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100322" t="-198889" r="-322" b="-347778"/>
                          </a:stretch>
                        </a:blipFill>
                      </a:tcPr>
                    </a:tc>
                    <a:extLst>
                      <a:ext uri="{0D108BD9-81ED-4DB2-BD59-A6C34878D82A}">
                        <a16:rowId xmlns:a16="http://schemas.microsoft.com/office/drawing/2014/main" val="4101119324"/>
                      </a:ext>
                    </a:extLst>
                  </a:tr>
                  <a:tr h="779284">
                    <a:tc>
                      <a:txBody>
                        <a:bodyPr/>
                        <a:lstStyle/>
                        <a:p>
                          <a:endParaRPr lang="en-US"/>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161" t="-210156" r="-100161" b="-144531"/>
                          </a:stretch>
                        </a:blipFill>
                      </a:tcPr>
                    </a:tc>
                    <a:tc>
                      <a:txBody>
                        <a:bodyPr/>
                        <a:lstStyle/>
                        <a:p>
                          <a:endParaRPr lang="en-US"/>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100322" t="-210156" r="-322" b="-144531"/>
                          </a:stretch>
                        </a:blipFill>
                      </a:tcPr>
                    </a:tc>
                    <a:extLst>
                      <a:ext uri="{0D108BD9-81ED-4DB2-BD59-A6C34878D82A}">
                        <a16:rowId xmlns:a16="http://schemas.microsoft.com/office/drawing/2014/main" val="938584409"/>
                      </a:ext>
                    </a:extLst>
                  </a:tr>
                  <a:tr h="545004">
                    <a:tc>
                      <a:txBody>
                        <a:bodyPr/>
                        <a:lstStyle/>
                        <a:p>
                          <a:endParaRPr lang="en-US"/>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161" t="-446067" r="-100161" b="-107865"/>
                          </a:stretch>
                        </a:blipFill>
                      </a:tcPr>
                    </a:tc>
                    <a:tc>
                      <a:txBody>
                        <a:bodyPr/>
                        <a:lstStyle/>
                        <a:p>
                          <a:endParaRPr lang="en-US"/>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100322" t="-446067" r="-322" b="-107865"/>
                          </a:stretch>
                        </a:blipFill>
                      </a:tcPr>
                    </a:tc>
                    <a:extLst>
                      <a:ext uri="{0D108BD9-81ED-4DB2-BD59-A6C34878D82A}">
                        <a16:rowId xmlns:a16="http://schemas.microsoft.com/office/drawing/2014/main" val="4112488729"/>
                      </a:ext>
                    </a:extLst>
                  </a:tr>
                  <a:tr h="545004">
                    <a:tc>
                      <a:txBody>
                        <a:bodyPr/>
                        <a:lstStyle/>
                        <a:p>
                          <a:endParaRPr lang="en-US"/>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161" t="-540000" r="-100161" b="-6667"/>
                          </a:stretch>
                        </a:blipFill>
                      </a:tcPr>
                    </a:tc>
                    <a:tc>
                      <a:txBody>
                        <a:bodyPr/>
                        <a:lstStyle/>
                        <a:p>
                          <a:endParaRPr lang="en-US"/>
                        </a:p>
                      </a:txBody>
                      <a:tcPr marL="72858" marR="72858" marT="36435" marB="3643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9"/>
                          <a:stretch>
                            <a:fillRect l="-100322" t="-540000" r="-322" b="-6667"/>
                          </a:stretch>
                        </a:blipFill>
                      </a:tcPr>
                    </a:tc>
                    <a:extLst>
                      <a:ext uri="{0D108BD9-81ED-4DB2-BD59-A6C34878D82A}">
                        <a16:rowId xmlns:a16="http://schemas.microsoft.com/office/drawing/2014/main" val="1118127279"/>
                      </a:ext>
                    </a:extLst>
                  </a:tr>
                </a:tbl>
              </a:graphicData>
            </a:graphic>
          </p:graphicFrame>
        </mc:Fallback>
      </mc:AlternateContent>
    </p:spTree>
    <p:extLst>
      <p:ext uri="{BB962C8B-B14F-4D97-AF65-F5344CB8AC3E}">
        <p14:creationId xmlns:p14="http://schemas.microsoft.com/office/powerpoint/2010/main" val="178740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1+#ppt_w/2"/>
                                          </p:val>
                                        </p:tav>
                                        <p:tav tm="100000">
                                          <p:val>
                                            <p:strVal val="#ppt_x"/>
                                          </p:val>
                                        </p:tav>
                                      </p:tavLst>
                                    </p:anim>
                                    <p:anim calcmode="lin" valueType="num">
                                      <p:cBhvr additive="base">
                                        <p:cTn id="5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heel(1)">
                                      <p:cBhvr>
                                        <p:cTn id="61" dur="75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27"/>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2"/>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5"/>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p:bldP spid="47" grpId="0"/>
      <p:bldP spid="50" grpId="0"/>
      <p:bldP spid="18" grpId="0"/>
      <p:bldP spid="21" grpId="0"/>
      <p:bldP spid="26" grpId="0"/>
      <p:bldP spid="25" grpId="0" animBg="1"/>
      <p:bldP spid="25" grpId="1" animBg="1"/>
      <p:bldP spid="2" grpId="0" animBg="1"/>
      <p:bldP spid="2" grpId="1" animBg="1"/>
      <p:bldP spid="3" grpId="0" animBg="1"/>
      <p:bldP spid="3" grpId="1" animBg="1"/>
      <p:bldP spid="27" grpId="0" animBg="1"/>
      <p:bldP spid="2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1</a:t>
            </a:r>
          </a:p>
        </p:txBody>
      </p:sp>
      <p:sp>
        <p:nvSpPr>
          <p:cNvPr id="4" name="Text Placeholder 3">
            <a:extLst>
              <a:ext uri="{FF2B5EF4-FFF2-40B4-BE49-F238E27FC236}">
                <a16:creationId xmlns:a16="http://schemas.microsoft.com/office/drawing/2014/main" id="{4AF66629-F349-43A0-B5A5-A51D2BBB7435}"/>
              </a:ext>
            </a:extLst>
          </p:cNvPr>
          <p:cNvSpPr>
            <a:spLocks noGrp="1"/>
          </p:cNvSpPr>
          <p:nvPr>
            <p:ph type="body" idx="1"/>
          </p:nvPr>
        </p:nvSpPr>
        <p:spPr/>
        <p:txBody>
          <a:bodyPr/>
          <a:lstStyle/>
          <a:p>
            <a:r>
              <a:rPr lang="en-IN" dirty="0"/>
              <a:t>Recurrence Relation</a:t>
            </a:r>
            <a:endParaRPr lang="en-GB" dirty="0"/>
          </a:p>
        </p:txBody>
      </p:sp>
    </p:spTree>
    <p:extLst>
      <p:ext uri="{BB962C8B-B14F-4D97-AF65-F5344CB8AC3E}">
        <p14:creationId xmlns:p14="http://schemas.microsoft.com/office/powerpoint/2010/main" val="862061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6CCE0BA-E4E5-4D8B-8FDE-2282162EAA01}"/>
                  </a:ext>
                </a:extLst>
              </p:cNvPr>
              <p:cNvSpPr txBox="1"/>
              <p:nvPr/>
            </p:nvSpPr>
            <p:spPr>
              <a:xfrm>
                <a:off x="1679180" y="748805"/>
                <a:ext cx="2489214" cy="685224"/>
              </a:xfrm>
              <a:prstGeom prst="roundRect">
                <a:avLst/>
              </a:prstGeom>
              <a:solidFill>
                <a:srgbClr val="FBD448"/>
              </a:solid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ctr">
                  <a:lnSpc>
                    <a:spcPct val="100000"/>
                  </a:lnSpc>
                  <a:spcBef>
                    <a:spcPts val="0"/>
                  </a:spcBef>
                  <a:spcAft>
                    <a:spcPts val="0"/>
                  </a:spcAft>
                </a:pPr>
                <a:r>
                  <a:rPr lang="en-GB" b="1" dirty="0">
                    <a:solidFill>
                      <a:srgbClr val="002060"/>
                    </a:solidFill>
                    <a:latin typeface="+mj-lt"/>
                  </a:rPr>
                  <a:t>Computing </a:t>
                </a:r>
                <a14:m>
                  <m:oMath xmlns:m="http://schemas.openxmlformats.org/officeDocument/2006/math">
                    <m:sSubSup>
                      <m:sSubSupPr>
                        <m:ctrlPr>
                          <a:rPr lang="en-IN" sz="2800" b="1" i="1" smtClean="0">
                            <a:solidFill>
                              <a:srgbClr val="FF0000"/>
                            </a:solidFill>
                            <a:latin typeface="Cambria Math" panose="02040503050406030204" pitchFamily="18" charset="0"/>
                          </a:rPr>
                        </m:ctrlPr>
                      </m:sSubSupPr>
                      <m:e>
                        <m:r>
                          <a:rPr lang="en-IN" sz="2800" b="1" i="0" smtClean="0">
                            <a:solidFill>
                              <a:srgbClr val="FF0000"/>
                            </a:solidFill>
                            <a:latin typeface="Cambria Math" panose="02040503050406030204" pitchFamily="18" charset="0"/>
                          </a:rPr>
                          <m:t>𝐚</m:t>
                        </m:r>
                      </m:e>
                      <m:sub>
                        <m:r>
                          <a:rPr lang="en-IN" sz="2800" b="1" i="0" smtClean="0">
                            <a:solidFill>
                              <a:srgbClr val="FF0000"/>
                            </a:solidFill>
                            <a:latin typeface="Cambria Math" panose="02040503050406030204" pitchFamily="18" charset="0"/>
                          </a:rPr>
                          <m:t>𝐧</m:t>
                        </m:r>
                      </m:sub>
                      <m:sup>
                        <m:d>
                          <m:dPr>
                            <m:ctrlPr>
                              <a:rPr lang="en-IN" sz="2800" b="1" i="1" smtClean="0">
                                <a:solidFill>
                                  <a:srgbClr val="FF0000"/>
                                </a:solidFill>
                                <a:latin typeface="Cambria Math" panose="02040503050406030204" pitchFamily="18" charset="0"/>
                              </a:rPr>
                            </m:ctrlPr>
                          </m:dPr>
                          <m:e>
                            <m:r>
                              <a:rPr lang="en-IN" sz="2800" b="1" i="0" smtClean="0">
                                <a:solidFill>
                                  <a:srgbClr val="FF0000"/>
                                </a:solidFill>
                                <a:latin typeface="Cambria Math" panose="02040503050406030204" pitchFamily="18" charset="0"/>
                              </a:rPr>
                              <m:t>𝐩</m:t>
                            </m:r>
                          </m:e>
                        </m:d>
                      </m:sup>
                    </m:sSubSup>
                  </m:oMath>
                </a14:m>
                <a:endParaRPr lang="en-GB" b="1" dirty="0">
                  <a:solidFill>
                    <a:srgbClr val="002060"/>
                  </a:solidFill>
                  <a:latin typeface="+mj-lt"/>
                </a:endParaRPr>
              </a:p>
            </p:txBody>
          </p:sp>
        </mc:Choice>
        <mc:Fallback xmlns="">
          <p:sp>
            <p:nvSpPr>
              <p:cNvPr id="40" name="TextBox 39">
                <a:extLst>
                  <a:ext uri="{FF2B5EF4-FFF2-40B4-BE49-F238E27FC236}">
                    <a16:creationId xmlns:a16="http://schemas.microsoft.com/office/drawing/2014/main" id="{26CCE0BA-E4E5-4D8B-8FDE-2282162EAA01}"/>
                  </a:ext>
                </a:extLst>
              </p:cNvPr>
              <p:cNvSpPr txBox="1">
                <a:spLocks noRot="1" noChangeAspect="1" noMove="1" noResize="1" noEditPoints="1" noAdjustHandles="1" noChangeArrowheads="1" noChangeShapeType="1" noTextEdit="1"/>
              </p:cNvSpPr>
              <p:nvPr/>
            </p:nvSpPr>
            <p:spPr>
              <a:xfrm>
                <a:off x="1679180" y="748805"/>
                <a:ext cx="2489214" cy="685224"/>
              </a:xfrm>
              <a:prstGeom prst="roundRect">
                <a:avLst/>
              </a:prstGeom>
              <a:blipFill>
                <a:blip r:embed="rId2"/>
                <a:stretch>
                  <a:fillRect l="-2934" b="-20536"/>
                </a:stretch>
              </a:blipFill>
            </p:spPr>
            <p:txBody>
              <a:bodyPr/>
              <a:lstStyle/>
              <a:p>
                <a:r>
                  <a:rPr lang="en-IN">
                    <a:noFill/>
                  </a:rPr>
                  <a:t> </a:t>
                </a:r>
              </a:p>
            </p:txBody>
          </p:sp>
        </mc:Fallback>
      </mc:AlternateContent>
      <p:sp>
        <p:nvSpPr>
          <p:cNvPr id="44" name="TextBox 43">
            <a:extLst>
              <a:ext uri="{FF2B5EF4-FFF2-40B4-BE49-F238E27FC236}">
                <a16:creationId xmlns:a16="http://schemas.microsoft.com/office/drawing/2014/main" id="{0A628B7E-1890-4B1D-A00E-393EFB5AF806}"/>
              </a:ext>
            </a:extLst>
          </p:cNvPr>
          <p:cNvSpPr txBox="1"/>
          <p:nvPr/>
        </p:nvSpPr>
        <p:spPr>
          <a:xfrm>
            <a:off x="1679181" y="1547762"/>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Here, </a:t>
            </a:r>
            <a:endParaRPr lang="en-GB" b="1" dirty="0">
              <a:latin typeface="+mj-lt"/>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58A23C5-C010-4A73-A1D5-EFF1636F9719}"/>
                  </a:ext>
                </a:extLst>
              </p:cNvPr>
              <p:cNvSpPr txBox="1"/>
              <p:nvPr/>
            </p:nvSpPr>
            <p:spPr>
              <a:xfrm>
                <a:off x="2605088" y="1552635"/>
                <a:ext cx="2500604"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b="1" i="0" smtClean="0">
                          <a:solidFill>
                            <a:srgbClr val="FF0000"/>
                          </a:solidFill>
                          <a:latin typeface="Cambria Math" panose="02040503050406030204" pitchFamily="18" charset="0"/>
                        </a:rPr>
                        <m:t>𝐅</m:t>
                      </m:r>
                      <m:d>
                        <m:dPr>
                          <m:ctrlPr>
                            <a:rPr lang="en-IN" b="1" i="1" smtClean="0">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𝐧</m:t>
                          </m:r>
                        </m:e>
                      </m:d>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sSup>
                        <m:sSupPr>
                          <m:ctrlPr>
                            <a:rPr lang="en-IN" b="1" i="1" smtClean="0">
                              <a:solidFill>
                                <a:srgbClr val="FF0000"/>
                              </a:solidFill>
                              <a:latin typeface="Cambria Math" panose="02040503050406030204" pitchFamily="18" charset="0"/>
                            </a:rPr>
                          </m:ctrlPr>
                        </m:sSupPr>
                        <m:e>
                          <m:r>
                            <a:rPr lang="en-IN" b="1" i="0" smtClean="0">
                              <a:solidFill>
                                <a:srgbClr val="FF0000"/>
                              </a:solidFill>
                              <a:latin typeface="Cambria Math" panose="02040503050406030204" pitchFamily="18" charset="0"/>
                            </a:rPr>
                            <m:t>𝟐</m:t>
                          </m:r>
                        </m:e>
                        <m:sup>
                          <m:r>
                            <a:rPr lang="en-IN" b="1" i="0" smtClean="0">
                              <a:solidFill>
                                <a:srgbClr val="FF0000"/>
                              </a:solidFill>
                              <a:latin typeface="Cambria Math" panose="02040503050406030204" pitchFamily="18" charset="0"/>
                            </a:rPr>
                            <m:t>𝐧</m:t>
                          </m:r>
                        </m:sup>
                      </m:sSup>
                    </m:oMath>
                  </m:oMathPara>
                </a14:m>
                <a:endParaRPr lang="en-GB" b="1" dirty="0">
                  <a:latin typeface="+mj-lt"/>
                </a:endParaRPr>
              </a:p>
            </p:txBody>
          </p:sp>
        </mc:Choice>
        <mc:Fallback xmlns="">
          <p:sp>
            <p:nvSpPr>
              <p:cNvPr id="45" name="TextBox 44">
                <a:extLst>
                  <a:ext uri="{FF2B5EF4-FFF2-40B4-BE49-F238E27FC236}">
                    <a16:creationId xmlns:a16="http://schemas.microsoft.com/office/drawing/2014/main" id="{C58A23C5-C010-4A73-A1D5-EFF1636F9719}"/>
                  </a:ext>
                </a:extLst>
              </p:cNvPr>
              <p:cNvSpPr txBox="1">
                <a:spLocks noRot="1" noChangeAspect="1" noMove="1" noResize="1" noEditPoints="1" noAdjustHandles="1" noChangeArrowheads="1" noChangeShapeType="1" noTextEdit="1"/>
              </p:cNvSpPr>
              <p:nvPr/>
            </p:nvSpPr>
            <p:spPr>
              <a:xfrm>
                <a:off x="2605088" y="1552635"/>
                <a:ext cx="2500604" cy="523220"/>
              </a:xfrm>
              <a:prstGeom prst="rect">
                <a:avLst/>
              </a:prstGeom>
              <a:blipFill>
                <a:blip r:embed="rId3"/>
                <a:stretch>
                  <a:fillRect/>
                </a:stretch>
              </a:blipFill>
            </p:spPr>
            <p:txBody>
              <a:bodyPr/>
              <a:lstStyle/>
              <a:p>
                <a:r>
                  <a:rPr lang="en-IN">
                    <a:noFill/>
                  </a:rPr>
                  <a:t> </a:t>
                </a:r>
              </a:p>
            </p:txBody>
          </p:sp>
        </mc:Fallback>
      </mc:AlternateContent>
      <p:sp>
        <p:nvSpPr>
          <p:cNvPr id="47" name="TextBox 46">
            <a:extLst>
              <a:ext uri="{FF2B5EF4-FFF2-40B4-BE49-F238E27FC236}">
                <a16:creationId xmlns:a16="http://schemas.microsoft.com/office/drawing/2014/main" id="{138DE481-45A3-4183-8D19-04BE5818881F}"/>
              </a:ext>
            </a:extLst>
          </p:cNvPr>
          <p:cNvSpPr txBox="1"/>
          <p:nvPr/>
        </p:nvSpPr>
        <p:spPr>
          <a:xfrm>
            <a:off x="1679181" y="2197667"/>
            <a:ext cx="925907" cy="53296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GB" dirty="0">
                <a:latin typeface="+mj-lt"/>
              </a:rPr>
              <a:t>Let, </a:t>
            </a:r>
            <a:endParaRPr lang="en-GB" b="1" dirty="0">
              <a:latin typeface="+mj-lt"/>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633E2CE-FD7B-4D88-A577-916677E7A734}"/>
                  </a:ext>
                </a:extLst>
              </p:cNvPr>
              <p:cNvSpPr txBox="1"/>
              <p:nvPr/>
            </p:nvSpPr>
            <p:spPr>
              <a:xfrm>
                <a:off x="2375355" y="2098729"/>
                <a:ext cx="748845" cy="61933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oMath>
                  </m:oMathPara>
                </a14:m>
                <a:endParaRPr lang="en-GB" dirty="0">
                  <a:solidFill>
                    <a:srgbClr val="002060"/>
                  </a:solidFill>
                  <a:latin typeface="+mj-lt"/>
                </a:endParaRPr>
              </a:p>
            </p:txBody>
          </p:sp>
        </mc:Choice>
        <mc:Fallback xmlns="">
          <p:sp>
            <p:nvSpPr>
              <p:cNvPr id="50" name="TextBox 49">
                <a:extLst>
                  <a:ext uri="{FF2B5EF4-FFF2-40B4-BE49-F238E27FC236}">
                    <a16:creationId xmlns:a16="http://schemas.microsoft.com/office/drawing/2014/main" id="{5633E2CE-FD7B-4D88-A577-916677E7A734}"/>
                  </a:ext>
                </a:extLst>
              </p:cNvPr>
              <p:cNvSpPr txBox="1">
                <a:spLocks noRot="1" noChangeAspect="1" noMove="1" noResize="1" noEditPoints="1" noAdjustHandles="1" noChangeArrowheads="1" noChangeShapeType="1" noTextEdit="1"/>
              </p:cNvSpPr>
              <p:nvPr/>
            </p:nvSpPr>
            <p:spPr>
              <a:xfrm>
                <a:off x="2375355" y="2098729"/>
                <a:ext cx="748845" cy="61933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31C00B0-8E37-46A0-84E3-BA45B2D7410E}"/>
                  </a:ext>
                </a:extLst>
              </p:cNvPr>
              <p:cNvSpPr txBox="1"/>
              <p:nvPr/>
            </p:nvSpPr>
            <p:spPr>
              <a:xfrm>
                <a:off x="2375354" y="2839871"/>
                <a:ext cx="6387645" cy="636906"/>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r>
                            <a:rPr lang="en-IN" b="0" i="0" smtClean="0">
                              <a:solidFill>
                                <a:srgbClr val="002060"/>
                              </a:solidFill>
                              <a:latin typeface="Cambria Math" panose="02040503050406030204" pitchFamily="18" charset="0"/>
                            </a:rPr>
                            <m:t>−1</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i="0">
                          <a:latin typeface="Cambria Math" panose="02040503050406030204" pitchFamily="18" charset="0"/>
                        </a:rPr>
                        <m:t>=</m:t>
                      </m:r>
                      <m:sSub>
                        <m:sSubPr>
                          <m:ctrlPr>
                            <a:rPr lang="en-IN" i="1">
                              <a:latin typeface="Cambria Math" panose="02040503050406030204" pitchFamily="18" charset="0"/>
                            </a:rPr>
                          </m:ctrlPr>
                        </m:sSubPr>
                        <m:e>
                          <m:r>
                            <m:rPr>
                              <m:sty m:val="p"/>
                            </m:rPr>
                            <a:rPr lang="en-IN" i="0">
                              <a:latin typeface="Cambria Math" panose="02040503050406030204" pitchFamily="18" charset="0"/>
                            </a:rPr>
                            <m:t>P</m:t>
                          </m:r>
                        </m:e>
                        <m:sub>
                          <m:r>
                            <a:rPr lang="en-IN" i="0">
                              <a:latin typeface="Cambria Math" panose="02040503050406030204" pitchFamily="18" charset="0"/>
                            </a:rPr>
                            <m:t>0</m:t>
                          </m:r>
                        </m:sub>
                      </m:sSub>
                      <m:r>
                        <a:rPr lang="en-IN" i="0">
                          <a:latin typeface="Cambria Math" panose="02040503050406030204" pitchFamily="18" charset="0"/>
                        </a:rPr>
                        <m:t> +</m:t>
                      </m:r>
                      <m:sSub>
                        <m:sSubPr>
                          <m:ctrlPr>
                            <a:rPr lang="en-IN" i="1">
                              <a:latin typeface="Cambria Math" panose="02040503050406030204" pitchFamily="18" charset="0"/>
                            </a:rPr>
                          </m:ctrlPr>
                        </m:sSubPr>
                        <m:e>
                          <m:r>
                            <m:rPr>
                              <m:sty m:val="p"/>
                            </m:rPr>
                            <a:rPr lang="en-IN" i="0">
                              <a:latin typeface="Cambria Math" panose="02040503050406030204" pitchFamily="18" charset="0"/>
                            </a:rPr>
                            <m:t>P</m:t>
                          </m:r>
                        </m:e>
                        <m:sub>
                          <m:r>
                            <a:rPr lang="en-IN" i="0">
                              <a:latin typeface="Cambria Math" panose="02040503050406030204" pitchFamily="18" charset="0"/>
                            </a:rPr>
                            <m:t>1</m:t>
                          </m:r>
                        </m:sub>
                      </m:sSub>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n</m:t>
                          </m:r>
                          <m:r>
                            <a:rPr lang="en-IN" b="0" i="0" smtClean="0">
                              <a:latin typeface="Cambria Math" panose="02040503050406030204" pitchFamily="18" charset="0"/>
                            </a:rPr>
                            <m:t>−1</m:t>
                          </m:r>
                        </m:e>
                      </m:d>
                      <m:r>
                        <a:rPr lang="pt-BR" i="0">
                          <a:latin typeface="Cambria Math" panose="02040503050406030204" pitchFamily="18" charset="0"/>
                        </a:rPr>
                        <m:t>+ </m:t>
                      </m:r>
                      <m:sSub>
                        <m:sSubPr>
                          <m:ctrlPr>
                            <a:rPr lang="pt-BR" i="1">
                              <a:latin typeface="Cambria Math" panose="02040503050406030204" pitchFamily="18" charset="0"/>
                            </a:rPr>
                          </m:ctrlPr>
                        </m:sSubPr>
                        <m:e>
                          <m:r>
                            <m:rPr>
                              <m:sty m:val="p"/>
                            </m:rPr>
                            <a:rPr lang="pt-BR" i="0">
                              <a:latin typeface="Cambria Math" panose="02040503050406030204" pitchFamily="18" charset="0"/>
                            </a:rPr>
                            <m:t>P</m:t>
                          </m:r>
                        </m:e>
                        <m:sub>
                          <m:r>
                            <a:rPr lang="pt-BR" i="0">
                              <a:latin typeface="Cambria Math" panose="02040503050406030204" pitchFamily="18" charset="0"/>
                            </a:rPr>
                            <m:t>0</m:t>
                          </m:r>
                        </m:sub>
                      </m:sSub>
                      <m:r>
                        <a:rPr lang="pt-BR" i="0">
                          <a:latin typeface="Cambria Math" panose="02040503050406030204" pitchFamily="18" charset="0"/>
                        </a:rPr>
                        <m:t> </m:t>
                      </m:r>
                      <m:d>
                        <m:dPr>
                          <m:ctrlPr>
                            <a:rPr lang="en-IN" i="1">
                              <a:latin typeface="Cambria Math" panose="02040503050406030204" pitchFamily="18" charset="0"/>
                            </a:rPr>
                          </m:ctrlPr>
                        </m:dPr>
                        <m:e>
                          <m:r>
                            <m:rPr>
                              <m:sty m:val="p"/>
                            </m:rPr>
                            <a:rPr lang="en-IN" i="0">
                              <a:latin typeface="Cambria Math" panose="02040503050406030204" pitchFamily="18" charset="0"/>
                            </a:rPr>
                            <m:t>n</m:t>
                          </m:r>
                          <m:r>
                            <a:rPr lang="en-IN" i="0">
                              <a:latin typeface="Cambria Math" panose="02040503050406030204" pitchFamily="18" charset="0"/>
                            </a:rPr>
                            <m:t>−1</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0">
                              <a:latin typeface="Cambria Math" panose="02040503050406030204" pitchFamily="18" charset="0"/>
                            </a:rPr>
                            <m:t>2</m:t>
                          </m:r>
                        </m:e>
                        <m:sup>
                          <m:r>
                            <m:rPr>
                              <m:sty m:val="p"/>
                            </m:rPr>
                            <a:rPr lang="pt-BR" i="0">
                              <a:latin typeface="Cambria Math" panose="02040503050406030204" pitchFamily="18" charset="0"/>
                            </a:rPr>
                            <m:t>n</m:t>
                          </m:r>
                          <m:r>
                            <a:rPr lang="en-IN" b="0" i="0" smtClean="0">
                              <a:latin typeface="Cambria Math" panose="02040503050406030204" pitchFamily="18" charset="0"/>
                            </a:rPr>
                            <m:t>−1</m:t>
                          </m:r>
                        </m:sup>
                      </m:sSup>
                    </m:oMath>
                  </m:oMathPara>
                </a14:m>
                <a:endParaRPr lang="en-GB" sz="4000" dirty="0"/>
              </a:p>
            </p:txBody>
          </p:sp>
        </mc:Choice>
        <mc:Fallback xmlns="">
          <p:sp>
            <p:nvSpPr>
              <p:cNvPr id="60" name="TextBox 59">
                <a:extLst>
                  <a:ext uri="{FF2B5EF4-FFF2-40B4-BE49-F238E27FC236}">
                    <a16:creationId xmlns:a16="http://schemas.microsoft.com/office/drawing/2014/main" id="{B31C00B0-8E37-46A0-84E3-BA45B2D7410E}"/>
                  </a:ext>
                </a:extLst>
              </p:cNvPr>
              <p:cNvSpPr txBox="1">
                <a:spLocks noRot="1" noChangeAspect="1" noMove="1" noResize="1" noEditPoints="1" noAdjustHandles="1" noChangeArrowheads="1" noChangeShapeType="1" noTextEdit="1"/>
              </p:cNvSpPr>
              <p:nvPr/>
            </p:nvSpPr>
            <p:spPr>
              <a:xfrm>
                <a:off x="2375354" y="2839871"/>
                <a:ext cx="6387645" cy="63690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09FBFF3-2193-4A15-AA65-8052A66C4C9B}"/>
                  </a:ext>
                </a:extLst>
              </p:cNvPr>
              <p:cNvSpPr txBox="1"/>
              <p:nvPr/>
            </p:nvSpPr>
            <p:spPr>
              <a:xfrm>
                <a:off x="2375355" y="3598584"/>
                <a:ext cx="6387644" cy="637354"/>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IN" i="1" smtClean="0">
                              <a:solidFill>
                                <a:srgbClr val="002060"/>
                              </a:solidFill>
                              <a:latin typeface="Cambria Math" panose="02040503050406030204" pitchFamily="18" charset="0"/>
                            </a:rPr>
                          </m:ctrlPr>
                        </m:sSubSupPr>
                        <m:e>
                          <m:r>
                            <m:rPr>
                              <m:sty m:val="p"/>
                            </m:rPr>
                            <a:rPr lang="en-IN" b="0" i="0">
                              <a:solidFill>
                                <a:srgbClr val="002060"/>
                              </a:solidFill>
                              <a:latin typeface="Cambria Math" panose="02040503050406030204" pitchFamily="18" charset="0"/>
                            </a:rPr>
                            <m:t>a</m:t>
                          </m:r>
                        </m:e>
                        <m:sub>
                          <m:r>
                            <m:rPr>
                              <m:sty m:val="p"/>
                            </m:rPr>
                            <a:rPr lang="en-IN" b="0" i="0">
                              <a:solidFill>
                                <a:srgbClr val="002060"/>
                              </a:solidFill>
                              <a:latin typeface="Cambria Math" panose="02040503050406030204" pitchFamily="18" charset="0"/>
                            </a:rPr>
                            <m:t>n</m:t>
                          </m:r>
                          <m:r>
                            <a:rPr lang="en-IN" b="0" i="0" smtClean="0">
                              <a:solidFill>
                                <a:srgbClr val="002060"/>
                              </a:solidFill>
                              <a:latin typeface="Cambria Math" panose="02040503050406030204" pitchFamily="18" charset="0"/>
                            </a:rPr>
                            <m:t>−2</m:t>
                          </m:r>
                        </m:sub>
                        <m:sup>
                          <m:d>
                            <m:dPr>
                              <m:ctrlPr>
                                <a:rPr lang="en-IN" i="1">
                                  <a:solidFill>
                                    <a:srgbClr val="002060"/>
                                  </a:solidFill>
                                  <a:latin typeface="Cambria Math" panose="02040503050406030204" pitchFamily="18" charset="0"/>
                                </a:rPr>
                              </m:ctrlPr>
                            </m:dPr>
                            <m:e>
                              <m:r>
                                <m:rPr>
                                  <m:sty m:val="p"/>
                                </m:rPr>
                                <a:rPr lang="en-IN" b="0" i="0">
                                  <a:solidFill>
                                    <a:srgbClr val="002060"/>
                                  </a:solidFill>
                                  <a:latin typeface="Cambria Math" panose="02040503050406030204" pitchFamily="18" charset="0"/>
                                </a:rPr>
                                <m:t>p</m:t>
                              </m:r>
                            </m:e>
                          </m:d>
                        </m:sup>
                      </m:sSubSup>
                      <m:r>
                        <a:rPr lang="en-IN" b="0" i="0" smtClean="0">
                          <a:solidFill>
                            <a:srgbClr val="002060"/>
                          </a:solidFill>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0</m:t>
                          </m:r>
                        </m:sub>
                      </m:sSub>
                      <m:r>
                        <a:rPr lang="en-IN">
                          <a:latin typeface="Cambria Math" panose="02040503050406030204" pitchFamily="18" charset="0"/>
                        </a:rPr>
                        <m:t> +</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1</m:t>
                          </m:r>
                        </m:sub>
                      </m:sSub>
                      <m:d>
                        <m:dPr>
                          <m:ctrlPr>
                            <a:rPr lang="en-IN" i="1">
                              <a:latin typeface="Cambria Math" panose="02040503050406030204" pitchFamily="18" charset="0"/>
                            </a:rPr>
                          </m:ctrlPr>
                        </m:dPr>
                        <m:e>
                          <m:r>
                            <m:rPr>
                              <m:sty m:val="p"/>
                            </m:rPr>
                            <a:rPr lang="en-IN">
                              <a:latin typeface="Cambria Math" panose="02040503050406030204" pitchFamily="18" charset="0"/>
                            </a:rPr>
                            <m:t>n</m:t>
                          </m:r>
                          <m:r>
                            <a:rPr lang="en-IN">
                              <a:latin typeface="Cambria Math" panose="02040503050406030204" pitchFamily="18" charset="0"/>
                            </a:rPr>
                            <m:t>−2</m:t>
                          </m:r>
                        </m:e>
                      </m:d>
                      <m:r>
                        <a:rPr lang="pt-BR">
                          <a:latin typeface="Cambria Math" panose="02040503050406030204" pitchFamily="18" charset="0"/>
                        </a:rPr>
                        <m:t>+ </m:t>
                      </m:r>
                      <m:sSub>
                        <m:sSubPr>
                          <m:ctrlPr>
                            <a:rPr lang="pt-BR" i="1">
                              <a:latin typeface="Cambria Math" panose="02040503050406030204" pitchFamily="18" charset="0"/>
                            </a:rPr>
                          </m:ctrlPr>
                        </m:sSubPr>
                        <m:e>
                          <m:r>
                            <m:rPr>
                              <m:sty m:val="p"/>
                            </m:rPr>
                            <a:rPr lang="pt-BR">
                              <a:latin typeface="Cambria Math" panose="02040503050406030204" pitchFamily="18" charset="0"/>
                            </a:rPr>
                            <m:t>P</m:t>
                          </m:r>
                        </m:e>
                        <m:sub>
                          <m:r>
                            <a:rPr lang="pt-BR">
                              <a:latin typeface="Cambria Math" panose="02040503050406030204" pitchFamily="18" charset="0"/>
                            </a:rPr>
                            <m:t>0</m:t>
                          </m:r>
                        </m:sub>
                      </m:sSub>
                      <m:r>
                        <a:rPr lang="pt-BR">
                          <a:latin typeface="Cambria Math" panose="02040503050406030204" pitchFamily="18" charset="0"/>
                        </a:rPr>
                        <m:t> </m:t>
                      </m:r>
                      <m:d>
                        <m:dPr>
                          <m:ctrlPr>
                            <a:rPr lang="en-IN" i="1">
                              <a:latin typeface="Cambria Math" panose="02040503050406030204" pitchFamily="18" charset="0"/>
                            </a:rPr>
                          </m:ctrlPr>
                        </m:dPr>
                        <m:e>
                          <m:r>
                            <m:rPr>
                              <m:sty m:val="p"/>
                            </m:rPr>
                            <a:rPr lang="en-IN">
                              <a:latin typeface="Cambria Math" panose="02040503050406030204" pitchFamily="18" charset="0"/>
                            </a:rPr>
                            <m:t>n</m:t>
                          </m:r>
                          <m:r>
                            <a:rPr lang="en-IN">
                              <a:latin typeface="Cambria Math" panose="02040503050406030204" pitchFamily="18" charset="0"/>
                            </a:rPr>
                            <m:t>−2</m:t>
                          </m:r>
                        </m:e>
                      </m:d>
                      <m:r>
                        <a:rPr lang="pt-BR">
                          <a:latin typeface="Cambria Math" panose="02040503050406030204" pitchFamily="18" charset="0"/>
                        </a:rPr>
                        <m:t> </m:t>
                      </m:r>
                      <m:sSup>
                        <m:sSupPr>
                          <m:ctrlPr>
                            <a:rPr lang="pt-BR" i="1">
                              <a:latin typeface="Cambria Math" panose="02040503050406030204" pitchFamily="18" charset="0"/>
                            </a:rPr>
                          </m:ctrlPr>
                        </m:sSupPr>
                        <m:e>
                          <m:r>
                            <a:rPr lang="pt-BR">
                              <a:latin typeface="Cambria Math" panose="02040503050406030204" pitchFamily="18" charset="0"/>
                            </a:rPr>
                            <m:t>2</m:t>
                          </m:r>
                        </m:e>
                        <m:sup>
                          <m:r>
                            <m:rPr>
                              <m:sty m:val="p"/>
                            </m:rPr>
                            <a:rPr lang="pt-BR">
                              <a:latin typeface="Cambria Math" panose="02040503050406030204" pitchFamily="18" charset="0"/>
                            </a:rPr>
                            <m:t>n</m:t>
                          </m:r>
                          <m:r>
                            <a:rPr lang="en-IN">
                              <a:latin typeface="Cambria Math" panose="02040503050406030204" pitchFamily="18" charset="0"/>
                            </a:rPr>
                            <m:t>−</m:t>
                          </m:r>
                          <m:r>
                            <a:rPr lang="en-IN" b="0" i="0" smtClean="0">
                              <a:latin typeface="Cambria Math" panose="02040503050406030204" pitchFamily="18" charset="0"/>
                            </a:rPr>
                            <m:t>2</m:t>
                          </m:r>
                        </m:sup>
                      </m:sSup>
                    </m:oMath>
                  </m:oMathPara>
                </a14:m>
                <a:endParaRPr lang="en-GB" dirty="0">
                  <a:solidFill>
                    <a:srgbClr val="002060"/>
                  </a:solidFill>
                  <a:latin typeface="+mj-lt"/>
                </a:endParaRPr>
              </a:p>
            </p:txBody>
          </p:sp>
        </mc:Choice>
        <mc:Fallback xmlns="">
          <p:sp>
            <p:nvSpPr>
              <p:cNvPr id="65" name="TextBox 64">
                <a:extLst>
                  <a:ext uri="{FF2B5EF4-FFF2-40B4-BE49-F238E27FC236}">
                    <a16:creationId xmlns:a16="http://schemas.microsoft.com/office/drawing/2014/main" id="{509FBFF3-2193-4A15-AA65-8052A66C4C9B}"/>
                  </a:ext>
                </a:extLst>
              </p:cNvPr>
              <p:cNvSpPr txBox="1">
                <a:spLocks noRot="1" noChangeAspect="1" noMove="1" noResize="1" noEditPoints="1" noAdjustHandles="1" noChangeArrowheads="1" noChangeShapeType="1" noTextEdit="1"/>
              </p:cNvSpPr>
              <p:nvPr/>
            </p:nvSpPr>
            <p:spPr>
              <a:xfrm>
                <a:off x="2375355" y="3598584"/>
                <a:ext cx="6387644" cy="637354"/>
              </a:xfrm>
              <a:prstGeom prst="rect">
                <a:avLst/>
              </a:prstGeom>
              <a:blipFill>
                <a:blip r:embed="rId6"/>
                <a:stretch>
                  <a:fillRect/>
                </a:stretch>
              </a:blipFill>
            </p:spPr>
            <p:txBody>
              <a:bodyPr/>
              <a:lstStyle/>
              <a:p>
                <a:r>
                  <a:rPr lang="en-IN">
                    <a:noFill/>
                  </a:rPr>
                  <a:t> </a:t>
                </a:r>
              </a:p>
            </p:txBody>
          </p:sp>
        </mc:Fallback>
      </mc:AlternateContent>
      <p:sp>
        <p:nvSpPr>
          <p:cNvPr id="80" name="TextBox 79">
            <a:extLst>
              <a:ext uri="{FF2B5EF4-FFF2-40B4-BE49-F238E27FC236}">
                <a16:creationId xmlns:a16="http://schemas.microsoft.com/office/drawing/2014/main" id="{FA0BC57A-6367-4D75-9772-30C0FD755DAC}"/>
              </a:ext>
            </a:extLst>
          </p:cNvPr>
          <p:cNvSpPr txBox="1"/>
          <p:nvPr/>
        </p:nvSpPr>
        <p:spPr>
          <a:xfrm>
            <a:off x="1679180" y="4302713"/>
            <a:ext cx="9018809" cy="523220"/>
          </a:xfrm>
          <a:prstGeom prst="rect">
            <a:avLst/>
          </a:prstGeom>
          <a:noFill/>
        </p:spPr>
        <p:txBody>
          <a:bodyPr wrap="square" anchor="ctr">
            <a:spAutoFit/>
          </a:bodyPr>
          <a:lstStyle>
            <a:defPPr>
              <a:defRPr lang="en-US"/>
            </a:defPPr>
            <a:lvl1pPr algn="just">
              <a:lnSpc>
                <a:spcPct val="100000"/>
              </a:lnSpc>
              <a:spcBef>
                <a:spcPts val="0"/>
              </a:spcBef>
              <a:spcAft>
                <a:spcPts val="0"/>
              </a:spcAft>
              <a:defRPr sz="2800" b="0" i="0">
                <a:solidFill>
                  <a:srgbClr val="002060"/>
                </a:solidFill>
                <a:latin typeface="+mj-lt"/>
              </a:defRPr>
            </a:lvl1pPr>
          </a:lstStyle>
          <a:p>
            <a:r>
              <a:rPr lang="en-GB" dirty="0"/>
              <a:t>Substituting these values in given recurrence relation. We get,</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66173D-6BD8-4ECE-AFA7-777166FBCB4C}"/>
                  </a:ext>
                </a:extLst>
              </p:cNvPr>
              <p:cNvSpPr txBox="1"/>
              <p:nvPr/>
            </p:nvSpPr>
            <p:spPr>
              <a:xfrm>
                <a:off x="4441404" y="829807"/>
                <a:ext cx="5674146"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sub>
                      </m:sSub>
                      <m:r>
                        <a:rPr lang="en-GB" dirty="0">
                          <a:latin typeface="Cambria Math" panose="02040503050406030204" pitchFamily="18" charset="0"/>
                        </a:rPr>
                        <m:t>−5</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r>
                            <a:rPr lang="en-GB" dirty="0">
                              <a:latin typeface="Cambria Math" panose="02040503050406030204" pitchFamily="18" charset="0"/>
                            </a:rPr>
                            <m:t>−1</m:t>
                          </m:r>
                        </m:sub>
                      </m:sSub>
                      <m:r>
                        <a:rPr lang="en-GB" dirty="0">
                          <a:latin typeface="Cambria Math" panose="02040503050406030204" pitchFamily="18" charset="0"/>
                        </a:rPr>
                        <m:t>+6</m:t>
                      </m:r>
                      <m:sSub>
                        <m:sSubPr>
                          <m:ctrlPr>
                            <a:rPr lang="en-GB" i="1" dirty="0">
                              <a:latin typeface="Cambria Math" panose="02040503050406030204" pitchFamily="18" charset="0"/>
                            </a:rPr>
                          </m:ctrlPr>
                        </m:sSubPr>
                        <m:e>
                          <m:r>
                            <m:rPr>
                              <m:sty m:val="p"/>
                            </m:rPr>
                            <a:rPr lang="en-GB" dirty="0">
                              <a:latin typeface="Cambria Math" panose="02040503050406030204" pitchFamily="18" charset="0"/>
                            </a:rPr>
                            <m:t>a</m:t>
                          </m:r>
                        </m:e>
                        <m:sub>
                          <m:r>
                            <m:rPr>
                              <m:sty m:val="p"/>
                            </m:rPr>
                            <a:rPr lang="en-GB" dirty="0">
                              <a:latin typeface="Cambria Math" panose="02040503050406030204" pitchFamily="18" charset="0"/>
                            </a:rPr>
                            <m:t>n</m:t>
                          </m:r>
                          <m:r>
                            <a:rPr lang="en-GB" dirty="0">
                              <a:latin typeface="Cambria Math" panose="02040503050406030204" pitchFamily="18" charset="0"/>
                            </a:rPr>
                            <m:t>−2</m:t>
                          </m:r>
                        </m:sub>
                      </m:sSub>
                      <m:r>
                        <a:rPr lang="en-GB" dirty="0">
                          <a:latin typeface="Cambria Math" panose="02040503050406030204" pitchFamily="18" charset="0"/>
                        </a:rPr>
                        <m:t>=</m:t>
                      </m:r>
                      <m:r>
                        <m:rPr>
                          <m:sty m:val="p"/>
                        </m:rPr>
                        <a:rPr lang="en-GB" dirty="0">
                          <a:latin typeface="Cambria Math" panose="02040503050406030204" pitchFamily="18" charset="0"/>
                        </a:rPr>
                        <m:t>n</m:t>
                      </m:r>
                      <m:r>
                        <a:rPr lang="en-GB" dirty="0">
                          <a:latin typeface="Cambria Math" panose="02040503050406030204" pitchFamily="18" charset="0"/>
                        </a:rPr>
                        <m:t>+</m:t>
                      </m:r>
                      <m:sSup>
                        <m:sSupPr>
                          <m:ctrlPr>
                            <a:rPr lang="en-GB" i="1" dirty="0">
                              <a:latin typeface="Cambria Math" panose="02040503050406030204" pitchFamily="18" charset="0"/>
                            </a:rPr>
                          </m:ctrlPr>
                        </m:sSupPr>
                        <m:e>
                          <m:r>
                            <a:rPr lang="en-GB" dirty="0">
                              <a:latin typeface="Cambria Math" panose="02040503050406030204" pitchFamily="18" charset="0"/>
                            </a:rPr>
                            <m:t>2</m:t>
                          </m:r>
                        </m:e>
                        <m:sup>
                          <m:r>
                            <m:rPr>
                              <m:sty m:val="p"/>
                            </m:rPr>
                            <a:rPr lang="en-GB" dirty="0">
                              <a:latin typeface="Cambria Math" panose="02040503050406030204" pitchFamily="18" charset="0"/>
                            </a:rPr>
                            <m:t>n</m:t>
                          </m:r>
                        </m:sup>
                      </m:sSup>
                    </m:oMath>
                  </m:oMathPara>
                </a14:m>
                <a:endParaRPr lang="en-IN" sz="4000" dirty="0"/>
              </a:p>
            </p:txBody>
          </p:sp>
        </mc:Choice>
        <mc:Fallback xmlns="">
          <p:sp>
            <p:nvSpPr>
              <p:cNvPr id="18" name="TextBox 17">
                <a:extLst>
                  <a:ext uri="{FF2B5EF4-FFF2-40B4-BE49-F238E27FC236}">
                    <a16:creationId xmlns:a16="http://schemas.microsoft.com/office/drawing/2014/main" id="{1766173D-6BD8-4ECE-AFA7-777166FBCB4C}"/>
                  </a:ext>
                </a:extLst>
              </p:cNvPr>
              <p:cNvSpPr txBox="1">
                <a:spLocks noRot="1" noChangeAspect="1" noMove="1" noResize="1" noEditPoints="1" noAdjustHandles="1" noChangeArrowheads="1" noChangeShapeType="1" noTextEdit="1"/>
              </p:cNvSpPr>
              <p:nvPr/>
            </p:nvSpPr>
            <p:spPr>
              <a:xfrm>
                <a:off x="4441404" y="829807"/>
                <a:ext cx="5674146"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1B5F886-B4C7-4A07-99E0-64E2669CF3D3}"/>
                  </a:ext>
                </a:extLst>
              </p:cNvPr>
              <p:cNvSpPr/>
              <p:nvPr/>
            </p:nvSpPr>
            <p:spPr>
              <a:xfrm>
                <a:off x="1679180" y="4914758"/>
                <a:ext cx="10512820" cy="125572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rPr>
                          </m:ctrlPr>
                        </m:dPr>
                        <m:e>
                          <m:r>
                            <a:rPr lang="en-IN" sz="2800" b="0" i="0" smtClean="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i="0">
                                  <a:solidFill>
                                    <a:schemeClr val="bg1"/>
                                  </a:solidFill>
                                  <a:latin typeface="Cambria Math" panose="02040503050406030204" pitchFamily="18" charset="0"/>
                                </a:rPr>
                                <m:t>P</m:t>
                              </m:r>
                            </m:e>
                            <m:sub>
                              <m:r>
                                <a:rPr lang="en-IN" sz="2800" i="0">
                                  <a:solidFill>
                                    <a:schemeClr val="bg1"/>
                                  </a:solidFill>
                                  <a:latin typeface="Cambria Math" panose="02040503050406030204" pitchFamily="18" charset="0"/>
                                </a:rPr>
                                <m:t>0</m:t>
                              </m:r>
                            </m:sub>
                          </m:sSub>
                          <m:r>
                            <a:rPr lang="en-IN" sz="2800" i="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i="0">
                                  <a:solidFill>
                                    <a:schemeClr val="bg1"/>
                                  </a:solidFill>
                                  <a:latin typeface="Cambria Math" panose="02040503050406030204" pitchFamily="18" charset="0"/>
                                </a:rPr>
                                <m:t>P</m:t>
                              </m:r>
                            </m:e>
                            <m:sub>
                              <m:r>
                                <a:rPr lang="en-IN" sz="2800" i="0">
                                  <a:solidFill>
                                    <a:schemeClr val="bg1"/>
                                  </a:solidFill>
                                  <a:latin typeface="Cambria Math" panose="02040503050406030204" pitchFamily="18" charset="0"/>
                                </a:rPr>
                                <m:t>1</m:t>
                              </m:r>
                            </m:sub>
                          </m:sSub>
                          <m:r>
                            <m:rPr>
                              <m:sty m:val="p"/>
                            </m:rPr>
                            <a:rPr lang="en-IN" sz="2800" i="0">
                              <a:solidFill>
                                <a:schemeClr val="bg1"/>
                              </a:solidFill>
                              <a:latin typeface="Cambria Math" panose="02040503050406030204" pitchFamily="18" charset="0"/>
                            </a:rPr>
                            <m:t>n</m:t>
                          </m:r>
                          <m:r>
                            <a:rPr lang="en-IN" sz="2800" i="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i="0">
                                  <a:solidFill>
                                    <a:schemeClr val="bg1"/>
                                  </a:solidFill>
                                  <a:latin typeface="Cambria Math" panose="02040503050406030204" pitchFamily="18" charset="0"/>
                                </a:rPr>
                                <m:t>P</m:t>
                              </m:r>
                            </m:e>
                            <m:sub>
                              <m:r>
                                <a:rPr lang="en-IN" sz="2800" i="0">
                                  <a:solidFill>
                                    <a:schemeClr val="bg1"/>
                                  </a:solidFill>
                                  <a:latin typeface="Cambria Math" panose="02040503050406030204" pitchFamily="18" charset="0"/>
                                </a:rPr>
                                <m:t>0</m:t>
                              </m:r>
                            </m:sub>
                          </m:sSub>
                          <m:r>
                            <a:rPr lang="en-IN" sz="2800" i="0">
                              <a:solidFill>
                                <a:schemeClr val="bg1"/>
                              </a:solidFill>
                              <a:latin typeface="Cambria Math" panose="02040503050406030204" pitchFamily="18" charset="0"/>
                            </a:rPr>
                            <m:t> </m:t>
                          </m:r>
                          <m:r>
                            <m:rPr>
                              <m:sty m:val="p"/>
                            </m:rPr>
                            <a:rPr lang="en-IN" sz="2800" i="0">
                              <a:solidFill>
                                <a:schemeClr val="bg1"/>
                              </a:solidFill>
                              <a:latin typeface="Cambria Math" panose="02040503050406030204" pitchFamily="18" charset="0"/>
                            </a:rPr>
                            <m:t>n</m:t>
                          </m:r>
                          <m:r>
                            <a:rPr lang="en-IN" sz="2800" i="0">
                              <a:solidFill>
                                <a:schemeClr val="bg1"/>
                              </a:solidFill>
                              <a:latin typeface="Cambria Math" panose="02040503050406030204" pitchFamily="18" charset="0"/>
                            </a:rPr>
                            <m:t> </m:t>
                          </m:r>
                          <m:sSup>
                            <m:sSupPr>
                              <m:ctrlPr>
                                <a:rPr lang="en-IN" sz="2800" i="1">
                                  <a:solidFill>
                                    <a:schemeClr val="bg1"/>
                                  </a:solidFill>
                                  <a:latin typeface="Cambria Math" panose="02040503050406030204" pitchFamily="18" charset="0"/>
                                </a:rPr>
                              </m:ctrlPr>
                            </m:sSupPr>
                            <m:e>
                              <m:r>
                                <a:rPr lang="en-IN" sz="2800" i="0">
                                  <a:solidFill>
                                    <a:schemeClr val="bg1"/>
                                  </a:solidFill>
                                  <a:latin typeface="Cambria Math" panose="02040503050406030204" pitchFamily="18" charset="0"/>
                                </a:rPr>
                                <m:t>2</m:t>
                              </m:r>
                            </m:e>
                            <m:sup>
                              <m:r>
                                <m:rPr>
                                  <m:sty m:val="p"/>
                                </m:rPr>
                                <a:rPr lang="en-IN" sz="2800" i="0">
                                  <a:solidFill>
                                    <a:schemeClr val="bg1"/>
                                  </a:solidFill>
                                  <a:latin typeface="Cambria Math" panose="02040503050406030204" pitchFamily="18" charset="0"/>
                                </a:rPr>
                                <m:t>n</m:t>
                              </m:r>
                            </m:sup>
                          </m:sSup>
                          <m:r>
                            <m:rPr>
                              <m:nor/>
                            </m:rPr>
                            <a:rPr lang="en-GB" sz="2800" dirty="0">
                              <a:solidFill>
                                <a:schemeClr val="bg1"/>
                              </a:solidFill>
                            </a:rPr>
                            <m:t> </m:t>
                          </m:r>
                        </m:e>
                      </m:d>
                      <m:r>
                        <a:rPr lang="en-IN" sz="2800" b="0" i="0" smtClean="0">
                          <a:solidFill>
                            <a:srgbClr val="002060"/>
                          </a:solidFill>
                          <a:latin typeface="Cambria Math" panose="02040503050406030204" pitchFamily="18" charset="0"/>
                        </a:rPr>
                        <m:t>−5</m:t>
                      </m:r>
                      <m:d>
                        <m:dPr>
                          <m:ctrlPr>
                            <a:rPr lang="en-GB" sz="2800" i="1">
                              <a:solidFill>
                                <a:srgbClr val="002060"/>
                              </a:solidFill>
                              <a:latin typeface="Cambria Math" panose="02040503050406030204" pitchFamily="18" charset="0"/>
                            </a:rPr>
                          </m:ctrlPr>
                        </m:dPr>
                        <m:e>
                          <m:r>
                            <a:rPr lang="en-IN" sz="2800" b="0" i="0" smtClean="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i="0">
                                  <a:solidFill>
                                    <a:schemeClr val="bg1"/>
                                  </a:solidFill>
                                  <a:latin typeface="Cambria Math" panose="02040503050406030204" pitchFamily="18" charset="0"/>
                                </a:rPr>
                                <m:t>P</m:t>
                              </m:r>
                            </m:e>
                            <m:sub>
                              <m:r>
                                <a:rPr lang="en-IN" sz="2800" i="0">
                                  <a:solidFill>
                                    <a:schemeClr val="bg1"/>
                                  </a:solidFill>
                                  <a:latin typeface="Cambria Math" panose="02040503050406030204" pitchFamily="18" charset="0"/>
                                </a:rPr>
                                <m:t>0</m:t>
                              </m:r>
                            </m:sub>
                          </m:sSub>
                          <m:r>
                            <a:rPr lang="en-IN" sz="2800" i="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i="0">
                                  <a:solidFill>
                                    <a:schemeClr val="bg1"/>
                                  </a:solidFill>
                                  <a:latin typeface="Cambria Math" panose="02040503050406030204" pitchFamily="18" charset="0"/>
                                </a:rPr>
                                <m:t>P</m:t>
                              </m:r>
                            </m:e>
                            <m:sub>
                              <m:r>
                                <a:rPr lang="en-IN" sz="2800" i="0">
                                  <a:solidFill>
                                    <a:schemeClr val="bg1"/>
                                  </a:solidFill>
                                  <a:latin typeface="Cambria Math" panose="02040503050406030204" pitchFamily="18" charset="0"/>
                                </a:rPr>
                                <m:t>1</m:t>
                              </m:r>
                            </m:sub>
                          </m:sSub>
                          <m:d>
                            <m:dPr>
                              <m:ctrlPr>
                                <a:rPr lang="en-IN" sz="2800" i="1">
                                  <a:solidFill>
                                    <a:schemeClr val="bg1"/>
                                  </a:solidFill>
                                  <a:latin typeface="Cambria Math" panose="02040503050406030204" pitchFamily="18" charset="0"/>
                                </a:rPr>
                              </m:ctrlPr>
                            </m:dPr>
                            <m:e>
                              <m:r>
                                <m:rPr>
                                  <m:sty m:val="p"/>
                                </m:rPr>
                                <a:rPr lang="en-IN" sz="2800" i="0">
                                  <a:solidFill>
                                    <a:schemeClr val="bg1"/>
                                  </a:solidFill>
                                  <a:latin typeface="Cambria Math" panose="02040503050406030204" pitchFamily="18" charset="0"/>
                                </a:rPr>
                                <m:t>n</m:t>
                              </m:r>
                              <m:r>
                                <a:rPr lang="en-IN" sz="2800" i="0">
                                  <a:solidFill>
                                    <a:schemeClr val="bg1"/>
                                  </a:solidFill>
                                  <a:latin typeface="Cambria Math" panose="02040503050406030204" pitchFamily="18" charset="0"/>
                                </a:rPr>
                                <m:t>−1</m:t>
                              </m:r>
                            </m:e>
                          </m:d>
                          <m:r>
                            <a:rPr lang="pt-BR" sz="2800" i="0">
                              <a:solidFill>
                                <a:schemeClr val="bg1"/>
                              </a:solidFill>
                              <a:latin typeface="Cambria Math" panose="02040503050406030204" pitchFamily="18" charset="0"/>
                            </a:rPr>
                            <m:t>+ </m:t>
                          </m:r>
                          <m:sSub>
                            <m:sSubPr>
                              <m:ctrlPr>
                                <a:rPr lang="pt-BR" sz="2800" i="1">
                                  <a:solidFill>
                                    <a:schemeClr val="bg1"/>
                                  </a:solidFill>
                                  <a:latin typeface="Cambria Math" panose="02040503050406030204" pitchFamily="18" charset="0"/>
                                </a:rPr>
                              </m:ctrlPr>
                            </m:sSubPr>
                            <m:e>
                              <m:r>
                                <m:rPr>
                                  <m:sty m:val="p"/>
                                </m:rPr>
                                <a:rPr lang="pt-BR" sz="2800" i="0">
                                  <a:solidFill>
                                    <a:schemeClr val="bg1"/>
                                  </a:solidFill>
                                  <a:latin typeface="Cambria Math" panose="02040503050406030204" pitchFamily="18" charset="0"/>
                                </a:rPr>
                                <m:t>P</m:t>
                              </m:r>
                            </m:e>
                            <m:sub>
                              <m:r>
                                <a:rPr lang="pt-BR" sz="2800" i="0">
                                  <a:solidFill>
                                    <a:schemeClr val="bg1"/>
                                  </a:solidFill>
                                  <a:latin typeface="Cambria Math" panose="02040503050406030204" pitchFamily="18" charset="0"/>
                                </a:rPr>
                                <m:t>0</m:t>
                              </m:r>
                            </m:sub>
                          </m:sSub>
                          <m:r>
                            <a:rPr lang="pt-BR" sz="2800" i="0">
                              <a:solidFill>
                                <a:schemeClr val="bg1"/>
                              </a:solidFill>
                              <a:latin typeface="Cambria Math" panose="02040503050406030204" pitchFamily="18" charset="0"/>
                            </a:rPr>
                            <m:t> </m:t>
                          </m:r>
                          <m:d>
                            <m:dPr>
                              <m:ctrlPr>
                                <a:rPr lang="en-IN" sz="2800" i="1">
                                  <a:solidFill>
                                    <a:schemeClr val="bg1"/>
                                  </a:solidFill>
                                  <a:latin typeface="Cambria Math" panose="02040503050406030204" pitchFamily="18" charset="0"/>
                                </a:rPr>
                              </m:ctrlPr>
                            </m:dPr>
                            <m:e>
                              <m:r>
                                <m:rPr>
                                  <m:sty m:val="p"/>
                                </m:rPr>
                                <a:rPr lang="en-IN" sz="2800" i="0">
                                  <a:solidFill>
                                    <a:schemeClr val="bg1"/>
                                  </a:solidFill>
                                  <a:latin typeface="Cambria Math" panose="02040503050406030204" pitchFamily="18" charset="0"/>
                                </a:rPr>
                                <m:t>n</m:t>
                              </m:r>
                              <m:r>
                                <a:rPr lang="en-IN" sz="2800" i="0">
                                  <a:solidFill>
                                    <a:schemeClr val="bg1"/>
                                  </a:solidFill>
                                  <a:latin typeface="Cambria Math" panose="02040503050406030204" pitchFamily="18" charset="0"/>
                                </a:rPr>
                                <m:t>−1</m:t>
                              </m:r>
                            </m:e>
                          </m:d>
                          <m:r>
                            <a:rPr lang="pt-BR" sz="2800" i="0">
                              <a:solidFill>
                                <a:schemeClr val="bg1"/>
                              </a:solidFill>
                              <a:latin typeface="Cambria Math" panose="02040503050406030204" pitchFamily="18" charset="0"/>
                            </a:rPr>
                            <m:t> </m:t>
                          </m:r>
                          <m:sSup>
                            <m:sSupPr>
                              <m:ctrlPr>
                                <a:rPr lang="pt-BR" sz="2800" i="1">
                                  <a:solidFill>
                                    <a:schemeClr val="bg1"/>
                                  </a:solidFill>
                                  <a:latin typeface="Cambria Math" panose="02040503050406030204" pitchFamily="18" charset="0"/>
                                </a:rPr>
                              </m:ctrlPr>
                            </m:sSupPr>
                            <m:e>
                              <m:r>
                                <a:rPr lang="pt-BR" sz="2800" i="0">
                                  <a:solidFill>
                                    <a:schemeClr val="bg1"/>
                                  </a:solidFill>
                                  <a:latin typeface="Cambria Math" panose="02040503050406030204" pitchFamily="18" charset="0"/>
                                </a:rPr>
                                <m:t>2</m:t>
                              </m:r>
                            </m:e>
                            <m:sup>
                              <m:r>
                                <m:rPr>
                                  <m:sty m:val="p"/>
                                </m:rPr>
                                <a:rPr lang="pt-BR" sz="2800" i="0">
                                  <a:solidFill>
                                    <a:schemeClr val="bg1"/>
                                  </a:solidFill>
                                  <a:latin typeface="Cambria Math" panose="02040503050406030204" pitchFamily="18" charset="0"/>
                                </a:rPr>
                                <m:t>n</m:t>
                              </m:r>
                              <m:r>
                                <a:rPr lang="en-IN" sz="2800" i="0">
                                  <a:solidFill>
                                    <a:schemeClr val="bg1"/>
                                  </a:solidFill>
                                  <a:latin typeface="Cambria Math" panose="02040503050406030204" pitchFamily="18" charset="0"/>
                                </a:rPr>
                                <m:t>−1</m:t>
                              </m:r>
                            </m:sup>
                          </m:sSup>
                          <m:r>
                            <m:rPr>
                              <m:nor/>
                            </m:rPr>
                            <a:rPr lang="en-IN" sz="2800" dirty="0">
                              <a:solidFill>
                                <a:schemeClr val="bg1"/>
                              </a:solidFill>
                            </a:rPr>
                            <m:t> </m:t>
                          </m:r>
                        </m:e>
                      </m:d>
                    </m:oMath>
                  </m:oMathPara>
                </a14:m>
                <a:endParaRPr lang="en-IN" sz="2800" b="0" dirty="0">
                  <a:solidFill>
                    <a:srgbClr val="002060"/>
                  </a:solidFill>
                  <a:latin typeface="Cambria Math" panose="02040503050406030204" pitchFamily="18" charset="0"/>
                </a:endParaRPr>
              </a:p>
              <a:p>
                <a:pPr marL="2781300">
                  <a:lnSpc>
                    <a:spcPct val="120000"/>
                  </a:lnSpc>
                </a:pPr>
                <a14:m>
                  <m:oMathPara xmlns:m="http://schemas.openxmlformats.org/officeDocument/2006/math">
                    <m:oMathParaPr>
                      <m:jc m:val="left"/>
                    </m:oMathParaPr>
                    <m:oMath xmlns:m="http://schemas.openxmlformats.org/officeDocument/2006/math">
                      <m:r>
                        <a:rPr lang="en-GB" sz="2800" i="0">
                          <a:solidFill>
                            <a:srgbClr val="002060"/>
                          </a:solidFill>
                          <a:latin typeface="Cambria Math" panose="02040503050406030204" pitchFamily="18" charset="0"/>
                        </a:rPr>
                        <m:t>+</m:t>
                      </m:r>
                      <m:r>
                        <a:rPr lang="en-IN" sz="2800" b="0" i="0" smtClean="0">
                          <a:solidFill>
                            <a:srgbClr val="002060"/>
                          </a:solidFill>
                          <a:latin typeface="Cambria Math" panose="02040503050406030204" pitchFamily="18" charset="0"/>
                        </a:rPr>
                        <m:t>6</m:t>
                      </m:r>
                      <m:d>
                        <m:dPr>
                          <m:ctrlPr>
                            <a:rPr lang="en-GB" sz="2800" i="1">
                              <a:solidFill>
                                <a:srgbClr val="002060"/>
                              </a:solidFill>
                              <a:latin typeface="Cambria Math" panose="02040503050406030204" pitchFamily="18" charset="0"/>
                            </a:rPr>
                          </m:ctrlPr>
                        </m:dPr>
                        <m:e>
                          <m:r>
                            <a:rPr lang="en-IN" sz="2800" b="0" i="0" smtClean="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i="0">
                                  <a:solidFill>
                                    <a:schemeClr val="bg1"/>
                                  </a:solidFill>
                                  <a:latin typeface="Cambria Math" panose="02040503050406030204" pitchFamily="18" charset="0"/>
                                </a:rPr>
                                <m:t>P</m:t>
                              </m:r>
                            </m:e>
                            <m:sub>
                              <m:r>
                                <a:rPr lang="en-IN" sz="2800" i="0">
                                  <a:solidFill>
                                    <a:schemeClr val="bg1"/>
                                  </a:solidFill>
                                  <a:latin typeface="Cambria Math" panose="02040503050406030204" pitchFamily="18" charset="0"/>
                                </a:rPr>
                                <m:t>0</m:t>
                              </m:r>
                            </m:sub>
                          </m:sSub>
                          <m:r>
                            <a:rPr lang="en-IN" sz="2800" i="0">
                              <a:solidFill>
                                <a:schemeClr val="bg1"/>
                              </a:solidFill>
                              <a:latin typeface="Cambria Math" panose="02040503050406030204" pitchFamily="18" charset="0"/>
                            </a:rPr>
                            <m:t> +</m:t>
                          </m:r>
                          <m:sSub>
                            <m:sSubPr>
                              <m:ctrlPr>
                                <a:rPr lang="en-IN" sz="2800" i="1">
                                  <a:solidFill>
                                    <a:schemeClr val="bg1"/>
                                  </a:solidFill>
                                  <a:latin typeface="Cambria Math" panose="02040503050406030204" pitchFamily="18" charset="0"/>
                                </a:rPr>
                              </m:ctrlPr>
                            </m:sSubPr>
                            <m:e>
                              <m:r>
                                <m:rPr>
                                  <m:sty m:val="p"/>
                                </m:rPr>
                                <a:rPr lang="en-IN" sz="2800" i="0">
                                  <a:solidFill>
                                    <a:schemeClr val="bg1"/>
                                  </a:solidFill>
                                  <a:latin typeface="Cambria Math" panose="02040503050406030204" pitchFamily="18" charset="0"/>
                                </a:rPr>
                                <m:t>P</m:t>
                              </m:r>
                            </m:e>
                            <m:sub>
                              <m:r>
                                <a:rPr lang="en-IN" sz="2800" i="0">
                                  <a:solidFill>
                                    <a:schemeClr val="bg1"/>
                                  </a:solidFill>
                                  <a:latin typeface="Cambria Math" panose="02040503050406030204" pitchFamily="18" charset="0"/>
                                </a:rPr>
                                <m:t>1</m:t>
                              </m:r>
                            </m:sub>
                          </m:sSub>
                          <m:d>
                            <m:dPr>
                              <m:ctrlPr>
                                <a:rPr lang="en-IN" sz="2800" i="1">
                                  <a:solidFill>
                                    <a:schemeClr val="bg1"/>
                                  </a:solidFill>
                                  <a:latin typeface="Cambria Math" panose="02040503050406030204" pitchFamily="18" charset="0"/>
                                </a:rPr>
                              </m:ctrlPr>
                            </m:dPr>
                            <m:e>
                              <m:r>
                                <m:rPr>
                                  <m:sty m:val="p"/>
                                </m:rPr>
                                <a:rPr lang="en-IN" sz="2800" i="0">
                                  <a:solidFill>
                                    <a:schemeClr val="bg1"/>
                                  </a:solidFill>
                                  <a:latin typeface="Cambria Math" panose="02040503050406030204" pitchFamily="18" charset="0"/>
                                </a:rPr>
                                <m:t>n</m:t>
                              </m:r>
                              <m:r>
                                <a:rPr lang="en-IN" sz="2800" i="0">
                                  <a:solidFill>
                                    <a:schemeClr val="bg1"/>
                                  </a:solidFill>
                                  <a:latin typeface="Cambria Math" panose="02040503050406030204" pitchFamily="18" charset="0"/>
                                </a:rPr>
                                <m:t>−2</m:t>
                              </m:r>
                            </m:e>
                          </m:d>
                          <m:r>
                            <a:rPr lang="pt-BR" sz="2800" i="0">
                              <a:solidFill>
                                <a:schemeClr val="bg1"/>
                              </a:solidFill>
                              <a:latin typeface="Cambria Math" panose="02040503050406030204" pitchFamily="18" charset="0"/>
                            </a:rPr>
                            <m:t>+ </m:t>
                          </m:r>
                          <m:sSub>
                            <m:sSubPr>
                              <m:ctrlPr>
                                <a:rPr lang="pt-BR" sz="2800" i="1">
                                  <a:solidFill>
                                    <a:schemeClr val="bg1"/>
                                  </a:solidFill>
                                  <a:latin typeface="Cambria Math" panose="02040503050406030204" pitchFamily="18" charset="0"/>
                                </a:rPr>
                              </m:ctrlPr>
                            </m:sSubPr>
                            <m:e>
                              <m:r>
                                <m:rPr>
                                  <m:sty m:val="p"/>
                                </m:rPr>
                                <a:rPr lang="pt-BR" sz="2800" i="0">
                                  <a:solidFill>
                                    <a:schemeClr val="bg1"/>
                                  </a:solidFill>
                                  <a:latin typeface="Cambria Math" panose="02040503050406030204" pitchFamily="18" charset="0"/>
                                </a:rPr>
                                <m:t>P</m:t>
                              </m:r>
                            </m:e>
                            <m:sub>
                              <m:r>
                                <a:rPr lang="pt-BR" sz="2800" i="0">
                                  <a:solidFill>
                                    <a:schemeClr val="bg1"/>
                                  </a:solidFill>
                                  <a:latin typeface="Cambria Math" panose="02040503050406030204" pitchFamily="18" charset="0"/>
                                </a:rPr>
                                <m:t>0</m:t>
                              </m:r>
                            </m:sub>
                          </m:sSub>
                          <m:r>
                            <a:rPr lang="pt-BR" sz="2800" i="0">
                              <a:solidFill>
                                <a:schemeClr val="bg1"/>
                              </a:solidFill>
                              <a:latin typeface="Cambria Math" panose="02040503050406030204" pitchFamily="18" charset="0"/>
                            </a:rPr>
                            <m:t> </m:t>
                          </m:r>
                          <m:d>
                            <m:dPr>
                              <m:ctrlPr>
                                <a:rPr lang="en-IN" sz="2800" i="1">
                                  <a:solidFill>
                                    <a:schemeClr val="bg1"/>
                                  </a:solidFill>
                                  <a:latin typeface="Cambria Math" panose="02040503050406030204" pitchFamily="18" charset="0"/>
                                </a:rPr>
                              </m:ctrlPr>
                            </m:dPr>
                            <m:e>
                              <m:r>
                                <m:rPr>
                                  <m:sty m:val="p"/>
                                </m:rPr>
                                <a:rPr lang="en-IN" sz="2800" i="0">
                                  <a:solidFill>
                                    <a:schemeClr val="bg1"/>
                                  </a:solidFill>
                                  <a:latin typeface="Cambria Math" panose="02040503050406030204" pitchFamily="18" charset="0"/>
                                </a:rPr>
                                <m:t>n</m:t>
                              </m:r>
                              <m:r>
                                <a:rPr lang="en-IN" sz="2800" i="0">
                                  <a:solidFill>
                                    <a:schemeClr val="bg1"/>
                                  </a:solidFill>
                                  <a:latin typeface="Cambria Math" panose="02040503050406030204" pitchFamily="18" charset="0"/>
                                </a:rPr>
                                <m:t>−2</m:t>
                              </m:r>
                            </m:e>
                          </m:d>
                          <m:r>
                            <a:rPr lang="pt-BR" sz="2800" i="0">
                              <a:solidFill>
                                <a:schemeClr val="bg1"/>
                              </a:solidFill>
                              <a:latin typeface="Cambria Math" panose="02040503050406030204" pitchFamily="18" charset="0"/>
                            </a:rPr>
                            <m:t> </m:t>
                          </m:r>
                          <m:sSup>
                            <m:sSupPr>
                              <m:ctrlPr>
                                <a:rPr lang="pt-BR" sz="2800" i="1">
                                  <a:solidFill>
                                    <a:schemeClr val="bg1"/>
                                  </a:solidFill>
                                  <a:latin typeface="Cambria Math" panose="02040503050406030204" pitchFamily="18" charset="0"/>
                                </a:rPr>
                              </m:ctrlPr>
                            </m:sSupPr>
                            <m:e>
                              <m:r>
                                <a:rPr lang="pt-BR" sz="2800" i="0">
                                  <a:solidFill>
                                    <a:schemeClr val="bg1"/>
                                  </a:solidFill>
                                  <a:latin typeface="Cambria Math" panose="02040503050406030204" pitchFamily="18" charset="0"/>
                                </a:rPr>
                                <m:t>2</m:t>
                              </m:r>
                            </m:e>
                            <m:sup>
                              <m:r>
                                <m:rPr>
                                  <m:sty m:val="p"/>
                                </m:rPr>
                                <a:rPr lang="pt-BR" sz="2800" i="0">
                                  <a:solidFill>
                                    <a:schemeClr val="bg1"/>
                                  </a:solidFill>
                                  <a:latin typeface="Cambria Math" panose="02040503050406030204" pitchFamily="18" charset="0"/>
                                </a:rPr>
                                <m:t>n</m:t>
                              </m:r>
                              <m:r>
                                <a:rPr lang="en-IN" sz="2800" i="0">
                                  <a:solidFill>
                                    <a:schemeClr val="bg1"/>
                                  </a:solidFill>
                                  <a:latin typeface="Cambria Math" panose="02040503050406030204" pitchFamily="18" charset="0"/>
                                </a:rPr>
                                <m:t>−2</m:t>
                              </m:r>
                            </m:sup>
                          </m:sSup>
                          <m:r>
                            <m:rPr>
                              <m:nor/>
                            </m:rPr>
                            <a:rPr lang="en-IN" sz="2800" dirty="0">
                              <a:solidFill>
                                <a:schemeClr val="bg1"/>
                              </a:solidFill>
                            </a:rPr>
                            <m:t> </m:t>
                          </m:r>
                        </m:e>
                      </m:d>
                      <m:r>
                        <a:rPr lang="en-GB" sz="2800" b="0" i="0" smtClean="0">
                          <a:solidFill>
                            <a:srgbClr val="002060"/>
                          </a:solidFill>
                          <a:latin typeface="Cambria Math" panose="02040503050406030204" pitchFamily="18" charset="0"/>
                        </a:rPr>
                        <m:t>=</m:t>
                      </m:r>
                      <m:r>
                        <m:rPr>
                          <m:sty m:val="p"/>
                        </m:rPr>
                        <a:rPr lang="en-IN" sz="2800" b="0" i="0" smtClean="0">
                          <a:solidFill>
                            <a:srgbClr val="002060"/>
                          </a:solidFill>
                          <a:latin typeface="Cambria Math" panose="02040503050406030204" pitchFamily="18" charset="0"/>
                        </a:rPr>
                        <m:t>n</m:t>
                      </m:r>
                      <m:r>
                        <a:rPr lang="en-IN" sz="2800" b="0" i="0" smtClean="0">
                          <a:solidFill>
                            <a:srgbClr val="002060"/>
                          </a:solidFill>
                          <a:latin typeface="Cambria Math" panose="02040503050406030204" pitchFamily="18" charset="0"/>
                        </a:rPr>
                        <m:t>+</m:t>
                      </m:r>
                      <m:sSup>
                        <m:sSupPr>
                          <m:ctrlPr>
                            <a:rPr lang="en-GB" sz="2800" b="0" i="1" smtClean="0">
                              <a:solidFill>
                                <a:srgbClr val="002060"/>
                              </a:solidFill>
                              <a:latin typeface="Cambria Math" panose="02040503050406030204" pitchFamily="18" charset="0"/>
                            </a:rPr>
                          </m:ctrlPr>
                        </m:sSupPr>
                        <m:e>
                          <m:r>
                            <a:rPr lang="en-GB" sz="2800" b="0" i="0" smtClean="0">
                              <a:solidFill>
                                <a:srgbClr val="002060"/>
                              </a:solidFill>
                              <a:latin typeface="Cambria Math" panose="02040503050406030204" pitchFamily="18" charset="0"/>
                            </a:rPr>
                            <m:t>2</m:t>
                          </m:r>
                        </m:e>
                        <m:sup>
                          <m:r>
                            <m:rPr>
                              <m:sty m:val="p"/>
                            </m:rPr>
                            <a:rPr lang="en-GB" sz="2800" b="0" i="0" smtClean="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20" name="Rectangle 19">
                <a:extLst>
                  <a:ext uri="{FF2B5EF4-FFF2-40B4-BE49-F238E27FC236}">
                    <a16:creationId xmlns:a16="http://schemas.microsoft.com/office/drawing/2014/main" id="{51B5F886-B4C7-4A07-99E0-64E2669CF3D3}"/>
                  </a:ext>
                </a:extLst>
              </p:cNvPr>
              <p:cNvSpPr>
                <a:spLocks noRot="1" noChangeAspect="1" noMove="1" noResize="1" noEditPoints="1" noAdjustHandles="1" noChangeArrowheads="1" noChangeShapeType="1" noTextEdit="1"/>
              </p:cNvSpPr>
              <p:nvPr/>
            </p:nvSpPr>
            <p:spPr>
              <a:xfrm>
                <a:off x="1679180" y="4914758"/>
                <a:ext cx="10512820" cy="125572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5F2495-3C2C-4914-9CED-51F005DF83BB}"/>
                  </a:ext>
                </a:extLst>
              </p:cNvPr>
              <p:cNvSpPr txBox="1"/>
              <p:nvPr/>
            </p:nvSpPr>
            <p:spPr>
              <a:xfrm>
                <a:off x="1915080" y="5059772"/>
                <a:ext cx="2944576" cy="523220"/>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1</m:t>
                          </m:r>
                        </m:sub>
                      </m:sSub>
                      <m:r>
                        <m:rPr>
                          <m:sty m:val="p"/>
                        </m:rPr>
                        <a:rPr lang="en-IN" sz="2800">
                          <a:solidFill>
                            <a:srgbClr val="002060"/>
                          </a:solidFill>
                          <a:latin typeface="Cambria Math" panose="02040503050406030204" pitchFamily="18" charset="0"/>
                        </a:rPr>
                        <m:t>n</m:t>
                      </m:r>
                      <m:r>
                        <a:rPr lang="en-IN" sz="280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r>
                        <m:rPr>
                          <m:sty m:val="p"/>
                        </m:rPr>
                        <a:rPr lang="en-IN" sz="2800">
                          <a:solidFill>
                            <a:srgbClr val="002060"/>
                          </a:solidFill>
                          <a:latin typeface="Cambria Math" panose="02040503050406030204" pitchFamily="18" charset="0"/>
                        </a:rPr>
                        <m:t>n</m:t>
                      </m:r>
                      <m:r>
                        <a:rPr lang="en-IN" sz="2800" i="1">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a:solidFill>
                                <a:srgbClr val="002060"/>
                              </a:solidFill>
                              <a:latin typeface="Cambria Math" panose="02040503050406030204" pitchFamily="18" charset="0"/>
                            </a:rPr>
                            <m:t>2</m:t>
                          </m:r>
                        </m:e>
                        <m:sup>
                          <m:r>
                            <m:rPr>
                              <m:sty m:val="p"/>
                            </m:rPr>
                            <a:rPr lang="en-IN"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22" name="TextBox 21">
                <a:extLst>
                  <a:ext uri="{FF2B5EF4-FFF2-40B4-BE49-F238E27FC236}">
                    <a16:creationId xmlns:a16="http://schemas.microsoft.com/office/drawing/2014/main" id="{9C5F2495-3C2C-4914-9CED-51F005DF83BB}"/>
                  </a:ext>
                </a:extLst>
              </p:cNvPr>
              <p:cNvSpPr txBox="1">
                <a:spLocks noRot="1" noChangeAspect="1" noMove="1" noResize="1" noEditPoints="1" noAdjustHandles="1" noChangeArrowheads="1" noChangeShapeType="1" noTextEdit="1"/>
              </p:cNvSpPr>
              <p:nvPr/>
            </p:nvSpPr>
            <p:spPr>
              <a:xfrm>
                <a:off x="1915080" y="5059772"/>
                <a:ext cx="2944576"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55A83FA-8546-45A0-9AAE-BA31E16F40F3}"/>
                  </a:ext>
                </a:extLst>
              </p:cNvPr>
              <p:cNvSpPr txBox="1"/>
              <p:nvPr/>
            </p:nvSpPr>
            <p:spPr>
              <a:xfrm>
                <a:off x="5596957" y="5055868"/>
                <a:ext cx="5224715" cy="523220"/>
              </a:xfrm>
              <a:prstGeom prst="rect">
                <a:avLst/>
              </a:prstGeom>
              <a:noFill/>
            </p:spPr>
            <p:txBody>
              <a:bodyPr wrap="square">
                <a:spAutoFit/>
              </a:bodyPr>
              <a:lstStyle/>
              <a:p>
                <a:pPr algn="just"/>
                <a14:m>
                  <m:oMathPara xmlns:m="http://schemas.openxmlformats.org/officeDocument/2006/math">
                    <m:oMathParaPr>
                      <m:jc m:val="center"/>
                    </m:oMathParaPr>
                    <m:oMath xmlns:m="http://schemas.openxmlformats.org/officeDocument/2006/math">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1</m:t>
                          </m:r>
                        </m:sub>
                      </m:sSub>
                      <m:d>
                        <m:dPr>
                          <m:ctrlPr>
                            <a:rPr lang="en-IN" sz="2800" i="1">
                              <a:solidFill>
                                <a:srgbClr val="002060"/>
                              </a:solidFill>
                              <a:latin typeface="Cambria Math" panose="02040503050406030204" pitchFamily="18" charset="0"/>
                            </a:rPr>
                          </m:ctrlPr>
                        </m:dPr>
                        <m:e>
                          <m:r>
                            <m:rPr>
                              <m:sty m:val="p"/>
                            </m:rPr>
                            <a:rPr lang="en-IN" sz="2800">
                              <a:solidFill>
                                <a:srgbClr val="002060"/>
                              </a:solidFill>
                              <a:latin typeface="Cambria Math" panose="02040503050406030204" pitchFamily="18" charset="0"/>
                            </a:rPr>
                            <m:t>n</m:t>
                          </m:r>
                          <m:r>
                            <a:rPr lang="en-IN" sz="2800">
                              <a:solidFill>
                                <a:srgbClr val="002060"/>
                              </a:solidFill>
                              <a:latin typeface="Cambria Math" panose="02040503050406030204" pitchFamily="18" charset="0"/>
                            </a:rPr>
                            <m:t>−1</m:t>
                          </m:r>
                        </m:e>
                      </m:d>
                      <m:r>
                        <a:rPr lang="pt-BR" sz="2800">
                          <a:solidFill>
                            <a:srgbClr val="002060"/>
                          </a:solidFill>
                          <a:latin typeface="Cambria Math" panose="02040503050406030204" pitchFamily="18" charset="0"/>
                        </a:rPr>
                        <m:t>+ </m:t>
                      </m:r>
                      <m:sSub>
                        <m:sSubPr>
                          <m:ctrlPr>
                            <a:rPr lang="pt-BR" sz="2800" i="1">
                              <a:solidFill>
                                <a:srgbClr val="002060"/>
                              </a:solidFill>
                              <a:latin typeface="Cambria Math" panose="02040503050406030204" pitchFamily="18" charset="0"/>
                            </a:rPr>
                          </m:ctrlPr>
                        </m:sSubPr>
                        <m:e>
                          <m:r>
                            <m:rPr>
                              <m:sty m:val="p"/>
                            </m:rPr>
                            <a:rPr lang="pt-BR" sz="2800">
                              <a:solidFill>
                                <a:srgbClr val="002060"/>
                              </a:solidFill>
                              <a:latin typeface="Cambria Math" panose="02040503050406030204" pitchFamily="18" charset="0"/>
                            </a:rPr>
                            <m:t>P</m:t>
                          </m:r>
                        </m:e>
                        <m:sub>
                          <m:r>
                            <a:rPr lang="pt-BR" sz="2800">
                              <a:solidFill>
                                <a:srgbClr val="002060"/>
                              </a:solidFill>
                              <a:latin typeface="Cambria Math" panose="02040503050406030204" pitchFamily="18" charset="0"/>
                            </a:rPr>
                            <m:t>0</m:t>
                          </m:r>
                        </m:sub>
                      </m:sSub>
                      <m:r>
                        <a:rPr lang="pt-BR" sz="2800">
                          <a:solidFill>
                            <a:srgbClr val="002060"/>
                          </a:solidFill>
                          <a:latin typeface="Cambria Math" panose="02040503050406030204" pitchFamily="18" charset="0"/>
                        </a:rPr>
                        <m:t> </m:t>
                      </m:r>
                      <m:d>
                        <m:dPr>
                          <m:ctrlPr>
                            <a:rPr lang="en-IN" sz="2800" i="1">
                              <a:solidFill>
                                <a:srgbClr val="002060"/>
                              </a:solidFill>
                              <a:latin typeface="Cambria Math" panose="02040503050406030204" pitchFamily="18" charset="0"/>
                            </a:rPr>
                          </m:ctrlPr>
                        </m:dPr>
                        <m:e>
                          <m:r>
                            <m:rPr>
                              <m:sty m:val="p"/>
                            </m:rPr>
                            <a:rPr lang="en-IN" sz="2800">
                              <a:solidFill>
                                <a:srgbClr val="002060"/>
                              </a:solidFill>
                              <a:latin typeface="Cambria Math" panose="02040503050406030204" pitchFamily="18" charset="0"/>
                            </a:rPr>
                            <m:t>n</m:t>
                          </m:r>
                          <m:r>
                            <a:rPr lang="en-IN" sz="2800">
                              <a:solidFill>
                                <a:srgbClr val="002060"/>
                              </a:solidFill>
                              <a:latin typeface="Cambria Math" panose="02040503050406030204" pitchFamily="18" charset="0"/>
                            </a:rPr>
                            <m:t>−1</m:t>
                          </m:r>
                        </m:e>
                      </m:d>
                      <m:r>
                        <a:rPr lang="pt-BR" sz="2800">
                          <a:solidFill>
                            <a:srgbClr val="002060"/>
                          </a:solidFill>
                          <a:latin typeface="Cambria Math" panose="02040503050406030204" pitchFamily="18" charset="0"/>
                        </a:rPr>
                        <m:t> </m:t>
                      </m:r>
                      <m:sSup>
                        <m:sSupPr>
                          <m:ctrlPr>
                            <a:rPr lang="pt-BR" sz="2800" i="1">
                              <a:solidFill>
                                <a:srgbClr val="002060"/>
                              </a:solidFill>
                              <a:latin typeface="Cambria Math" panose="02040503050406030204" pitchFamily="18" charset="0"/>
                            </a:rPr>
                          </m:ctrlPr>
                        </m:sSupPr>
                        <m:e>
                          <m:r>
                            <a:rPr lang="pt-BR" sz="2800">
                              <a:solidFill>
                                <a:srgbClr val="002060"/>
                              </a:solidFill>
                              <a:latin typeface="Cambria Math" panose="02040503050406030204" pitchFamily="18" charset="0"/>
                            </a:rPr>
                            <m:t>2</m:t>
                          </m:r>
                        </m:e>
                        <m:sup>
                          <m:r>
                            <m:rPr>
                              <m:sty m:val="p"/>
                            </m:rPr>
                            <a:rPr lang="pt-BR" sz="2800">
                              <a:solidFill>
                                <a:srgbClr val="002060"/>
                              </a:solidFill>
                              <a:latin typeface="Cambria Math" panose="02040503050406030204" pitchFamily="18" charset="0"/>
                            </a:rPr>
                            <m:t>n</m:t>
                          </m:r>
                          <m:r>
                            <a:rPr lang="en-IN" sz="2800">
                              <a:solidFill>
                                <a:srgbClr val="002060"/>
                              </a:solidFill>
                              <a:latin typeface="Cambria Math" panose="02040503050406030204" pitchFamily="18" charset="0"/>
                            </a:rPr>
                            <m:t>−1</m:t>
                          </m:r>
                        </m:sup>
                      </m:sSup>
                    </m:oMath>
                  </m:oMathPara>
                </a14:m>
                <a:endParaRPr lang="en-IN" sz="2800" dirty="0">
                  <a:solidFill>
                    <a:srgbClr val="002060"/>
                  </a:solidFill>
                </a:endParaRPr>
              </a:p>
            </p:txBody>
          </p:sp>
        </mc:Choice>
        <mc:Fallback xmlns="">
          <p:sp>
            <p:nvSpPr>
              <p:cNvPr id="23" name="TextBox 22">
                <a:extLst>
                  <a:ext uri="{FF2B5EF4-FFF2-40B4-BE49-F238E27FC236}">
                    <a16:creationId xmlns:a16="http://schemas.microsoft.com/office/drawing/2014/main" id="{355A83FA-8546-45A0-9AAE-BA31E16F40F3}"/>
                  </a:ext>
                </a:extLst>
              </p:cNvPr>
              <p:cNvSpPr txBox="1">
                <a:spLocks noRot="1" noChangeAspect="1" noMove="1" noResize="1" noEditPoints="1" noAdjustHandles="1" noChangeArrowheads="1" noChangeShapeType="1" noTextEdit="1"/>
              </p:cNvSpPr>
              <p:nvPr/>
            </p:nvSpPr>
            <p:spPr>
              <a:xfrm>
                <a:off x="5596957" y="5055868"/>
                <a:ext cx="5224715"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AB38836-ED6E-4B45-B586-B1CD9A8CCF6C}"/>
                  </a:ext>
                </a:extLst>
              </p:cNvPr>
              <p:cNvSpPr txBox="1"/>
              <p:nvPr/>
            </p:nvSpPr>
            <p:spPr>
              <a:xfrm>
                <a:off x="5105014" y="5598881"/>
                <a:ext cx="5142465" cy="523220"/>
              </a:xfrm>
              <a:prstGeom prst="rect">
                <a:avLst/>
              </a:prstGeom>
              <a:noFill/>
            </p:spPr>
            <p:txBody>
              <a:bodyPr wrap="square">
                <a:spAutoFit/>
              </a:bodyPr>
              <a:lstStyle/>
              <a:p>
                <a:pPr algn="just"/>
                <a14:m>
                  <m:oMathPara xmlns:m="http://schemas.openxmlformats.org/officeDocument/2006/math">
                    <m:oMathParaPr>
                      <m:jc m:val="center"/>
                    </m:oMathParaPr>
                    <m:oMath xmlns:m="http://schemas.openxmlformats.org/officeDocument/2006/math">
                      <m:sSub>
                        <m:sSubPr>
                          <m:ctrlPr>
                            <a:rPr lang="en-IN" sz="2800" i="1" smtClean="0">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0</m:t>
                          </m:r>
                        </m:sub>
                      </m:sSub>
                      <m:r>
                        <a:rPr lang="en-IN" sz="280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1</m:t>
                          </m:r>
                        </m:sub>
                      </m:sSub>
                      <m:d>
                        <m:dPr>
                          <m:ctrlPr>
                            <a:rPr lang="en-IN" sz="2800" i="1">
                              <a:solidFill>
                                <a:srgbClr val="002060"/>
                              </a:solidFill>
                              <a:latin typeface="Cambria Math" panose="02040503050406030204" pitchFamily="18" charset="0"/>
                            </a:rPr>
                          </m:ctrlPr>
                        </m:dPr>
                        <m:e>
                          <m:r>
                            <m:rPr>
                              <m:sty m:val="p"/>
                            </m:rPr>
                            <a:rPr lang="en-IN" sz="2800">
                              <a:solidFill>
                                <a:srgbClr val="002060"/>
                              </a:solidFill>
                              <a:latin typeface="Cambria Math" panose="02040503050406030204" pitchFamily="18" charset="0"/>
                            </a:rPr>
                            <m:t>n</m:t>
                          </m:r>
                          <m:r>
                            <a:rPr lang="en-IN" sz="2800">
                              <a:solidFill>
                                <a:srgbClr val="002060"/>
                              </a:solidFill>
                              <a:latin typeface="Cambria Math" panose="02040503050406030204" pitchFamily="18" charset="0"/>
                            </a:rPr>
                            <m:t>−2</m:t>
                          </m:r>
                        </m:e>
                      </m:d>
                      <m:r>
                        <a:rPr lang="pt-BR" sz="2800">
                          <a:solidFill>
                            <a:srgbClr val="002060"/>
                          </a:solidFill>
                          <a:latin typeface="Cambria Math" panose="02040503050406030204" pitchFamily="18" charset="0"/>
                        </a:rPr>
                        <m:t>+ </m:t>
                      </m:r>
                      <m:sSub>
                        <m:sSubPr>
                          <m:ctrlPr>
                            <a:rPr lang="pt-BR" sz="2800" i="1">
                              <a:solidFill>
                                <a:srgbClr val="002060"/>
                              </a:solidFill>
                              <a:latin typeface="Cambria Math" panose="02040503050406030204" pitchFamily="18" charset="0"/>
                            </a:rPr>
                          </m:ctrlPr>
                        </m:sSubPr>
                        <m:e>
                          <m:r>
                            <m:rPr>
                              <m:sty m:val="p"/>
                            </m:rPr>
                            <a:rPr lang="pt-BR" sz="2800">
                              <a:solidFill>
                                <a:srgbClr val="002060"/>
                              </a:solidFill>
                              <a:latin typeface="Cambria Math" panose="02040503050406030204" pitchFamily="18" charset="0"/>
                            </a:rPr>
                            <m:t>P</m:t>
                          </m:r>
                        </m:e>
                        <m:sub>
                          <m:r>
                            <a:rPr lang="pt-BR" sz="2800">
                              <a:solidFill>
                                <a:srgbClr val="002060"/>
                              </a:solidFill>
                              <a:latin typeface="Cambria Math" panose="02040503050406030204" pitchFamily="18" charset="0"/>
                            </a:rPr>
                            <m:t>0</m:t>
                          </m:r>
                        </m:sub>
                      </m:sSub>
                      <m:r>
                        <a:rPr lang="pt-BR" sz="2800">
                          <a:solidFill>
                            <a:srgbClr val="002060"/>
                          </a:solidFill>
                          <a:latin typeface="Cambria Math" panose="02040503050406030204" pitchFamily="18" charset="0"/>
                        </a:rPr>
                        <m:t> </m:t>
                      </m:r>
                      <m:d>
                        <m:dPr>
                          <m:ctrlPr>
                            <a:rPr lang="en-IN" sz="2800" i="1">
                              <a:solidFill>
                                <a:srgbClr val="002060"/>
                              </a:solidFill>
                              <a:latin typeface="Cambria Math" panose="02040503050406030204" pitchFamily="18" charset="0"/>
                            </a:rPr>
                          </m:ctrlPr>
                        </m:dPr>
                        <m:e>
                          <m:r>
                            <m:rPr>
                              <m:sty m:val="p"/>
                            </m:rPr>
                            <a:rPr lang="en-IN" sz="2800">
                              <a:solidFill>
                                <a:srgbClr val="002060"/>
                              </a:solidFill>
                              <a:latin typeface="Cambria Math" panose="02040503050406030204" pitchFamily="18" charset="0"/>
                            </a:rPr>
                            <m:t>n</m:t>
                          </m:r>
                          <m:r>
                            <a:rPr lang="en-IN" sz="2800">
                              <a:solidFill>
                                <a:srgbClr val="002060"/>
                              </a:solidFill>
                              <a:latin typeface="Cambria Math" panose="02040503050406030204" pitchFamily="18" charset="0"/>
                            </a:rPr>
                            <m:t>−2</m:t>
                          </m:r>
                        </m:e>
                      </m:d>
                      <m:r>
                        <a:rPr lang="pt-BR" sz="2800">
                          <a:solidFill>
                            <a:srgbClr val="002060"/>
                          </a:solidFill>
                          <a:latin typeface="Cambria Math" panose="02040503050406030204" pitchFamily="18" charset="0"/>
                        </a:rPr>
                        <m:t> </m:t>
                      </m:r>
                      <m:sSup>
                        <m:sSupPr>
                          <m:ctrlPr>
                            <a:rPr lang="pt-BR" sz="2800" i="1">
                              <a:solidFill>
                                <a:srgbClr val="002060"/>
                              </a:solidFill>
                              <a:latin typeface="Cambria Math" panose="02040503050406030204" pitchFamily="18" charset="0"/>
                            </a:rPr>
                          </m:ctrlPr>
                        </m:sSupPr>
                        <m:e>
                          <m:r>
                            <a:rPr lang="pt-BR" sz="2800">
                              <a:solidFill>
                                <a:srgbClr val="002060"/>
                              </a:solidFill>
                              <a:latin typeface="Cambria Math" panose="02040503050406030204" pitchFamily="18" charset="0"/>
                            </a:rPr>
                            <m:t>2</m:t>
                          </m:r>
                        </m:e>
                        <m:sup>
                          <m:r>
                            <m:rPr>
                              <m:sty m:val="p"/>
                            </m:rPr>
                            <a:rPr lang="pt-BR" sz="2800">
                              <a:solidFill>
                                <a:srgbClr val="002060"/>
                              </a:solidFill>
                              <a:latin typeface="Cambria Math" panose="02040503050406030204" pitchFamily="18" charset="0"/>
                            </a:rPr>
                            <m:t>n</m:t>
                          </m:r>
                          <m:r>
                            <a:rPr lang="en-IN" sz="2800">
                              <a:solidFill>
                                <a:srgbClr val="002060"/>
                              </a:solidFill>
                              <a:latin typeface="Cambria Math" panose="02040503050406030204" pitchFamily="18" charset="0"/>
                            </a:rPr>
                            <m:t>−2</m:t>
                          </m:r>
                        </m:sup>
                      </m:sSup>
                    </m:oMath>
                  </m:oMathPara>
                </a14:m>
                <a:endParaRPr lang="en-IN" sz="2800" dirty="0">
                  <a:solidFill>
                    <a:srgbClr val="002060"/>
                  </a:solidFill>
                </a:endParaRPr>
              </a:p>
            </p:txBody>
          </p:sp>
        </mc:Choice>
        <mc:Fallback xmlns="">
          <p:sp>
            <p:nvSpPr>
              <p:cNvPr id="24" name="TextBox 23">
                <a:extLst>
                  <a:ext uri="{FF2B5EF4-FFF2-40B4-BE49-F238E27FC236}">
                    <a16:creationId xmlns:a16="http://schemas.microsoft.com/office/drawing/2014/main" id="{2AB38836-ED6E-4B45-B586-B1CD9A8CCF6C}"/>
                  </a:ext>
                </a:extLst>
              </p:cNvPr>
              <p:cNvSpPr txBox="1">
                <a:spLocks noRot="1" noChangeAspect="1" noMove="1" noResize="1" noEditPoints="1" noAdjustHandles="1" noChangeArrowheads="1" noChangeShapeType="1" noTextEdit="1"/>
              </p:cNvSpPr>
              <p:nvPr/>
            </p:nvSpPr>
            <p:spPr>
              <a:xfrm>
                <a:off x="5105014" y="5598881"/>
                <a:ext cx="5142465" cy="52322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F385DE5-8989-410B-BD61-214315A7CB5A}"/>
                  </a:ext>
                </a:extLst>
              </p:cNvPr>
              <p:cNvSpPr txBox="1"/>
              <p:nvPr/>
            </p:nvSpPr>
            <p:spPr>
              <a:xfrm>
                <a:off x="4772913" y="2214415"/>
                <a:ext cx="1396782"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b="0" i="0" smtClean="0">
                          <a:latin typeface="Cambria Math" panose="02040503050406030204" pitchFamily="18" charset="0"/>
                        </a:rPr>
                        <m:t>+ </m:t>
                      </m:r>
                      <m:sSub>
                        <m:sSubPr>
                          <m:ctrlPr>
                            <a:rPr lang="en-IN" i="1">
                              <a:latin typeface="Cambria Math" panose="02040503050406030204" pitchFamily="18" charset="0"/>
                            </a:rPr>
                          </m:ctrlPr>
                        </m:sSubPr>
                        <m:e>
                          <m:r>
                            <m:rPr>
                              <m:sty m:val="p"/>
                            </m:rPr>
                            <a:rPr lang="en-IN" i="0">
                              <a:latin typeface="Cambria Math" panose="02040503050406030204" pitchFamily="18" charset="0"/>
                            </a:rPr>
                            <m:t>P</m:t>
                          </m:r>
                        </m:e>
                        <m:sub>
                          <m:r>
                            <a:rPr lang="en-IN" i="0">
                              <a:latin typeface="Cambria Math" panose="02040503050406030204" pitchFamily="18" charset="0"/>
                            </a:rPr>
                            <m:t>0</m:t>
                          </m:r>
                        </m:sub>
                      </m:sSub>
                      <m:r>
                        <a:rPr lang="en-IN" i="0">
                          <a:latin typeface="Cambria Math" panose="02040503050406030204" pitchFamily="18" charset="0"/>
                        </a:rPr>
                        <m:t> </m:t>
                      </m:r>
                      <m:r>
                        <m:rPr>
                          <m:sty m:val="p"/>
                        </m:rPr>
                        <a:rPr lang="en-IN" b="0" i="0" smtClean="0">
                          <a:latin typeface="Cambria Math" panose="02040503050406030204" pitchFamily="18" charset="0"/>
                        </a:rPr>
                        <m:t>n</m:t>
                      </m:r>
                      <m:r>
                        <a:rPr lang="en-IN" b="0" i="1" smtClean="0">
                          <a:latin typeface="Cambria Math" panose="02040503050406030204" pitchFamily="18" charset="0"/>
                        </a:rPr>
                        <m:t> </m:t>
                      </m:r>
                      <m:sSup>
                        <m:sSupPr>
                          <m:ctrlPr>
                            <a:rPr lang="en-IN" i="1">
                              <a:latin typeface="Cambria Math" panose="02040503050406030204" pitchFamily="18" charset="0"/>
                            </a:rPr>
                          </m:ctrlPr>
                        </m:sSupPr>
                        <m:e>
                          <m:r>
                            <a:rPr lang="en-IN" i="0">
                              <a:latin typeface="Cambria Math" panose="02040503050406030204" pitchFamily="18" charset="0"/>
                            </a:rPr>
                            <m:t>2</m:t>
                          </m:r>
                        </m:e>
                        <m:sup>
                          <m:r>
                            <m:rPr>
                              <m:sty m:val="p"/>
                            </m:rPr>
                            <a:rPr lang="en-IN" i="0">
                              <a:latin typeface="Cambria Math" panose="02040503050406030204" pitchFamily="18" charset="0"/>
                            </a:rPr>
                            <m:t>n</m:t>
                          </m:r>
                        </m:sup>
                      </m:sSup>
                    </m:oMath>
                  </m:oMathPara>
                </a14:m>
                <a:endParaRPr lang="en-GB" dirty="0">
                  <a:solidFill>
                    <a:srgbClr val="002060"/>
                  </a:solidFill>
                  <a:latin typeface="+mj-lt"/>
                </a:endParaRPr>
              </a:p>
            </p:txBody>
          </p:sp>
        </mc:Choice>
        <mc:Fallback xmlns="">
          <p:sp>
            <p:nvSpPr>
              <p:cNvPr id="21" name="TextBox 20">
                <a:extLst>
                  <a:ext uri="{FF2B5EF4-FFF2-40B4-BE49-F238E27FC236}">
                    <a16:creationId xmlns:a16="http://schemas.microsoft.com/office/drawing/2014/main" id="{DF385DE5-8989-410B-BD61-214315A7CB5A}"/>
                  </a:ext>
                </a:extLst>
              </p:cNvPr>
              <p:cNvSpPr txBox="1">
                <a:spLocks noRot="1" noChangeAspect="1" noMove="1" noResize="1" noEditPoints="1" noAdjustHandles="1" noChangeArrowheads="1" noChangeShapeType="1" noTextEdit="1"/>
              </p:cNvSpPr>
              <p:nvPr/>
            </p:nvSpPr>
            <p:spPr>
              <a:xfrm>
                <a:off x="4772913" y="2214415"/>
                <a:ext cx="1396782" cy="5232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704AADF-0999-4BAF-9C53-F10274BC5DFC}"/>
                  </a:ext>
                </a:extLst>
              </p:cNvPr>
              <p:cNvSpPr txBox="1"/>
              <p:nvPr/>
            </p:nvSpPr>
            <p:spPr>
              <a:xfrm>
                <a:off x="3044622" y="2214415"/>
                <a:ext cx="1824558"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14:m>
                  <m:oMathPara xmlns:m="http://schemas.openxmlformats.org/officeDocument/2006/math">
                    <m:oMathParaPr>
                      <m:jc m:val="left"/>
                    </m:oMathParaPr>
                    <m:oMath xmlns:m="http://schemas.openxmlformats.org/officeDocument/2006/math">
                      <m:r>
                        <a:rPr lang="en-IN"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0</m:t>
                          </m:r>
                        </m:sub>
                      </m:sSub>
                      <m:r>
                        <a:rPr lang="en-IN">
                          <a:latin typeface="Cambria Math" panose="02040503050406030204" pitchFamily="18" charset="0"/>
                        </a:rPr>
                        <m:t> </m:t>
                      </m:r>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P</m:t>
                          </m:r>
                        </m:e>
                        <m:sub>
                          <m:r>
                            <a:rPr lang="en-IN" b="0" i="0" smtClean="0">
                              <a:latin typeface="Cambria Math" panose="02040503050406030204" pitchFamily="18" charset="0"/>
                            </a:rPr>
                            <m:t>1</m:t>
                          </m:r>
                        </m:sub>
                      </m:sSub>
                      <m:r>
                        <m:rPr>
                          <m:sty m:val="p"/>
                        </m:rPr>
                        <a:rPr lang="en-IN" b="0" i="0" smtClean="0">
                          <a:latin typeface="Cambria Math" panose="02040503050406030204" pitchFamily="18" charset="0"/>
                        </a:rPr>
                        <m:t>n</m:t>
                      </m:r>
                    </m:oMath>
                  </m:oMathPara>
                </a14:m>
                <a:endParaRPr lang="en-GB" dirty="0">
                  <a:solidFill>
                    <a:srgbClr val="002060"/>
                  </a:solidFill>
                  <a:latin typeface="+mj-lt"/>
                </a:endParaRPr>
              </a:p>
            </p:txBody>
          </p:sp>
        </mc:Choice>
        <mc:Fallback xmlns="">
          <p:sp>
            <p:nvSpPr>
              <p:cNvPr id="26" name="TextBox 25">
                <a:extLst>
                  <a:ext uri="{FF2B5EF4-FFF2-40B4-BE49-F238E27FC236}">
                    <a16:creationId xmlns:a16="http://schemas.microsoft.com/office/drawing/2014/main" id="{A704AADF-0999-4BAF-9C53-F10274BC5DFC}"/>
                  </a:ext>
                </a:extLst>
              </p:cNvPr>
              <p:cNvSpPr txBox="1">
                <a:spLocks noRot="1" noChangeAspect="1" noMove="1" noResize="1" noEditPoints="1" noAdjustHandles="1" noChangeArrowheads="1" noChangeShapeType="1" noTextEdit="1"/>
              </p:cNvSpPr>
              <p:nvPr/>
            </p:nvSpPr>
            <p:spPr>
              <a:xfrm>
                <a:off x="3044622" y="2214415"/>
                <a:ext cx="1824558" cy="523220"/>
              </a:xfrm>
              <a:prstGeom prst="rect">
                <a:avLst/>
              </a:prstGeom>
              <a:blipFill>
                <a:blip r:embed="rId1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6646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par>
                          <p:cTn id="31" fill="hold">
                            <p:stCondLst>
                              <p:cond delay="0"/>
                            </p:stCondLst>
                            <p:childTnLst>
                              <p:par>
                                <p:cTn id="32" presetID="3" presetClass="emph" presetSubtype="2" fill="hold" grpId="1" nodeType="afterEffect">
                                  <p:stCondLst>
                                    <p:cond delay="0"/>
                                  </p:stCondLst>
                                  <p:childTnLst>
                                    <p:animClr clrSpc="rgb" dir="cw">
                                      <p:cBhvr override="childStyle">
                                        <p:cTn id="33" dur="10" fill="hold"/>
                                        <p:tgtEl>
                                          <p:spTgt spid="20"/>
                                        </p:tgtEl>
                                        <p:attrNameLst>
                                          <p:attrName>style.color</p:attrName>
                                        </p:attrNameLst>
                                      </p:cBhvr>
                                      <p:to>
                                        <a:srgbClr val="002060"/>
                                      </p:to>
                                    </p:animClr>
                                  </p:childTnLst>
                                </p:cTn>
                              </p:par>
                            </p:childTnLst>
                          </p:cTn>
                        </p:par>
                        <p:par>
                          <p:cTn id="34" fill="hold">
                            <p:stCondLst>
                              <p:cond delay="10"/>
                            </p:stCondLst>
                            <p:childTnLst>
                              <p:par>
                                <p:cTn id="35" presetID="1" presetClass="exit" presetSubtype="0" fill="hold" grpId="1" nodeType="after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5" grpId="0"/>
      <p:bldP spid="80" grpId="0"/>
      <p:bldP spid="20" grpId="0"/>
      <p:bldP spid="20" grpId="1"/>
      <p:bldP spid="22" grpId="0"/>
      <p:bldP spid="22" grpId="1"/>
      <p:bldP spid="23" grpId="0"/>
      <p:bldP spid="23" grpId="1"/>
      <p:bldP spid="24" grpId="0"/>
      <p:bldP spid="2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01C8A924-BDDB-4A88-82AE-C878755ACE50}"/>
                  </a:ext>
                </a:extLst>
              </p:cNvPr>
              <p:cNvSpPr/>
              <p:nvPr/>
            </p:nvSpPr>
            <p:spPr>
              <a:xfrm>
                <a:off x="1932218" y="4743385"/>
                <a:ext cx="10259781" cy="1126462"/>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ea typeface="Cambria Math" panose="02040503050406030204" pitchFamily="18" charset="0"/>
                            </a:rPr>
                          </m:ctrlPr>
                        </m:dPr>
                        <m:e>
                          <m:r>
                            <a:rPr lang="en-IN" sz="2800" b="0" i="0" smtClean="0">
                              <a:solidFill>
                                <a:srgbClr val="002060"/>
                              </a:solidFill>
                              <a:latin typeface="Cambria Math" panose="02040503050406030204" pitchFamily="18" charset="0"/>
                              <a:ea typeface="Cambria Math" panose="02040503050406030204" pitchFamily="18" charset="0"/>
                            </a:rPr>
                            <m:t> </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IN" sz="2800" i="0">
                                  <a:solidFill>
                                    <a:srgbClr val="002060"/>
                                  </a:solidFill>
                                  <a:latin typeface="Cambria Math" panose="02040503050406030204" pitchFamily="18" charset="0"/>
                                  <a:ea typeface="Cambria Math" panose="02040503050406030204" pitchFamily="18" charset="0"/>
                                </a:rPr>
                                <m:t>1</m:t>
                              </m:r>
                            </m:sub>
                          </m:sSub>
                          <m:r>
                            <a:rPr lang="en-IN" sz="2800" i="0">
                              <a:solidFill>
                                <a:srgbClr val="002060"/>
                              </a:solidFill>
                              <a:latin typeface="Cambria Math" panose="02040503050406030204" pitchFamily="18" charset="0"/>
                              <a:ea typeface="Cambria Math" panose="02040503050406030204" pitchFamily="18" charset="0"/>
                            </a:rPr>
                            <m:t>−</m:t>
                          </m:r>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IN" sz="2800" i="0">
                                  <a:solidFill>
                                    <a:srgbClr val="002060"/>
                                  </a:solidFill>
                                  <a:latin typeface="Cambria Math" panose="02040503050406030204" pitchFamily="18" charset="0"/>
                                  <a:ea typeface="Cambria Math" panose="02040503050406030204" pitchFamily="18" charset="0"/>
                                </a:rPr>
                                <m:t>1</m:t>
                              </m:r>
                            </m:sub>
                          </m:sSub>
                          <m:r>
                            <a:rPr lang="en-GB" sz="2800" i="0">
                              <a:solidFill>
                                <a:srgbClr val="002060"/>
                              </a:solidFill>
                              <a:latin typeface="Cambria Math" panose="02040503050406030204" pitchFamily="18" charset="0"/>
                              <a:ea typeface="Cambria Math" panose="02040503050406030204" pitchFamily="18" charset="0"/>
                            </a:rPr>
                            <m:t>+6</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IN" sz="2800" i="0">
                                  <a:solidFill>
                                    <a:srgbClr val="002060"/>
                                  </a:solidFill>
                                  <a:latin typeface="Cambria Math" panose="02040503050406030204" pitchFamily="18" charset="0"/>
                                  <a:ea typeface="Cambria Math" panose="02040503050406030204" pitchFamily="18" charset="0"/>
                                </a:rPr>
                                <m:t>1</m:t>
                              </m:r>
                            </m:sub>
                          </m:sSub>
                          <m:r>
                            <m:rPr>
                              <m:nor/>
                            </m:rPr>
                            <a:rPr lang="en-GB" sz="2800" dirty="0">
                              <a:solidFill>
                                <a:srgbClr val="002060"/>
                              </a:solidFill>
                              <a:latin typeface="Cambria Math" panose="02040503050406030204" pitchFamily="18" charset="0"/>
                              <a:ea typeface="Cambria Math" panose="02040503050406030204" pitchFamily="18" charset="0"/>
                            </a:rPr>
                            <m:t> </m:t>
                          </m:r>
                        </m:e>
                      </m:d>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b="0" i="0" smtClean="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b="0" i="0" smtClean="0">
                              <a:solidFill>
                                <a:srgbClr val="002060"/>
                              </a:solidFill>
                              <a:latin typeface="Cambria Math" panose="02040503050406030204" pitchFamily="18" charset="0"/>
                              <a:ea typeface="Cambria Math" panose="02040503050406030204" pitchFamily="18" charset="0"/>
                            </a:rPr>
                            <m:t> </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0</m:t>
                              </m:r>
                            </m:sub>
                          </m:sSub>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0</m:t>
                              </m:r>
                            </m:sub>
                          </m:sSub>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1</m:t>
                              </m:r>
                            </m:sub>
                          </m:sSub>
                          <m:r>
                            <a:rPr lang="en-GB" sz="2800" i="0">
                              <a:solidFill>
                                <a:srgbClr val="002060"/>
                              </a:solidFill>
                              <a:latin typeface="Cambria Math" panose="02040503050406030204" pitchFamily="18" charset="0"/>
                              <a:ea typeface="Cambria Math" panose="02040503050406030204" pitchFamily="18" charset="0"/>
                            </a:rPr>
                            <m:t>+6</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0</m:t>
                              </m:r>
                            </m:sub>
                          </m:sSub>
                          <m:r>
                            <a:rPr lang="en-GB" sz="2800" i="0">
                              <a:solidFill>
                                <a:srgbClr val="002060"/>
                              </a:solidFill>
                              <a:latin typeface="Cambria Math" panose="02040503050406030204" pitchFamily="18" charset="0"/>
                              <a:ea typeface="Cambria Math" panose="02040503050406030204" pitchFamily="18" charset="0"/>
                            </a:rPr>
                            <m:t>−12</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1</m:t>
                              </m:r>
                            </m:sub>
                          </m:sSub>
                          <m:r>
                            <m:rPr>
                              <m:nor/>
                            </m:rPr>
                            <a:rPr lang="en-GB" sz="2800" dirty="0">
                              <a:solidFill>
                                <a:srgbClr val="002060"/>
                              </a:solidFill>
                              <a:latin typeface="Cambria Math" panose="02040503050406030204" pitchFamily="18" charset="0"/>
                              <a:ea typeface="Cambria Math" panose="02040503050406030204" pitchFamily="18" charset="0"/>
                            </a:rPr>
                            <m:t> </m:t>
                          </m:r>
                        </m:e>
                      </m:d>
                    </m:oMath>
                  </m:oMathPara>
                </a14:m>
                <a:endParaRPr lang="en-GB" sz="2800" dirty="0">
                  <a:solidFill>
                    <a:srgbClr val="002060"/>
                  </a:solidFill>
                  <a:latin typeface="Cambria Math" panose="02040503050406030204" pitchFamily="18" charset="0"/>
                  <a:ea typeface="Cambria Math" panose="02040503050406030204" pitchFamily="18" charset="0"/>
                </a:endParaRPr>
              </a:p>
              <a:p>
                <a:pPr marL="261938">
                  <a:lnSpc>
                    <a:spcPct val="120000"/>
                  </a:lnSpc>
                </a:pPr>
                <a14:m>
                  <m:oMathPara xmlns:m="http://schemas.openxmlformats.org/officeDocument/2006/math">
                    <m:oMathParaPr>
                      <m:jc m:val="left"/>
                    </m:oMathParaPr>
                    <m:oMath xmlns:m="http://schemas.openxmlformats.org/officeDocument/2006/math">
                      <m:r>
                        <a:rPr lang="en-GB" sz="2800" i="0" smtClean="0">
                          <a:solidFill>
                            <a:srgbClr val="002060"/>
                          </a:solidFill>
                          <a:latin typeface="Cambria Math" panose="02040503050406030204" pitchFamily="18" charset="0"/>
                          <a:ea typeface="Cambria Math" panose="02040503050406030204" pitchFamily="18" charset="0"/>
                        </a:rPr>
                        <m:t>+</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GB" sz="2800" i="0">
                          <a:solidFill>
                            <a:srgbClr val="002060"/>
                          </a:solidFill>
                          <a:latin typeface="Cambria Math" panose="02040503050406030204" pitchFamily="18" charset="0"/>
                          <a:ea typeface="Cambria Math" panose="02040503050406030204" pitchFamily="18" charset="0"/>
                        </a:rPr>
                        <m:t>n</m:t>
                      </m:r>
                      <m:r>
                        <a:rPr lang="en-IN" sz="2800" i="0">
                          <a:solidFill>
                            <a:srgbClr val="002060"/>
                          </a:solidFill>
                          <a:latin typeface="Cambria Math" panose="02040503050406030204" pitchFamily="18" charset="0"/>
                          <a:ea typeface="Cambria Math" panose="02040503050406030204" pitchFamily="18" charset="0"/>
                        </a:rPr>
                        <m:t> </m:t>
                      </m:r>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sup>
                      </m:sSup>
                      <m:r>
                        <a:rPr lang="en-IN" sz="2800" b="0" i="0" smtClean="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b="0" i="0" smtClean="0">
                              <a:solidFill>
                                <a:srgbClr val="002060"/>
                              </a:solidFill>
                              <a:latin typeface="Cambria Math" panose="02040503050406030204" pitchFamily="18" charset="0"/>
                              <a:ea typeface="Cambria Math" panose="02040503050406030204" pitchFamily="18" charset="0"/>
                            </a:rPr>
                            <m:t> −</m:t>
                          </m:r>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GB" sz="2800" i="0" smtClean="0">
                              <a:solidFill>
                                <a:srgbClr val="002060"/>
                              </a:solidFill>
                              <a:latin typeface="Cambria Math" panose="02040503050406030204" pitchFamily="18" charset="0"/>
                              <a:ea typeface="Cambria Math" panose="02040503050406030204" pitchFamily="18" charset="0"/>
                            </a:rPr>
                            <m:t>n</m:t>
                          </m:r>
                          <m:r>
                            <a:rPr lang="en-IN" sz="2800" b="0" i="0" smtClean="0">
                              <a:solidFill>
                                <a:srgbClr val="002060"/>
                              </a:solidFill>
                              <a:latin typeface="Cambria Math" panose="02040503050406030204" pitchFamily="18" charset="0"/>
                              <a:ea typeface="Cambria Math" panose="02040503050406030204" pitchFamily="18" charset="0"/>
                            </a:rPr>
                            <m:t>+</m:t>
                          </m:r>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a:rPr lang="en-IN" sz="2800" b="0" i="0" smtClean="0">
                              <a:solidFill>
                                <a:srgbClr val="002060"/>
                              </a:solidFill>
                              <a:latin typeface="Cambria Math" panose="02040503050406030204" pitchFamily="18" charset="0"/>
                              <a:ea typeface="Cambria Math" panose="02040503050406030204" pitchFamily="18" charset="0"/>
                            </a:rPr>
                            <m:t> </m:t>
                          </m:r>
                        </m:e>
                      </m:d>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−1</m:t>
                          </m:r>
                        </m:sup>
                      </m:sSup>
                      <m:r>
                        <a:rPr lang="en-GB" sz="2800" i="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b="0" i="0" smtClean="0">
                              <a:solidFill>
                                <a:srgbClr val="002060"/>
                              </a:solidFill>
                              <a:latin typeface="Cambria Math" panose="02040503050406030204" pitchFamily="18" charset="0"/>
                              <a:ea typeface="Cambria Math" panose="02040503050406030204" pitchFamily="18" charset="0"/>
                            </a:rPr>
                            <m:t> </m:t>
                          </m:r>
                          <m:r>
                            <a:rPr lang="en-GB" sz="2800" i="0" smtClean="0">
                              <a:solidFill>
                                <a:srgbClr val="002060"/>
                              </a:solidFill>
                              <a:latin typeface="Cambria Math" panose="02040503050406030204" pitchFamily="18" charset="0"/>
                              <a:ea typeface="Cambria Math" panose="02040503050406030204" pitchFamily="18" charset="0"/>
                            </a:rPr>
                            <m:t>6</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−12</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a:rPr lang="en-IN" sz="2800" b="0" i="0" smtClean="0">
                              <a:solidFill>
                                <a:srgbClr val="002060"/>
                              </a:solidFill>
                              <a:latin typeface="Cambria Math" panose="02040503050406030204" pitchFamily="18" charset="0"/>
                              <a:ea typeface="Cambria Math" panose="02040503050406030204" pitchFamily="18" charset="0"/>
                            </a:rPr>
                            <m:t> </m:t>
                          </m:r>
                        </m:e>
                      </m:d>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−2</m:t>
                          </m:r>
                        </m:sup>
                      </m:sSup>
                      <m:r>
                        <a:rPr lang="en-GB" sz="2800" i="0">
                          <a:solidFill>
                            <a:srgbClr val="002060"/>
                          </a:solidFill>
                          <a:latin typeface="Cambria Math" panose="02040503050406030204" pitchFamily="18" charset="0"/>
                          <a:ea typeface="Cambria Math" panose="02040503050406030204" pitchFamily="18" charset="0"/>
                        </a:rPr>
                        <m:t>=</m:t>
                      </m:r>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m:t>
                      </m:r>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sup>
                      </m:sSup>
                    </m:oMath>
                  </m:oMathPara>
                </a14:m>
                <a:endParaRPr lang="en-GB" sz="2800" dirty="0">
                  <a:solidFill>
                    <a:srgbClr val="002060"/>
                  </a:solidFill>
                  <a:latin typeface="Cambria Math" panose="02040503050406030204" pitchFamily="18" charset="0"/>
                  <a:ea typeface="Cambria Math" panose="02040503050406030204" pitchFamily="18" charset="0"/>
                </a:endParaRPr>
              </a:p>
            </p:txBody>
          </p:sp>
        </mc:Choice>
        <mc:Fallback xmlns="">
          <p:sp>
            <p:nvSpPr>
              <p:cNvPr id="48" name="Rectangle 47">
                <a:extLst>
                  <a:ext uri="{FF2B5EF4-FFF2-40B4-BE49-F238E27FC236}">
                    <a16:creationId xmlns:a16="http://schemas.microsoft.com/office/drawing/2014/main" id="{01C8A924-BDDB-4A88-82AE-C878755ACE50}"/>
                  </a:ext>
                </a:extLst>
              </p:cNvPr>
              <p:cNvSpPr>
                <a:spLocks noRot="1" noChangeAspect="1" noMove="1" noResize="1" noEditPoints="1" noAdjustHandles="1" noChangeArrowheads="1" noChangeShapeType="1" noTextEdit="1"/>
              </p:cNvSpPr>
              <p:nvPr/>
            </p:nvSpPr>
            <p:spPr>
              <a:xfrm>
                <a:off x="1932218" y="4743385"/>
                <a:ext cx="10259781" cy="112646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056FE1D-59D3-4910-98AE-8868E2F09A68}"/>
                  </a:ext>
                </a:extLst>
              </p:cNvPr>
              <p:cNvSpPr/>
              <p:nvPr/>
            </p:nvSpPr>
            <p:spPr>
              <a:xfrm>
                <a:off x="1932218" y="4743385"/>
                <a:ext cx="10259781" cy="1126462"/>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ea typeface="Cambria Math" panose="02040503050406030204" pitchFamily="18" charset="0"/>
                            </a:rPr>
                          </m:ctrlPr>
                        </m:dPr>
                        <m:e>
                          <m:r>
                            <a:rPr lang="en-IN" sz="2800" b="0" i="0" smtClean="0">
                              <a:solidFill>
                                <a:schemeClr val="bg1"/>
                              </a:solidFill>
                              <a:latin typeface="Cambria Math" panose="02040503050406030204" pitchFamily="18" charset="0"/>
                              <a:ea typeface="Cambria Math" panose="02040503050406030204" pitchFamily="18" charset="0"/>
                            </a:rPr>
                            <m:t> </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IN" sz="2800" i="0">
                                  <a:solidFill>
                                    <a:schemeClr val="bg1"/>
                                  </a:solidFill>
                                  <a:latin typeface="Cambria Math" panose="02040503050406030204" pitchFamily="18" charset="0"/>
                                  <a:ea typeface="Cambria Math" panose="02040503050406030204" pitchFamily="18" charset="0"/>
                                </a:rPr>
                                <m:t>1</m:t>
                              </m:r>
                            </m:sub>
                          </m:sSub>
                          <m:r>
                            <a:rPr lang="en-IN" sz="2800" i="0">
                              <a:solidFill>
                                <a:schemeClr val="bg1"/>
                              </a:solidFill>
                              <a:latin typeface="Cambria Math" panose="02040503050406030204" pitchFamily="18" charset="0"/>
                              <a:ea typeface="Cambria Math" panose="02040503050406030204" pitchFamily="18" charset="0"/>
                            </a:rPr>
                            <m:t>−</m:t>
                          </m:r>
                          <m:r>
                            <a:rPr lang="en-GB" sz="2800" i="0">
                              <a:solidFill>
                                <a:schemeClr val="bg1"/>
                              </a:solidFill>
                              <a:latin typeface="Cambria Math" panose="02040503050406030204" pitchFamily="18" charset="0"/>
                              <a:ea typeface="Cambria Math" panose="02040503050406030204" pitchFamily="18" charset="0"/>
                            </a:rPr>
                            <m:t>5</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IN" sz="2800" i="0">
                                  <a:solidFill>
                                    <a:schemeClr val="bg1"/>
                                  </a:solidFill>
                                  <a:latin typeface="Cambria Math" panose="02040503050406030204" pitchFamily="18" charset="0"/>
                                  <a:ea typeface="Cambria Math" panose="02040503050406030204" pitchFamily="18" charset="0"/>
                                </a:rPr>
                                <m:t>1</m:t>
                              </m:r>
                            </m:sub>
                          </m:sSub>
                          <m:r>
                            <a:rPr lang="en-GB" sz="2800" i="0">
                              <a:solidFill>
                                <a:schemeClr val="bg1"/>
                              </a:solidFill>
                              <a:latin typeface="Cambria Math" panose="02040503050406030204" pitchFamily="18" charset="0"/>
                              <a:ea typeface="Cambria Math" panose="02040503050406030204" pitchFamily="18" charset="0"/>
                            </a:rPr>
                            <m:t>+6</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IN" sz="2800" i="0">
                                  <a:solidFill>
                                    <a:schemeClr val="bg1"/>
                                  </a:solidFill>
                                  <a:latin typeface="Cambria Math" panose="02040503050406030204" pitchFamily="18" charset="0"/>
                                  <a:ea typeface="Cambria Math" panose="02040503050406030204" pitchFamily="18" charset="0"/>
                                </a:rPr>
                                <m:t>1</m:t>
                              </m:r>
                            </m:sub>
                          </m:sSub>
                          <m:r>
                            <m:rPr>
                              <m:nor/>
                            </m:rPr>
                            <a:rPr lang="en-GB" sz="2800" dirty="0">
                              <a:solidFill>
                                <a:schemeClr val="bg1"/>
                              </a:solidFill>
                              <a:latin typeface="Cambria Math" panose="02040503050406030204" pitchFamily="18" charset="0"/>
                              <a:ea typeface="Cambria Math" panose="02040503050406030204" pitchFamily="18" charset="0"/>
                            </a:rPr>
                            <m:t> </m:t>
                          </m:r>
                        </m:e>
                      </m:d>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b="0" i="0" smtClean="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b="0" i="0" smtClean="0">
                              <a:solidFill>
                                <a:schemeClr val="bg1"/>
                              </a:solidFill>
                              <a:latin typeface="Cambria Math" panose="02040503050406030204" pitchFamily="18" charset="0"/>
                              <a:ea typeface="Cambria Math" panose="02040503050406030204" pitchFamily="18" charset="0"/>
                            </a:rPr>
                            <m:t> </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0</m:t>
                              </m:r>
                            </m:sub>
                          </m:sSub>
                          <m:r>
                            <a:rPr lang="en-GB" sz="2800" i="0">
                              <a:solidFill>
                                <a:schemeClr val="bg1"/>
                              </a:solidFill>
                              <a:latin typeface="Cambria Math" panose="02040503050406030204" pitchFamily="18" charset="0"/>
                              <a:ea typeface="Cambria Math" panose="02040503050406030204" pitchFamily="18" charset="0"/>
                            </a:rPr>
                            <m:t>−5</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0</m:t>
                              </m:r>
                            </m:sub>
                          </m:sSub>
                          <m:r>
                            <a:rPr lang="en-GB" sz="2800" i="0">
                              <a:solidFill>
                                <a:schemeClr val="bg1"/>
                              </a:solidFill>
                              <a:latin typeface="Cambria Math" panose="02040503050406030204" pitchFamily="18" charset="0"/>
                              <a:ea typeface="Cambria Math" panose="02040503050406030204" pitchFamily="18" charset="0"/>
                            </a:rPr>
                            <m:t>+5</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1</m:t>
                              </m:r>
                            </m:sub>
                          </m:sSub>
                          <m:r>
                            <a:rPr lang="en-GB" sz="2800" i="0">
                              <a:solidFill>
                                <a:schemeClr val="bg1"/>
                              </a:solidFill>
                              <a:latin typeface="Cambria Math" panose="02040503050406030204" pitchFamily="18" charset="0"/>
                              <a:ea typeface="Cambria Math" panose="02040503050406030204" pitchFamily="18" charset="0"/>
                            </a:rPr>
                            <m:t>+6</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0</m:t>
                              </m:r>
                            </m:sub>
                          </m:sSub>
                          <m:r>
                            <a:rPr lang="en-GB" sz="2800" i="0">
                              <a:solidFill>
                                <a:schemeClr val="bg1"/>
                              </a:solidFill>
                              <a:latin typeface="Cambria Math" panose="02040503050406030204" pitchFamily="18" charset="0"/>
                              <a:ea typeface="Cambria Math" panose="02040503050406030204" pitchFamily="18" charset="0"/>
                            </a:rPr>
                            <m:t>−12</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1</m:t>
                              </m:r>
                            </m:sub>
                          </m:sSub>
                          <m:r>
                            <m:rPr>
                              <m:nor/>
                            </m:rPr>
                            <a:rPr lang="en-GB" sz="2800" dirty="0">
                              <a:solidFill>
                                <a:schemeClr val="bg1"/>
                              </a:solidFill>
                              <a:latin typeface="Cambria Math" panose="02040503050406030204" pitchFamily="18" charset="0"/>
                              <a:ea typeface="Cambria Math" panose="02040503050406030204" pitchFamily="18" charset="0"/>
                            </a:rPr>
                            <m:t> </m:t>
                          </m:r>
                        </m:e>
                      </m:d>
                    </m:oMath>
                  </m:oMathPara>
                </a14:m>
                <a:endParaRPr lang="en-GB" sz="2800" dirty="0">
                  <a:solidFill>
                    <a:schemeClr val="bg1"/>
                  </a:solidFill>
                  <a:latin typeface="Cambria Math" panose="02040503050406030204" pitchFamily="18" charset="0"/>
                  <a:ea typeface="Cambria Math" panose="02040503050406030204" pitchFamily="18" charset="0"/>
                </a:endParaRPr>
              </a:p>
              <a:p>
                <a:pPr marL="261938">
                  <a:lnSpc>
                    <a:spcPct val="120000"/>
                  </a:lnSpc>
                </a:pPr>
                <a14:m>
                  <m:oMathPara xmlns:m="http://schemas.openxmlformats.org/officeDocument/2006/math">
                    <m:oMathParaPr>
                      <m:jc m:val="left"/>
                    </m:oMathParaPr>
                    <m:oMath xmlns:m="http://schemas.openxmlformats.org/officeDocument/2006/math">
                      <m:r>
                        <a:rPr lang="en-GB" sz="2800" i="0" smtClean="0">
                          <a:solidFill>
                            <a:schemeClr val="bg1"/>
                          </a:solidFill>
                          <a:latin typeface="Cambria Math" panose="02040503050406030204" pitchFamily="18" charset="0"/>
                          <a:ea typeface="Cambria Math" panose="02040503050406030204" pitchFamily="18" charset="0"/>
                        </a:rPr>
                        <m:t>+</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m:rPr>
                          <m:sty m:val="p"/>
                        </m:rPr>
                        <a:rPr lang="en-GB" sz="2800" i="0">
                          <a:solidFill>
                            <a:schemeClr val="bg1"/>
                          </a:solidFill>
                          <a:latin typeface="Cambria Math" panose="02040503050406030204" pitchFamily="18" charset="0"/>
                          <a:ea typeface="Cambria Math" panose="02040503050406030204" pitchFamily="18" charset="0"/>
                        </a:rPr>
                        <m:t>n</m:t>
                      </m:r>
                      <m:r>
                        <a:rPr lang="en-IN" sz="2800" i="0">
                          <a:solidFill>
                            <a:schemeClr val="bg1"/>
                          </a:solidFill>
                          <a:latin typeface="Cambria Math" panose="02040503050406030204" pitchFamily="18" charset="0"/>
                          <a:ea typeface="Cambria Math" panose="02040503050406030204" pitchFamily="18" charset="0"/>
                        </a:rPr>
                        <m:t> </m:t>
                      </m:r>
                      <m:sSup>
                        <m:sSupPr>
                          <m:ctrlPr>
                            <a:rPr lang="en-GB" sz="2800" i="1">
                              <a:solidFill>
                                <a:schemeClr val="bg1"/>
                              </a:solidFill>
                              <a:latin typeface="Cambria Math" panose="02040503050406030204" pitchFamily="18" charset="0"/>
                              <a:ea typeface="Cambria Math" panose="02040503050406030204" pitchFamily="18" charset="0"/>
                            </a:rPr>
                          </m:ctrlPr>
                        </m:sSupPr>
                        <m:e>
                          <m:r>
                            <a:rPr lang="en-GB" sz="2800" i="0">
                              <a:solidFill>
                                <a:schemeClr val="bg1"/>
                              </a:solidFill>
                              <a:latin typeface="Cambria Math" panose="02040503050406030204" pitchFamily="18" charset="0"/>
                              <a:ea typeface="Cambria Math" panose="02040503050406030204" pitchFamily="18" charset="0"/>
                            </a:rPr>
                            <m:t>2</m:t>
                          </m:r>
                        </m:e>
                        <m:sup>
                          <m:r>
                            <m:rPr>
                              <m:sty m:val="p"/>
                            </m:rPr>
                            <a:rPr lang="en-GB" sz="2800" i="0">
                              <a:solidFill>
                                <a:schemeClr val="bg1"/>
                              </a:solidFill>
                              <a:latin typeface="Cambria Math" panose="02040503050406030204" pitchFamily="18" charset="0"/>
                              <a:ea typeface="Cambria Math" panose="02040503050406030204" pitchFamily="18" charset="0"/>
                            </a:rPr>
                            <m:t>n</m:t>
                          </m:r>
                        </m:sup>
                      </m:sSup>
                      <m:r>
                        <a:rPr lang="en-IN" sz="2800" b="0" i="0" smtClean="0">
                          <a:solidFill>
                            <a:schemeClr val="bg1"/>
                          </a:solidFill>
                          <a:latin typeface="Cambria Math" panose="02040503050406030204" pitchFamily="18" charset="0"/>
                          <a:ea typeface="Cambria Math" panose="02040503050406030204" pitchFamily="18" charset="0"/>
                        </a:rPr>
                        <m:t>+</m:t>
                      </m:r>
                      <m:d>
                        <m:dPr>
                          <m:ctrlPr>
                            <a:rPr lang="en-GB" sz="2800" i="1">
                              <a:solidFill>
                                <a:schemeClr val="bg1"/>
                              </a:solidFill>
                              <a:latin typeface="Cambria Math" panose="02040503050406030204" pitchFamily="18" charset="0"/>
                              <a:ea typeface="Cambria Math" panose="02040503050406030204" pitchFamily="18" charset="0"/>
                            </a:rPr>
                          </m:ctrlPr>
                        </m:dPr>
                        <m:e>
                          <m:r>
                            <a:rPr lang="en-IN" sz="2800" b="0" i="0" smtClean="0">
                              <a:solidFill>
                                <a:schemeClr val="bg1"/>
                              </a:solidFill>
                              <a:latin typeface="Cambria Math" panose="02040503050406030204" pitchFamily="18" charset="0"/>
                              <a:ea typeface="Cambria Math" panose="02040503050406030204" pitchFamily="18" charset="0"/>
                            </a:rPr>
                            <m:t> −</m:t>
                          </m:r>
                          <m:r>
                            <a:rPr lang="en-GB" sz="2800" i="0">
                              <a:solidFill>
                                <a:schemeClr val="bg1"/>
                              </a:solidFill>
                              <a:latin typeface="Cambria Math" panose="02040503050406030204" pitchFamily="18" charset="0"/>
                              <a:ea typeface="Cambria Math" panose="02040503050406030204" pitchFamily="18" charset="0"/>
                            </a:rPr>
                            <m:t>5</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m:rPr>
                              <m:sty m:val="p"/>
                            </m:rPr>
                            <a:rPr lang="en-GB" sz="2800" i="0" smtClean="0">
                              <a:solidFill>
                                <a:schemeClr val="bg1"/>
                              </a:solidFill>
                              <a:latin typeface="Cambria Math" panose="02040503050406030204" pitchFamily="18" charset="0"/>
                              <a:ea typeface="Cambria Math" panose="02040503050406030204" pitchFamily="18" charset="0"/>
                            </a:rPr>
                            <m:t>n</m:t>
                          </m:r>
                          <m:r>
                            <a:rPr lang="en-IN" sz="2800" b="0" i="0" smtClean="0">
                              <a:solidFill>
                                <a:schemeClr val="bg1"/>
                              </a:solidFill>
                              <a:latin typeface="Cambria Math" panose="02040503050406030204" pitchFamily="18" charset="0"/>
                              <a:ea typeface="Cambria Math" panose="02040503050406030204" pitchFamily="18" charset="0"/>
                            </a:rPr>
                            <m:t>+</m:t>
                          </m:r>
                          <m:r>
                            <a:rPr lang="en-GB" sz="2800" i="0">
                              <a:solidFill>
                                <a:schemeClr val="bg1"/>
                              </a:solidFill>
                              <a:latin typeface="Cambria Math" panose="02040503050406030204" pitchFamily="18" charset="0"/>
                              <a:ea typeface="Cambria Math" panose="02040503050406030204" pitchFamily="18" charset="0"/>
                            </a:rPr>
                            <m:t>5</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a:rPr lang="en-IN" sz="2800" b="0" i="0" smtClean="0">
                              <a:solidFill>
                                <a:schemeClr val="bg1"/>
                              </a:solidFill>
                              <a:latin typeface="Cambria Math" panose="02040503050406030204" pitchFamily="18" charset="0"/>
                              <a:ea typeface="Cambria Math" panose="02040503050406030204" pitchFamily="18" charset="0"/>
                            </a:rPr>
                            <m:t> </m:t>
                          </m:r>
                        </m:e>
                      </m:d>
                      <m:sSup>
                        <m:sSupPr>
                          <m:ctrlPr>
                            <a:rPr lang="en-GB" sz="2800" i="1">
                              <a:solidFill>
                                <a:schemeClr val="bg1"/>
                              </a:solidFill>
                              <a:latin typeface="Cambria Math" panose="02040503050406030204" pitchFamily="18" charset="0"/>
                              <a:ea typeface="Cambria Math" panose="02040503050406030204" pitchFamily="18" charset="0"/>
                            </a:rPr>
                          </m:ctrlPr>
                        </m:sSupPr>
                        <m:e>
                          <m:r>
                            <a:rPr lang="en-GB" sz="2800" i="0">
                              <a:solidFill>
                                <a:schemeClr val="bg1"/>
                              </a:solidFill>
                              <a:latin typeface="Cambria Math" panose="02040503050406030204" pitchFamily="18" charset="0"/>
                              <a:ea typeface="Cambria Math" panose="02040503050406030204" pitchFamily="18" charset="0"/>
                            </a:rPr>
                            <m:t>2</m:t>
                          </m:r>
                        </m:e>
                        <m:sup>
                          <m:r>
                            <m:rPr>
                              <m:sty m:val="p"/>
                            </m:rPr>
                            <a:rPr lang="en-GB" sz="2800" i="0">
                              <a:solidFill>
                                <a:schemeClr val="bg1"/>
                              </a:solidFill>
                              <a:latin typeface="Cambria Math" panose="02040503050406030204" pitchFamily="18" charset="0"/>
                              <a:ea typeface="Cambria Math" panose="02040503050406030204" pitchFamily="18" charset="0"/>
                            </a:rPr>
                            <m:t>n</m:t>
                          </m:r>
                          <m:r>
                            <a:rPr lang="en-GB" sz="2800" i="0">
                              <a:solidFill>
                                <a:schemeClr val="bg1"/>
                              </a:solidFill>
                              <a:latin typeface="Cambria Math" panose="02040503050406030204" pitchFamily="18" charset="0"/>
                              <a:ea typeface="Cambria Math" panose="02040503050406030204" pitchFamily="18" charset="0"/>
                            </a:rPr>
                            <m:t>−1</m:t>
                          </m:r>
                        </m:sup>
                      </m:sSup>
                      <m:r>
                        <a:rPr lang="en-GB" sz="2800" i="0">
                          <a:solidFill>
                            <a:schemeClr val="bg1"/>
                          </a:solidFill>
                          <a:latin typeface="Cambria Math" panose="02040503050406030204" pitchFamily="18" charset="0"/>
                          <a:ea typeface="Cambria Math" panose="02040503050406030204" pitchFamily="18" charset="0"/>
                        </a:rPr>
                        <m:t>+</m:t>
                      </m:r>
                      <m:d>
                        <m:dPr>
                          <m:ctrlPr>
                            <a:rPr lang="en-GB" sz="2800" i="1">
                              <a:solidFill>
                                <a:schemeClr val="bg1"/>
                              </a:solidFill>
                              <a:latin typeface="Cambria Math" panose="02040503050406030204" pitchFamily="18" charset="0"/>
                              <a:ea typeface="Cambria Math" panose="02040503050406030204" pitchFamily="18" charset="0"/>
                            </a:rPr>
                          </m:ctrlPr>
                        </m:dPr>
                        <m:e>
                          <m:r>
                            <a:rPr lang="en-IN" sz="2800" b="0" i="0" smtClean="0">
                              <a:solidFill>
                                <a:schemeClr val="bg1"/>
                              </a:solidFill>
                              <a:latin typeface="Cambria Math" panose="02040503050406030204" pitchFamily="18" charset="0"/>
                              <a:ea typeface="Cambria Math" panose="02040503050406030204" pitchFamily="18" charset="0"/>
                            </a:rPr>
                            <m:t> </m:t>
                          </m:r>
                          <m:r>
                            <a:rPr lang="en-GB" sz="2800" i="0" smtClean="0">
                              <a:solidFill>
                                <a:schemeClr val="bg1"/>
                              </a:solidFill>
                              <a:latin typeface="Cambria Math" panose="02040503050406030204" pitchFamily="18" charset="0"/>
                              <a:ea typeface="Cambria Math" panose="02040503050406030204" pitchFamily="18" charset="0"/>
                            </a:rPr>
                            <m:t>6</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m:rPr>
                              <m:sty m:val="p"/>
                            </m:rPr>
                            <a:rPr lang="en-GB" sz="2800" i="0">
                              <a:solidFill>
                                <a:schemeClr val="bg1"/>
                              </a:solidFill>
                              <a:latin typeface="Cambria Math" panose="02040503050406030204" pitchFamily="18" charset="0"/>
                              <a:ea typeface="Cambria Math" panose="02040503050406030204" pitchFamily="18" charset="0"/>
                            </a:rPr>
                            <m:t>n</m:t>
                          </m:r>
                          <m:r>
                            <a:rPr lang="en-GB" sz="2800" i="0">
                              <a:solidFill>
                                <a:schemeClr val="bg1"/>
                              </a:solidFill>
                              <a:latin typeface="Cambria Math" panose="02040503050406030204" pitchFamily="18" charset="0"/>
                              <a:ea typeface="Cambria Math" panose="02040503050406030204" pitchFamily="18" charset="0"/>
                            </a:rPr>
                            <m:t>−12</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a:rPr lang="en-IN" sz="2800" b="0" i="0" smtClean="0">
                              <a:solidFill>
                                <a:schemeClr val="bg1"/>
                              </a:solidFill>
                              <a:latin typeface="Cambria Math" panose="02040503050406030204" pitchFamily="18" charset="0"/>
                              <a:ea typeface="Cambria Math" panose="02040503050406030204" pitchFamily="18" charset="0"/>
                            </a:rPr>
                            <m:t> </m:t>
                          </m:r>
                        </m:e>
                      </m:d>
                      <m:sSup>
                        <m:sSupPr>
                          <m:ctrlPr>
                            <a:rPr lang="en-GB" sz="2800" i="1">
                              <a:solidFill>
                                <a:schemeClr val="bg1"/>
                              </a:solidFill>
                              <a:latin typeface="Cambria Math" panose="02040503050406030204" pitchFamily="18" charset="0"/>
                              <a:ea typeface="Cambria Math" panose="02040503050406030204" pitchFamily="18" charset="0"/>
                            </a:rPr>
                          </m:ctrlPr>
                        </m:sSupPr>
                        <m:e>
                          <m:r>
                            <a:rPr lang="en-GB" sz="2800" i="0">
                              <a:solidFill>
                                <a:schemeClr val="bg1"/>
                              </a:solidFill>
                              <a:latin typeface="Cambria Math" panose="02040503050406030204" pitchFamily="18" charset="0"/>
                              <a:ea typeface="Cambria Math" panose="02040503050406030204" pitchFamily="18" charset="0"/>
                            </a:rPr>
                            <m:t>2</m:t>
                          </m:r>
                        </m:e>
                        <m:sup>
                          <m:r>
                            <m:rPr>
                              <m:sty m:val="p"/>
                            </m:rPr>
                            <a:rPr lang="en-GB" sz="2800" i="0">
                              <a:solidFill>
                                <a:schemeClr val="bg1"/>
                              </a:solidFill>
                              <a:latin typeface="Cambria Math" panose="02040503050406030204" pitchFamily="18" charset="0"/>
                              <a:ea typeface="Cambria Math" panose="02040503050406030204" pitchFamily="18" charset="0"/>
                            </a:rPr>
                            <m:t>n</m:t>
                          </m:r>
                          <m:r>
                            <a:rPr lang="en-GB" sz="2800" i="0">
                              <a:solidFill>
                                <a:schemeClr val="bg1"/>
                              </a:solidFill>
                              <a:latin typeface="Cambria Math" panose="02040503050406030204" pitchFamily="18" charset="0"/>
                              <a:ea typeface="Cambria Math" panose="02040503050406030204" pitchFamily="18" charset="0"/>
                            </a:rPr>
                            <m:t>−2</m:t>
                          </m:r>
                        </m:sup>
                      </m:sSup>
                      <m:r>
                        <a:rPr lang="en-GB" sz="2800" i="0">
                          <a:solidFill>
                            <a:schemeClr val="bg1"/>
                          </a:solidFill>
                          <a:latin typeface="Cambria Math" panose="02040503050406030204" pitchFamily="18" charset="0"/>
                          <a:ea typeface="Cambria Math" panose="02040503050406030204" pitchFamily="18" charset="0"/>
                        </a:rPr>
                        <m:t>=</m:t>
                      </m:r>
                      <m:r>
                        <m:rPr>
                          <m:sty m:val="p"/>
                        </m:rPr>
                        <a:rPr lang="en-GB" sz="2800" i="0">
                          <a:solidFill>
                            <a:schemeClr val="bg1"/>
                          </a:solidFill>
                          <a:latin typeface="Cambria Math" panose="02040503050406030204" pitchFamily="18" charset="0"/>
                          <a:ea typeface="Cambria Math" panose="02040503050406030204" pitchFamily="18" charset="0"/>
                        </a:rPr>
                        <m:t>n</m:t>
                      </m:r>
                      <m:r>
                        <a:rPr lang="en-GB" sz="2800" i="0">
                          <a:solidFill>
                            <a:schemeClr val="bg1"/>
                          </a:solidFill>
                          <a:latin typeface="Cambria Math" panose="02040503050406030204" pitchFamily="18" charset="0"/>
                          <a:ea typeface="Cambria Math" panose="02040503050406030204" pitchFamily="18" charset="0"/>
                        </a:rPr>
                        <m:t>+</m:t>
                      </m:r>
                      <m:sSup>
                        <m:sSupPr>
                          <m:ctrlPr>
                            <a:rPr lang="en-GB" sz="2800" i="1">
                              <a:solidFill>
                                <a:schemeClr val="bg1"/>
                              </a:solidFill>
                              <a:latin typeface="Cambria Math" panose="02040503050406030204" pitchFamily="18" charset="0"/>
                              <a:ea typeface="Cambria Math" panose="02040503050406030204" pitchFamily="18" charset="0"/>
                            </a:rPr>
                          </m:ctrlPr>
                        </m:sSupPr>
                        <m:e>
                          <m:r>
                            <a:rPr lang="en-GB" sz="2800" i="0">
                              <a:solidFill>
                                <a:schemeClr val="bg1"/>
                              </a:solidFill>
                              <a:latin typeface="Cambria Math" panose="02040503050406030204" pitchFamily="18" charset="0"/>
                              <a:ea typeface="Cambria Math" panose="02040503050406030204" pitchFamily="18" charset="0"/>
                            </a:rPr>
                            <m:t>2</m:t>
                          </m:r>
                        </m:e>
                        <m:sup>
                          <m:r>
                            <m:rPr>
                              <m:sty m:val="p"/>
                            </m:rPr>
                            <a:rPr lang="en-GB" sz="2800" i="0">
                              <a:solidFill>
                                <a:schemeClr val="bg1"/>
                              </a:solidFill>
                              <a:latin typeface="Cambria Math" panose="02040503050406030204" pitchFamily="18" charset="0"/>
                              <a:ea typeface="Cambria Math" panose="02040503050406030204" pitchFamily="18" charset="0"/>
                            </a:rPr>
                            <m:t>n</m:t>
                          </m:r>
                        </m:sup>
                      </m:sSup>
                    </m:oMath>
                  </m:oMathPara>
                </a14:m>
                <a:endParaRPr lang="en-GB" sz="2800" dirty="0">
                  <a:solidFill>
                    <a:schemeClr val="bg1"/>
                  </a:solidFill>
                  <a:latin typeface="Cambria Math" panose="02040503050406030204" pitchFamily="18" charset="0"/>
                  <a:ea typeface="Cambria Math" panose="02040503050406030204" pitchFamily="18" charset="0"/>
                </a:endParaRPr>
              </a:p>
            </p:txBody>
          </p:sp>
        </mc:Choice>
        <mc:Fallback xmlns="">
          <p:sp>
            <p:nvSpPr>
              <p:cNvPr id="43" name="Rectangle 42">
                <a:extLst>
                  <a:ext uri="{FF2B5EF4-FFF2-40B4-BE49-F238E27FC236}">
                    <a16:creationId xmlns:a16="http://schemas.microsoft.com/office/drawing/2014/main" id="{6056FE1D-59D3-4910-98AE-8868E2F09A68}"/>
                  </a:ext>
                </a:extLst>
              </p:cNvPr>
              <p:cNvSpPr>
                <a:spLocks noRot="1" noChangeAspect="1" noMove="1" noResize="1" noEditPoints="1" noAdjustHandles="1" noChangeArrowheads="1" noChangeShapeType="1" noTextEdit="1"/>
              </p:cNvSpPr>
              <p:nvPr/>
            </p:nvSpPr>
            <p:spPr>
              <a:xfrm>
                <a:off x="1932218" y="4743385"/>
                <a:ext cx="10259781" cy="112646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4E8B48EF-787B-4D46-BD70-1B9B930E12D3}"/>
                  </a:ext>
                </a:extLst>
              </p:cNvPr>
              <p:cNvSpPr/>
              <p:nvPr/>
            </p:nvSpPr>
            <p:spPr>
              <a:xfrm>
                <a:off x="4548907" y="3939975"/>
                <a:ext cx="5995268"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d>
                        <m:dPr>
                          <m:ctrlPr>
                            <a:rPr lang="en-GB" sz="2800" i="1">
                              <a:solidFill>
                                <a:srgbClr val="002060"/>
                              </a:solidFill>
                              <a:latin typeface="Cambria Math" panose="02040503050406030204" pitchFamily="18" charset="0"/>
                            </a:rPr>
                          </m:ctrlPr>
                        </m:dPr>
                        <m:e>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−2</m:t>
                          </m:r>
                        </m:e>
                      </m:d>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r>
                            <a:rPr lang="en-GB" sz="2800" i="1">
                              <a:solidFill>
                                <a:srgbClr val="002060"/>
                              </a:solidFill>
                              <a:latin typeface="Cambria Math" panose="02040503050406030204" pitchFamily="18" charset="0"/>
                            </a:rPr>
                            <m:t>2</m:t>
                          </m:r>
                        </m:sup>
                      </m:sSup>
                    </m:oMath>
                  </m:oMathPara>
                </a14:m>
                <a:endParaRPr lang="en-GB" sz="2800" dirty="0">
                  <a:solidFill>
                    <a:srgbClr val="002060"/>
                  </a:solidFill>
                </a:endParaRPr>
              </a:p>
            </p:txBody>
          </p:sp>
        </mc:Choice>
        <mc:Fallback xmlns="">
          <p:sp>
            <p:nvSpPr>
              <p:cNvPr id="40" name="Rectangle 39">
                <a:extLst>
                  <a:ext uri="{FF2B5EF4-FFF2-40B4-BE49-F238E27FC236}">
                    <a16:creationId xmlns:a16="http://schemas.microsoft.com/office/drawing/2014/main" id="{4E8B48EF-787B-4D46-BD70-1B9B930E12D3}"/>
                  </a:ext>
                </a:extLst>
              </p:cNvPr>
              <p:cNvSpPr>
                <a:spLocks noRot="1" noChangeAspect="1" noMove="1" noResize="1" noEditPoints="1" noAdjustHandles="1" noChangeArrowheads="1" noChangeShapeType="1" noTextEdit="1"/>
              </p:cNvSpPr>
              <p:nvPr/>
            </p:nvSpPr>
            <p:spPr>
              <a:xfrm>
                <a:off x="4548907" y="3939975"/>
                <a:ext cx="5995268" cy="609398"/>
              </a:xfrm>
              <a:prstGeom prst="rect">
                <a:avLst/>
              </a:prstGeom>
              <a:blipFill>
                <a:blip r:embed="rId4"/>
                <a:stretch>
                  <a:fillRect/>
                </a:stretch>
              </a:blipFill>
            </p:spPr>
            <p:txBody>
              <a:bodyPr/>
              <a:lstStyle/>
              <a:p>
                <a:r>
                  <a:rPr lang="en-IN">
                    <a:noFill/>
                  </a:rPr>
                  <a:t> </a:t>
                </a:r>
              </a:p>
            </p:txBody>
          </p:sp>
        </mc:Fallback>
      </mc:AlternateContent>
      <p:cxnSp>
        <p:nvCxnSpPr>
          <p:cNvPr id="59" name="Straight Connector 58">
            <a:extLst>
              <a:ext uri="{FF2B5EF4-FFF2-40B4-BE49-F238E27FC236}">
                <a16:creationId xmlns:a16="http://schemas.microsoft.com/office/drawing/2014/main" id="{B97B445D-1A81-4D55-88F0-BF86850E0BFA}"/>
              </a:ext>
            </a:extLst>
          </p:cNvPr>
          <p:cNvCxnSpPr>
            <a:cxnSpLocks/>
          </p:cNvCxnSpPr>
          <p:nvPr/>
        </p:nvCxnSpPr>
        <p:spPr>
          <a:xfrm>
            <a:off x="2722422" y="3956177"/>
            <a:ext cx="619125" cy="0"/>
          </a:xfrm>
          <a:prstGeom prst="line">
            <a:avLst/>
          </a:prstGeom>
          <a:ln w="50800" cmpd="dbl">
            <a:solidFill>
              <a:srgbClr val="FF00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84459377-5CE8-48F6-9897-F2F7723CD0E8}"/>
                  </a:ext>
                </a:extLst>
              </p:cNvPr>
              <p:cNvSpPr/>
              <p:nvPr/>
            </p:nvSpPr>
            <p:spPr>
              <a:xfrm>
                <a:off x="4611058" y="3416837"/>
                <a:ext cx="6174447"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d>
                        <m:dPr>
                          <m:ctrlPr>
                            <a:rPr lang="en-GB" sz="2800" i="1">
                              <a:solidFill>
                                <a:srgbClr val="002060"/>
                              </a:solidFill>
                              <a:latin typeface="Cambria Math" panose="02040503050406030204" pitchFamily="18" charset="0"/>
                            </a:rPr>
                          </m:ctrlPr>
                        </m:dPr>
                        <m:e>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−1</m:t>
                          </m:r>
                        </m:e>
                      </m:d>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−1</m:t>
                          </m:r>
                        </m:sup>
                      </m:sSup>
                    </m:oMath>
                  </m:oMathPara>
                </a14:m>
                <a:endParaRPr lang="en-GB" sz="2800" dirty="0">
                  <a:solidFill>
                    <a:srgbClr val="002060"/>
                  </a:solidFill>
                </a:endParaRPr>
              </a:p>
            </p:txBody>
          </p:sp>
        </mc:Choice>
        <mc:Fallback xmlns="">
          <p:sp>
            <p:nvSpPr>
              <p:cNvPr id="39" name="Rectangle 38">
                <a:extLst>
                  <a:ext uri="{FF2B5EF4-FFF2-40B4-BE49-F238E27FC236}">
                    <a16:creationId xmlns:a16="http://schemas.microsoft.com/office/drawing/2014/main" id="{84459377-5CE8-48F6-9897-F2F7723CD0E8}"/>
                  </a:ext>
                </a:extLst>
              </p:cNvPr>
              <p:cNvSpPr>
                <a:spLocks noRot="1" noChangeAspect="1" noMove="1" noResize="1" noEditPoints="1" noAdjustHandles="1" noChangeArrowheads="1" noChangeShapeType="1" noTextEdit="1"/>
              </p:cNvSpPr>
              <p:nvPr/>
            </p:nvSpPr>
            <p:spPr>
              <a:xfrm>
                <a:off x="4611058" y="3416837"/>
                <a:ext cx="6174447" cy="60939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2BB14553-92F2-4077-8E2B-49CA6E806D6C}"/>
                  </a:ext>
                </a:extLst>
              </p:cNvPr>
              <p:cNvSpPr/>
              <p:nvPr/>
            </p:nvSpPr>
            <p:spPr>
              <a:xfrm>
                <a:off x="4548907" y="2566449"/>
                <a:ext cx="6194573"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m:t>
                      </m:r>
                      <m:r>
                        <a:rPr lang="en-IN" sz="2800">
                          <a:solidFill>
                            <a:srgbClr val="002060"/>
                          </a:solidFill>
                          <a:latin typeface="Cambria Math" panose="02040503050406030204" pitchFamily="18" charset="0"/>
                        </a:rPr>
                        <m:t> </m:t>
                      </m:r>
                      <m:r>
                        <a:rPr lang="en-GB" sz="2800">
                          <a:solidFill>
                            <a:srgbClr val="002060"/>
                          </a:solidFill>
                          <a:latin typeface="Cambria Math" panose="02040503050406030204" pitchFamily="18" charset="0"/>
                        </a:rPr>
                        <m:t>6</m:t>
                      </m:r>
                      <m:d>
                        <m:dPr>
                          <m:ctrlPr>
                            <a:rPr lang="en-GB" sz="2800" i="1">
                              <a:solidFill>
                                <a:srgbClr val="002060"/>
                              </a:solidFill>
                              <a:latin typeface="Cambria Math" panose="02040503050406030204" pitchFamily="18" charset="0"/>
                            </a:rPr>
                          </m:ctrlPr>
                        </m:dPr>
                        <m:e>
                          <m:r>
                            <a:rPr lang="en-IN" sz="2800">
                              <a:solidFill>
                                <a:srgbClr val="002060"/>
                              </a:solidFill>
                              <a:latin typeface="Cambria Math" panose="02040503050406030204" pitchFamily="18" charset="0"/>
                            </a:rPr>
                            <m:t> </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d>
                            <m:dPr>
                              <m:ctrlPr>
                                <a:rPr lang="en-GB" sz="2800" i="1">
                                  <a:solidFill>
                                    <a:srgbClr val="002060"/>
                                  </a:solidFill>
                                  <a:latin typeface="Cambria Math" panose="02040503050406030204" pitchFamily="18" charset="0"/>
                                </a:rPr>
                              </m:ctrlPr>
                            </m:dPr>
                            <m:e>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−2</m:t>
                              </m:r>
                            </m:e>
                          </m:d>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−2</m:t>
                              </m:r>
                            </m:sup>
                          </m:sSup>
                          <m:r>
                            <a:rPr lang="en-IN" sz="2800">
                              <a:solidFill>
                                <a:srgbClr val="002060"/>
                              </a:solidFill>
                              <a:latin typeface="Cambria Math" panose="02040503050406030204" pitchFamily="18" charset="0"/>
                            </a:rPr>
                            <m:t> </m:t>
                          </m:r>
                        </m:e>
                      </m:d>
                    </m:oMath>
                  </m:oMathPara>
                </a14:m>
                <a:endParaRPr lang="en-GB" sz="2800" dirty="0">
                  <a:solidFill>
                    <a:srgbClr val="002060"/>
                  </a:solidFill>
                </a:endParaRPr>
              </a:p>
            </p:txBody>
          </p:sp>
        </mc:Choice>
        <mc:Fallback xmlns="">
          <p:sp>
            <p:nvSpPr>
              <p:cNvPr id="35" name="Rectangle 34">
                <a:extLst>
                  <a:ext uri="{FF2B5EF4-FFF2-40B4-BE49-F238E27FC236}">
                    <a16:creationId xmlns:a16="http://schemas.microsoft.com/office/drawing/2014/main" id="{2BB14553-92F2-4077-8E2B-49CA6E806D6C}"/>
                  </a:ext>
                </a:extLst>
              </p:cNvPr>
              <p:cNvSpPr>
                <a:spLocks noRot="1" noChangeAspect="1" noMove="1" noResize="1" noEditPoints="1" noAdjustHandles="1" noChangeArrowheads="1" noChangeShapeType="1" noTextEdit="1"/>
              </p:cNvSpPr>
              <p:nvPr/>
            </p:nvSpPr>
            <p:spPr>
              <a:xfrm>
                <a:off x="4548907" y="2566449"/>
                <a:ext cx="6194573" cy="60939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4EAADC1-5D43-4542-9B5D-7BF586F59D52}"/>
                  </a:ext>
                </a:extLst>
              </p:cNvPr>
              <p:cNvSpPr/>
              <p:nvPr/>
            </p:nvSpPr>
            <p:spPr>
              <a:xfrm>
                <a:off x="4994127" y="2057935"/>
                <a:ext cx="5791378"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smtClean="0">
                          <a:solidFill>
                            <a:srgbClr val="002060"/>
                          </a:solidFill>
                          <a:latin typeface="Cambria Math" panose="02040503050406030204" pitchFamily="18" charset="0"/>
                        </a:rPr>
                        <m:t>−</m:t>
                      </m:r>
                      <m:r>
                        <a:rPr lang="en-IN" sz="2800" b="0" i="0" smtClean="0">
                          <a:solidFill>
                            <a:srgbClr val="002060"/>
                          </a:solidFill>
                          <a:latin typeface="Cambria Math" panose="02040503050406030204" pitchFamily="18" charset="0"/>
                        </a:rPr>
                        <m:t> </m:t>
                      </m:r>
                      <m:r>
                        <a:rPr lang="en-GB" sz="2800">
                          <a:solidFill>
                            <a:srgbClr val="002060"/>
                          </a:solidFill>
                          <a:latin typeface="Cambria Math" panose="02040503050406030204" pitchFamily="18" charset="0"/>
                        </a:rPr>
                        <m:t>5</m:t>
                      </m:r>
                      <m:d>
                        <m:dPr>
                          <m:ctrlPr>
                            <a:rPr lang="en-GB" sz="2800" i="1">
                              <a:solidFill>
                                <a:srgbClr val="002060"/>
                              </a:solidFill>
                              <a:latin typeface="Cambria Math" panose="02040503050406030204" pitchFamily="18" charset="0"/>
                            </a:rPr>
                          </m:ctrlPr>
                        </m:dPr>
                        <m:e>
                          <m:r>
                            <a:rPr lang="en-IN" sz="2800">
                              <a:solidFill>
                                <a:srgbClr val="002060"/>
                              </a:solidFill>
                              <a:latin typeface="Cambria Math" panose="02040503050406030204" pitchFamily="18" charset="0"/>
                            </a:rPr>
                            <m:t> </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d>
                            <m:dPr>
                              <m:ctrlPr>
                                <a:rPr lang="en-GB" sz="2800" i="1">
                                  <a:solidFill>
                                    <a:srgbClr val="002060"/>
                                  </a:solidFill>
                                  <a:latin typeface="Cambria Math" panose="02040503050406030204" pitchFamily="18" charset="0"/>
                                </a:rPr>
                              </m:ctrlPr>
                            </m:dPr>
                            <m:e>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−1</m:t>
                              </m:r>
                            </m:e>
                          </m:d>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−1</m:t>
                              </m:r>
                            </m:sup>
                          </m:sSup>
                          <m:r>
                            <a:rPr lang="en-IN" sz="2800">
                              <a:solidFill>
                                <a:srgbClr val="002060"/>
                              </a:solidFill>
                              <a:latin typeface="Cambria Math" panose="02040503050406030204" pitchFamily="18" charset="0"/>
                            </a:rPr>
                            <m:t> </m:t>
                          </m:r>
                        </m:e>
                      </m:d>
                    </m:oMath>
                  </m:oMathPara>
                </a14:m>
                <a:endParaRPr lang="en-GB" sz="2800" dirty="0">
                  <a:solidFill>
                    <a:srgbClr val="002060"/>
                  </a:solidFill>
                </a:endParaRPr>
              </a:p>
            </p:txBody>
          </p:sp>
        </mc:Choice>
        <mc:Fallback xmlns="">
          <p:sp>
            <p:nvSpPr>
              <p:cNvPr id="33" name="Rectangle 32">
                <a:extLst>
                  <a:ext uri="{FF2B5EF4-FFF2-40B4-BE49-F238E27FC236}">
                    <a16:creationId xmlns:a16="http://schemas.microsoft.com/office/drawing/2014/main" id="{64EAADC1-5D43-4542-9B5D-7BF586F59D52}"/>
                  </a:ext>
                </a:extLst>
              </p:cNvPr>
              <p:cNvSpPr>
                <a:spLocks noRot="1" noChangeAspect="1" noMove="1" noResize="1" noEditPoints="1" noAdjustHandles="1" noChangeArrowheads="1" noChangeShapeType="1" noTextEdit="1"/>
              </p:cNvSpPr>
              <p:nvPr/>
            </p:nvSpPr>
            <p:spPr>
              <a:xfrm>
                <a:off x="4994127" y="2057935"/>
                <a:ext cx="5791378" cy="609398"/>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265D256-1DC6-4BF9-B6F2-41090A4D6DF8}"/>
                  </a:ext>
                </a:extLst>
              </p:cNvPr>
              <p:cNvSpPr/>
              <p:nvPr/>
            </p:nvSpPr>
            <p:spPr>
              <a:xfrm>
                <a:off x="1842329" y="687940"/>
                <a:ext cx="10512820" cy="125572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rPr>
                          </m:ctrlPr>
                        </m:dPr>
                        <m:e>
                          <m:r>
                            <a:rPr lang="en-IN" sz="2800" b="0" i="0" smtClean="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0</m:t>
                              </m:r>
                            </m:sub>
                          </m:sSub>
                          <m:r>
                            <a:rPr lang="en-IN" sz="2800" i="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1</m:t>
                              </m:r>
                            </m:sub>
                          </m:sSub>
                          <m:r>
                            <m:rPr>
                              <m:sty m:val="p"/>
                            </m:rPr>
                            <a:rPr lang="en-IN"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0</m:t>
                              </m:r>
                            </m:sub>
                          </m:sSub>
                          <m:r>
                            <a:rPr lang="en-IN" sz="2800" i="0">
                              <a:solidFill>
                                <a:srgbClr val="002060"/>
                              </a:solidFill>
                              <a:latin typeface="Cambria Math" panose="02040503050406030204" pitchFamily="18" charset="0"/>
                            </a:rPr>
                            <m:t> </m:t>
                          </m:r>
                          <m:r>
                            <m:rPr>
                              <m:sty m:val="p"/>
                            </m:rPr>
                            <a:rPr lang="en-IN"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i="0">
                                  <a:solidFill>
                                    <a:srgbClr val="002060"/>
                                  </a:solidFill>
                                  <a:latin typeface="Cambria Math" panose="02040503050406030204" pitchFamily="18" charset="0"/>
                                </a:rPr>
                                <m:t>2</m:t>
                              </m:r>
                            </m:e>
                            <m:sup>
                              <m:r>
                                <m:rPr>
                                  <m:sty m:val="p"/>
                                </m:rPr>
                                <a:rPr lang="en-IN" sz="2800" i="0">
                                  <a:solidFill>
                                    <a:srgbClr val="002060"/>
                                  </a:solidFill>
                                  <a:latin typeface="Cambria Math" panose="02040503050406030204" pitchFamily="18" charset="0"/>
                                </a:rPr>
                                <m:t>n</m:t>
                              </m:r>
                            </m:sup>
                          </m:sSup>
                          <m:r>
                            <m:rPr>
                              <m:nor/>
                            </m:rPr>
                            <a:rPr lang="en-GB" sz="2800" dirty="0">
                              <a:solidFill>
                                <a:srgbClr val="002060"/>
                              </a:solidFill>
                            </a:rPr>
                            <m:t> </m:t>
                          </m:r>
                        </m:e>
                      </m:d>
                      <m:r>
                        <a:rPr lang="en-IN" sz="2800" b="0" i="0" smtClean="0">
                          <a:solidFill>
                            <a:srgbClr val="002060"/>
                          </a:solidFill>
                          <a:latin typeface="Cambria Math" panose="02040503050406030204" pitchFamily="18" charset="0"/>
                        </a:rPr>
                        <m:t>−5</m:t>
                      </m:r>
                      <m:d>
                        <m:dPr>
                          <m:ctrlPr>
                            <a:rPr lang="en-GB" sz="2800" i="1">
                              <a:solidFill>
                                <a:srgbClr val="002060"/>
                              </a:solidFill>
                              <a:latin typeface="Cambria Math" panose="02040503050406030204" pitchFamily="18" charset="0"/>
                            </a:rPr>
                          </m:ctrlPr>
                        </m:dPr>
                        <m:e>
                          <m:r>
                            <a:rPr lang="en-IN" sz="2800" b="0" i="0" smtClean="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0</m:t>
                              </m:r>
                            </m:sub>
                          </m:sSub>
                          <m:r>
                            <a:rPr lang="en-IN" sz="2800" i="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1</m:t>
                              </m:r>
                            </m:sub>
                          </m:sSub>
                          <m:d>
                            <m:dPr>
                              <m:ctrlPr>
                                <a:rPr lang="en-IN" sz="2800" i="1">
                                  <a:solidFill>
                                    <a:srgbClr val="002060"/>
                                  </a:solidFill>
                                  <a:latin typeface="Cambria Math" panose="02040503050406030204" pitchFamily="18" charset="0"/>
                                </a:rPr>
                              </m:ctrlPr>
                            </m:dPr>
                            <m:e>
                              <m:r>
                                <m:rPr>
                                  <m:sty m:val="p"/>
                                </m:rPr>
                                <a:rPr lang="en-IN"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−1</m:t>
                              </m:r>
                            </m:e>
                          </m:d>
                          <m:r>
                            <a:rPr lang="pt-BR" sz="2800" i="0">
                              <a:solidFill>
                                <a:srgbClr val="002060"/>
                              </a:solidFill>
                              <a:latin typeface="Cambria Math" panose="02040503050406030204" pitchFamily="18" charset="0"/>
                            </a:rPr>
                            <m:t>+ </m:t>
                          </m:r>
                          <m:sSub>
                            <m:sSubPr>
                              <m:ctrlPr>
                                <a:rPr lang="pt-BR" sz="2800" i="1">
                                  <a:solidFill>
                                    <a:srgbClr val="002060"/>
                                  </a:solidFill>
                                  <a:latin typeface="Cambria Math" panose="02040503050406030204" pitchFamily="18" charset="0"/>
                                </a:rPr>
                              </m:ctrlPr>
                            </m:sSubPr>
                            <m:e>
                              <m:r>
                                <m:rPr>
                                  <m:sty m:val="p"/>
                                </m:rPr>
                                <a:rPr lang="pt-BR" sz="2800" i="0">
                                  <a:solidFill>
                                    <a:srgbClr val="002060"/>
                                  </a:solidFill>
                                  <a:latin typeface="Cambria Math" panose="02040503050406030204" pitchFamily="18" charset="0"/>
                                </a:rPr>
                                <m:t>P</m:t>
                              </m:r>
                            </m:e>
                            <m:sub>
                              <m:r>
                                <a:rPr lang="pt-BR" sz="2800" i="0">
                                  <a:solidFill>
                                    <a:srgbClr val="002060"/>
                                  </a:solidFill>
                                  <a:latin typeface="Cambria Math" panose="02040503050406030204" pitchFamily="18" charset="0"/>
                                </a:rPr>
                                <m:t>0</m:t>
                              </m:r>
                            </m:sub>
                          </m:sSub>
                          <m:r>
                            <a:rPr lang="pt-BR" sz="2800" i="0">
                              <a:solidFill>
                                <a:srgbClr val="002060"/>
                              </a:solidFill>
                              <a:latin typeface="Cambria Math" panose="02040503050406030204" pitchFamily="18" charset="0"/>
                            </a:rPr>
                            <m:t> </m:t>
                          </m:r>
                          <m:d>
                            <m:dPr>
                              <m:ctrlPr>
                                <a:rPr lang="en-IN" sz="2800" i="1">
                                  <a:solidFill>
                                    <a:srgbClr val="002060"/>
                                  </a:solidFill>
                                  <a:latin typeface="Cambria Math" panose="02040503050406030204" pitchFamily="18" charset="0"/>
                                </a:rPr>
                              </m:ctrlPr>
                            </m:dPr>
                            <m:e>
                              <m:r>
                                <m:rPr>
                                  <m:sty m:val="p"/>
                                </m:rPr>
                                <a:rPr lang="en-IN"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−1</m:t>
                              </m:r>
                            </m:e>
                          </m:d>
                          <m:r>
                            <a:rPr lang="pt-BR" sz="2800" i="0">
                              <a:solidFill>
                                <a:srgbClr val="002060"/>
                              </a:solidFill>
                              <a:latin typeface="Cambria Math" panose="02040503050406030204" pitchFamily="18" charset="0"/>
                            </a:rPr>
                            <m:t> </m:t>
                          </m:r>
                          <m:sSup>
                            <m:sSupPr>
                              <m:ctrlPr>
                                <a:rPr lang="pt-BR" sz="2800" i="1">
                                  <a:solidFill>
                                    <a:srgbClr val="002060"/>
                                  </a:solidFill>
                                  <a:latin typeface="Cambria Math" panose="02040503050406030204" pitchFamily="18" charset="0"/>
                                </a:rPr>
                              </m:ctrlPr>
                            </m:sSupPr>
                            <m:e>
                              <m:r>
                                <a:rPr lang="pt-BR" sz="2800" i="0">
                                  <a:solidFill>
                                    <a:srgbClr val="002060"/>
                                  </a:solidFill>
                                  <a:latin typeface="Cambria Math" panose="02040503050406030204" pitchFamily="18" charset="0"/>
                                </a:rPr>
                                <m:t>2</m:t>
                              </m:r>
                            </m:e>
                            <m:sup>
                              <m:r>
                                <m:rPr>
                                  <m:sty m:val="p"/>
                                </m:rPr>
                                <a:rPr lang="pt-BR"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−1</m:t>
                              </m:r>
                            </m:sup>
                          </m:sSup>
                          <m:r>
                            <m:rPr>
                              <m:nor/>
                            </m:rPr>
                            <a:rPr lang="en-IN" sz="2800" dirty="0">
                              <a:solidFill>
                                <a:srgbClr val="002060"/>
                              </a:solidFill>
                            </a:rPr>
                            <m:t> </m:t>
                          </m:r>
                        </m:e>
                      </m:d>
                    </m:oMath>
                  </m:oMathPara>
                </a14:m>
                <a:endParaRPr lang="en-IN" sz="2800" b="0" dirty="0">
                  <a:solidFill>
                    <a:srgbClr val="002060"/>
                  </a:solidFill>
                  <a:latin typeface="Cambria Math" panose="02040503050406030204" pitchFamily="18" charset="0"/>
                </a:endParaRPr>
              </a:p>
              <a:p>
                <a:pPr marL="2781300">
                  <a:lnSpc>
                    <a:spcPct val="120000"/>
                  </a:lnSpc>
                </a:pPr>
                <a14:m>
                  <m:oMathPara xmlns:m="http://schemas.openxmlformats.org/officeDocument/2006/math">
                    <m:oMathParaPr>
                      <m:jc m:val="left"/>
                    </m:oMathParaPr>
                    <m:oMath xmlns:m="http://schemas.openxmlformats.org/officeDocument/2006/math">
                      <m:r>
                        <a:rPr lang="en-GB" sz="2800" i="0">
                          <a:solidFill>
                            <a:srgbClr val="002060"/>
                          </a:solidFill>
                          <a:latin typeface="Cambria Math" panose="02040503050406030204" pitchFamily="18" charset="0"/>
                        </a:rPr>
                        <m:t>+</m:t>
                      </m:r>
                      <m:r>
                        <a:rPr lang="en-IN" sz="2800" b="0" i="0" smtClean="0">
                          <a:solidFill>
                            <a:srgbClr val="002060"/>
                          </a:solidFill>
                          <a:latin typeface="Cambria Math" panose="02040503050406030204" pitchFamily="18" charset="0"/>
                        </a:rPr>
                        <m:t>6</m:t>
                      </m:r>
                      <m:d>
                        <m:dPr>
                          <m:ctrlPr>
                            <a:rPr lang="en-GB" sz="2800" i="1">
                              <a:solidFill>
                                <a:srgbClr val="002060"/>
                              </a:solidFill>
                              <a:latin typeface="Cambria Math" panose="02040503050406030204" pitchFamily="18" charset="0"/>
                            </a:rPr>
                          </m:ctrlPr>
                        </m:dPr>
                        <m:e>
                          <m:r>
                            <a:rPr lang="en-IN" sz="2800" b="0" i="0" smtClean="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0</m:t>
                              </m:r>
                            </m:sub>
                          </m:sSub>
                          <m:r>
                            <a:rPr lang="en-IN" sz="2800" i="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1</m:t>
                              </m:r>
                            </m:sub>
                          </m:sSub>
                          <m:d>
                            <m:dPr>
                              <m:ctrlPr>
                                <a:rPr lang="en-IN" sz="2800" i="1">
                                  <a:solidFill>
                                    <a:srgbClr val="002060"/>
                                  </a:solidFill>
                                  <a:latin typeface="Cambria Math" panose="02040503050406030204" pitchFamily="18" charset="0"/>
                                </a:rPr>
                              </m:ctrlPr>
                            </m:dPr>
                            <m:e>
                              <m:r>
                                <m:rPr>
                                  <m:sty m:val="p"/>
                                </m:rPr>
                                <a:rPr lang="en-IN"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−2</m:t>
                              </m:r>
                            </m:e>
                          </m:d>
                          <m:r>
                            <a:rPr lang="pt-BR" sz="2800" i="0">
                              <a:solidFill>
                                <a:srgbClr val="002060"/>
                              </a:solidFill>
                              <a:latin typeface="Cambria Math" panose="02040503050406030204" pitchFamily="18" charset="0"/>
                            </a:rPr>
                            <m:t>+ </m:t>
                          </m:r>
                          <m:sSub>
                            <m:sSubPr>
                              <m:ctrlPr>
                                <a:rPr lang="pt-BR" sz="2800" i="1">
                                  <a:solidFill>
                                    <a:srgbClr val="002060"/>
                                  </a:solidFill>
                                  <a:latin typeface="Cambria Math" panose="02040503050406030204" pitchFamily="18" charset="0"/>
                                </a:rPr>
                              </m:ctrlPr>
                            </m:sSubPr>
                            <m:e>
                              <m:r>
                                <m:rPr>
                                  <m:sty m:val="p"/>
                                </m:rPr>
                                <a:rPr lang="pt-BR" sz="2800" i="0">
                                  <a:solidFill>
                                    <a:srgbClr val="002060"/>
                                  </a:solidFill>
                                  <a:latin typeface="Cambria Math" panose="02040503050406030204" pitchFamily="18" charset="0"/>
                                </a:rPr>
                                <m:t>P</m:t>
                              </m:r>
                            </m:e>
                            <m:sub>
                              <m:r>
                                <a:rPr lang="pt-BR" sz="2800" i="0">
                                  <a:solidFill>
                                    <a:srgbClr val="002060"/>
                                  </a:solidFill>
                                  <a:latin typeface="Cambria Math" panose="02040503050406030204" pitchFamily="18" charset="0"/>
                                </a:rPr>
                                <m:t>0</m:t>
                              </m:r>
                            </m:sub>
                          </m:sSub>
                          <m:r>
                            <a:rPr lang="pt-BR" sz="2800" i="0">
                              <a:solidFill>
                                <a:srgbClr val="002060"/>
                              </a:solidFill>
                              <a:latin typeface="Cambria Math" panose="02040503050406030204" pitchFamily="18" charset="0"/>
                            </a:rPr>
                            <m:t> </m:t>
                          </m:r>
                          <m:d>
                            <m:dPr>
                              <m:ctrlPr>
                                <a:rPr lang="en-IN" sz="2800" i="1">
                                  <a:solidFill>
                                    <a:srgbClr val="002060"/>
                                  </a:solidFill>
                                  <a:latin typeface="Cambria Math" panose="02040503050406030204" pitchFamily="18" charset="0"/>
                                </a:rPr>
                              </m:ctrlPr>
                            </m:dPr>
                            <m:e>
                              <m:r>
                                <m:rPr>
                                  <m:sty m:val="p"/>
                                </m:rPr>
                                <a:rPr lang="en-IN"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−2</m:t>
                              </m:r>
                            </m:e>
                          </m:d>
                          <m:r>
                            <a:rPr lang="pt-BR" sz="2800" i="0">
                              <a:solidFill>
                                <a:srgbClr val="002060"/>
                              </a:solidFill>
                              <a:latin typeface="Cambria Math" panose="02040503050406030204" pitchFamily="18" charset="0"/>
                            </a:rPr>
                            <m:t> </m:t>
                          </m:r>
                          <m:sSup>
                            <m:sSupPr>
                              <m:ctrlPr>
                                <a:rPr lang="pt-BR" sz="2800" i="1">
                                  <a:solidFill>
                                    <a:srgbClr val="002060"/>
                                  </a:solidFill>
                                  <a:latin typeface="Cambria Math" panose="02040503050406030204" pitchFamily="18" charset="0"/>
                                </a:rPr>
                              </m:ctrlPr>
                            </m:sSupPr>
                            <m:e>
                              <m:r>
                                <a:rPr lang="pt-BR" sz="2800" i="0">
                                  <a:solidFill>
                                    <a:srgbClr val="002060"/>
                                  </a:solidFill>
                                  <a:latin typeface="Cambria Math" panose="02040503050406030204" pitchFamily="18" charset="0"/>
                                </a:rPr>
                                <m:t>2</m:t>
                              </m:r>
                            </m:e>
                            <m:sup>
                              <m:r>
                                <m:rPr>
                                  <m:sty m:val="p"/>
                                </m:rPr>
                                <a:rPr lang="pt-BR"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−2</m:t>
                              </m:r>
                            </m:sup>
                          </m:sSup>
                          <m:r>
                            <m:rPr>
                              <m:nor/>
                            </m:rPr>
                            <a:rPr lang="en-IN" sz="2800" dirty="0">
                              <a:solidFill>
                                <a:srgbClr val="002060"/>
                              </a:solidFill>
                            </a:rPr>
                            <m:t> </m:t>
                          </m:r>
                        </m:e>
                      </m:d>
                      <m:r>
                        <a:rPr lang="en-GB" sz="2800" b="0" i="0" smtClean="0">
                          <a:solidFill>
                            <a:srgbClr val="002060"/>
                          </a:solidFill>
                          <a:latin typeface="Cambria Math" panose="02040503050406030204" pitchFamily="18" charset="0"/>
                        </a:rPr>
                        <m:t>=</m:t>
                      </m:r>
                      <m:r>
                        <m:rPr>
                          <m:sty m:val="p"/>
                        </m:rPr>
                        <a:rPr lang="en-IN" sz="2800" b="0" i="0" smtClean="0">
                          <a:solidFill>
                            <a:srgbClr val="002060"/>
                          </a:solidFill>
                          <a:latin typeface="Cambria Math" panose="02040503050406030204" pitchFamily="18" charset="0"/>
                        </a:rPr>
                        <m:t>n</m:t>
                      </m:r>
                      <m:r>
                        <a:rPr lang="en-IN" sz="2800" b="0" i="0" smtClean="0">
                          <a:solidFill>
                            <a:srgbClr val="002060"/>
                          </a:solidFill>
                          <a:latin typeface="Cambria Math" panose="02040503050406030204" pitchFamily="18" charset="0"/>
                        </a:rPr>
                        <m:t>+</m:t>
                      </m:r>
                      <m:sSup>
                        <m:sSupPr>
                          <m:ctrlPr>
                            <a:rPr lang="en-GB" sz="2800" b="0" i="1" smtClean="0">
                              <a:solidFill>
                                <a:srgbClr val="002060"/>
                              </a:solidFill>
                              <a:latin typeface="Cambria Math" panose="02040503050406030204" pitchFamily="18" charset="0"/>
                            </a:rPr>
                          </m:ctrlPr>
                        </m:sSupPr>
                        <m:e>
                          <m:r>
                            <a:rPr lang="en-GB" sz="2800" b="0" i="0" smtClean="0">
                              <a:solidFill>
                                <a:srgbClr val="002060"/>
                              </a:solidFill>
                              <a:latin typeface="Cambria Math" panose="02040503050406030204" pitchFamily="18" charset="0"/>
                            </a:rPr>
                            <m:t>2</m:t>
                          </m:r>
                        </m:e>
                        <m:sup>
                          <m:r>
                            <m:rPr>
                              <m:sty m:val="p"/>
                            </m:rPr>
                            <a:rPr lang="en-GB" sz="2800" b="0" i="0" smtClean="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31" name="Rectangle 30">
                <a:extLst>
                  <a:ext uri="{FF2B5EF4-FFF2-40B4-BE49-F238E27FC236}">
                    <a16:creationId xmlns:a16="http://schemas.microsoft.com/office/drawing/2014/main" id="{3265D256-1DC6-4BF9-B6F2-41090A4D6DF8}"/>
                  </a:ext>
                </a:extLst>
              </p:cNvPr>
              <p:cNvSpPr>
                <a:spLocks noRot="1" noChangeAspect="1" noMove="1" noResize="1" noEditPoints="1" noAdjustHandles="1" noChangeArrowheads="1" noChangeShapeType="1" noTextEdit="1"/>
              </p:cNvSpPr>
              <p:nvPr/>
            </p:nvSpPr>
            <p:spPr>
              <a:xfrm>
                <a:off x="1842329" y="687940"/>
                <a:ext cx="10512820" cy="125572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63D1E478-B2AB-47EB-9308-2F69B0438FB2}"/>
                  </a:ext>
                </a:extLst>
              </p:cNvPr>
              <p:cNvSpPr/>
              <p:nvPr/>
            </p:nvSpPr>
            <p:spPr>
              <a:xfrm>
                <a:off x="1879181" y="2059237"/>
                <a:ext cx="3269082"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i="1" smtClean="0">
                              <a:solidFill>
                                <a:srgbClr val="002060"/>
                              </a:solidFill>
                              <a:latin typeface="Cambria Math" panose="02040503050406030204" pitchFamily="18" charset="0"/>
                            </a:rPr>
                          </m:ctrlPr>
                        </m:dPr>
                        <m:e>
                          <m:r>
                            <a:rPr lang="en-IN" sz="2800" b="0" i="0" smtClean="0">
                              <a:solidFill>
                                <a:srgbClr val="002060"/>
                              </a:solidFill>
                              <a:latin typeface="Cambria Math" panose="02040503050406030204" pitchFamily="18" charset="0"/>
                            </a:rPr>
                            <m:t> </m:t>
                          </m:r>
                          <m:sSub>
                            <m:sSubPr>
                              <m:ctrlPr>
                                <a:rPr lang="en-GB" sz="2800" i="1" smtClean="0">
                                  <a:solidFill>
                                    <a:srgbClr val="002060"/>
                                  </a:solidFill>
                                  <a:latin typeface="Cambria Math" panose="02040503050406030204" pitchFamily="18" charset="0"/>
                                </a:rPr>
                              </m:ctrlPr>
                            </m:sSubPr>
                            <m:e>
                              <m:r>
                                <m:rPr>
                                  <m:sty m:val="p"/>
                                </m:rPr>
                                <a:rPr lang="en-GB" sz="2800" i="0" smtClean="0">
                                  <a:solidFill>
                                    <a:srgbClr val="002060"/>
                                  </a:solidFill>
                                  <a:latin typeface="Cambria Math" panose="02040503050406030204" pitchFamily="18" charset="0"/>
                                </a:rPr>
                                <m:t>P</m:t>
                              </m:r>
                            </m:e>
                            <m:sub>
                              <m:r>
                                <a:rPr lang="en-GB" sz="2800" i="0" smtClean="0">
                                  <a:solidFill>
                                    <a:srgbClr val="002060"/>
                                  </a:solidFill>
                                  <a:latin typeface="Cambria Math" panose="02040503050406030204" pitchFamily="18" charset="0"/>
                                </a:rPr>
                                <m:t>0</m:t>
                              </m:r>
                            </m:sub>
                          </m:sSub>
                          <m:r>
                            <a:rPr lang="en-GB" sz="2800" i="0" smtClean="0">
                              <a:solidFill>
                                <a:srgbClr val="002060"/>
                              </a:solidFill>
                              <a:latin typeface="Cambria Math" panose="02040503050406030204" pitchFamily="18" charset="0"/>
                            </a:rPr>
                            <m:t>+</m:t>
                          </m:r>
                          <m:sSub>
                            <m:sSubPr>
                              <m:ctrlPr>
                                <a:rPr lang="en-GB" sz="2800" i="1" smtClean="0">
                                  <a:solidFill>
                                    <a:srgbClr val="002060"/>
                                  </a:solidFill>
                                  <a:latin typeface="Cambria Math" panose="02040503050406030204" pitchFamily="18" charset="0"/>
                                </a:rPr>
                              </m:ctrlPr>
                            </m:sSubPr>
                            <m:e>
                              <m:r>
                                <m:rPr>
                                  <m:sty m:val="p"/>
                                </m:rPr>
                                <a:rPr lang="en-GB" sz="2800" i="0" smtClean="0">
                                  <a:solidFill>
                                    <a:srgbClr val="002060"/>
                                  </a:solidFill>
                                  <a:latin typeface="Cambria Math" panose="02040503050406030204" pitchFamily="18" charset="0"/>
                                </a:rPr>
                                <m:t>P</m:t>
                              </m:r>
                            </m:e>
                            <m:sub>
                              <m:r>
                                <a:rPr lang="en-GB" sz="2800" i="0" smtClean="0">
                                  <a:solidFill>
                                    <a:srgbClr val="002060"/>
                                  </a:solidFill>
                                  <a:latin typeface="Cambria Math" panose="02040503050406030204" pitchFamily="18" charset="0"/>
                                </a:rPr>
                                <m:t>1</m:t>
                              </m:r>
                            </m:sub>
                          </m:sSub>
                          <m:r>
                            <m:rPr>
                              <m:sty m:val="p"/>
                            </m:rPr>
                            <a:rPr lang="en-GB" sz="2800" i="0" smtClean="0">
                              <a:solidFill>
                                <a:srgbClr val="002060"/>
                              </a:solidFill>
                              <a:latin typeface="Cambria Math" panose="02040503050406030204" pitchFamily="18" charset="0"/>
                            </a:rPr>
                            <m:t>n</m:t>
                          </m:r>
                          <m:r>
                            <a:rPr lang="en-GB" sz="2800" i="0" smtClean="0">
                              <a:solidFill>
                                <a:srgbClr val="002060"/>
                              </a:solidFill>
                              <a:latin typeface="Cambria Math" panose="02040503050406030204" pitchFamily="18" charset="0"/>
                            </a:rPr>
                            <m:t>+</m:t>
                          </m:r>
                          <m:sSub>
                            <m:sSubPr>
                              <m:ctrlPr>
                                <a:rPr lang="en-GB" sz="2800" i="1" smtClean="0">
                                  <a:solidFill>
                                    <a:srgbClr val="002060"/>
                                  </a:solidFill>
                                  <a:latin typeface="Cambria Math" panose="02040503050406030204" pitchFamily="18" charset="0"/>
                                </a:rPr>
                              </m:ctrlPr>
                            </m:sSubPr>
                            <m:e>
                              <m:r>
                                <m:rPr>
                                  <m:sty m:val="p"/>
                                </m:rPr>
                                <a:rPr lang="en-GB" sz="2800" i="0" smtClean="0">
                                  <a:solidFill>
                                    <a:srgbClr val="002060"/>
                                  </a:solidFill>
                                  <a:latin typeface="Cambria Math" panose="02040503050406030204" pitchFamily="18" charset="0"/>
                                </a:rPr>
                                <m:t>P</m:t>
                              </m:r>
                            </m:e>
                            <m:sub>
                              <m:r>
                                <a:rPr lang="en-GB" sz="2800" i="0" smtClean="0">
                                  <a:solidFill>
                                    <a:srgbClr val="002060"/>
                                  </a:solidFill>
                                  <a:latin typeface="Cambria Math" panose="02040503050406030204" pitchFamily="18" charset="0"/>
                                </a:rPr>
                                <m:t>2</m:t>
                              </m:r>
                            </m:sub>
                          </m:sSub>
                          <m:r>
                            <m:rPr>
                              <m:sty m:val="p"/>
                            </m:rPr>
                            <a:rPr lang="en-GB" sz="2800" i="0" smtClean="0">
                              <a:solidFill>
                                <a:srgbClr val="002060"/>
                              </a:solidFill>
                              <a:latin typeface="Cambria Math" panose="02040503050406030204" pitchFamily="18" charset="0"/>
                            </a:rPr>
                            <m:t>n</m:t>
                          </m:r>
                          <m:r>
                            <a:rPr lang="en-IN" sz="2800">
                              <a:solidFill>
                                <a:srgbClr val="002060"/>
                              </a:solidFill>
                              <a:latin typeface="Cambria Math" panose="02040503050406030204" pitchFamily="18" charset="0"/>
                            </a:rPr>
                            <m:t> </m:t>
                          </m:r>
                          <m:sSup>
                            <m:sSupPr>
                              <m:ctrlPr>
                                <a:rPr lang="en-GB" sz="2800" i="1" smtClean="0">
                                  <a:solidFill>
                                    <a:srgbClr val="002060"/>
                                  </a:solidFill>
                                  <a:latin typeface="Cambria Math" panose="02040503050406030204" pitchFamily="18" charset="0"/>
                                </a:rPr>
                              </m:ctrlPr>
                            </m:sSupPr>
                            <m:e>
                              <m:r>
                                <a:rPr lang="en-GB" sz="2800" i="0" smtClean="0">
                                  <a:solidFill>
                                    <a:srgbClr val="002060"/>
                                  </a:solidFill>
                                  <a:latin typeface="Cambria Math" panose="02040503050406030204" pitchFamily="18" charset="0"/>
                                </a:rPr>
                                <m:t>2</m:t>
                              </m:r>
                            </m:e>
                            <m:sup>
                              <m:r>
                                <m:rPr>
                                  <m:sty m:val="p"/>
                                </m:rPr>
                                <a:rPr lang="en-GB" sz="2800" i="0" smtClean="0">
                                  <a:solidFill>
                                    <a:srgbClr val="002060"/>
                                  </a:solidFill>
                                  <a:latin typeface="Cambria Math" panose="02040503050406030204" pitchFamily="18" charset="0"/>
                                </a:rPr>
                                <m:t>n</m:t>
                              </m:r>
                            </m:sup>
                          </m:sSup>
                          <m:r>
                            <a:rPr lang="en-IN" sz="2800" b="0" i="0" smtClean="0">
                              <a:solidFill>
                                <a:srgbClr val="002060"/>
                              </a:solidFill>
                              <a:latin typeface="Cambria Math" panose="02040503050406030204" pitchFamily="18" charset="0"/>
                            </a:rPr>
                            <m:t> </m:t>
                          </m:r>
                        </m:e>
                      </m:d>
                    </m:oMath>
                  </m:oMathPara>
                </a14:m>
                <a:endParaRPr lang="en-IN" sz="2800" dirty="0">
                  <a:solidFill>
                    <a:srgbClr val="002060"/>
                  </a:solidFill>
                  <a:latin typeface="Cambria Math" panose="02040503050406030204" pitchFamily="18" charset="0"/>
                </a:endParaRPr>
              </a:p>
            </p:txBody>
          </p:sp>
        </mc:Choice>
        <mc:Fallback xmlns="">
          <p:sp>
            <p:nvSpPr>
              <p:cNvPr id="20" name="Rectangle 19">
                <a:extLst>
                  <a:ext uri="{FF2B5EF4-FFF2-40B4-BE49-F238E27FC236}">
                    <a16:creationId xmlns:a16="http://schemas.microsoft.com/office/drawing/2014/main" id="{63D1E478-B2AB-47EB-9308-2F69B0438FB2}"/>
                  </a:ext>
                </a:extLst>
              </p:cNvPr>
              <p:cNvSpPr>
                <a:spLocks noRot="1" noChangeAspect="1" noMove="1" noResize="1" noEditPoints="1" noAdjustHandles="1" noChangeArrowheads="1" noChangeShapeType="1" noTextEdit="1"/>
              </p:cNvSpPr>
              <p:nvPr/>
            </p:nvSpPr>
            <p:spPr>
              <a:xfrm>
                <a:off x="1879181" y="2059237"/>
                <a:ext cx="3269082" cy="609398"/>
              </a:xfrm>
              <a:prstGeom prst="rect">
                <a:avLst/>
              </a:prstGeom>
              <a:blipFill>
                <a:blip r:embed="rId9"/>
                <a:stretch>
                  <a:fillRect/>
                </a:stretch>
              </a:blipFill>
            </p:spPr>
            <p:txBody>
              <a:bodyPr/>
              <a:lstStyle/>
              <a:p>
                <a:r>
                  <a:rPr lang="en-IN">
                    <a:noFill/>
                  </a:rPr>
                  <a:t> </a:t>
                </a:r>
              </a:p>
            </p:txBody>
          </p:sp>
        </mc:Fallback>
      </mc:AlternateContent>
      <p:sp>
        <p:nvSpPr>
          <p:cNvPr id="12" name="Rectangle: Rounded Corners 11">
            <a:extLst>
              <a:ext uri="{FF2B5EF4-FFF2-40B4-BE49-F238E27FC236}">
                <a16:creationId xmlns:a16="http://schemas.microsoft.com/office/drawing/2014/main" id="{C7657AED-B2A6-45B7-8C04-4554DD5F5E19}"/>
              </a:ext>
            </a:extLst>
          </p:cNvPr>
          <p:cNvSpPr/>
          <p:nvPr/>
        </p:nvSpPr>
        <p:spPr>
          <a:xfrm>
            <a:off x="5363516" y="2121897"/>
            <a:ext cx="5328192" cy="468000"/>
          </a:xfrm>
          <a:prstGeom prst="roundRect">
            <a:avLst/>
          </a:prstGeom>
          <a:noFill/>
          <a:ln w="28575">
            <a:solidFill>
              <a:srgbClr val="F19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654FF46-E2B6-4852-9883-8DFD84C878D1}"/>
                  </a:ext>
                </a:extLst>
              </p:cNvPr>
              <p:cNvSpPr/>
              <p:nvPr/>
            </p:nvSpPr>
            <p:spPr>
              <a:xfrm>
                <a:off x="1932219" y="3416837"/>
                <a:ext cx="2954105"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m:rPr>
                          <m:sty m:val="p"/>
                        </m:rPr>
                        <a:rPr lang="en-GB" sz="2800">
                          <a:solidFill>
                            <a:srgbClr val="002060"/>
                          </a:solidFill>
                          <a:latin typeface="Cambria Math" panose="02040503050406030204" pitchFamily="18" charset="0"/>
                        </a:rPr>
                        <m:t>n</m:t>
                      </m:r>
                      <m:r>
                        <a:rPr lang="en-IN" sz="280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21" name="Rectangle 20">
                <a:extLst>
                  <a:ext uri="{FF2B5EF4-FFF2-40B4-BE49-F238E27FC236}">
                    <a16:creationId xmlns:a16="http://schemas.microsoft.com/office/drawing/2014/main" id="{B654FF46-E2B6-4852-9883-8DFD84C878D1}"/>
                  </a:ext>
                </a:extLst>
              </p:cNvPr>
              <p:cNvSpPr>
                <a:spLocks noRot="1" noChangeAspect="1" noMove="1" noResize="1" noEditPoints="1" noAdjustHandles="1" noChangeArrowheads="1" noChangeShapeType="1" noTextEdit="1"/>
              </p:cNvSpPr>
              <p:nvPr/>
            </p:nvSpPr>
            <p:spPr>
              <a:xfrm>
                <a:off x="1932219" y="3416837"/>
                <a:ext cx="2954105" cy="609398"/>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8E21790-337C-4D3A-8619-0A33EA1FE719}"/>
                  </a:ext>
                </a:extLst>
              </p:cNvPr>
              <p:cNvSpPr txBox="1"/>
              <p:nvPr/>
            </p:nvSpPr>
            <p:spPr>
              <a:xfrm>
                <a:off x="1341348" y="4769895"/>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0" smtClean="0">
                          <a:latin typeface="Cambria Math" panose="02040503050406030204" pitchFamily="18" charset="0"/>
                        </a:rPr>
                        <m:t>⇒</m:t>
                      </m:r>
                    </m:oMath>
                  </m:oMathPara>
                </a14:m>
                <a:endParaRPr lang="en-IN" dirty="0">
                  <a:latin typeface="+mj-lt"/>
                </a:endParaRPr>
              </a:p>
            </p:txBody>
          </p:sp>
        </mc:Choice>
        <mc:Fallback xmlns="">
          <p:sp>
            <p:nvSpPr>
              <p:cNvPr id="23" name="TextBox 22">
                <a:extLst>
                  <a:ext uri="{FF2B5EF4-FFF2-40B4-BE49-F238E27FC236}">
                    <a16:creationId xmlns:a16="http://schemas.microsoft.com/office/drawing/2014/main" id="{18E21790-337C-4D3A-8619-0A33EA1FE719}"/>
                  </a:ext>
                </a:extLst>
              </p:cNvPr>
              <p:cNvSpPr txBox="1">
                <a:spLocks noRot="1" noChangeAspect="1" noMove="1" noResize="1" noEditPoints="1" noAdjustHandles="1" noChangeArrowheads="1" noChangeShapeType="1" noTextEdit="1"/>
              </p:cNvSpPr>
              <p:nvPr/>
            </p:nvSpPr>
            <p:spPr>
              <a:xfrm>
                <a:off x="1341348" y="4769895"/>
                <a:ext cx="667205" cy="52322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C16E84B-147C-45E2-97D4-AF1C970D9971}"/>
                  </a:ext>
                </a:extLst>
              </p:cNvPr>
              <p:cNvSpPr txBox="1"/>
              <p:nvPr/>
            </p:nvSpPr>
            <p:spPr>
              <a:xfrm>
                <a:off x="1341348" y="3468521"/>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4" name="TextBox 23">
                <a:extLst>
                  <a:ext uri="{FF2B5EF4-FFF2-40B4-BE49-F238E27FC236}">
                    <a16:creationId xmlns:a16="http://schemas.microsoft.com/office/drawing/2014/main" id="{6C16E84B-147C-45E2-97D4-AF1C970D9971}"/>
                  </a:ext>
                </a:extLst>
              </p:cNvPr>
              <p:cNvSpPr txBox="1">
                <a:spLocks noRot="1" noChangeAspect="1" noMove="1" noResize="1" noEditPoints="1" noAdjustHandles="1" noChangeArrowheads="1" noChangeShapeType="1" noTextEdit="1"/>
              </p:cNvSpPr>
              <p:nvPr/>
            </p:nvSpPr>
            <p:spPr>
              <a:xfrm>
                <a:off x="1341348" y="3468521"/>
                <a:ext cx="667205" cy="5232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815D028-2141-4323-AACF-66C75F552B43}"/>
                  </a:ext>
                </a:extLst>
              </p:cNvPr>
              <p:cNvSpPr txBox="1"/>
              <p:nvPr/>
            </p:nvSpPr>
            <p:spPr>
              <a:xfrm>
                <a:off x="1341348" y="2055709"/>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2815D028-2141-4323-AACF-66C75F552B43}"/>
                  </a:ext>
                </a:extLst>
              </p:cNvPr>
              <p:cNvSpPr txBox="1">
                <a:spLocks noRot="1" noChangeAspect="1" noMove="1" noResize="1" noEditPoints="1" noAdjustHandles="1" noChangeArrowheads="1" noChangeShapeType="1" noTextEdit="1"/>
              </p:cNvSpPr>
              <p:nvPr/>
            </p:nvSpPr>
            <p:spPr>
              <a:xfrm>
                <a:off x="1341348" y="2055709"/>
                <a:ext cx="667205" cy="523220"/>
              </a:xfrm>
              <a:prstGeom prst="rect">
                <a:avLst/>
              </a:prstGeom>
              <a:blipFill>
                <a:blip r:embed="rId13"/>
                <a:stretch>
                  <a:fillRect/>
                </a:stretch>
              </a:blipFill>
            </p:spPr>
            <p:txBody>
              <a:bodyPr/>
              <a:lstStyle/>
              <a:p>
                <a:r>
                  <a:rPr lang="en-IN">
                    <a:noFill/>
                  </a:rPr>
                  <a:t> </a:t>
                </a:r>
              </a:p>
            </p:txBody>
          </p:sp>
        </mc:Fallback>
      </mc:AlternateContent>
      <p:cxnSp>
        <p:nvCxnSpPr>
          <p:cNvPr id="34" name="Straight Connector 33">
            <a:extLst>
              <a:ext uri="{FF2B5EF4-FFF2-40B4-BE49-F238E27FC236}">
                <a16:creationId xmlns:a16="http://schemas.microsoft.com/office/drawing/2014/main" id="{BAFF8C79-BC50-44DE-8943-AD067F17AD7A}"/>
              </a:ext>
            </a:extLst>
          </p:cNvPr>
          <p:cNvCxnSpPr>
            <a:cxnSpLocks/>
          </p:cNvCxnSpPr>
          <p:nvPr/>
        </p:nvCxnSpPr>
        <p:spPr>
          <a:xfrm>
            <a:off x="6771264" y="1342758"/>
            <a:ext cx="1483736" cy="0"/>
          </a:xfrm>
          <a:prstGeom prst="line">
            <a:avLst/>
          </a:prstGeom>
          <a:ln w="38100">
            <a:solidFill>
              <a:srgbClr val="00BBD3"/>
            </a:solidFill>
          </a:ln>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9A7A6046-3073-48AD-A4E3-5D50846EECA1}"/>
              </a:ext>
            </a:extLst>
          </p:cNvPr>
          <p:cNvCxnSpPr>
            <a:cxnSpLocks/>
          </p:cNvCxnSpPr>
          <p:nvPr/>
        </p:nvCxnSpPr>
        <p:spPr>
          <a:xfrm>
            <a:off x="6010275" y="1892730"/>
            <a:ext cx="1483736" cy="0"/>
          </a:xfrm>
          <a:prstGeom prst="line">
            <a:avLst/>
          </a:prstGeom>
          <a:ln w="38100">
            <a:solidFill>
              <a:srgbClr val="00BBD3"/>
            </a:solidFill>
          </a:ln>
        </p:spPr>
        <p:style>
          <a:lnRef idx="3">
            <a:schemeClr val="accent2"/>
          </a:lnRef>
          <a:fillRef idx="0">
            <a:schemeClr val="accent2"/>
          </a:fillRef>
          <a:effectRef idx="2">
            <a:schemeClr val="accent2"/>
          </a:effectRef>
          <a:fontRef idx="minor">
            <a:schemeClr val="tx1"/>
          </a:fontRef>
        </p:style>
      </p:cxnSp>
      <p:sp>
        <p:nvSpPr>
          <p:cNvPr id="49" name="Rectangle: Rounded Corners 48">
            <a:extLst>
              <a:ext uri="{FF2B5EF4-FFF2-40B4-BE49-F238E27FC236}">
                <a16:creationId xmlns:a16="http://schemas.microsoft.com/office/drawing/2014/main" id="{E1D6060B-1572-454A-8FAB-290E920E47BB}"/>
              </a:ext>
            </a:extLst>
          </p:cNvPr>
          <p:cNvSpPr/>
          <p:nvPr/>
        </p:nvSpPr>
        <p:spPr>
          <a:xfrm>
            <a:off x="4886324" y="2639857"/>
            <a:ext cx="5546725" cy="46800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C027808D-0A24-4C53-A5CE-56C2D0F6A2FB}"/>
                  </a:ext>
                </a:extLst>
              </p:cNvPr>
              <p:cNvSpPr/>
              <p:nvPr/>
            </p:nvSpPr>
            <p:spPr>
              <a:xfrm>
                <a:off x="2065613" y="4789643"/>
                <a:ext cx="254774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IN" sz="2800" b="0" i="0" smtClean="0">
                              <a:solidFill>
                                <a:srgbClr val="002060"/>
                              </a:solidFill>
                              <a:latin typeface="Cambria Math" panose="02040503050406030204" pitchFamily="18" charset="0"/>
                            </a:rPr>
                            <m:t>1</m:t>
                          </m:r>
                        </m:sub>
                      </m:sSub>
                      <m:r>
                        <a:rPr lang="en-IN" sz="2800" b="0" i="0" smtClean="0">
                          <a:solidFill>
                            <a:srgbClr val="002060"/>
                          </a:solidFill>
                          <a:latin typeface="Cambria Math" panose="02040503050406030204" pitchFamily="18" charset="0"/>
                        </a:rPr>
                        <m:t>−</m:t>
                      </m:r>
                      <m:r>
                        <a:rPr lang="en-GB" sz="2800" b="0" i="0" smtClean="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IN" sz="2800" b="0" i="0" smtClean="0">
                              <a:solidFill>
                                <a:srgbClr val="002060"/>
                              </a:solidFill>
                              <a:latin typeface="Cambria Math" panose="02040503050406030204" pitchFamily="18" charset="0"/>
                            </a:rPr>
                            <m:t>1</m:t>
                          </m:r>
                        </m:sub>
                      </m:sSub>
                      <m:r>
                        <a:rPr lang="en-GB" sz="2800" i="0">
                          <a:solidFill>
                            <a:srgbClr val="002060"/>
                          </a:solidFill>
                          <a:latin typeface="Cambria Math" panose="02040503050406030204" pitchFamily="18" charset="0"/>
                        </a:rPr>
                        <m:t>+</m:t>
                      </m:r>
                      <m:r>
                        <a:rPr lang="en-GB" sz="2800" b="0" i="0" smtClean="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IN" sz="2800" b="0" i="0" smtClean="0">
                              <a:solidFill>
                                <a:srgbClr val="002060"/>
                              </a:solidFill>
                              <a:latin typeface="Cambria Math" panose="02040503050406030204" pitchFamily="18" charset="0"/>
                            </a:rPr>
                            <m:t>1</m:t>
                          </m:r>
                        </m:sub>
                      </m:sSub>
                    </m:oMath>
                  </m:oMathPara>
                </a14:m>
                <a:endParaRPr lang="en-GB" sz="2800" dirty="0">
                  <a:solidFill>
                    <a:srgbClr val="002060"/>
                  </a:solidFill>
                </a:endParaRPr>
              </a:p>
            </p:txBody>
          </p:sp>
        </mc:Choice>
        <mc:Fallback xmlns="">
          <p:sp>
            <p:nvSpPr>
              <p:cNvPr id="53" name="Rectangle 52">
                <a:extLst>
                  <a:ext uri="{FF2B5EF4-FFF2-40B4-BE49-F238E27FC236}">
                    <a16:creationId xmlns:a16="http://schemas.microsoft.com/office/drawing/2014/main" id="{C027808D-0A24-4C53-A5CE-56C2D0F6A2FB}"/>
                  </a:ext>
                </a:extLst>
              </p:cNvPr>
              <p:cNvSpPr>
                <a:spLocks noRot="1" noChangeAspect="1" noMove="1" noResize="1" noEditPoints="1" noAdjustHandles="1" noChangeArrowheads="1" noChangeShapeType="1" noTextEdit="1"/>
              </p:cNvSpPr>
              <p:nvPr/>
            </p:nvSpPr>
            <p:spPr>
              <a:xfrm>
                <a:off x="2065613" y="4789643"/>
                <a:ext cx="2547749" cy="523220"/>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A6490CD9-1C1A-4867-AE17-B114A7152C15}"/>
                  </a:ext>
                </a:extLst>
              </p:cNvPr>
              <p:cNvSpPr/>
              <p:nvPr/>
            </p:nvSpPr>
            <p:spPr>
              <a:xfrm>
                <a:off x="5270836" y="4789643"/>
                <a:ext cx="47095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0</m:t>
                          </m:r>
                        </m:sub>
                      </m:sSub>
                      <m:r>
                        <a:rPr lang="en-GB" sz="2800" i="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0</m:t>
                          </m:r>
                        </m:sub>
                      </m:sSub>
                      <m:r>
                        <a:rPr lang="en-GB" sz="2800" i="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1</m:t>
                          </m:r>
                        </m:sub>
                      </m:sSub>
                      <m:r>
                        <a:rPr lang="en-GB" sz="2800" i="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0</m:t>
                          </m:r>
                        </m:sub>
                      </m:sSub>
                      <m:r>
                        <a:rPr lang="en-GB" sz="2800" i="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1</m:t>
                          </m:r>
                        </m:sub>
                      </m:sSub>
                    </m:oMath>
                  </m:oMathPara>
                </a14:m>
                <a:endParaRPr lang="en-GB" sz="2800" dirty="0">
                  <a:solidFill>
                    <a:srgbClr val="002060"/>
                  </a:solidFill>
                </a:endParaRPr>
              </a:p>
            </p:txBody>
          </p:sp>
        </mc:Choice>
        <mc:Fallback xmlns="">
          <p:sp>
            <p:nvSpPr>
              <p:cNvPr id="54" name="Rectangle 53">
                <a:extLst>
                  <a:ext uri="{FF2B5EF4-FFF2-40B4-BE49-F238E27FC236}">
                    <a16:creationId xmlns:a16="http://schemas.microsoft.com/office/drawing/2014/main" id="{A6490CD9-1C1A-4867-AE17-B114A7152C15}"/>
                  </a:ext>
                </a:extLst>
              </p:cNvPr>
              <p:cNvSpPr>
                <a:spLocks noRot="1" noChangeAspect="1" noMove="1" noResize="1" noEditPoints="1" noAdjustHandles="1" noChangeArrowheads="1" noChangeShapeType="1" noTextEdit="1"/>
              </p:cNvSpPr>
              <p:nvPr/>
            </p:nvSpPr>
            <p:spPr>
              <a:xfrm>
                <a:off x="5270836" y="4789643"/>
                <a:ext cx="4709559" cy="523220"/>
              </a:xfrm>
              <a:prstGeom prst="rect">
                <a:avLst/>
              </a:prstGeom>
              <a:blipFill>
                <a:blip r:embed="rId15"/>
                <a:stretch>
                  <a:fillRect/>
                </a:stretch>
              </a:blipFill>
            </p:spPr>
            <p:txBody>
              <a:bodyPr/>
              <a:lstStyle/>
              <a:p>
                <a:r>
                  <a:rPr lang="en-IN">
                    <a:noFill/>
                  </a:rPr>
                  <a:t> </a:t>
                </a:r>
              </a:p>
            </p:txBody>
          </p:sp>
        </mc:Fallback>
      </mc:AlternateContent>
      <p:cxnSp>
        <p:nvCxnSpPr>
          <p:cNvPr id="15" name="Straight Connector 14">
            <a:extLst>
              <a:ext uri="{FF2B5EF4-FFF2-40B4-BE49-F238E27FC236}">
                <a16:creationId xmlns:a16="http://schemas.microsoft.com/office/drawing/2014/main" id="{BA39D9B6-B412-4444-98AB-80529800952A}"/>
              </a:ext>
            </a:extLst>
          </p:cNvPr>
          <p:cNvCxnSpPr>
            <a:cxnSpLocks/>
          </p:cNvCxnSpPr>
          <p:nvPr/>
        </p:nvCxnSpPr>
        <p:spPr>
          <a:xfrm>
            <a:off x="3702047" y="3956177"/>
            <a:ext cx="877573"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FFC834-9F06-4FEE-B0C8-14C77BA51203}"/>
              </a:ext>
            </a:extLst>
          </p:cNvPr>
          <p:cNvCxnSpPr>
            <a:cxnSpLocks/>
          </p:cNvCxnSpPr>
          <p:nvPr/>
        </p:nvCxnSpPr>
        <p:spPr>
          <a:xfrm>
            <a:off x="8027612" y="3956177"/>
            <a:ext cx="2405437"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7DB47A-F8CA-471B-BCD5-C35978A77189}"/>
              </a:ext>
            </a:extLst>
          </p:cNvPr>
          <p:cNvCxnSpPr>
            <a:cxnSpLocks/>
          </p:cNvCxnSpPr>
          <p:nvPr/>
        </p:nvCxnSpPr>
        <p:spPr>
          <a:xfrm>
            <a:off x="8092673" y="4478602"/>
            <a:ext cx="2340376"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E94AA4E-2683-4D12-8E38-EDC8CFD5AE85}"/>
              </a:ext>
            </a:extLst>
          </p:cNvPr>
          <p:cNvCxnSpPr>
            <a:cxnSpLocks/>
          </p:cNvCxnSpPr>
          <p:nvPr/>
        </p:nvCxnSpPr>
        <p:spPr>
          <a:xfrm>
            <a:off x="5945946" y="3956177"/>
            <a:ext cx="778447" cy="0"/>
          </a:xfrm>
          <a:prstGeom prst="line">
            <a:avLst/>
          </a:prstGeom>
          <a:ln w="50800" cmpd="dbl">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F29CD2B-9EAB-470F-8696-F104255FEFFC}"/>
              </a:ext>
            </a:extLst>
          </p:cNvPr>
          <p:cNvCxnSpPr>
            <a:cxnSpLocks/>
          </p:cNvCxnSpPr>
          <p:nvPr/>
        </p:nvCxnSpPr>
        <p:spPr>
          <a:xfrm>
            <a:off x="5829973" y="4478602"/>
            <a:ext cx="723290" cy="0"/>
          </a:xfrm>
          <a:prstGeom prst="line">
            <a:avLst/>
          </a:prstGeom>
          <a:ln w="50800" cmpd="dbl">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21CA446-CD69-45A2-B7B6-C9B867C86CD4}"/>
              </a:ext>
            </a:extLst>
          </p:cNvPr>
          <p:cNvCxnSpPr>
            <a:cxnSpLocks/>
          </p:cNvCxnSpPr>
          <p:nvPr/>
        </p:nvCxnSpPr>
        <p:spPr>
          <a:xfrm>
            <a:off x="1975329" y="3956177"/>
            <a:ext cx="379047"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33F6AE9-4A32-4FD6-9AD4-64171E7BD758}"/>
              </a:ext>
            </a:extLst>
          </p:cNvPr>
          <p:cNvCxnSpPr>
            <a:cxnSpLocks/>
          </p:cNvCxnSpPr>
          <p:nvPr/>
        </p:nvCxnSpPr>
        <p:spPr>
          <a:xfrm>
            <a:off x="5014896" y="3956177"/>
            <a:ext cx="521261"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1945F09-82A7-4F09-AA90-41D116AB6FC7}"/>
              </a:ext>
            </a:extLst>
          </p:cNvPr>
          <p:cNvCxnSpPr>
            <a:cxnSpLocks/>
          </p:cNvCxnSpPr>
          <p:nvPr/>
        </p:nvCxnSpPr>
        <p:spPr>
          <a:xfrm>
            <a:off x="7098739" y="3956177"/>
            <a:ext cx="547455"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95ADBA3-9F3A-4135-87B9-B2B60C576166}"/>
              </a:ext>
            </a:extLst>
          </p:cNvPr>
          <p:cNvCxnSpPr>
            <a:cxnSpLocks/>
          </p:cNvCxnSpPr>
          <p:nvPr/>
        </p:nvCxnSpPr>
        <p:spPr>
          <a:xfrm>
            <a:off x="6961206" y="4479801"/>
            <a:ext cx="741344"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A8DC254-CD5C-4F1B-8C73-BA23D92FF99D}"/>
              </a:ext>
            </a:extLst>
          </p:cNvPr>
          <p:cNvCxnSpPr>
            <a:cxnSpLocks/>
          </p:cNvCxnSpPr>
          <p:nvPr/>
        </p:nvCxnSpPr>
        <p:spPr>
          <a:xfrm>
            <a:off x="4886324" y="4478602"/>
            <a:ext cx="523878"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72A7B156-18B3-4CA0-9169-1D0383CD7B67}"/>
                  </a:ext>
                </a:extLst>
              </p:cNvPr>
              <p:cNvSpPr/>
              <p:nvPr/>
            </p:nvSpPr>
            <p:spPr>
              <a:xfrm>
                <a:off x="3362465" y="5299547"/>
                <a:ext cx="307597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 </m:t>
                      </m:r>
                      <m:d>
                        <m:dPr>
                          <m:ctrlPr>
                            <a:rPr lang="en-IN" sz="2800" i="1" smtClean="0">
                              <a:solidFill>
                                <a:srgbClr val="002060"/>
                              </a:solidFill>
                              <a:latin typeface="Cambria Math" panose="02040503050406030204" pitchFamily="18" charset="0"/>
                            </a:rPr>
                          </m:ctrlPr>
                        </m:dPr>
                        <m:e>
                          <m:r>
                            <a:rPr lang="en-IN" sz="2800" b="0" i="0" smtClean="0">
                              <a:solidFill>
                                <a:srgbClr val="002060"/>
                              </a:solidFill>
                              <a:latin typeface="Cambria Math" panose="02040503050406030204" pitchFamily="18" charset="0"/>
                            </a:rPr>
                            <m:t> </m:t>
                          </m:r>
                          <m:r>
                            <a:rPr lang="en-IN" sz="2800" i="0">
                              <a:solidFill>
                                <a:srgbClr val="002060"/>
                              </a:solidFill>
                              <a:latin typeface="Cambria Math" panose="02040503050406030204" pitchFamily="18" charset="0"/>
                            </a:rPr>
                            <m:t>−</m:t>
                          </m:r>
                          <m:r>
                            <a:rPr lang="en-GB" sz="2800" i="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m:rPr>
                              <m:sty m:val="p"/>
                            </m:rPr>
                            <a:rPr lang="en-GB"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m:t>
                          </m:r>
                          <m:r>
                            <a:rPr lang="en-GB" sz="2800" i="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a:rPr lang="en-IN" sz="2800" b="0" i="0" smtClean="0">
                              <a:solidFill>
                                <a:srgbClr val="002060"/>
                              </a:solidFill>
                              <a:latin typeface="Cambria Math" panose="02040503050406030204" pitchFamily="18" charset="0"/>
                            </a:rPr>
                            <m:t> </m:t>
                          </m:r>
                        </m:e>
                      </m:d>
                    </m:oMath>
                  </m:oMathPara>
                </a14:m>
                <a:endParaRPr lang="en-GB" sz="2800" dirty="0">
                  <a:solidFill>
                    <a:srgbClr val="002060"/>
                  </a:solidFill>
                </a:endParaRPr>
              </a:p>
            </p:txBody>
          </p:sp>
        </mc:Choice>
        <mc:Fallback xmlns="">
          <p:sp>
            <p:nvSpPr>
              <p:cNvPr id="56" name="Rectangle 55">
                <a:extLst>
                  <a:ext uri="{FF2B5EF4-FFF2-40B4-BE49-F238E27FC236}">
                    <a16:creationId xmlns:a16="http://schemas.microsoft.com/office/drawing/2014/main" id="{72A7B156-18B3-4CA0-9169-1D0383CD7B67}"/>
                  </a:ext>
                </a:extLst>
              </p:cNvPr>
              <p:cNvSpPr>
                <a:spLocks noRot="1" noChangeAspect="1" noMove="1" noResize="1" noEditPoints="1" noAdjustHandles="1" noChangeArrowheads="1" noChangeShapeType="1" noTextEdit="1"/>
              </p:cNvSpPr>
              <p:nvPr/>
            </p:nvSpPr>
            <p:spPr>
              <a:xfrm>
                <a:off x="3362465" y="5299547"/>
                <a:ext cx="3075970" cy="523220"/>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576E5543-954D-449C-90A1-1EC4ED74A998}"/>
                  </a:ext>
                </a:extLst>
              </p:cNvPr>
              <p:cNvSpPr/>
              <p:nvPr/>
            </p:nvSpPr>
            <p:spPr>
              <a:xfrm>
                <a:off x="6870365" y="5299473"/>
                <a:ext cx="300704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 </m:t>
                      </m:r>
                      <m:d>
                        <m:dPr>
                          <m:ctrlPr>
                            <a:rPr lang="en-IN" sz="2800" b="0" i="1" smtClean="0">
                              <a:solidFill>
                                <a:srgbClr val="002060"/>
                              </a:solidFill>
                              <a:latin typeface="Cambria Math" panose="02040503050406030204" pitchFamily="18" charset="0"/>
                            </a:rPr>
                          </m:ctrlPr>
                        </m:dPr>
                        <m:e>
                          <m:r>
                            <a:rPr lang="en-IN" sz="2800" b="0" i="0" smtClean="0">
                              <a:solidFill>
                                <a:srgbClr val="002060"/>
                              </a:solidFill>
                              <a:latin typeface="Cambria Math" panose="02040503050406030204" pitchFamily="18" charset="0"/>
                            </a:rPr>
                            <m:t> </m:t>
                          </m:r>
                          <m:r>
                            <a:rPr lang="en-GB" sz="2800" i="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m:rPr>
                              <m:sty m:val="p"/>
                            </m:rPr>
                            <a:rPr lang="en-GB" sz="2800" i="0">
                              <a:solidFill>
                                <a:srgbClr val="002060"/>
                              </a:solidFill>
                              <a:latin typeface="Cambria Math" panose="02040503050406030204" pitchFamily="18" charset="0"/>
                            </a:rPr>
                            <m:t>n</m:t>
                          </m:r>
                          <m:r>
                            <a:rPr lang="en-GB" sz="2800" i="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a:rPr lang="en-IN" sz="2800" b="0" i="0" smtClean="0">
                              <a:solidFill>
                                <a:srgbClr val="002060"/>
                              </a:solidFill>
                              <a:latin typeface="Cambria Math" panose="02040503050406030204" pitchFamily="18" charset="0"/>
                            </a:rPr>
                            <m:t> </m:t>
                          </m:r>
                        </m:e>
                      </m:d>
                    </m:oMath>
                  </m:oMathPara>
                </a14:m>
                <a:endParaRPr lang="en-GB" sz="2800" dirty="0">
                  <a:solidFill>
                    <a:srgbClr val="002060"/>
                  </a:solidFill>
                </a:endParaRPr>
              </a:p>
            </p:txBody>
          </p:sp>
        </mc:Choice>
        <mc:Fallback xmlns="">
          <p:sp>
            <p:nvSpPr>
              <p:cNvPr id="57" name="Rectangle 56">
                <a:extLst>
                  <a:ext uri="{FF2B5EF4-FFF2-40B4-BE49-F238E27FC236}">
                    <a16:creationId xmlns:a16="http://schemas.microsoft.com/office/drawing/2014/main" id="{576E5543-954D-449C-90A1-1EC4ED74A998}"/>
                  </a:ext>
                </a:extLst>
              </p:cNvPr>
              <p:cNvSpPr>
                <a:spLocks noRot="1" noChangeAspect="1" noMove="1" noResize="1" noEditPoints="1" noAdjustHandles="1" noChangeArrowheads="1" noChangeShapeType="1" noTextEdit="1"/>
              </p:cNvSpPr>
              <p:nvPr/>
            </p:nvSpPr>
            <p:spPr>
              <a:xfrm>
                <a:off x="6870365" y="5299473"/>
                <a:ext cx="3007042" cy="523220"/>
              </a:xfrm>
              <a:prstGeom prst="rect">
                <a:avLst/>
              </a:prstGeom>
              <a:blipFill>
                <a:blip r:embed="rId17"/>
                <a:stretch>
                  <a:fillRect/>
                </a:stretch>
              </a:blipFill>
            </p:spPr>
            <p:txBody>
              <a:bodyPr/>
              <a:lstStyle/>
              <a:p>
                <a:r>
                  <a:rPr lang="en-IN">
                    <a:noFill/>
                  </a:rPr>
                  <a:t> </a:t>
                </a:r>
              </a:p>
            </p:txBody>
          </p:sp>
        </mc:Fallback>
      </mc:AlternateContent>
      <p:cxnSp>
        <p:nvCxnSpPr>
          <p:cNvPr id="32" name="Straight Connector 31">
            <a:extLst>
              <a:ext uri="{FF2B5EF4-FFF2-40B4-BE49-F238E27FC236}">
                <a16:creationId xmlns:a16="http://schemas.microsoft.com/office/drawing/2014/main" id="{E38A39BB-AF05-4B4F-A900-0CB622FFC929}"/>
              </a:ext>
            </a:extLst>
          </p:cNvPr>
          <p:cNvCxnSpPr>
            <a:cxnSpLocks/>
          </p:cNvCxnSpPr>
          <p:nvPr/>
        </p:nvCxnSpPr>
        <p:spPr>
          <a:xfrm>
            <a:off x="6543876" y="2589897"/>
            <a:ext cx="1483736" cy="0"/>
          </a:xfrm>
          <a:prstGeom prst="line">
            <a:avLst/>
          </a:prstGeom>
          <a:ln w="38100">
            <a:solidFill>
              <a:srgbClr val="00BBD3"/>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2D5122FE-2767-466F-BBA0-508502728C82}"/>
                  </a:ext>
                </a:extLst>
              </p:cNvPr>
              <p:cNvSpPr/>
              <p:nvPr/>
            </p:nvSpPr>
            <p:spPr>
              <a:xfrm>
                <a:off x="10498110" y="2566449"/>
                <a:ext cx="1581475"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m:t>
                      </m:r>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37" name="Rectangle 36">
                <a:extLst>
                  <a:ext uri="{FF2B5EF4-FFF2-40B4-BE49-F238E27FC236}">
                    <a16:creationId xmlns:a16="http://schemas.microsoft.com/office/drawing/2014/main" id="{2D5122FE-2767-466F-BBA0-508502728C82}"/>
                  </a:ext>
                </a:extLst>
              </p:cNvPr>
              <p:cNvSpPr>
                <a:spLocks noRot="1" noChangeAspect="1" noMove="1" noResize="1" noEditPoints="1" noAdjustHandles="1" noChangeArrowheads="1" noChangeShapeType="1" noTextEdit="1"/>
              </p:cNvSpPr>
              <p:nvPr/>
            </p:nvSpPr>
            <p:spPr>
              <a:xfrm>
                <a:off x="10498110" y="2566449"/>
                <a:ext cx="1581475" cy="609398"/>
              </a:xfrm>
              <a:prstGeom prst="rect">
                <a:avLst/>
              </a:prstGeom>
              <a:blipFill>
                <a:blip r:embed="rId18"/>
                <a:stretch>
                  <a:fillRect/>
                </a:stretch>
              </a:blipFill>
            </p:spPr>
            <p:txBody>
              <a:bodyPr/>
              <a:lstStyle/>
              <a:p>
                <a:r>
                  <a:rPr lang="en-IN">
                    <a:noFill/>
                  </a:rPr>
                  <a:t> </a:t>
                </a:r>
              </a:p>
            </p:txBody>
          </p:sp>
        </mc:Fallback>
      </mc:AlternateContent>
      <p:cxnSp>
        <p:nvCxnSpPr>
          <p:cNvPr id="38" name="Straight Connector 37">
            <a:extLst>
              <a:ext uri="{FF2B5EF4-FFF2-40B4-BE49-F238E27FC236}">
                <a16:creationId xmlns:a16="http://schemas.microsoft.com/office/drawing/2014/main" id="{9D843F5A-BE10-43BD-A05F-F42D5C5A7A4D}"/>
              </a:ext>
            </a:extLst>
          </p:cNvPr>
          <p:cNvCxnSpPr>
            <a:cxnSpLocks/>
          </p:cNvCxnSpPr>
          <p:nvPr/>
        </p:nvCxnSpPr>
        <p:spPr>
          <a:xfrm>
            <a:off x="6170565" y="3107857"/>
            <a:ext cx="1483736" cy="0"/>
          </a:xfrm>
          <a:prstGeom prst="line">
            <a:avLst/>
          </a:prstGeom>
          <a:ln w="38100">
            <a:solidFill>
              <a:srgbClr val="00BBD3"/>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0BFBDA4-58B6-44F3-B574-0AED46C47F50}"/>
                  </a:ext>
                </a:extLst>
              </p:cNvPr>
              <p:cNvSpPr/>
              <p:nvPr/>
            </p:nvSpPr>
            <p:spPr>
              <a:xfrm>
                <a:off x="10498110" y="3987600"/>
                <a:ext cx="1581475"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m:t>
                      </m:r>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41" name="Rectangle 40">
                <a:extLst>
                  <a:ext uri="{FF2B5EF4-FFF2-40B4-BE49-F238E27FC236}">
                    <a16:creationId xmlns:a16="http://schemas.microsoft.com/office/drawing/2014/main" id="{90BFBDA4-58B6-44F3-B574-0AED46C47F50}"/>
                  </a:ext>
                </a:extLst>
              </p:cNvPr>
              <p:cNvSpPr>
                <a:spLocks noRot="1" noChangeAspect="1" noMove="1" noResize="1" noEditPoints="1" noAdjustHandles="1" noChangeArrowheads="1" noChangeShapeType="1" noTextEdit="1"/>
              </p:cNvSpPr>
              <p:nvPr/>
            </p:nvSpPr>
            <p:spPr>
              <a:xfrm>
                <a:off x="10498110" y="3987600"/>
                <a:ext cx="1581475" cy="609398"/>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C039AED-7663-40F6-8CEB-85E4B6EB1A5F}"/>
                  </a:ext>
                </a:extLst>
              </p:cNvPr>
              <p:cNvSpPr/>
              <p:nvPr/>
            </p:nvSpPr>
            <p:spPr>
              <a:xfrm>
                <a:off x="2149092" y="5300467"/>
                <a:ext cx="14548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m:rPr>
                          <m:sty m:val="p"/>
                        </m:rPr>
                        <a:rPr lang="en-GB"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a:rPr lang="en-GB" sz="2800" i="0">
                              <a:solidFill>
                                <a:srgbClr val="002060"/>
                              </a:solidFill>
                              <a:latin typeface="Cambria Math" panose="02040503050406030204" pitchFamily="18" charset="0"/>
                            </a:rPr>
                            <m:t>2</m:t>
                          </m:r>
                        </m:e>
                        <m:sup>
                          <m:r>
                            <m:rPr>
                              <m:sty m:val="p"/>
                            </m:rPr>
                            <a:rPr lang="en-GB" sz="2800" i="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44" name="Rectangle 43">
                <a:extLst>
                  <a:ext uri="{FF2B5EF4-FFF2-40B4-BE49-F238E27FC236}">
                    <a16:creationId xmlns:a16="http://schemas.microsoft.com/office/drawing/2014/main" id="{3C039AED-7663-40F6-8CEB-85E4B6EB1A5F}"/>
                  </a:ext>
                </a:extLst>
              </p:cNvPr>
              <p:cNvSpPr>
                <a:spLocks noRot="1" noChangeAspect="1" noMove="1" noResize="1" noEditPoints="1" noAdjustHandles="1" noChangeArrowheads="1" noChangeShapeType="1" noTextEdit="1"/>
              </p:cNvSpPr>
              <p:nvPr/>
            </p:nvSpPr>
            <p:spPr>
              <a:xfrm>
                <a:off x="2149092" y="5300467"/>
                <a:ext cx="1454821" cy="523220"/>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7F9580B5-4BA2-47D8-90FA-FE0C919FA016}"/>
                  </a:ext>
                </a:extLst>
              </p:cNvPr>
              <p:cNvSpPr/>
              <p:nvPr/>
            </p:nvSpPr>
            <p:spPr>
              <a:xfrm>
                <a:off x="6144401" y="5300633"/>
                <a:ext cx="963018"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IN" sz="2800" i="0" smtClean="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a:rPr lang="en-GB" sz="2800" i="0">
                              <a:solidFill>
                                <a:srgbClr val="002060"/>
                              </a:solidFill>
                              <a:latin typeface="Cambria Math" panose="02040503050406030204" pitchFamily="18" charset="0"/>
                            </a:rPr>
                            <m:t>2</m:t>
                          </m:r>
                        </m:e>
                        <m:sup>
                          <m:r>
                            <m:rPr>
                              <m:sty m:val="p"/>
                            </m:rPr>
                            <a:rPr lang="en-GB" sz="2800" i="0">
                              <a:solidFill>
                                <a:srgbClr val="002060"/>
                              </a:solidFill>
                              <a:latin typeface="Cambria Math" panose="02040503050406030204" pitchFamily="18" charset="0"/>
                            </a:rPr>
                            <m:t>n</m:t>
                          </m:r>
                          <m:r>
                            <a:rPr lang="en-IN" sz="2800" b="0" i="0" smtClean="0">
                              <a:solidFill>
                                <a:srgbClr val="002060"/>
                              </a:solidFill>
                              <a:latin typeface="Cambria Math" panose="02040503050406030204" pitchFamily="18" charset="0"/>
                            </a:rPr>
                            <m:t>−1</m:t>
                          </m:r>
                        </m:sup>
                      </m:sSup>
                    </m:oMath>
                  </m:oMathPara>
                </a14:m>
                <a:endParaRPr lang="en-GB" sz="2800" dirty="0">
                  <a:solidFill>
                    <a:srgbClr val="002060"/>
                  </a:solidFill>
                </a:endParaRPr>
              </a:p>
            </p:txBody>
          </p:sp>
        </mc:Choice>
        <mc:Fallback xmlns="">
          <p:sp>
            <p:nvSpPr>
              <p:cNvPr id="45" name="Rectangle 44">
                <a:extLst>
                  <a:ext uri="{FF2B5EF4-FFF2-40B4-BE49-F238E27FC236}">
                    <a16:creationId xmlns:a16="http://schemas.microsoft.com/office/drawing/2014/main" id="{7F9580B5-4BA2-47D8-90FA-FE0C919FA016}"/>
                  </a:ext>
                </a:extLst>
              </p:cNvPr>
              <p:cNvSpPr>
                <a:spLocks noRot="1" noChangeAspect="1" noMove="1" noResize="1" noEditPoints="1" noAdjustHandles="1" noChangeArrowheads="1" noChangeShapeType="1" noTextEdit="1"/>
              </p:cNvSpPr>
              <p:nvPr/>
            </p:nvSpPr>
            <p:spPr>
              <a:xfrm>
                <a:off x="6144401" y="5300633"/>
                <a:ext cx="963018" cy="523220"/>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3EA1A6D0-F9A4-4D71-84C7-2FC0FA06774E}"/>
                  </a:ext>
                </a:extLst>
              </p:cNvPr>
              <p:cNvSpPr/>
              <p:nvPr/>
            </p:nvSpPr>
            <p:spPr>
              <a:xfrm>
                <a:off x="9584213" y="5298754"/>
                <a:ext cx="963018"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IN" sz="2800" i="0" smtClean="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a:rPr lang="en-GB" sz="2800" i="0">
                              <a:solidFill>
                                <a:srgbClr val="002060"/>
                              </a:solidFill>
                              <a:latin typeface="Cambria Math" panose="02040503050406030204" pitchFamily="18" charset="0"/>
                            </a:rPr>
                            <m:t>2</m:t>
                          </m:r>
                        </m:e>
                        <m:sup>
                          <m:r>
                            <m:rPr>
                              <m:sty m:val="p"/>
                            </m:rPr>
                            <a:rPr lang="en-GB" sz="2800" i="0">
                              <a:solidFill>
                                <a:srgbClr val="002060"/>
                              </a:solidFill>
                              <a:latin typeface="Cambria Math" panose="02040503050406030204" pitchFamily="18" charset="0"/>
                            </a:rPr>
                            <m:t>n</m:t>
                          </m:r>
                          <m:r>
                            <a:rPr lang="en-IN" sz="2800" b="0" i="0" smtClean="0">
                              <a:solidFill>
                                <a:srgbClr val="002060"/>
                              </a:solidFill>
                              <a:latin typeface="Cambria Math" panose="02040503050406030204" pitchFamily="18" charset="0"/>
                            </a:rPr>
                            <m:t>−2</m:t>
                          </m:r>
                        </m:sup>
                      </m:sSup>
                    </m:oMath>
                  </m:oMathPara>
                </a14:m>
                <a:endParaRPr lang="en-GB" sz="2800" dirty="0">
                  <a:solidFill>
                    <a:srgbClr val="002060"/>
                  </a:solidFill>
                </a:endParaRPr>
              </a:p>
            </p:txBody>
          </p:sp>
        </mc:Choice>
        <mc:Fallback xmlns="">
          <p:sp>
            <p:nvSpPr>
              <p:cNvPr id="46" name="Rectangle 45">
                <a:extLst>
                  <a:ext uri="{FF2B5EF4-FFF2-40B4-BE49-F238E27FC236}">
                    <a16:creationId xmlns:a16="http://schemas.microsoft.com/office/drawing/2014/main" id="{3EA1A6D0-F9A4-4D71-84C7-2FC0FA06774E}"/>
                  </a:ext>
                </a:extLst>
              </p:cNvPr>
              <p:cNvSpPr>
                <a:spLocks noRot="1" noChangeAspect="1" noMove="1" noResize="1" noEditPoints="1" noAdjustHandles="1" noChangeArrowheads="1" noChangeShapeType="1" noTextEdit="1"/>
              </p:cNvSpPr>
              <p:nvPr/>
            </p:nvSpPr>
            <p:spPr>
              <a:xfrm>
                <a:off x="9584213" y="5298754"/>
                <a:ext cx="963018" cy="523220"/>
              </a:xfrm>
              <a:prstGeom prst="rect">
                <a:avLst/>
              </a:prstGeom>
              <a:blipFill>
                <a:blip r:embed="rId2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938457-93C0-47D5-816D-4B924959744C}"/>
                  </a:ext>
                </a:extLst>
              </p:cNvPr>
              <p:cNvSpPr/>
              <p:nvPr/>
            </p:nvSpPr>
            <p:spPr>
              <a:xfrm>
                <a:off x="10417087" y="5255665"/>
                <a:ext cx="1581475"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a:solidFill>
                            <a:srgbClr val="002060"/>
                          </a:solidFill>
                          <a:latin typeface="Cambria Math" panose="02040503050406030204" pitchFamily="18" charset="0"/>
                        </a:rPr>
                        <m:t>=</m:t>
                      </m:r>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47" name="Rectangle 46">
                <a:extLst>
                  <a:ext uri="{FF2B5EF4-FFF2-40B4-BE49-F238E27FC236}">
                    <a16:creationId xmlns:a16="http://schemas.microsoft.com/office/drawing/2014/main" id="{0F938457-93C0-47D5-816D-4B924959744C}"/>
                  </a:ext>
                </a:extLst>
              </p:cNvPr>
              <p:cNvSpPr>
                <a:spLocks noRot="1" noChangeAspect="1" noMove="1" noResize="1" noEditPoints="1" noAdjustHandles="1" noChangeArrowheads="1" noChangeShapeType="1" noTextEdit="1"/>
              </p:cNvSpPr>
              <p:nvPr/>
            </p:nvSpPr>
            <p:spPr>
              <a:xfrm>
                <a:off x="10417087" y="5255665"/>
                <a:ext cx="1581475" cy="609398"/>
              </a:xfrm>
              <a:prstGeom prst="rect">
                <a:avLst/>
              </a:prstGeom>
              <a:blipFill>
                <a:blip r:embed="rId2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18110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par>
                                <p:cTn id="36" presetID="22" presetClass="entr" presetSubtype="8" fill="hold"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8"/>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75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2"/>
                                        </p:tgtEl>
                                        <p:attrNameLst>
                                          <p:attrName>style.visibility</p:attrName>
                                        </p:attrNameLst>
                                      </p:cBhvr>
                                      <p:to>
                                        <p:strVal val="hidden"/>
                                      </p:to>
                                    </p:set>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75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49"/>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wipe(left)">
                                      <p:cBhvr>
                                        <p:cTn id="91" dur="750"/>
                                        <p:tgtEl>
                                          <p:spTgt spid="59"/>
                                        </p:tgtEl>
                                      </p:cBhvr>
                                    </p:animEffect>
                                  </p:childTnLst>
                                </p:cTn>
                              </p:par>
                              <p:par>
                                <p:cTn id="92" presetID="22" presetClass="entr" presetSubtype="8" fill="hold"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wipe(left)">
                                      <p:cBhvr>
                                        <p:cTn id="94" dur="750"/>
                                        <p:tgtEl>
                                          <p:spTgt spid="61"/>
                                        </p:tgtEl>
                                      </p:cBhvr>
                                    </p:animEffect>
                                  </p:childTnLst>
                                </p:cTn>
                              </p:par>
                              <p:par>
                                <p:cTn id="95" presetID="22" presetClass="entr" presetSubtype="8"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ipe(left)">
                                      <p:cBhvr>
                                        <p:cTn id="97" dur="750"/>
                                        <p:tgtEl>
                                          <p:spTgt spid="66"/>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59"/>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61"/>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66"/>
                                        </p:tgtEl>
                                        <p:attrNameLst>
                                          <p:attrName>style.visibility</p:attrName>
                                        </p:attrNameLst>
                                      </p:cBhvr>
                                      <p:to>
                                        <p:strVal val="hidden"/>
                                      </p:to>
                                    </p:set>
                                  </p:childTnLst>
                                </p:cTn>
                              </p:par>
                              <p:par>
                                <p:cTn id="110" presetID="22" presetClass="entr" presetSubtype="8" fill="hold"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wipe(left)">
                                      <p:cBhvr>
                                        <p:cTn id="112" dur="750"/>
                                        <p:tgtEl>
                                          <p:spTgt spid="69"/>
                                        </p:tgtEl>
                                      </p:cBhvr>
                                    </p:animEffect>
                                  </p:childTnLst>
                                </p:cTn>
                              </p:par>
                              <p:par>
                                <p:cTn id="113" presetID="22" presetClass="entr" presetSubtype="8" fill="hold" nodeType="withEffect">
                                  <p:stCondLst>
                                    <p:cond delay="0"/>
                                  </p:stCondLst>
                                  <p:childTnLst>
                                    <p:set>
                                      <p:cBhvr>
                                        <p:cTn id="114" dur="1" fill="hold">
                                          <p:stCondLst>
                                            <p:cond delay="0"/>
                                          </p:stCondLst>
                                        </p:cTn>
                                        <p:tgtEl>
                                          <p:spTgt spid="72"/>
                                        </p:tgtEl>
                                        <p:attrNameLst>
                                          <p:attrName>style.visibility</p:attrName>
                                        </p:attrNameLst>
                                      </p:cBhvr>
                                      <p:to>
                                        <p:strVal val="visible"/>
                                      </p:to>
                                    </p:set>
                                    <p:animEffect transition="in" filter="wipe(left)">
                                      <p:cBhvr>
                                        <p:cTn id="115" dur="750"/>
                                        <p:tgtEl>
                                          <p:spTgt spid="72"/>
                                        </p:tgtEl>
                                      </p:cBhvr>
                                    </p:animEffect>
                                  </p:childTnLst>
                                </p:cTn>
                              </p:par>
                              <p:par>
                                <p:cTn id="116" presetID="22" presetClass="entr" presetSubtype="8" fill="hold"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wipe(left)">
                                      <p:cBhvr>
                                        <p:cTn id="118" dur="750"/>
                                        <p:tgtEl>
                                          <p:spTgt spid="74"/>
                                        </p:tgtEl>
                                      </p:cBhvr>
                                    </p:animEffect>
                                  </p:childTnLst>
                                </p:cTn>
                              </p:par>
                              <p:par>
                                <p:cTn id="119" presetID="22" presetClass="entr" presetSubtype="8" fill="hold" nodeType="withEffect">
                                  <p:stCondLst>
                                    <p:cond delay="0"/>
                                  </p:stCondLst>
                                  <p:childTnLst>
                                    <p:set>
                                      <p:cBhvr>
                                        <p:cTn id="120" dur="1" fill="hold">
                                          <p:stCondLst>
                                            <p:cond delay="0"/>
                                          </p:stCondLst>
                                        </p:cTn>
                                        <p:tgtEl>
                                          <p:spTgt spid="84"/>
                                        </p:tgtEl>
                                        <p:attrNameLst>
                                          <p:attrName>style.visibility</p:attrName>
                                        </p:attrNameLst>
                                      </p:cBhvr>
                                      <p:to>
                                        <p:strVal val="visible"/>
                                      </p:to>
                                    </p:set>
                                    <p:animEffect transition="in" filter="wipe(left)">
                                      <p:cBhvr>
                                        <p:cTn id="121" dur="750"/>
                                        <p:tgtEl>
                                          <p:spTgt spid="84"/>
                                        </p:tgtEl>
                                      </p:cBhvr>
                                    </p:animEffect>
                                  </p:childTnLst>
                                </p:cTn>
                              </p:par>
                              <p:par>
                                <p:cTn id="122" presetID="22" presetClass="entr" presetSubtype="8" fill="hold" nodeType="with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wipe(left)">
                                      <p:cBhvr>
                                        <p:cTn id="124" dur="750"/>
                                        <p:tgtEl>
                                          <p:spTgt spid="81"/>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69"/>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72"/>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74"/>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84"/>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81"/>
                                        </p:tgtEl>
                                        <p:attrNameLst>
                                          <p:attrName>style.visibility</p:attrName>
                                        </p:attrNameLst>
                                      </p:cBhvr>
                                      <p:to>
                                        <p:strVal val="hidden"/>
                                      </p:to>
                                    </p:set>
                                  </p:childTnLst>
                                </p:cTn>
                              </p:par>
                              <p:par>
                                <p:cTn id="141" presetID="22" presetClass="entr" presetSubtype="8" fill="hold" nodeType="with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ipe(left)">
                                      <p:cBhvr>
                                        <p:cTn id="143" dur="750"/>
                                        <p:tgtEl>
                                          <p:spTgt spid="15"/>
                                        </p:tgtEl>
                                      </p:cBhvr>
                                    </p:animEffect>
                                  </p:childTnLst>
                                </p:cTn>
                              </p:par>
                              <p:par>
                                <p:cTn id="144" presetID="22" presetClass="entr" presetSubtype="8" fill="hold" nodeType="withEffect">
                                  <p:stCondLst>
                                    <p:cond delay="0"/>
                                  </p:stCondLst>
                                  <p:childTnLst>
                                    <p:set>
                                      <p:cBhvr>
                                        <p:cTn id="145" dur="1" fill="hold">
                                          <p:stCondLst>
                                            <p:cond delay="0"/>
                                          </p:stCondLst>
                                        </p:cTn>
                                        <p:tgtEl>
                                          <p:spTgt spid="17"/>
                                        </p:tgtEl>
                                        <p:attrNameLst>
                                          <p:attrName>style.visibility</p:attrName>
                                        </p:attrNameLst>
                                      </p:cBhvr>
                                      <p:to>
                                        <p:strVal val="visible"/>
                                      </p:to>
                                    </p:set>
                                    <p:animEffect transition="in" filter="wipe(left)">
                                      <p:cBhvr>
                                        <p:cTn id="146" dur="750"/>
                                        <p:tgtEl>
                                          <p:spTgt spid="17"/>
                                        </p:tgtEl>
                                      </p:cBhvr>
                                    </p:animEffect>
                                  </p:childTnLst>
                                </p:cTn>
                              </p:par>
                              <p:par>
                                <p:cTn id="147" presetID="22" presetClass="entr" presetSubtype="8" fill="hold" nodeType="withEffect">
                                  <p:stCondLst>
                                    <p:cond delay="0"/>
                                  </p:stCondLst>
                                  <p:childTnLst>
                                    <p:set>
                                      <p:cBhvr>
                                        <p:cTn id="148" dur="1" fill="hold">
                                          <p:stCondLst>
                                            <p:cond delay="0"/>
                                          </p:stCondLst>
                                        </p:cTn>
                                        <p:tgtEl>
                                          <p:spTgt spid="26"/>
                                        </p:tgtEl>
                                        <p:attrNameLst>
                                          <p:attrName>style.visibility</p:attrName>
                                        </p:attrNameLst>
                                      </p:cBhvr>
                                      <p:to>
                                        <p:strVal val="visible"/>
                                      </p:to>
                                    </p:set>
                                    <p:animEffect transition="in" filter="wipe(left)">
                                      <p:cBhvr>
                                        <p:cTn id="149" dur="750"/>
                                        <p:tgtEl>
                                          <p:spTgt spid="26"/>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44"/>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56"/>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7"/>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4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47"/>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48"/>
                                        </p:tgtEl>
                                        <p:attrNameLst>
                                          <p:attrName>style.visibility</p:attrName>
                                        </p:attrNameLst>
                                      </p:cBhvr>
                                      <p:to>
                                        <p:strVal val="visible"/>
                                      </p:to>
                                    </p:set>
                                  </p:childTnLst>
                                </p:cTn>
                              </p:par>
                            </p:childTnLst>
                          </p:cTn>
                        </p:par>
                        <p:par>
                          <p:cTn id="176" fill="hold">
                            <p:stCondLst>
                              <p:cond delay="0"/>
                            </p:stCondLst>
                            <p:childTnLst>
                              <p:par>
                                <p:cTn id="177" presetID="1" presetClass="exit" presetSubtype="0" fill="hold" grpId="1" nodeType="afterEffect">
                                  <p:stCondLst>
                                    <p:cond delay="0"/>
                                  </p:stCondLst>
                                  <p:childTnLst>
                                    <p:set>
                                      <p:cBhvr>
                                        <p:cTn id="178" dur="1" fill="hold">
                                          <p:stCondLst>
                                            <p:cond delay="0"/>
                                          </p:stCondLst>
                                        </p:cTn>
                                        <p:tgtEl>
                                          <p:spTgt spid="53"/>
                                        </p:tgtEl>
                                        <p:attrNameLst>
                                          <p:attrName>style.visibility</p:attrName>
                                        </p:attrNameLst>
                                      </p:cBhvr>
                                      <p:to>
                                        <p:strVal val="hidden"/>
                                      </p:to>
                                    </p:set>
                                  </p:childTnLst>
                                </p:cTn>
                              </p:par>
                            </p:childTnLst>
                          </p:cTn>
                        </p:par>
                        <p:par>
                          <p:cTn id="179" fill="hold">
                            <p:stCondLst>
                              <p:cond delay="0"/>
                            </p:stCondLst>
                            <p:childTnLst>
                              <p:par>
                                <p:cTn id="180" presetID="1" presetClass="exit" presetSubtype="0" fill="hold" grpId="1" nodeType="afterEffect">
                                  <p:stCondLst>
                                    <p:cond delay="0"/>
                                  </p:stCondLst>
                                  <p:childTnLst>
                                    <p:set>
                                      <p:cBhvr>
                                        <p:cTn id="181" dur="1" fill="hold">
                                          <p:stCondLst>
                                            <p:cond delay="0"/>
                                          </p:stCondLst>
                                        </p:cTn>
                                        <p:tgtEl>
                                          <p:spTgt spid="54"/>
                                        </p:tgtEl>
                                        <p:attrNameLst>
                                          <p:attrName>style.visibility</p:attrName>
                                        </p:attrNameLst>
                                      </p:cBhvr>
                                      <p:to>
                                        <p:strVal val="hidden"/>
                                      </p:to>
                                    </p:set>
                                  </p:childTnLst>
                                </p:cTn>
                              </p:par>
                            </p:childTnLst>
                          </p:cTn>
                        </p:par>
                        <p:par>
                          <p:cTn id="182" fill="hold">
                            <p:stCondLst>
                              <p:cond delay="0"/>
                            </p:stCondLst>
                            <p:childTnLst>
                              <p:par>
                                <p:cTn id="183" presetID="1" presetClass="exit" presetSubtype="0" fill="hold" grpId="1" nodeType="afterEffect">
                                  <p:stCondLst>
                                    <p:cond delay="0"/>
                                  </p:stCondLst>
                                  <p:childTnLst>
                                    <p:set>
                                      <p:cBhvr>
                                        <p:cTn id="184" dur="1" fill="hold">
                                          <p:stCondLst>
                                            <p:cond delay="0"/>
                                          </p:stCondLst>
                                        </p:cTn>
                                        <p:tgtEl>
                                          <p:spTgt spid="44"/>
                                        </p:tgtEl>
                                        <p:attrNameLst>
                                          <p:attrName>style.visibility</p:attrName>
                                        </p:attrNameLst>
                                      </p:cBhvr>
                                      <p:to>
                                        <p:strVal val="hidden"/>
                                      </p:to>
                                    </p:set>
                                  </p:childTnLst>
                                </p:cTn>
                              </p:par>
                            </p:childTnLst>
                          </p:cTn>
                        </p:par>
                        <p:par>
                          <p:cTn id="185" fill="hold">
                            <p:stCondLst>
                              <p:cond delay="0"/>
                            </p:stCondLst>
                            <p:childTnLst>
                              <p:par>
                                <p:cTn id="186" presetID="1" presetClass="exit" presetSubtype="0" fill="hold" grpId="1" nodeType="afterEffect">
                                  <p:stCondLst>
                                    <p:cond delay="0"/>
                                  </p:stCondLst>
                                  <p:childTnLst>
                                    <p:set>
                                      <p:cBhvr>
                                        <p:cTn id="187" dur="1" fill="hold">
                                          <p:stCondLst>
                                            <p:cond delay="0"/>
                                          </p:stCondLst>
                                        </p:cTn>
                                        <p:tgtEl>
                                          <p:spTgt spid="56"/>
                                        </p:tgtEl>
                                        <p:attrNameLst>
                                          <p:attrName>style.visibility</p:attrName>
                                        </p:attrNameLst>
                                      </p:cBhvr>
                                      <p:to>
                                        <p:strVal val="hidden"/>
                                      </p:to>
                                    </p:set>
                                  </p:childTnLst>
                                </p:cTn>
                              </p:par>
                            </p:childTnLst>
                          </p:cTn>
                        </p:par>
                        <p:par>
                          <p:cTn id="188" fill="hold">
                            <p:stCondLst>
                              <p:cond delay="0"/>
                            </p:stCondLst>
                            <p:childTnLst>
                              <p:par>
                                <p:cTn id="189" presetID="1" presetClass="exit" presetSubtype="0" fill="hold" grpId="1" nodeType="afterEffect">
                                  <p:stCondLst>
                                    <p:cond delay="0"/>
                                  </p:stCondLst>
                                  <p:childTnLst>
                                    <p:set>
                                      <p:cBhvr>
                                        <p:cTn id="190" dur="1" fill="hold">
                                          <p:stCondLst>
                                            <p:cond delay="0"/>
                                          </p:stCondLst>
                                        </p:cTn>
                                        <p:tgtEl>
                                          <p:spTgt spid="45"/>
                                        </p:tgtEl>
                                        <p:attrNameLst>
                                          <p:attrName>style.visibility</p:attrName>
                                        </p:attrNameLst>
                                      </p:cBhvr>
                                      <p:to>
                                        <p:strVal val="hidden"/>
                                      </p:to>
                                    </p:set>
                                  </p:childTnLst>
                                </p:cTn>
                              </p:par>
                            </p:childTnLst>
                          </p:cTn>
                        </p:par>
                        <p:par>
                          <p:cTn id="191" fill="hold">
                            <p:stCondLst>
                              <p:cond delay="0"/>
                            </p:stCondLst>
                            <p:childTnLst>
                              <p:par>
                                <p:cTn id="192" presetID="1" presetClass="exit" presetSubtype="0" fill="hold" grpId="1" nodeType="afterEffect">
                                  <p:stCondLst>
                                    <p:cond delay="0"/>
                                  </p:stCondLst>
                                  <p:childTnLst>
                                    <p:set>
                                      <p:cBhvr>
                                        <p:cTn id="193" dur="1" fill="hold">
                                          <p:stCondLst>
                                            <p:cond delay="0"/>
                                          </p:stCondLst>
                                        </p:cTn>
                                        <p:tgtEl>
                                          <p:spTgt spid="57"/>
                                        </p:tgtEl>
                                        <p:attrNameLst>
                                          <p:attrName>style.visibility</p:attrName>
                                        </p:attrNameLst>
                                      </p:cBhvr>
                                      <p:to>
                                        <p:strVal val="hidden"/>
                                      </p:to>
                                    </p:set>
                                  </p:childTnLst>
                                </p:cTn>
                              </p:par>
                            </p:childTnLst>
                          </p:cTn>
                        </p:par>
                        <p:par>
                          <p:cTn id="194" fill="hold">
                            <p:stCondLst>
                              <p:cond delay="0"/>
                            </p:stCondLst>
                            <p:childTnLst>
                              <p:par>
                                <p:cTn id="195" presetID="1" presetClass="exit" presetSubtype="0" fill="hold" grpId="1" nodeType="afterEffect">
                                  <p:stCondLst>
                                    <p:cond delay="0"/>
                                  </p:stCondLst>
                                  <p:childTnLst>
                                    <p:set>
                                      <p:cBhvr>
                                        <p:cTn id="196" dur="1" fill="hold">
                                          <p:stCondLst>
                                            <p:cond delay="0"/>
                                          </p:stCondLst>
                                        </p:cTn>
                                        <p:tgtEl>
                                          <p:spTgt spid="46"/>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43"/>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3" grpId="0"/>
      <p:bldP spid="43" grpId="1"/>
      <p:bldP spid="40" grpId="0"/>
      <p:bldP spid="39" grpId="0"/>
      <p:bldP spid="35" grpId="0"/>
      <p:bldP spid="33" grpId="0"/>
      <p:bldP spid="20" grpId="0"/>
      <p:bldP spid="12" grpId="0" animBg="1"/>
      <p:bldP spid="12" grpId="1" animBg="1"/>
      <p:bldP spid="21" grpId="0"/>
      <p:bldP spid="23" grpId="0"/>
      <p:bldP spid="24" grpId="0"/>
      <p:bldP spid="25" grpId="0"/>
      <p:bldP spid="49" grpId="0" animBg="1"/>
      <p:bldP spid="49" grpId="1" animBg="1"/>
      <p:bldP spid="53" grpId="0"/>
      <p:bldP spid="53" grpId="1"/>
      <p:bldP spid="54" grpId="0"/>
      <p:bldP spid="54" grpId="1"/>
      <p:bldP spid="56" grpId="0"/>
      <p:bldP spid="56" grpId="1"/>
      <p:bldP spid="57" grpId="0"/>
      <p:bldP spid="57" grpId="1"/>
      <p:bldP spid="37" grpId="0"/>
      <p:bldP spid="41" grpId="0"/>
      <p:bldP spid="44" grpId="0"/>
      <p:bldP spid="44" grpId="1"/>
      <p:bldP spid="45" grpId="0"/>
      <p:bldP spid="45" grpId="1"/>
      <p:bldP spid="46" grpId="0"/>
      <p:bldP spid="46" grpId="1"/>
      <p:bldP spid="47" grpId="0"/>
      <p:bldP spid="47"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A5C8038-7894-4DC0-8C52-8568249F7F01}"/>
                  </a:ext>
                </a:extLst>
              </p:cNvPr>
              <p:cNvSpPr/>
              <p:nvPr/>
            </p:nvSpPr>
            <p:spPr>
              <a:xfrm>
                <a:off x="2008553" y="801865"/>
                <a:ext cx="10259781" cy="1126462"/>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b="0" i="1" smtClean="0">
                              <a:solidFill>
                                <a:srgbClr val="002060"/>
                              </a:solidFill>
                              <a:latin typeface="Cambria Math" panose="02040503050406030204" pitchFamily="18" charset="0"/>
                              <a:ea typeface="Cambria Math" panose="02040503050406030204" pitchFamily="18" charset="0"/>
                            </a:rPr>
                          </m:ctrlPr>
                        </m:dPr>
                        <m:e>
                          <m:r>
                            <a:rPr lang="en-IN" sz="2800" b="0" i="0" smtClean="0">
                              <a:solidFill>
                                <a:srgbClr val="002060"/>
                              </a:solidFill>
                              <a:latin typeface="Cambria Math" panose="02040503050406030204" pitchFamily="18" charset="0"/>
                              <a:ea typeface="Cambria Math" panose="02040503050406030204" pitchFamily="18" charset="0"/>
                            </a:rPr>
                            <m:t> </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IN" sz="2800" i="0">
                                  <a:solidFill>
                                    <a:srgbClr val="002060"/>
                                  </a:solidFill>
                                  <a:latin typeface="Cambria Math" panose="02040503050406030204" pitchFamily="18" charset="0"/>
                                  <a:ea typeface="Cambria Math" panose="02040503050406030204" pitchFamily="18" charset="0"/>
                                </a:rPr>
                                <m:t>1</m:t>
                              </m:r>
                            </m:sub>
                          </m:sSub>
                          <m:r>
                            <a:rPr lang="en-IN" sz="2800" i="0">
                              <a:solidFill>
                                <a:srgbClr val="002060"/>
                              </a:solidFill>
                              <a:latin typeface="Cambria Math" panose="02040503050406030204" pitchFamily="18" charset="0"/>
                              <a:ea typeface="Cambria Math" panose="02040503050406030204" pitchFamily="18" charset="0"/>
                            </a:rPr>
                            <m:t>−</m:t>
                          </m:r>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IN" sz="2800" i="0">
                                  <a:solidFill>
                                    <a:srgbClr val="002060"/>
                                  </a:solidFill>
                                  <a:latin typeface="Cambria Math" panose="02040503050406030204" pitchFamily="18" charset="0"/>
                                  <a:ea typeface="Cambria Math" panose="02040503050406030204" pitchFamily="18" charset="0"/>
                                </a:rPr>
                                <m:t>1</m:t>
                              </m:r>
                            </m:sub>
                          </m:sSub>
                          <m:r>
                            <a:rPr lang="en-GB" sz="2800" i="0">
                              <a:solidFill>
                                <a:srgbClr val="002060"/>
                              </a:solidFill>
                              <a:latin typeface="Cambria Math" panose="02040503050406030204" pitchFamily="18" charset="0"/>
                              <a:ea typeface="Cambria Math" panose="02040503050406030204" pitchFamily="18" charset="0"/>
                            </a:rPr>
                            <m:t>+6</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IN" sz="2800" i="0">
                                  <a:solidFill>
                                    <a:srgbClr val="002060"/>
                                  </a:solidFill>
                                  <a:latin typeface="Cambria Math" panose="02040503050406030204" pitchFamily="18" charset="0"/>
                                  <a:ea typeface="Cambria Math" panose="02040503050406030204" pitchFamily="18" charset="0"/>
                                </a:rPr>
                                <m:t>1</m:t>
                              </m:r>
                            </m:sub>
                          </m:sSub>
                          <m:r>
                            <m:rPr>
                              <m:nor/>
                            </m:rPr>
                            <a:rPr lang="en-GB" sz="2800" dirty="0">
                              <a:solidFill>
                                <a:srgbClr val="002060"/>
                              </a:solidFill>
                              <a:latin typeface="Cambria Math" panose="02040503050406030204" pitchFamily="18" charset="0"/>
                              <a:ea typeface="Cambria Math" panose="02040503050406030204" pitchFamily="18" charset="0"/>
                            </a:rPr>
                            <m:t> </m:t>
                          </m:r>
                        </m:e>
                      </m:d>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b="0" i="0" smtClean="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b="0" i="0" smtClean="0">
                              <a:solidFill>
                                <a:srgbClr val="002060"/>
                              </a:solidFill>
                              <a:latin typeface="Cambria Math" panose="02040503050406030204" pitchFamily="18" charset="0"/>
                              <a:ea typeface="Cambria Math" panose="02040503050406030204" pitchFamily="18" charset="0"/>
                            </a:rPr>
                            <m:t> </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0</m:t>
                              </m:r>
                            </m:sub>
                          </m:sSub>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0</m:t>
                              </m:r>
                            </m:sub>
                          </m:sSub>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1</m:t>
                              </m:r>
                            </m:sub>
                          </m:sSub>
                          <m:r>
                            <a:rPr lang="en-GB" sz="2800" i="0">
                              <a:solidFill>
                                <a:srgbClr val="002060"/>
                              </a:solidFill>
                              <a:latin typeface="Cambria Math" panose="02040503050406030204" pitchFamily="18" charset="0"/>
                              <a:ea typeface="Cambria Math" panose="02040503050406030204" pitchFamily="18" charset="0"/>
                            </a:rPr>
                            <m:t>+6</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0</m:t>
                              </m:r>
                            </m:sub>
                          </m:sSub>
                          <m:r>
                            <a:rPr lang="en-GB" sz="2800" i="0">
                              <a:solidFill>
                                <a:srgbClr val="002060"/>
                              </a:solidFill>
                              <a:latin typeface="Cambria Math" panose="02040503050406030204" pitchFamily="18" charset="0"/>
                              <a:ea typeface="Cambria Math" panose="02040503050406030204" pitchFamily="18" charset="0"/>
                            </a:rPr>
                            <m:t>−12</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1</m:t>
                              </m:r>
                            </m:sub>
                          </m:sSub>
                          <m:r>
                            <m:rPr>
                              <m:nor/>
                            </m:rPr>
                            <a:rPr lang="en-GB" sz="2800" dirty="0">
                              <a:solidFill>
                                <a:srgbClr val="002060"/>
                              </a:solidFill>
                              <a:latin typeface="Cambria Math" panose="02040503050406030204" pitchFamily="18" charset="0"/>
                              <a:ea typeface="Cambria Math" panose="02040503050406030204" pitchFamily="18" charset="0"/>
                            </a:rPr>
                            <m:t> </m:t>
                          </m:r>
                        </m:e>
                      </m:d>
                    </m:oMath>
                  </m:oMathPara>
                </a14:m>
                <a:endParaRPr lang="en-GB" sz="2800" dirty="0">
                  <a:solidFill>
                    <a:srgbClr val="002060"/>
                  </a:solidFill>
                  <a:latin typeface="Cambria Math" panose="02040503050406030204" pitchFamily="18" charset="0"/>
                  <a:ea typeface="Cambria Math" panose="02040503050406030204" pitchFamily="18" charset="0"/>
                </a:endParaRPr>
              </a:p>
              <a:p>
                <a:pPr marL="261938">
                  <a:lnSpc>
                    <a:spcPct val="120000"/>
                  </a:lnSpc>
                </a:pPr>
                <a14:m>
                  <m:oMathPara xmlns:m="http://schemas.openxmlformats.org/officeDocument/2006/math">
                    <m:oMathParaPr>
                      <m:jc m:val="left"/>
                    </m:oMathParaPr>
                    <m:oMath xmlns:m="http://schemas.openxmlformats.org/officeDocument/2006/math">
                      <m:r>
                        <a:rPr lang="en-GB" sz="2800" i="0" smtClean="0">
                          <a:solidFill>
                            <a:srgbClr val="002060"/>
                          </a:solidFill>
                          <a:latin typeface="Cambria Math" panose="02040503050406030204" pitchFamily="18" charset="0"/>
                          <a:ea typeface="Cambria Math" panose="02040503050406030204" pitchFamily="18" charset="0"/>
                        </a:rPr>
                        <m:t>+</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GB" sz="2800" i="0">
                          <a:solidFill>
                            <a:srgbClr val="002060"/>
                          </a:solidFill>
                          <a:latin typeface="Cambria Math" panose="02040503050406030204" pitchFamily="18" charset="0"/>
                          <a:ea typeface="Cambria Math" panose="02040503050406030204" pitchFamily="18" charset="0"/>
                        </a:rPr>
                        <m:t>n</m:t>
                      </m:r>
                      <m:r>
                        <a:rPr lang="en-IN" sz="2800" i="0">
                          <a:solidFill>
                            <a:srgbClr val="002060"/>
                          </a:solidFill>
                          <a:latin typeface="Cambria Math" panose="02040503050406030204" pitchFamily="18" charset="0"/>
                          <a:ea typeface="Cambria Math" panose="02040503050406030204" pitchFamily="18" charset="0"/>
                        </a:rPr>
                        <m:t> </m:t>
                      </m:r>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sup>
                      </m:sSup>
                      <m:r>
                        <a:rPr lang="en-IN" sz="2800" b="0" i="0" smtClean="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b="0" i="0" smtClean="0">
                              <a:solidFill>
                                <a:srgbClr val="002060"/>
                              </a:solidFill>
                              <a:latin typeface="Cambria Math" panose="02040503050406030204" pitchFamily="18" charset="0"/>
                              <a:ea typeface="Cambria Math" panose="02040503050406030204" pitchFamily="18" charset="0"/>
                            </a:rPr>
                            <m:t> −</m:t>
                          </m:r>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GB" sz="2800" i="0" smtClean="0">
                              <a:solidFill>
                                <a:srgbClr val="002060"/>
                              </a:solidFill>
                              <a:latin typeface="Cambria Math" panose="02040503050406030204" pitchFamily="18" charset="0"/>
                              <a:ea typeface="Cambria Math" panose="02040503050406030204" pitchFamily="18" charset="0"/>
                            </a:rPr>
                            <m:t>n</m:t>
                          </m:r>
                          <m:r>
                            <a:rPr lang="en-IN" sz="2800" b="0" i="0" smtClean="0">
                              <a:solidFill>
                                <a:srgbClr val="002060"/>
                              </a:solidFill>
                              <a:latin typeface="Cambria Math" panose="02040503050406030204" pitchFamily="18" charset="0"/>
                              <a:ea typeface="Cambria Math" panose="02040503050406030204" pitchFamily="18" charset="0"/>
                            </a:rPr>
                            <m:t>+</m:t>
                          </m:r>
                          <m:r>
                            <a:rPr lang="en-GB" sz="2800" i="0">
                              <a:solidFill>
                                <a:srgbClr val="002060"/>
                              </a:solidFill>
                              <a:latin typeface="Cambria Math" panose="02040503050406030204" pitchFamily="18" charset="0"/>
                              <a:ea typeface="Cambria Math" panose="02040503050406030204" pitchFamily="18" charset="0"/>
                            </a:rPr>
                            <m:t>5</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a:rPr lang="en-IN" sz="2800" b="0" i="0" smtClean="0">
                              <a:solidFill>
                                <a:srgbClr val="002060"/>
                              </a:solidFill>
                              <a:latin typeface="Cambria Math" panose="02040503050406030204" pitchFamily="18" charset="0"/>
                              <a:ea typeface="Cambria Math" panose="02040503050406030204" pitchFamily="18" charset="0"/>
                            </a:rPr>
                            <m:t> </m:t>
                          </m:r>
                        </m:e>
                      </m:d>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−1</m:t>
                          </m:r>
                        </m:sup>
                      </m:sSup>
                      <m:r>
                        <a:rPr lang="en-GB" sz="2800" i="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b="0" i="0" smtClean="0">
                              <a:solidFill>
                                <a:srgbClr val="002060"/>
                              </a:solidFill>
                              <a:latin typeface="Cambria Math" panose="02040503050406030204" pitchFamily="18" charset="0"/>
                              <a:ea typeface="Cambria Math" panose="02040503050406030204" pitchFamily="18" charset="0"/>
                            </a:rPr>
                            <m:t> </m:t>
                          </m:r>
                          <m:r>
                            <a:rPr lang="en-GB" sz="2800" i="0" smtClean="0">
                              <a:solidFill>
                                <a:srgbClr val="002060"/>
                              </a:solidFill>
                              <a:latin typeface="Cambria Math" panose="02040503050406030204" pitchFamily="18" charset="0"/>
                              <a:ea typeface="Cambria Math" panose="02040503050406030204" pitchFamily="18" charset="0"/>
                            </a:rPr>
                            <m:t>6</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−12</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a:rPr lang="en-IN" sz="2800" b="0" i="0" smtClean="0">
                              <a:solidFill>
                                <a:srgbClr val="002060"/>
                              </a:solidFill>
                              <a:latin typeface="Cambria Math" panose="02040503050406030204" pitchFamily="18" charset="0"/>
                              <a:ea typeface="Cambria Math" panose="02040503050406030204" pitchFamily="18" charset="0"/>
                            </a:rPr>
                            <m:t> </m:t>
                          </m:r>
                        </m:e>
                      </m:d>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−2</m:t>
                          </m:r>
                        </m:sup>
                      </m:sSup>
                      <m:r>
                        <a:rPr lang="en-GB" sz="2800" i="0">
                          <a:solidFill>
                            <a:srgbClr val="002060"/>
                          </a:solidFill>
                          <a:latin typeface="Cambria Math" panose="02040503050406030204" pitchFamily="18" charset="0"/>
                          <a:ea typeface="Cambria Math" panose="02040503050406030204" pitchFamily="18" charset="0"/>
                        </a:rPr>
                        <m:t>=</m:t>
                      </m:r>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m:t>
                      </m:r>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sup>
                      </m:sSup>
                    </m:oMath>
                  </m:oMathPara>
                </a14:m>
                <a:endParaRPr lang="en-GB" sz="2800" dirty="0">
                  <a:solidFill>
                    <a:srgbClr val="002060"/>
                  </a:solidFill>
                  <a:latin typeface="Cambria Math" panose="02040503050406030204" pitchFamily="18" charset="0"/>
                  <a:ea typeface="Cambria Math" panose="02040503050406030204" pitchFamily="18" charset="0"/>
                </a:endParaRPr>
              </a:p>
            </p:txBody>
          </p:sp>
        </mc:Choice>
        <mc:Fallback xmlns="">
          <p:sp>
            <p:nvSpPr>
              <p:cNvPr id="27" name="Rectangle 26">
                <a:extLst>
                  <a:ext uri="{FF2B5EF4-FFF2-40B4-BE49-F238E27FC236}">
                    <a16:creationId xmlns:a16="http://schemas.microsoft.com/office/drawing/2014/main" id="{4A5C8038-7894-4DC0-8C52-8568249F7F01}"/>
                  </a:ext>
                </a:extLst>
              </p:cNvPr>
              <p:cNvSpPr>
                <a:spLocks noRot="1" noChangeAspect="1" noMove="1" noResize="1" noEditPoints="1" noAdjustHandles="1" noChangeArrowheads="1" noChangeShapeType="1" noTextEdit="1"/>
              </p:cNvSpPr>
              <p:nvPr/>
            </p:nvSpPr>
            <p:spPr>
              <a:xfrm>
                <a:off x="2008553" y="801865"/>
                <a:ext cx="10259781" cy="112646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D6796B6-408A-4D60-8267-B6D49E6A7F75}"/>
                  </a:ext>
                </a:extLst>
              </p:cNvPr>
              <p:cNvSpPr/>
              <p:nvPr/>
            </p:nvSpPr>
            <p:spPr>
              <a:xfrm>
                <a:off x="3427271" y="2373737"/>
                <a:ext cx="2357669"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i="0">
                          <a:solidFill>
                            <a:srgbClr val="002060"/>
                          </a:solidFill>
                          <a:latin typeface="Cambria Math" panose="02040503050406030204" pitchFamily="18" charset="0"/>
                        </a:rPr>
                        <m:t>+</m:t>
                      </m:r>
                      <m:d>
                        <m:dPr>
                          <m:ctrlPr>
                            <a:rPr lang="en-GB" sz="2800" i="1">
                              <a:solidFill>
                                <a:srgbClr val="002060"/>
                              </a:solidFill>
                              <a:latin typeface="Cambria Math" panose="02040503050406030204" pitchFamily="18" charset="0"/>
                            </a:rPr>
                          </m:ctrlPr>
                        </m:dPr>
                        <m:e>
                          <m:r>
                            <a:rPr lang="en-IN" sz="2800" i="0">
                              <a:solidFill>
                                <a:srgbClr val="002060"/>
                              </a:solidFill>
                              <a:latin typeface="Cambria Math" panose="02040503050406030204" pitchFamily="18" charset="0"/>
                            </a:rPr>
                            <m:t> 2</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0</m:t>
                              </m:r>
                            </m:sub>
                          </m:sSub>
                          <m:r>
                            <a:rPr lang="en-GB" sz="2800" i="0">
                              <a:solidFill>
                                <a:srgbClr val="002060"/>
                              </a:solidFill>
                              <a:latin typeface="Cambria Math" panose="02040503050406030204" pitchFamily="18" charset="0"/>
                            </a:rPr>
                            <m:t>−</m:t>
                          </m:r>
                          <m:r>
                            <a:rPr lang="en-IN" sz="2800" i="0">
                              <a:solidFill>
                                <a:srgbClr val="002060"/>
                              </a:solidFill>
                              <a:latin typeface="Cambria Math" panose="02040503050406030204" pitchFamily="18" charset="0"/>
                            </a:rPr>
                            <m:t>7</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1</m:t>
                              </m:r>
                            </m:sub>
                          </m:sSub>
                          <m:r>
                            <m:rPr>
                              <m:nor/>
                            </m:rPr>
                            <a:rPr lang="en-GB" sz="2800" dirty="0">
                              <a:solidFill>
                                <a:srgbClr val="002060"/>
                              </a:solidFill>
                            </a:rPr>
                            <m:t> </m:t>
                          </m:r>
                        </m:e>
                      </m:d>
                    </m:oMath>
                  </m:oMathPara>
                </a14:m>
                <a:endParaRPr lang="en-GB" sz="2800" dirty="0">
                  <a:solidFill>
                    <a:srgbClr val="002060"/>
                  </a:solidFill>
                </a:endParaRPr>
              </a:p>
            </p:txBody>
          </p:sp>
        </mc:Choice>
        <mc:Fallback xmlns="">
          <p:sp>
            <p:nvSpPr>
              <p:cNvPr id="29" name="Rectangle 28">
                <a:extLst>
                  <a:ext uri="{FF2B5EF4-FFF2-40B4-BE49-F238E27FC236}">
                    <a16:creationId xmlns:a16="http://schemas.microsoft.com/office/drawing/2014/main" id="{7D6796B6-408A-4D60-8267-B6D49E6A7F75}"/>
                  </a:ext>
                </a:extLst>
              </p:cNvPr>
              <p:cNvSpPr>
                <a:spLocks noRot="1" noChangeAspect="1" noMove="1" noResize="1" noEditPoints="1" noAdjustHandles="1" noChangeArrowheads="1" noChangeShapeType="1" noTextEdit="1"/>
              </p:cNvSpPr>
              <p:nvPr/>
            </p:nvSpPr>
            <p:spPr>
              <a:xfrm>
                <a:off x="3427271" y="2373737"/>
                <a:ext cx="2357669" cy="60939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EE38EB55-AA4B-48BB-A5F0-3275B4370869}"/>
                  </a:ext>
                </a:extLst>
              </p:cNvPr>
              <p:cNvSpPr/>
              <p:nvPr/>
            </p:nvSpPr>
            <p:spPr>
              <a:xfrm>
                <a:off x="5664145" y="2393403"/>
                <a:ext cx="1452332"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i="0" smtClean="0">
                          <a:solidFill>
                            <a:srgbClr val="002060"/>
                          </a:solidFill>
                          <a:latin typeface="Cambria Math" panose="02040503050406030204" pitchFamily="18" charset="0"/>
                        </a:rPr>
                        <m:t>+</m:t>
                      </m:r>
                      <m:sSub>
                        <m:sSubPr>
                          <m:ctrlPr>
                            <a:rPr lang="en-GB" sz="2800" i="1">
                              <a:solidFill>
                                <a:srgbClr val="002060"/>
                              </a:solidFill>
                              <a:latin typeface="Cambria Math" panose="02040503050406030204" pitchFamily="18" charset="0"/>
                            </a:rPr>
                          </m:ctrlPr>
                        </m:sSubPr>
                        <m:e>
                          <m:r>
                            <a:rPr lang="en-IN" sz="2800" b="0" i="0" smtClean="0">
                              <a:solidFill>
                                <a:srgbClr val="002060"/>
                              </a:solidFill>
                              <a:latin typeface="Cambria Math" panose="02040503050406030204" pitchFamily="18" charset="0"/>
                            </a:rPr>
                            <m:t> </m:t>
                          </m:r>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m:rPr>
                          <m:sty m:val="p"/>
                        </m:rPr>
                        <a:rPr lang="en-GB"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a:rPr lang="en-GB" sz="2800" i="0">
                              <a:solidFill>
                                <a:srgbClr val="002060"/>
                              </a:solidFill>
                              <a:latin typeface="Cambria Math" panose="02040503050406030204" pitchFamily="18" charset="0"/>
                            </a:rPr>
                            <m:t>2</m:t>
                          </m:r>
                        </m:e>
                        <m:sup>
                          <m:r>
                            <m:rPr>
                              <m:sty m:val="p"/>
                            </m:rPr>
                            <a:rPr lang="en-GB" sz="2800" i="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32" name="Rectangle 31">
                <a:extLst>
                  <a:ext uri="{FF2B5EF4-FFF2-40B4-BE49-F238E27FC236}">
                    <a16:creationId xmlns:a16="http://schemas.microsoft.com/office/drawing/2014/main" id="{EE38EB55-AA4B-48BB-A5F0-3275B4370869}"/>
                  </a:ext>
                </a:extLst>
              </p:cNvPr>
              <p:cNvSpPr>
                <a:spLocks noRot="1" noChangeAspect="1" noMove="1" noResize="1" noEditPoints="1" noAdjustHandles="1" noChangeArrowheads="1" noChangeShapeType="1" noTextEdit="1"/>
              </p:cNvSpPr>
              <p:nvPr/>
            </p:nvSpPr>
            <p:spPr>
              <a:xfrm>
                <a:off x="5664145" y="2393403"/>
                <a:ext cx="1452332" cy="60939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6A3579C1-BE01-4351-B464-1A6655C2D69B}"/>
                  </a:ext>
                </a:extLst>
              </p:cNvPr>
              <p:cNvSpPr/>
              <p:nvPr/>
            </p:nvSpPr>
            <p:spPr>
              <a:xfrm>
                <a:off x="6961029" y="2097636"/>
                <a:ext cx="3757138" cy="1060547"/>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IN" sz="2800" i="0">
                          <a:solidFill>
                            <a:srgbClr val="002060"/>
                          </a:solidFill>
                          <a:latin typeface="Cambria Math" panose="02040503050406030204" pitchFamily="18" charset="0"/>
                        </a:rPr>
                        <m:t>+</m:t>
                      </m:r>
                      <m:f>
                        <m:fPr>
                          <m:ctrlPr>
                            <a:rPr lang="en-IN" sz="2800" i="1">
                              <a:solidFill>
                                <a:srgbClr val="002060"/>
                              </a:solidFill>
                              <a:latin typeface="Cambria Math" panose="02040503050406030204" pitchFamily="18" charset="0"/>
                            </a:rPr>
                          </m:ctrlPr>
                        </m:fPr>
                        <m:num>
                          <m:r>
                            <a:rPr lang="en-IN" sz="2800" i="0">
                              <a:solidFill>
                                <a:srgbClr val="002060"/>
                              </a:solidFill>
                              <a:latin typeface="Cambria Math" panose="02040503050406030204" pitchFamily="18" charset="0"/>
                            </a:rPr>
                            <m:t>1</m:t>
                          </m:r>
                        </m:num>
                        <m:den>
                          <m:r>
                            <a:rPr lang="en-IN" sz="2800" i="0">
                              <a:solidFill>
                                <a:srgbClr val="002060"/>
                              </a:solidFill>
                              <a:latin typeface="Cambria Math" panose="02040503050406030204" pitchFamily="18" charset="0"/>
                            </a:rPr>
                            <m:t> 2 </m:t>
                          </m:r>
                        </m:den>
                      </m:f>
                      <m:d>
                        <m:dPr>
                          <m:ctrlPr>
                            <a:rPr lang="en-GB" sz="2800" i="1">
                              <a:solidFill>
                                <a:srgbClr val="002060"/>
                              </a:solidFill>
                              <a:latin typeface="Cambria Math" panose="02040503050406030204" pitchFamily="18" charset="0"/>
                            </a:rPr>
                          </m:ctrlPr>
                        </m:dPr>
                        <m:e>
                          <m:r>
                            <a:rPr lang="en-IN" sz="2800" i="0">
                              <a:solidFill>
                                <a:srgbClr val="002060"/>
                              </a:solidFill>
                              <a:latin typeface="Cambria Math" panose="02040503050406030204" pitchFamily="18" charset="0"/>
                            </a:rPr>
                            <m:t> −</m:t>
                          </m:r>
                          <m:r>
                            <a:rPr lang="en-GB" sz="2800" i="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m:rPr>
                              <m:sty m:val="p"/>
                            </m:rPr>
                            <a:rPr lang="en-GB"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m:t>
                          </m:r>
                          <m:r>
                            <a:rPr lang="en-GB" sz="2800" i="0">
                              <a:solidFill>
                                <a:srgbClr val="002060"/>
                              </a:solidFill>
                              <a:latin typeface="Cambria Math" panose="02040503050406030204" pitchFamily="18" charset="0"/>
                            </a:rPr>
                            <m:t>5</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a:rPr lang="en-IN" sz="2800" i="0">
                              <a:solidFill>
                                <a:srgbClr val="002060"/>
                              </a:solidFill>
                              <a:latin typeface="Cambria Math" panose="02040503050406030204" pitchFamily="18" charset="0"/>
                            </a:rPr>
                            <m:t> </m:t>
                          </m:r>
                        </m:e>
                      </m:d>
                      <m:r>
                        <a:rPr lang="en-IN" sz="2800" i="0" dirty="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a:rPr lang="en-GB" sz="2800" i="0">
                              <a:solidFill>
                                <a:srgbClr val="002060"/>
                              </a:solidFill>
                              <a:latin typeface="Cambria Math" panose="02040503050406030204" pitchFamily="18" charset="0"/>
                            </a:rPr>
                            <m:t>2</m:t>
                          </m:r>
                        </m:e>
                        <m:sup>
                          <m:r>
                            <m:rPr>
                              <m:sty m:val="p"/>
                            </m:rPr>
                            <a:rPr lang="en-GB" sz="2800" i="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34" name="Rectangle 33">
                <a:extLst>
                  <a:ext uri="{FF2B5EF4-FFF2-40B4-BE49-F238E27FC236}">
                    <a16:creationId xmlns:a16="http://schemas.microsoft.com/office/drawing/2014/main" id="{6A3579C1-BE01-4351-B464-1A6655C2D69B}"/>
                  </a:ext>
                </a:extLst>
              </p:cNvPr>
              <p:cNvSpPr>
                <a:spLocks noRot="1" noChangeAspect="1" noMove="1" noResize="1" noEditPoints="1" noAdjustHandles="1" noChangeArrowheads="1" noChangeShapeType="1" noTextEdit="1"/>
              </p:cNvSpPr>
              <p:nvPr/>
            </p:nvSpPr>
            <p:spPr>
              <a:xfrm>
                <a:off x="6961029" y="2097636"/>
                <a:ext cx="3757138" cy="106054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2EEE842E-9F62-4090-B7C5-603347521F2B}"/>
                  </a:ext>
                </a:extLst>
              </p:cNvPr>
              <p:cNvSpPr/>
              <p:nvPr/>
            </p:nvSpPr>
            <p:spPr>
              <a:xfrm>
                <a:off x="6986808" y="3052564"/>
                <a:ext cx="3757138" cy="1060547"/>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i="0">
                          <a:solidFill>
                            <a:srgbClr val="002060"/>
                          </a:solidFill>
                          <a:latin typeface="Cambria Math" panose="02040503050406030204" pitchFamily="18" charset="0"/>
                        </a:rPr>
                        <m:t>+</m:t>
                      </m:r>
                      <m:f>
                        <m:fPr>
                          <m:ctrlPr>
                            <a:rPr lang="en-IN" sz="2800" i="1">
                              <a:solidFill>
                                <a:srgbClr val="002060"/>
                              </a:solidFill>
                              <a:latin typeface="Cambria Math" panose="02040503050406030204" pitchFamily="18" charset="0"/>
                            </a:rPr>
                          </m:ctrlPr>
                        </m:fPr>
                        <m:num>
                          <m:r>
                            <a:rPr lang="en-IN" sz="2800" i="0">
                              <a:solidFill>
                                <a:srgbClr val="002060"/>
                              </a:solidFill>
                              <a:latin typeface="Cambria Math" panose="02040503050406030204" pitchFamily="18" charset="0"/>
                            </a:rPr>
                            <m:t>1</m:t>
                          </m:r>
                        </m:num>
                        <m:den>
                          <m:r>
                            <a:rPr lang="en-IN" sz="2800" i="0">
                              <a:solidFill>
                                <a:srgbClr val="002060"/>
                              </a:solidFill>
                              <a:latin typeface="Cambria Math" panose="02040503050406030204" pitchFamily="18" charset="0"/>
                            </a:rPr>
                            <m:t> 4 </m:t>
                          </m:r>
                        </m:den>
                      </m:f>
                      <m:d>
                        <m:dPr>
                          <m:ctrlPr>
                            <a:rPr lang="en-GB" sz="2800" i="1">
                              <a:solidFill>
                                <a:srgbClr val="002060"/>
                              </a:solidFill>
                              <a:latin typeface="Cambria Math" panose="02040503050406030204" pitchFamily="18" charset="0"/>
                            </a:rPr>
                          </m:ctrlPr>
                        </m:dPr>
                        <m:e>
                          <m:r>
                            <a:rPr lang="en-IN" sz="2800" i="0">
                              <a:solidFill>
                                <a:srgbClr val="002060"/>
                              </a:solidFill>
                              <a:latin typeface="Cambria Math" panose="02040503050406030204" pitchFamily="18" charset="0"/>
                            </a:rPr>
                            <m:t> </m:t>
                          </m:r>
                          <m:r>
                            <a:rPr lang="en-GB" sz="2800" i="0">
                              <a:solidFill>
                                <a:srgbClr val="002060"/>
                              </a:solidFill>
                              <a:latin typeface="Cambria Math" panose="02040503050406030204" pitchFamily="18" charset="0"/>
                            </a:rPr>
                            <m:t>6</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m:rPr>
                              <m:sty m:val="p"/>
                            </m:rPr>
                            <a:rPr lang="en-GB" sz="2800" i="0">
                              <a:solidFill>
                                <a:srgbClr val="002060"/>
                              </a:solidFill>
                              <a:latin typeface="Cambria Math" panose="02040503050406030204" pitchFamily="18" charset="0"/>
                            </a:rPr>
                            <m:t>n</m:t>
                          </m:r>
                          <m:r>
                            <a:rPr lang="en-GB" sz="2800" i="0">
                              <a:solidFill>
                                <a:srgbClr val="002060"/>
                              </a:solidFill>
                              <a:latin typeface="Cambria Math" panose="02040503050406030204" pitchFamily="18" charset="0"/>
                            </a:rPr>
                            <m:t>−12</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a:rPr lang="en-IN" sz="2800" i="0">
                              <a:solidFill>
                                <a:srgbClr val="002060"/>
                              </a:solidFill>
                              <a:latin typeface="Cambria Math" panose="02040503050406030204" pitchFamily="18" charset="0"/>
                            </a:rPr>
                            <m:t> </m:t>
                          </m:r>
                        </m:e>
                      </m:d>
                      <m:r>
                        <a:rPr lang="en-IN" sz="2800" i="0" dirty="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a:rPr lang="en-GB" sz="2800" i="0">
                              <a:solidFill>
                                <a:srgbClr val="002060"/>
                              </a:solidFill>
                              <a:latin typeface="Cambria Math" panose="02040503050406030204" pitchFamily="18" charset="0"/>
                            </a:rPr>
                            <m:t>2</m:t>
                          </m:r>
                        </m:e>
                        <m:sup>
                          <m:r>
                            <m:rPr>
                              <m:sty m:val="p"/>
                            </m:rPr>
                            <a:rPr lang="en-GB" sz="2800" i="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36" name="Rectangle 35">
                <a:extLst>
                  <a:ext uri="{FF2B5EF4-FFF2-40B4-BE49-F238E27FC236}">
                    <a16:creationId xmlns:a16="http://schemas.microsoft.com/office/drawing/2014/main" id="{2EEE842E-9F62-4090-B7C5-603347521F2B}"/>
                  </a:ext>
                </a:extLst>
              </p:cNvPr>
              <p:cNvSpPr>
                <a:spLocks noRot="1" noChangeAspect="1" noMove="1" noResize="1" noEditPoints="1" noAdjustHandles="1" noChangeArrowheads="1" noChangeShapeType="1" noTextEdit="1"/>
              </p:cNvSpPr>
              <p:nvPr/>
            </p:nvSpPr>
            <p:spPr>
              <a:xfrm>
                <a:off x="6986808" y="3052564"/>
                <a:ext cx="3757138" cy="106054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985A494-C91E-46F7-89D5-0890E01D4AE8}"/>
                  </a:ext>
                </a:extLst>
              </p:cNvPr>
              <p:cNvSpPr/>
              <p:nvPr/>
            </p:nvSpPr>
            <p:spPr>
              <a:xfrm>
                <a:off x="10498110" y="3353261"/>
                <a:ext cx="1581475"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i="0">
                          <a:solidFill>
                            <a:srgbClr val="002060"/>
                          </a:solidFill>
                          <a:latin typeface="Cambria Math" panose="02040503050406030204" pitchFamily="18" charset="0"/>
                        </a:rPr>
                        <m:t>=</m:t>
                      </m:r>
                      <m:r>
                        <m:rPr>
                          <m:sty m:val="p"/>
                        </m:rPr>
                        <a:rPr lang="en-GB" sz="2800" i="0">
                          <a:solidFill>
                            <a:srgbClr val="002060"/>
                          </a:solidFill>
                          <a:latin typeface="Cambria Math" panose="02040503050406030204" pitchFamily="18" charset="0"/>
                        </a:rPr>
                        <m:t>n</m:t>
                      </m:r>
                      <m:r>
                        <a:rPr lang="en-GB" sz="2800" i="0">
                          <a:solidFill>
                            <a:srgbClr val="002060"/>
                          </a:solidFill>
                          <a:latin typeface="Cambria Math" panose="02040503050406030204" pitchFamily="18" charset="0"/>
                        </a:rPr>
                        <m:t>+</m:t>
                      </m:r>
                      <m:sSup>
                        <m:sSupPr>
                          <m:ctrlPr>
                            <a:rPr lang="en-GB" sz="2800" i="1">
                              <a:solidFill>
                                <a:srgbClr val="002060"/>
                              </a:solidFill>
                              <a:latin typeface="Cambria Math" panose="02040503050406030204" pitchFamily="18" charset="0"/>
                            </a:rPr>
                          </m:ctrlPr>
                        </m:sSupPr>
                        <m:e>
                          <m:r>
                            <a:rPr lang="en-GB" sz="2800" i="0">
                              <a:solidFill>
                                <a:srgbClr val="002060"/>
                              </a:solidFill>
                              <a:latin typeface="Cambria Math" panose="02040503050406030204" pitchFamily="18" charset="0"/>
                            </a:rPr>
                            <m:t>2</m:t>
                          </m:r>
                        </m:e>
                        <m:sup>
                          <m:r>
                            <m:rPr>
                              <m:sty m:val="p"/>
                            </m:rPr>
                            <a:rPr lang="en-GB" sz="2800" i="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41" name="Rectangle 40">
                <a:extLst>
                  <a:ext uri="{FF2B5EF4-FFF2-40B4-BE49-F238E27FC236}">
                    <a16:creationId xmlns:a16="http://schemas.microsoft.com/office/drawing/2014/main" id="{8985A494-C91E-46F7-89D5-0890E01D4AE8}"/>
                  </a:ext>
                </a:extLst>
              </p:cNvPr>
              <p:cNvSpPr>
                <a:spLocks noRot="1" noChangeAspect="1" noMove="1" noResize="1" noEditPoints="1" noAdjustHandles="1" noChangeArrowheads="1" noChangeShapeType="1" noTextEdit="1"/>
              </p:cNvSpPr>
              <p:nvPr/>
            </p:nvSpPr>
            <p:spPr>
              <a:xfrm>
                <a:off x="10498110" y="3353261"/>
                <a:ext cx="1581475" cy="609398"/>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63D1E478-B2AB-47EB-9308-2F69B0438FB2}"/>
                  </a:ext>
                </a:extLst>
              </p:cNvPr>
              <p:cNvSpPr/>
              <p:nvPr/>
            </p:nvSpPr>
            <p:spPr>
              <a:xfrm>
                <a:off x="1932220" y="2373737"/>
                <a:ext cx="1297760"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i="1" smtClean="0">
                              <a:solidFill>
                                <a:srgbClr val="002060"/>
                              </a:solidFill>
                              <a:latin typeface="Cambria Math" panose="02040503050406030204" pitchFamily="18" charset="0"/>
                            </a:rPr>
                          </m:ctrlPr>
                        </m:dPr>
                        <m:e>
                          <m:r>
                            <a:rPr lang="en-IN" sz="2800" b="0" i="0" smtClean="0">
                              <a:solidFill>
                                <a:srgbClr val="002060"/>
                              </a:solidFill>
                              <a:latin typeface="Cambria Math" panose="02040503050406030204" pitchFamily="18" charset="0"/>
                            </a:rPr>
                            <m:t> </m:t>
                          </m:r>
                          <m:r>
                            <a:rPr lang="en-IN" sz="2800" i="0">
                              <a:solidFill>
                                <a:srgbClr val="002060"/>
                              </a:solidFill>
                              <a:latin typeface="Cambria Math" panose="02040503050406030204" pitchFamily="18" charset="0"/>
                            </a:rPr>
                            <m:t> </m:t>
                          </m:r>
                          <m:r>
                            <a:rPr lang="en-IN" sz="2800" b="0" i="0" smtClean="0">
                              <a:solidFill>
                                <a:srgbClr val="002060"/>
                              </a:solidFill>
                              <a:latin typeface="Cambria Math" panose="02040503050406030204" pitchFamily="18" charset="0"/>
                            </a:rPr>
                            <m:t>2</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IN" sz="2800" b="0" i="0" smtClean="0">
                                  <a:solidFill>
                                    <a:srgbClr val="002060"/>
                                  </a:solidFill>
                                  <a:latin typeface="Cambria Math" panose="02040503050406030204" pitchFamily="18" charset="0"/>
                                </a:rPr>
                                <m:t>1</m:t>
                              </m:r>
                            </m:sub>
                          </m:sSub>
                          <m:r>
                            <a:rPr lang="en-IN" sz="2800" b="0" i="0" smtClean="0">
                              <a:solidFill>
                                <a:srgbClr val="002060"/>
                              </a:solidFill>
                              <a:latin typeface="Cambria Math" panose="02040503050406030204" pitchFamily="18" charset="0"/>
                            </a:rPr>
                            <m:t> </m:t>
                          </m:r>
                        </m:e>
                      </m:d>
                      <m:r>
                        <a:rPr lang="en-IN" sz="2800" i="0" dirty="0">
                          <a:solidFill>
                            <a:srgbClr val="002060"/>
                          </a:solidFill>
                          <a:latin typeface="Cambria Math" panose="02040503050406030204" pitchFamily="18" charset="0"/>
                        </a:rPr>
                        <m:t> </m:t>
                      </m:r>
                      <m:r>
                        <m:rPr>
                          <m:sty m:val="p"/>
                        </m:rPr>
                        <a:rPr lang="en-GB" sz="2800" i="0">
                          <a:solidFill>
                            <a:srgbClr val="002060"/>
                          </a:solidFill>
                          <a:latin typeface="Cambria Math" panose="02040503050406030204" pitchFamily="18" charset="0"/>
                          <a:ea typeface="Cambria Math" panose="02040503050406030204" pitchFamily="18" charset="0"/>
                        </a:rPr>
                        <m:t>n</m:t>
                      </m:r>
                    </m:oMath>
                  </m:oMathPara>
                </a14:m>
                <a:endParaRPr lang="en-IN" sz="2800" dirty="0">
                  <a:solidFill>
                    <a:srgbClr val="002060"/>
                  </a:solidFill>
                  <a:latin typeface="Cambria Math" panose="02040503050406030204" pitchFamily="18" charset="0"/>
                </a:endParaRPr>
              </a:p>
            </p:txBody>
          </p:sp>
        </mc:Choice>
        <mc:Fallback xmlns="">
          <p:sp>
            <p:nvSpPr>
              <p:cNvPr id="20" name="Rectangle 19">
                <a:extLst>
                  <a:ext uri="{FF2B5EF4-FFF2-40B4-BE49-F238E27FC236}">
                    <a16:creationId xmlns:a16="http://schemas.microsoft.com/office/drawing/2014/main" id="{63D1E478-B2AB-47EB-9308-2F69B0438FB2}"/>
                  </a:ext>
                </a:extLst>
              </p:cNvPr>
              <p:cNvSpPr>
                <a:spLocks noRot="1" noChangeAspect="1" noMove="1" noResize="1" noEditPoints="1" noAdjustHandles="1" noChangeArrowheads="1" noChangeShapeType="1" noTextEdit="1"/>
              </p:cNvSpPr>
              <p:nvPr/>
            </p:nvSpPr>
            <p:spPr>
              <a:xfrm>
                <a:off x="1932220" y="2373737"/>
                <a:ext cx="1297760" cy="609398"/>
              </a:xfrm>
              <a:prstGeom prst="rect">
                <a:avLst/>
              </a:prstGeom>
              <a:blipFill>
                <a:blip r:embed="rId8"/>
                <a:stretch>
                  <a:fillRect r="-2817"/>
                </a:stretch>
              </a:blipFill>
            </p:spPr>
            <p:txBody>
              <a:bodyPr/>
              <a:lstStyle/>
              <a:p>
                <a:r>
                  <a:rPr lang="en-IN">
                    <a:noFill/>
                  </a:rPr>
                  <a:t> </a:t>
                </a:r>
              </a:p>
            </p:txBody>
          </p:sp>
        </mc:Fallback>
      </mc:AlternateContent>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654FF46-E2B6-4852-9883-8DFD84C878D1}"/>
                  </a:ext>
                </a:extLst>
              </p:cNvPr>
              <p:cNvSpPr/>
              <p:nvPr/>
            </p:nvSpPr>
            <p:spPr>
              <a:xfrm>
                <a:off x="1932219" y="4411744"/>
                <a:ext cx="10259781" cy="1771191"/>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i="1" smtClean="0">
                              <a:solidFill>
                                <a:srgbClr val="002060"/>
                              </a:solidFill>
                              <a:latin typeface="Cambria Math" panose="02040503050406030204" pitchFamily="18" charset="0"/>
                              <a:ea typeface="Cambria Math" panose="02040503050406030204" pitchFamily="18" charset="0"/>
                            </a:rPr>
                          </m:ctrlPr>
                        </m:dPr>
                        <m:e>
                          <m:r>
                            <a:rPr lang="en-IN" sz="2800" i="0">
                              <a:solidFill>
                                <a:srgbClr val="002060"/>
                              </a:solidFill>
                              <a:latin typeface="Cambria Math" panose="02040503050406030204" pitchFamily="18" charset="0"/>
                              <a:ea typeface="Cambria Math" panose="02040503050406030204" pitchFamily="18" charset="0"/>
                            </a:rPr>
                            <m:t>  2</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IN" sz="2800" i="0">
                                  <a:solidFill>
                                    <a:srgbClr val="002060"/>
                                  </a:solidFill>
                                  <a:latin typeface="Cambria Math" panose="02040503050406030204" pitchFamily="18" charset="0"/>
                                  <a:ea typeface="Cambria Math" panose="02040503050406030204" pitchFamily="18" charset="0"/>
                                </a:rPr>
                                <m:t>1</m:t>
                              </m:r>
                            </m:sub>
                          </m:sSub>
                          <m:r>
                            <a:rPr lang="en-IN" sz="2800" i="0">
                              <a:solidFill>
                                <a:srgbClr val="002060"/>
                              </a:solidFill>
                              <a:latin typeface="Cambria Math" panose="02040503050406030204" pitchFamily="18" charset="0"/>
                              <a:ea typeface="Cambria Math" panose="02040503050406030204" pitchFamily="18" charset="0"/>
                            </a:rPr>
                            <m:t> </m:t>
                          </m:r>
                        </m:e>
                      </m:d>
                      <m:r>
                        <a:rPr lang="en-IN" sz="2800" i="0" dirty="0">
                          <a:solidFill>
                            <a:srgbClr val="002060"/>
                          </a:solidFill>
                          <a:latin typeface="Cambria Math" panose="02040503050406030204" pitchFamily="18" charset="0"/>
                          <a:ea typeface="Cambria Math" panose="02040503050406030204" pitchFamily="18" charset="0"/>
                        </a:rPr>
                        <m:t> </m:t>
                      </m:r>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i="0">
                              <a:solidFill>
                                <a:srgbClr val="002060"/>
                              </a:solidFill>
                              <a:latin typeface="Cambria Math" panose="02040503050406030204" pitchFamily="18" charset="0"/>
                              <a:ea typeface="Cambria Math" panose="02040503050406030204" pitchFamily="18" charset="0"/>
                            </a:rPr>
                            <m:t> 2</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0</m:t>
                              </m:r>
                            </m:sub>
                          </m:sSub>
                          <m:r>
                            <a:rPr lang="en-GB" sz="2800" i="0">
                              <a:solidFill>
                                <a:srgbClr val="002060"/>
                              </a:solidFill>
                              <a:latin typeface="Cambria Math" panose="02040503050406030204" pitchFamily="18" charset="0"/>
                              <a:ea typeface="Cambria Math" panose="02040503050406030204" pitchFamily="18" charset="0"/>
                            </a:rPr>
                            <m:t>−</m:t>
                          </m:r>
                          <m:r>
                            <a:rPr lang="en-IN" sz="2800" i="0">
                              <a:solidFill>
                                <a:srgbClr val="002060"/>
                              </a:solidFill>
                              <a:latin typeface="Cambria Math" panose="02040503050406030204" pitchFamily="18" charset="0"/>
                              <a:ea typeface="Cambria Math" panose="02040503050406030204" pitchFamily="18" charset="0"/>
                            </a:rPr>
                            <m:t>7</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1</m:t>
                              </m:r>
                            </m:sub>
                          </m:sSub>
                          <m:r>
                            <m:rPr>
                              <m:nor/>
                            </m:rPr>
                            <a:rPr lang="en-GB" sz="2800" dirty="0">
                              <a:solidFill>
                                <a:srgbClr val="002060"/>
                              </a:solidFill>
                              <a:latin typeface="Cambria Math" panose="02040503050406030204" pitchFamily="18" charset="0"/>
                              <a:ea typeface="Cambria Math" panose="02040503050406030204" pitchFamily="18" charset="0"/>
                            </a:rPr>
                            <m:t> </m:t>
                          </m:r>
                        </m:e>
                      </m:d>
                    </m:oMath>
                  </m:oMathPara>
                </a14:m>
                <a:endParaRPr lang="en-GB" sz="2800" dirty="0">
                  <a:solidFill>
                    <a:srgbClr val="002060"/>
                  </a:solidFill>
                  <a:latin typeface="Cambria Math" panose="02040503050406030204" pitchFamily="18" charset="0"/>
                  <a:ea typeface="Cambria Math" panose="02040503050406030204" pitchFamily="18" charset="0"/>
                </a:endParaRPr>
              </a:p>
              <a:p>
                <a:pPr marL="1695450">
                  <a:lnSpc>
                    <a:spcPct val="120000"/>
                  </a:lnSpc>
                </a:pPr>
                <a14:m>
                  <m:oMathPara xmlns:m="http://schemas.openxmlformats.org/officeDocument/2006/math">
                    <m:oMathParaPr>
                      <m:jc m:val="left"/>
                    </m:oMathParaPr>
                    <m:oMath xmlns:m="http://schemas.openxmlformats.org/officeDocument/2006/math">
                      <m:r>
                        <a:rPr lang="en-IN" sz="2800" b="0" i="0" smtClean="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i="0" smtClean="0">
                              <a:solidFill>
                                <a:schemeClr val="bg1"/>
                              </a:solidFill>
                              <a:latin typeface="Cambria Math" panose="02040503050406030204" pitchFamily="18" charset="0"/>
                              <a:ea typeface="Cambria Math" panose="02040503050406030204" pitchFamily="18" charset="0"/>
                            </a:rPr>
                            <m:t> </m:t>
                          </m:r>
                          <m:sSub>
                            <m:sSubPr>
                              <m:ctrlPr>
                                <a:rPr lang="en-GB" sz="2800" i="1" smtClean="0">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m:rPr>
                              <m:sty m:val="p"/>
                            </m:rPr>
                            <a:rPr lang="en-GB" sz="2800" i="0">
                              <a:solidFill>
                                <a:schemeClr val="bg1"/>
                              </a:solidFill>
                              <a:latin typeface="Cambria Math" panose="02040503050406030204" pitchFamily="18" charset="0"/>
                              <a:ea typeface="Cambria Math" panose="02040503050406030204" pitchFamily="18" charset="0"/>
                            </a:rPr>
                            <m:t>n</m:t>
                          </m:r>
                          <m:r>
                            <a:rPr lang="en-GB" sz="2800" i="0">
                              <a:solidFill>
                                <a:schemeClr val="bg1"/>
                              </a:solidFill>
                              <a:latin typeface="Cambria Math" panose="02040503050406030204" pitchFamily="18" charset="0"/>
                              <a:ea typeface="Cambria Math" panose="02040503050406030204" pitchFamily="18" charset="0"/>
                            </a:rPr>
                            <m:t>−</m:t>
                          </m:r>
                          <m:f>
                            <m:fPr>
                              <m:ctrlPr>
                                <a:rPr lang="en-IN" sz="2800" b="0" i="1" smtClean="0">
                                  <a:solidFill>
                                    <a:schemeClr val="bg1"/>
                                  </a:solidFill>
                                  <a:latin typeface="Cambria Math" panose="02040503050406030204" pitchFamily="18" charset="0"/>
                                  <a:ea typeface="Cambria Math" panose="02040503050406030204" pitchFamily="18" charset="0"/>
                                </a:rPr>
                              </m:ctrlPr>
                            </m:fPr>
                            <m:num>
                              <m:r>
                                <a:rPr lang="en-GB" sz="2800" i="0">
                                  <a:solidFill>
                                    <a:schemeClr val="bg1"/>
                                  </a:solidFill>
                                  <a:latin typeface="Cambria Math" panose="02040503050406030204" pitchFamily="18" charset="0"/>
                                  <a:ea typeface="Cambria Math" panose="02040503050406030204" pitchFamily="18" charset="0"/>
                                </a:rPr>
                                <m:t>5</m:t>
                              </m:r>
                            </m:num>
                            <m:den>
                              <m:r>
                                <a:rPr lang="en-IN" sz="2800" b="0" i="0" smtClean="0">
                                  <a:solidFill>
                                    <a:schemeClr val="bg1"/>
                                  </a:solidFill>
                                  <a:latin typeface="Cambria Math" panose="02040503050406030204" pitchFamily="18" charset="0"/>
                                  <a:ea typeface="Cambria Math" panose="02040503050406030204" pitchFamily="18" charset="0"/>
                                </a:rPr>
                                <m:t> 2 </m:t>
                              </m:r>
                            </m:den>
                          </m:f>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m:rPr>
                              <m:sty m:val="p"/>
                            </m:rPr>
                            <a:rPr lang="en-IN" sz="2800" b="0" i="0" smtClean="0">
                              <a:solidFill>
                                <a:schemeClr val="bg1"/>
                              </a:solidFill>
                              <a:latin typeface="Cambria Math" panose="02040503050406030204" pitchFamily="18" charset="0"/>
                              <a:ea typeface="Cambria Math" panose="02040503050406030204" pitchFamily="18" charset="0"/>
                            </a:rPr>
                            <m:t>n</m:t>
                          </m:r>
                          <m:r>
                            <a:rPr lang="en-IN" sz="2800" b="0" i="0" smtClean="0">
                              <a:solidFill>
                                <a:schemeClr val="bg1"/>
                              </a:solidFill>
                              <a:latin typeface="Cambria Math" panose="02040503050406030204" pitchFamily="18" charset="0"/>
                              <a:ea typeface="Cambria Math" panose="02040503050406030204" pitchFamily="18" charset="0"/>
                            </a:rPr>
                            <m:t>+</m:t>
                          </m:r>
                          <m:f>
                            <m:fPr>
                              <m:ctrlPr>
                                <a:rPr lang="en-IN" sz="2800" i="1">
                                  <a:solidFill>
                                    <a:schemeClr val="bg1"/>
                                  </a:solidFill>
                                  <a:latin typeface="Cambria Math" panose="02040503050406030204" pitchFamily="18" charset="0"/>
                                  <a:ea typeface="Cambria Math" panose="02040503050406030204" pitchFamily="18" charset="0"/>
                                </a:rPr>
                              </m:ctrlPr>
                            </m:fPr>
                            <m:num>
                              <m:r>
                                <a:rPr lang="en-GB" sz="2800" i="0">
                                  <a:solidFill>
                                    <a:schemeClr val="bg1"/>
                                  </a:solidFill>
                                  <a:latin typeface="Cambria Math" panose="02040503050406030204" pitchFamily="18" charset="0"/>
                                  <a:ea typeface="Cambria Math" panose="02040503050406030204" pitchFamily="18" charset="0"/>
                                </a:rPr>
                                <m:t>5</m:t>
                              </m:r>
                            </m:num>
                            <m:den>
                              <m:r>
                                <a:rPr lang="en-IN" sz="2800" i="0">
                                  <a:solidFill>
                                    <a:schemeClr val="bg1"/>
                                  </a:solidFill>
                                  <a:latin typeface="Cambria Math" panose="02040503050406030204" pitchFamily="18" charset="0"/>
                                  <a:ea typeface="Cambria Math" panose="02040503050406030204" pitchFamily="18" charset="0"/>
                                </a:rPr>
                                <m:t> 2 </m:t>
                              </m:r>
                            </m:den>
                          </m:f>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a:rPr lang="en-IN" sz="2800" b="0" i="0" smtClean="0">
                              <a:solidFill>
                                <a:schemeClr val="bg1"/>
                              </a:solidFill>
                              <a:latin typeface="Cambria Math" panose="02040503050406030204" pitchFamily="18" charset="0"/>
                              <a:ea typeface="Cambria Math" panose="02040503050406030204" pitchFamily="18" charset="0"/>
                            </a:rPr>
                            <m:t>+</m:t>
                          </m:r>
                          <m:f>
                            <m:fPr>
                              <m:ctrlPr>
                                <a:rPr lang="en-IN" sz="2800" b="0" i="1" smtClean="0">
                                  <a:solidFill>
                                    <a:schemeClr val="bg1"/>
                                  </a:solidFill>
                                  <a:latin typeface="Cambria Math" panose="02040503050406030204" pitchFamily="18" charset="0"/>
                                  <a:ea typeface="Cambria Math" panose="02040503050406030204" pitchFamily="18" charset="0"/>
                                </a:rPr>
                              </m:ctrlPr>
                            </m:fPr>
                            <m:num>
                              <m:r>
                                <a:rPr lang="en-IN" sz="2800" b="0" i="0" smtClean="0">
                                  <a:solidFill>
                                    <a:schemeClr val="bg1"/>
                                  </a:solidFill>
                                  <a:latin typeface="Cambria Math" panose="02040503050406030204" pitchFamily="18" charset="0"/>
                                  <a:ea typeface="Cambria Math" panose="02040503050406030204" pitchFamily="18" charset="0"/>
                                </a:rPr>
                                <m:t>3</m:t>
                              </m:r>
                            </m:num>
                            <m:den>
                              <m:r>
                                <a:rPr lang="en-IN" sz="2800" b="0" i="0" smtClean="0">
                                  <a:solidFill>
                                    <a:schemeClr val="bg1"/>
                                  </a:solidFill>
                                  <a:latin typeface="Cambria Math" panose="02040503050406030204" pitchFamily="18" charset="0"/>
                                  <a:ea typeface="Cambria Math" panose="02040503050406030204" pitchFamily="18" charset="0"/>
                                </a:rPr>
                                <m:t> 2 </m:t>
                              </m:r>
                            </m:den>
                          </m:f>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m:rPr>
                              <m:sty m:val="p"/>
                            </m:rPr>
                            <a:rPr lang="en-GB" sz="2800" i="0">
                              <a:solidFill>
                                <a:schemeClr val="bg1"/>
                              </a:solidFill>
                              <a:latin typeface="Cambria Math" panose="02040503050406030204" pitchFamily="18" charset="0"/>
                              <a:ea typeface="Cambria Math" panose="02040503050406030204" pitchFamily="18" charset="0"/>
                            </a:rPr>
                            <m:t>n</m:t>
                          </m:r>
                          <m:r>
                            <a:rPr lang="en-IN" sz="2800" b="0" i="0" smtClean="0">
                              <a:solidFill>
                                <a:schemeClr val="bg1"/>
                              </a:solidFill>
                              <a:latin typeface="Cambria Math" panose="02040503050406030204" pitchFamily="18" charset="0"/>
                              <a:ea typeface="Cambria Math" panose="02040503050406030204" pitchFamily="18" charset="0"/>
                            </a:rPr>
                            <m:t>−3</m:t>
                          </m:r>
                          <m:sSub>
                            <m:sSubPr>
                              <m:ctrlPr>
                                <a:rPr lang="en-GB" sz="2800" i="1">
                                  <a:solidFill>
                                    <a:schemeClr val="bg1"/>
                                  </a:solidFill>
                                  <a:latin typeface="Cambria Math" panose="02040503050406030204" pitchFamily="18" charset="0"/>
                                  <a:ea typeface="Cambria Math" panose="02040503050406030204" pitchFamily="18" charset="0"/>
                                </a:rPr>
                              </m:ctrlPr>
                            </m:sSubPr>
                            <m:e>
                              <m:r>
                                <m:rPr>
                                  <m:sty m:val="p"/>
                                </m:rPr>
                                <a:rPr lang="en-GB" sz="2800" i="0">
                                  <a:solidFill>
                                    <a:schemeClr val="bg1"/>
                                  </a:solidFill>
                                  <a:latin typeface="Cambria Math" panose="02040503050406030204" pitchFamily="18" charset="0"/>
                                  <a:ea typeface="Cambria Math" panose="02040503050406030204" pitchFamily="18" charset="0"/>
                                </a:rPr>
                                <m:t>P</m:t>
                              </m:r>
                            </m:e>
                            <m:sub>
                              <m:r>
                                <a:rPr lang="en-GB" sz="2800" i="0">
                                  <a:solidFill>
                                    <a:schemeClr val="bg1"/>
                                  </a:solidFill>
                                  <a:latin typeface="Cambria Math" panose="02040503050406030204" pitchFamily="18" charset="0"/>
                                  <a:ea typeface="Cambria Math" panose="02040503050406030204" pitchFamily="18" charset="0"/>
                                </a:rPr>
                                <m:t>2</m:t>
                              </m:r>
                            </m:sub>
                          </m:sSub>
                          <m:r>
                            <a:rPr lang="en-IN" sz="2800" i="0">
                              <a:solidFill>
                                <a:schemeClr val="bg1"/>
                              </a:solidFill>
                              <a:latin typeface="Cambria Math" panose="02040503050406030204" pitchFamily="18" charset="0"/>
                              <a:ea typeface="Cambria Math" panose="02040503050406030204" pitchFamily="18" charset="0"/>
                            </a:rPr>
                            <m:t> </m:t>
                          </m:r>
                        </m:e>
                      </m:d>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sup>
                      </m:sSup>
                      <m:r>
                        <a:rPr lang="en-GB" sz="2800" b="0" i="0" smtClean="0">
                          <a:solidFill>
                            <a:srgbClr val="002060"/>
                          </a:solidFill>
                          <a:latin typeface="Cambria Math" panose="02040503050406030204" pitchFamily="18" charset="0"/>
                          <a:ea typeface="Cambria Math" panose="02040503050406030204" pitchFamily="18" charset="0"/>
                        </a:rPr>
                        <m:t>=</m:t>
                      </m:r>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m:t>
                      </m:r>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sup>
                      </m:sSup>
                    </m:oMath>
                  </m:oMathPara>
                </a14:m>
                <a:endParaRPr lang="en-GB" sz="2800" dirty="0">
                  <a:solidFill>
                    <a:srgbClr val="002060"/>
                  </a:solidFill>
                  <a:latin typeface="Cambria Math" panose="02040503050406030204" pitchFamily="18" charset="0"/>
                  <a:ea typeface="Cambria Math" panose="02040503050406030204" pitchFamily="18" charset="0"/>
                </a:endParaRPr>
              </a:p>
            </p:txBody>
          </p:sp>
        </mc:Choice>
        <mc:Fallback xmlns="">
          <p:sp>
            <p:nvSpPr>
              <p:cNvPr id="21" name="Rectangle 20">
                <a:extLst>
                  <a:ext uri="{FF2B5EF4-FFF2-40B4-BE49-F238E27FC236}">
                    <a16:creationId xmlns:a16="http://schemas.microsoft.com/office/drawing/2014/main" id="{B654FF46-E2B6-4852-9883-8DFD84C878D1}"/>
                  </a:ext>
                </a:extLst>
              </p:cNvPr>
              <p:cNvSpPr>
                <a:spLocks noRot="1" noChangeAspect="1" noMove="1" noResize="1" noEditPoints="1" noAdjustHandles="1" noChangeArrowheads="1" noChangeShapeType="1" noTextEdit="1"/>
              </p:cNvSpPr>
              <p:nvPr/>
            </p:nvSpPr>
            <p:spPr>
              <a:xfrm>
                <a:off x="1932219" y="4411744"/>
                <a:ext cx="10259781" cy="1771191"/>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C16E84B-147C-45E2-97D4-AF1C970D9971}"/>
                  </a:ext>
                </a:extLst>
              </p:cNvPr>
              <p:cNvSpPr txBox="1"/>
              <p:nvPr/>
            </p:nvSpPr>
            <p:spPr>
              <a:xfrm>
                <a:off x="1341348" y="4437515"/>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0" smtClean="0">
                          <a:latin typeface="Cambria Math" panose="02040503050406030204" pitchFamily="18" charset="0"/>
                        </a:rPr>
                        <m:t>⇒</m:t>
                      </m:r>
                    </m:oMath>
                  </m:oMathPara>
                </a14:m>
                <a:endParaRPr lang="en-IN" dirty="0">
                  <a:latin typeface="+mj-lt"/>
                </a:endParaRPr>
              </a:p>
            </p:txBody>
          </p:sp>
        </mc:Choice>
        <mc:Fallback xmlns="">
          <p:sp>
            <p:nvSpPr>
              <p:cNvPr id="24" name="TextBox 23">
                <a:extLst>
                  <a:ext uri="{FF2B5EF4-FFF2-40B4-BE49-F238E27FC236}">
                    <a16:creationId xmlns:a16="http://schemas.microsoft.com/office/drawing/2014/main" id="{6C16E84B-147C-45E2-97D4-AF1C970D9971}"/>
                  </a:ext>
                </a:extLst>
              </p:cNvPr>
              <p:cNvSpPr txBox="1">
                <a:spLocks noRot="1" noChangeAspect="1" noMove="1" noResize="1" noEditPoints="1" noAdjustHandles="1" noChangeArrowheads="1" noChangeShapeType="1" noTextEdit="1"/>
              </p:cNvSpPr>
              <p:nvPr/>
            </p:nvSpPr>
            <p:spPr>
              <a:xfrm>
                <a:off x="1341348" y="4437515"/>
                <a:ext cx="667205"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815D028-2141-4323-AACF-66C75F552B43}"/>
                  </a:ext>
                </a:extLst>
              </p:cNvPr>
              <p:cNvSpPr txBox="1"/>
              <p:nvPr/>
            </p:nvSpPr>
            <p:spPr>
              <a:xfrm>
                <a:off x="1341348" y="2439977"/>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0" smtClean="0">
                          <a:latin typeface="Cambria Math" panose="02040503050406030204" pitchFamily="18" charset="0"/>
                        </a:rPr>
                        <m:t>⇒</m:t>
                      </m:r>
                    </m:oMath>
                  </m:oMathPara>
                </a14:m>
                <a:endParaRPr lang="en-IN" dirty="0">
                  <a:latin typeface="+mj-lt"/>
                </a:endParaRPr>
              </a:p>
            </p:txBody>
          </p:sp>
        </mc:Choice>
        <mc:Fallback xmlns="">
          <p:sp>
            <p:nvSpPr>
              <p:cNvPr id="25" name="TextBox 24">
                <a:extLst>
                  <a:ext uri="{FF2B5EF4-FFF2-40B4-BE49-F238E27FC236}">
                    <a16:creationId xmlns:a16="http://schemas.microsoft.com/office/drawing/2014/main" id="{2815D028-2141-4323-AACF-66C75F552B43}"/>
                  </a:ext>
                </a:extLst>
              </p:cNvPr>
              <p:cNvSpPr txBox="1">
                <a:spLocks noRot="1" noChangeAspect="1" noMove="1" noResize="1" noEditPoints="1" noAdjustHandles="1" noChangeArrowheads="1" noChangeShapeType="1" noTextEdit="1"/>
              </p:cNvSpPr>
              <p:nvPr/>
            </p:nvSpPr>
            <p:spPr>
              <a:xfrm>
                <a:off x="1341348" y="2439977"/>
                <a:ext cx="667205" cy="52322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0E83A79-3CB5-4C05-B4A5-543A67F6ACB2}"/>
                  </a:ext>
                </a:extLst>
              </p:cNvPr>
              <p:cNvSpPr txBox="1"/>
              <p:nvPr/>
            </p:nvSpPr>
            <p:spPr>
              <a:xfrm>
                <a:off x="4167539" y="5372081"/>
                <a:ext cx="83276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GB" sz="2800" i="0">
                          <a:solidFill>
                            <a:srgbClr val="002060"/>
                          </a:solidFill>
                          <a:latin typeface="Cambria Math" panose="02040503050406030204" pitchFamily="18" charset="0"/>
                          <a:ea typeface="Cambria Math" panose="02040503050406030204" pitchFamily="18" charset="0"/>
                        </a:rPr>
                        <m:t>n</m:t>
                      </m:r>
                    </m:oMath>
                  </m:oMathPara>
                </a14:m>
                <a:endParaRPr lang="en-IN" sz="2800" dirty="0">
                  <a:latin typeface="Cambria Math" panose="02040503050406030204" pitchFamily="18" charset="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70E83A79-3CB5-4C05-B4A5-543A67F6ACB2}"/>
                  </a:ext>
                </a:extLst>
              </p:cNvPr>
              <p:cNvSpPr txBox="1">
                <a:spLocks noRot="1" noChangeAspect="1" noMove="1" noResize="1" noEditPoints="1" noAdjustHandles="1" noChangeArrowheads="1" noChangeShapeType="1" noTextEdit="1"/>
              </p:cNvSpPr>
              <p:nvPr/>
            </p:nvSpPr>
            <p:spPr>
              <a:xfrm>
                <a:off x="4167539" y="5372081"/>
                <a:ext cx="832765" cy="523220"/>
              </a:xfrm>
              <a:prstGeom prst="rect">
                <a:avLst/>
              </a:prstGeom>
              <a:blipFill>
                <a:blip r:embed="rId12"/>
                <a:stretch>
                  <a:fillRect/>
                </a:stretch>
              </a:blipFill>
            </p:spPr>
            <p:txBody>
              <a:bodyPr/>
              <a:lstStyle/>
              <a:p>
                <a:r>
                  <a:rPr lang="en-IN">
                    <a:noFill/>
                  </a:rPr>
                  <a:t> </a:t>
                </a:r>
              </a:p>
            </p:txBody>
          </p:sp>
        </mc:Fallback>
      </mc:AlternateContent>
      <p:cxnSp>
        <p:nvCxnSpPr>
          <p:cNvPr id="35" name="Straight Connector 34">
            <a:extLst>
              <a:ext uri="{FF2B5EF4-FFF2-40B4-BE49-F238E27FC236}">
                <a16:creationId xmlns:a16="http://schemas.microsoft.com/office/drawing/2014/main" id="{BAA1BD77-A003-49CF-8634-CB633F2EB637}"/>
              </a:ext>
            </a:extLst>
          </p:cNvPr>
          <p:cNvCxnSpPr>
            <a:cxnSpLocks/>
          </p:cNvCxnSpPr>
          <p:nvPr/>
        </p:nvCxnSpPr>
        <p:spPr>
          <a:xfrm>
            <a:off x="6096000" y="2971562"/>
            <a:ext cx="596900"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13D34F8A-E606-4FCA-BD71-296B35600B06}"/>
              </a:ext>
            </a:extLst>
          </p:cNvPr>
          <p:cNvCxnSpPr>
            <a:cxnSpLocks/>
          </p:cNvCxnSpPr>
          <p:nvPr/>
        </p:nvCxnSpPr>
        <p:spPr>
          <a:xfrm>
            <a:off x="7420529" y="3118803"/>
            <a:ext cx="2734215"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87173F3D-27DE-41C7-8A66-0C45C1ECA5BC}"/>
              </a:ext>
            </a:extLst>
          </p:cNvPr>
          <p:cNvCxnSpPr>
            <a:cxnSpLocks/>
          </p:cNvCxnSpPr>
          <p:nvPr/>
        </p:nvCxnSpPr>
        <p:spPr>
          <a:xfrm>
            <a:off x="7314113" y="4095084"/>
            <a:ext cx="2793006"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0EF1934-1CED-4F4F-A884-D393A64D73B8}"/>
                  </a:ext>
                </a:extLst>
              </p:cNvPr>
              <p:cNvSpPr txBox="1"/>
              <p:nvPr/>
            </p:nvSpPr>
            <p:spPr>
              <a:xfrm>
                <a:off x="4818536" y="5148693"/>
                <a:ext cx="2636442" cy="907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800" i="0" smtClean="0">
                          <a:solidFill>
                            <a:srgbClr val="002060"/>
                          </a:solidFill>
                          <a:latin typeface="Cambria Math" panose="02040503050406030204" pitchFamily="18" charset="0"/>
                        </a:rPr>
                        <m:t>−</m:t>
                      </m:r>
                      <m:r>
                        <a:rPr lang="en-IN" sz="2800" b="0" i="0" smtClean="0">
                          <a:solidFill>
                            <a:srgbClr val="002060"/>
                          </a:solidFill>
                          <a:latin typeface="Cambria Math" panose="02040503050406030204" pitchFamily="18" charset="0"/>
                        </a:rPr>
                        <m:t> </m:t>
                      </m:r>
                      <m:f>
                        <m:fPr>
                          <m:ctrlPr>
                            <a:rPr lang="en-IN" sz="2800" i="1">
                              <a:solidFill>
                                <a:srgbClr val="002060"/>
                              </a:solidFill>
                              <a:latin typeface="Cambria Math" panose="02040503050406030204" pitchFamily="18" charset="0"/>
                            </a:rPr>
                          </m:ctrlPr>
                        </m:fPr>
                        <m:num>
                          <m:r>
                            <a:rPr lang="en-GB" sz="2800" i="0">
                              <a:solidFill>
                                <a:srgbClr val="002060"/>
                              </a:solidFill>
                              <a:latin typeface="Cambria Math" panose="02040503050406030204" pitchFamily="18" charset="0"/>
                            </a:rPr>
                            <m:t>5</m:t>
                          </m:r>
                        </m:num>
                        <m:den>
                          <m:r>
                            <a:rPr lang="en-IN" sz="2800" i="0">
                              <a:solidFill>
                                <a:srgbClr val="002060"/>
                              </a:solidFill>
                              <a:latin typeface="Cambria Math" panose="02040503050406030204" pitchFamily="18" charset="0"/>
                            </a:rPr>
                            <m:t> 2 </m:t>
                          </m:r>
                        </m:den>
                      </m:f>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m:rPr>
                          <m:sty m:val="p"/>
                        </m:rPr>
                        <a:rPr lang="en-IN"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m:t>
                      </m:r>
                      <m:f>
                        <m:fPr>
                          <m:ctrlPr>
                            <a:rPr lang="en-IN" sz="2800" i="1">
                              <a:solidFill>
                                <a:srgbClr val="002060"/>
                              </a:solidFill>
                              <a:latin typeface="Cambria Math" panose="02040503050406030204" pitchFamily="18" charset="0"/>
                            </a:rPr>
                          </m:ctrlPr>
                        </m:fPr>
                        <m:num>
                          <m:r>
                            <a:rPr lang="en-GB" sz="2800" i="0">
                              <a:solidFill>
                                <a:srgbClr val="002060"/>
                              </a:solidFill>
                              <a:latin typeface="Cambria Math" panose="02040503050406030204" pitchFamily="18" charset="0"/>
                            </a:rPr>
                            <m:t>5</m:t>
                          </m:r>
                        </m:num>
                        <m:den>
                          <m:r>
                            <a:rPr lang="en-IN" sz="2800" i="0">
                              <a:solidFill>
                                <a:srgbClr val="002060"/>
                              </a:solidFill>
                              <a:latin typeface="Cambria Math" panose="02040503050406030204" pitchFamily="18" charset="0"/>
                            </a:rPr>
                            <m:t> 2 </m:t>
                          </m:r>
                        </m:den>
                      </m:f>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oMath>
                  </m:oMathPara>
                </a14:m>
                <a:endParaRPr lang="en-IN" sz="2800" dirty="0"/>
              </a:p>
            </p:txBody>
          </p:sp>
        </mc:Choice>
        <mc:Fallback xmlns="">
          <p:sp>
            <p:nvSpPr>
              <p:cNvPr id="39" name="TextBox 38">
                <a:extLst>
                  <a:ext uri="{FF2B5EF4-FFF2-40B4-BE49-F238E27FC236}">
                    <a16:creationId xmlns:a16="http://schemas.microsoft.com/office/drawing/2014/main" id="{20EF1934-1CED-4F4F-A884-D393A64D73B8}"/>
                  </a:ext>
                </a:extLst>
              </p:cNvPr>
              <p:cNvSpPr txBox="1">
                <a:spLocks noRot="1" noChangeAspect="1" noMove="1" noResize="1" noEditPoints="1" noAdjustHandles="1" noChangeArrowheads="1" noChangeShapeType="1" noTextEdit="1"/>
              </p:cNvSpPr>
              <p:nvPr/>
            </p:nvSpPr>
            <p:spPr>
              <a:xfrm>
                <a:off x="4818536" y="5148693"/>
                <a:ext cx="2636442" cy="907941"/>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DE34BFD-AECF-454C-985D-BFFFCC035568}"/>
                  </a:ext>
                </a:extLst>
              </p:cNvPr>
              <p:cNvSpPr txBox="1"/>
              <p:nvPr/>
            </p:nvSpPr>
            <p:spPr>
              <a:xfrm>
                <a:off x="7304589" y="5158641"/>
                <a:ext cx="2463221" cy="8991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+ </m:t>
                      </m:r>
                      <m:f>
                        <m:fPr>
                          <m:ctrlPr>
                            <a:rPr lang="en-IN" sz="2800" i="1">
                              <a:solidFill>
                                <a:srgbClr val="002060"/>
                              </a:solidFill>
                              <a:latin typeface="Cambria Math" panose="02040503050406030204" pitchFamily="18" charset="0"/>
                            </a:rPr>
                          </m:ctrlPr>
                        </m:fPr>
                        <m:num>
                          <m:r>
                            <a:rPr lang="en-IN" sz="2800" i="0">
                              <a:solidFill>
                                <a:srgbClr val="002060"/>
                              </a:solidFill>
                              <a:latin typeface="Cambria Math" panose="02040503050406030204" pitchFamily="18" charset="0"/>
                            </a:rPr>
                            <m:t>3</m:t>
                          </m:r>
                        </m:num>
                        <m:den>
                          <m:r>
                            <a:rPr lang="en-IN" sz="2800" i="0">
                              <a:solidFill>
                                <a:srgbClr val="002060"/>
                              </a:solidFill>
                              <a:latin typeface="Cambria Math" panose="02040503050406030204" pitchFamily="18" charset="0"/>
                            </a:rPr>
                            <m:t> 2 </m:t>
                          </m:r>
                        </m:den>
                      </m:f>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r>
                        <m:rPr>
                          <m:sty m:val="p"/>
                        </m:rPr>
                        <a:rPr lang="en-GB"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−3</m:t>
                      </m:r>
                      <m:sSub>
                        <m:sSubPr>
                          <m:ctrlPr>
                            <a:rPr lang="en-GB" sz="2800" i="1">
                              <a:solidFill>
                                <a:srgbClr val="002060"/>
                              </a:solidFill>
                              <a:latin typeface="Cambria Math" panose="02040503050406030204" pitchFamily="18" charset="0"/>
                            </a:rPr>
                          </m:ctrlPr>
                        </m:sSubPr>
                        <m:e>
                          <m:r>
                            <m:rPr>
                              <m:sty m:val="p"/>
                            </m:rPr>
                            <a:rPr lang="en-GB" sz="2800" i="0">
                              <a:solidFill>
                                <a:srgbClr val="002060"/>
                              </a:solidFill>
                              <a:latin typeface="Cambria Math" panose="02040503050406030204" pitchFamily="18" charset="0"/>
                            </a:rPr>
                            <m:t>P</m:t>
                          </m:r>
                        </m:e>
                        <m:sub>
                          <m:r>
                            <a:rPr lang="en-GB" sz="2800" i="0">
                              <a:solidFill>
                                <a:srgbClr val="002060"/>
                              </a:solidFill>
                              <a:latin typeface="Cambria Math" panose="02040503050406030204" pitchFamily="18" charset="0"/>
                            </a:rPr>
                            <m:t>2</m:t>
                          </m:r>
                        </m:sub>
                      </m:sSub>
                    </m:oMath>
                  </m:oMathPara>
                </a14:m>
                <a:endParaRPr lang="en-IN" sz="2800" dirty="0"/>
              </a:p>
            </p:txBody>
          </p:sp>
        </mc:Choice>
        <mc:Fallback xmlns="">
          <p:sp>
            <p:nvSpPr>
              <p:cNvPr id="40" name="TextBox 39">
                <a:extLst>
                  <a:ext uri="{FF2B5EF4-FFF2-40B4-BE49-F238E27FC236}">
                    <a16:creationId xmlns:a16="http://schemas.microsoft.com/office/drawing/2014/main" id="{EDE34BFD-AECF-454C-985D-BFFFCC035568}"/>
                  </a:ext>
                </a:extLst>
              </p:cNvPr>
              <p:cNvSpPr txBox="1">
                <a:spLocks noRot="1" noChangeAspect="1" noMove="1" noResize="1" noEditPoints="1" noAdjustHandles="1" noChangeArrowheads="1" noChangeShapeType="1" noTextEdit="1"/>
              </p:cNvSpPr>
              <p:nvPr/>
            </p:nvSpPr>
            <p:spPr>
              <a:xfrm>
                <a:off x="7304589" y="5158641"/>
                <a:ext cx="2463221" cy="899157"/>
              </a:xfrm>
              <a:prstGeom prst="rect">
                <a:avLst/>
              </a:prstGeom>
              <a:blipFill>
                <a:blip r:embed="rId14"/>
                <a:stretch>
                  <a:fillRect/>
                </a:stretch>
              </a:blipFill>
            </p:spPr>
            <p:txBody>
              <a:bodyPr/>
              <a:lstStyle/>
              <a:p>
                <a:r>
                  <a:rPr lang="en-IN">
                    <a:noFill/>
                  </a:rPr>
                  <a:t> </a:t>
                </a:r>
              </a:p>
            </p:txBody>
          </p:sp>
        </mc:Fallback>
      </mc:AlternateContent>
      <p:sp>
        <p:nvSpPr>
          <p:cNvPr id="6" name="Rectangle: Rounded Corners 5">
            <a:extLst>
              <a:ext uri="{FF2B5EF4-FFF2-40B4-BE49-F238E27FC236}">
                <a16:creationId xmlns:a16="http://schemas.microsoft.com/office/drawing/2014/main" id="{7BD80F89-1158-4E24-B5DD-DEFB770B7916}"/>
              </a:ext>
            </a:extLst>
          </p:cNvPr>
          <p:cNvSpPr/>
          <p:nvPr/>
        </p:nvSpPr>
        <p:spPr>
          <a:xfrm>
            <a:off x="10107119" y="3459165"/>
            <a:ext cx="399894" cy="422350"/>
          </a:xfrm>
          <a:prstGeom prst="roundRect">
            <a:avLst/>
          </a:prstGeom>
          <a:ln w="38100">
            <a:solidFill>
              <a:srgbClr val="F19D19"/>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47989C50-FFA4-4D16-A878-870289EAEF3A}"/>
              </a:ext>
            </a:extLst>
          </p:cNvPr>
          <p:cNvSpPr/>
          <p:nvPr/>
        </p:nvSpPr>
        <p:spPr>
          <a:xfrm>
            <a:off x="6630270" y="2480898"/>
            <a:ext cx="399894" cy="422350"/>
          </a:xfrm>
          <a:prstGeom prst="roundRect">
            <a:avLst/>
          </a:prstGeom>
          <a:ln w="38100">
            <a:solidFill>
              <a:srgbClr val="F19D19"/>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46AFEBE5-069B-4028-AEF9-49E2DFAFDEC0}"/>
              </a:ext>
            </a:extLst>
          </p:cNvPr>
          <p:cNvSpPr/>
          <p:nvPr/>
        </p:nvSpPr>
        <p:spPr>
          <a:xfrm>
            <a:off x="10154744" y="2490412"/>
            <a:ext cx="399894" cy="422350"/>
          </a:xfrm>
          <a:prstGeom prst="roundRect">
            <a:avLst/>
          </a:prstGeom>
          <a:ln w="38100">
            <a:solidFill>
              <a:srgbClr val="F19D19"/>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dirty="0"/>
          </a:p>
        </p:txBody>
      </p:sp>
      <p:cxnSp>
        <p:nvCxnSpPr>
          <p:cNvPr id="23" name="Straight Connector 22">
            <a:extLst>
              <a:ext uri="{FF2B5EF4-FFF2-40B4-BE49-F238E27FC236}">
                <a16:creationId xmlns:a16="http://schemas.microsoft.com/office/drawing/2014/main" id="{01B54947-E19D-456C-81F0-C8833B795FCB}"/>
              </a:ext>
            </a:extLst>
          </p:cNvPr>
          <p:cNvCxnSpPr>
            <a:cxnSpLocks/>
          </p:cNvCxnSpPr>
          <p:nvPr/>
        </p:nvCxnSpPr>
        <p:spPr>
          <a:xfrm>
            <a:off x="2272386" y="1366251"/>
            <a:ext cx="2316298" cy="0"/>
          </a:xfrm>
          <a:prstGeom prst="line">
            <a:avLst/>
          </a:prstGeom>
          <a:ln w="57150" cmpd="dbl">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EB471F57-7583-464D-86B3-05B955A347EB}"/>
              </a:ext>
            </a:extLst>
          </p:cNvPr>
          <p:cNvCxnSpPr>
            <a:cxnSpLocks/>
          </p:cNvCxnSpPr>
          <p:nvPr/>
        </p:nvCxnSpPr>
        <p:spPr>
          <a:xfrm>
            <a:off x="5579993" y="1357726"/>
            <a:ext cx="4318387" cy="0"/>
          </a:xfrm>
          <a:prstGeom prst="line">
            <a:avLst/>
          </a:prstGeom>
          <a:ln w="57150" cmpd="dbl">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E3FE1E61-0992-4CDC-8803-6FDE4E340F89}"/>
              </a:ext>
            </a:extLst>
          </p:cNvPr>
          <p:cNvCxnSpPr>
            <a:cxnSpLocks/>
          </p:cNvCxnSpPr>
          <p:nvPr/>
        </p:nvCxnSpPr>
        <p:spPr>
          <a:xfrm>
            <a:off x="3982004" y="1922930"/>
            <a:ext cx="3048160" cy="0"/>
          </a:xfrm>
          <a:prstGeom prst="line">
            <a:avLst/>
          </a:prstGeom>
          <a:ln w="38100">
            <a:solidFill>
              <a:srgbClr val="009AAE"/>
            </a:solidFill>
          </a:ln>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54DAE238-BD8D-4005-950F-975B6C40FBE3}"/>
              </a:ext>
            </a:extLst>
          </p:cNvPr>
          <p:cNvCxnSpPr>
            <a:cxnSpLocks/>
          </p:cNvCxnSpPr>
          <p:nvPr/>
        </p:nvCxnSpPr>
        <p:spPr>
          <a:xfrm>
            <a:off x="7458853" y="1922930"/>
            <a:ext cx="3048160" cy="0"/>
          </a:xfrm>
          <a:prstGeom prst="line">
            <a:avLst/>
          </a:prstGeom>
          <a:ln w="38100">
            <a:solidFill>
              <a:srgbClr val="009AAE"/>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00308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3"/>
                                        </p:tgtEl>
                                        <p:attrNameLst>
                                          <p:attrName>style.visibility</p:attrName>
                                        </p:attrNameLst>
                                      </p:cBhvr>
                                      <p:to>
                                        <p:strVal val="hidden"/>
                                      </p:to>
                                    </p:set>
                                  </p:childTnLst>
                                </p:cTn>
                              </p:par>
                              <p:par>
                                <p:cTn id="20" presetID="22" presetClass="entr" presetSubtype="8"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30"/>
                                        </p:tgtEl>
                                        <p:attrNameLst>
                                          <p:attrName>style.visibility</p:attrName>
                                        </p:attrNameLst>
                                      </p:cBhvr>
                                      <p:to>
                                        <p:strVal val="hidden"/>
                                      </p:to>
                                    </p:set>
                                  </p:childTnLst>
                                </p:cTn>
                              </p:par>
                              <p:par>
                                <p:cTn id="46" presetID="22" presetClass="entr" presetSubtype="8"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31"/>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750"/>
                                        <p:tgtEl>
                                          <p:spTgt spid="1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left)">
                                      <p:cBhvr>
                                        <p:cTn id="66" dur="750"/>
                                        <p:tgtEl>
                                          <p:spTgt spid="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75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17"/>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6"/>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8"/>
                                        </p:tgtEl>
                                        <p:attrNameLst>
                                          <p:attrName>style.visibility</p:attrName>
                                        </p:attrNameLst>
                                      </p:cBhvr>
                                      <p:to>
                                        <p:strVal val="hidden"/>
                                      </p:to>
                                    </p:set>
                                  </p:childTnLst>
                                </p:cTn>
                              </p:par>
                              <p:par>
                                <p:cTn id="84" presetID="22" presetClass="entr" presetSubtype="8" fill="hold"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left)">
                                      <p:cBhvr>
                                        <p:cTn id="86" dur="500"/>
                                        <p:tgtEl>
                                          <p:spTgt spid="35"/>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5"/>
                                        </p:tgtEl>
                                        <p:attrNameLst>
                                          <p:attrName>style.visibility</p:attrName>
                                        </p:attrNameLst>
                                      </p:cBhvr>
                                      <p:to>
                                        <p:strVal val="hidden"/>
                                      </p:to>
                                    </p:se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37"/>
                                        </p:tgtEl>
                                        <p:attrNameLst>
                                          <p:attrName>style.visibility</p:attrName>
                                        </p:attrNameLst>
                                      </p:cBhvr>
                                      <p:to>
                                        <p:strVal val="hidden"/>
                                      </p:to>
                                    </p:set>
                                  </p:childTnLst>
                                </p:cTn>
                              </p:par>
                              <p:par>
                                <p:cTn id="106" presetID="22" presetClass="entr" presetSubtype="8" fill="hold"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childTnLst>
                          </p:cTn>
                        </p:par>
                        <p:par>
                          <p:cTn id="113" fill="hold">
                            <p:stCondLst>
                              <p:cond delay="0"/>
                            </p:stCondLst>
                            <p:childTnLst>
                              <p:par>
                                <p:cTn id="114" presetID="3" presetClass="emph" presetSubtype="2" fill="hold" grpId="1" nodeType="afterEffect">
                                  <p:stCondLst>
                                    <p:cond delay="0"/>
                                  </p:stCondLst>
                                  <p:childTnLst>
                                    <p:animClr clrSpc="rgb" dir="cw">
                                      <p:cBhvr override="childStyle">
                                        <p:cTn id="115" dur="10" fill="hold"/>
                                        <p:tgtEl>
                                          <p:spTgt spid="21"/>
                                        </p:tgtEl>
                                        <p:attrNameLst>
                                          <p:attrName>style.color</p:attrName>
                                        </p:attrNameLst>
                                      </p:cBhvr>
                                      <p:to>
                                        <a:srgbClr val="002060"/>
                                      </p:to>
                                    </p:animClr>
                                  </p:childTnLst>
                                </p:cTn>
                              </p:par>
                            </p:childTnLst>
                          </p:cTn>
                        </p:par>
                        <p:par>
                          <p:cTn id="116" fill="hold">
                            <p:stCondLst>
                              <p:cond delay="10"/>
                            </p:stCondLst>
                            <p:childTnLst>
                              <p:par>
                                <p:cTn id="117" presetID="1" presetClass="exit" presetSubtype="0" fill="hold" grpId="1" nodeType="afterEffect">
                                  <p:stCondLst>
                                    <p:cond delay="0"/>
                                  </p:stCondLst>
                                  <p:childTnLst>
                                    <p:set>
                                      <p:cBhvr>
                                        <p:cTn id="118" dur="1" fill="hold">
                                          <p:stCondLst>
                                            <p:cond delay="0"/>
                                          </p:stCondLst>
                                        </p:cTn>
                                        <p:tgtEl>
                                          <p:spTgt spid="3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3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4" grpId="0"/>
      <p:bldP spid="36" grpId="0"/>
      <p:bldP spid="41" grpId="0"/>
      <p:bldP spid="20" grpId="0"/>
      <p:bldP spid="21" grpId="0"/>
      <p:bldP spid="21" grpId="1"/>
      <p:bldP spid="24" grpId="0"/>
      <p:bldP spid="25" grpId="0"/>
      <p:bldP spid="33" grpId="0"/>
      <p:bldP spid="33" grpId="1"/>
      <p:bldP spid="39" grpId="0"/>
      <p:bldP spid="39" grpId="1"/>
      <p:bldP spid="40" grpId="0"/>
      <p:bldP spid="40" grpId="1"/>
      <p:bldP spid="6" grpId="0" animBg="1"/>
      <p:bldP spid="6" grpId="1" animBg="1"/>
      <p:bldP spid="17" grpId="0" animBg="1"/>
      <p:bldP spid="17" grpId="1" animBg="1"/>
      <p:bldP spid="18" grpId="0" animBg="1"/>
      <p:bldP spid="18"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F1F1DDE-3BAA-4904-89A2-C1243A204021}"/>
                  </a:ext>
                </a:extLst>
              </p:cNvPr>
              <p:cNvSpPr txBox="1"/>
              <p:nvPr/>
            </p:nvSpPr>
            <p:spPr>
              <a:xfrm>
                <a:off x="1255586" y="2954778"/>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17" name="TextBox 16">
                <a:extLst>
                  <a:ext uri="{FF2B5EF4-FFF2-40B4-BE49-F238E27FC236}">
                    <a16:creationId xmlns:a16="http://schemas.microsoft.com/office/drawing/2014/main" id="{CF1F1DDE-3BAA-4904-89A2-C1243A204021}"/>
                  </a:ext>
                </a:extLst>
              </p:cNvPr>
              <p:cNvSpPr txBox="1">
                <a:spLocks noRot="1" noChangeAspect="1" noMove="1" noResize="1" noEditPoints="1" noAdjustHandles="1" noChangeArrowheads="1" noChangeShapeType="1" noTextEdit="1"/>
              </p:cNvSpPr>
              <p:nvPr/>
            </p:nvSpPr>
            <p:spPr>
              <a:xfrm>
                <a:off x="1255586" y="2954778"/>
                <a:ext cx="667205"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12BCF598-0A1D-402E-8C14-9FB029FA872A}"/>
                  </a:ext>
                </a:extLst>
              </p:cNvPr>
              <p:cNvSpPr/>
              <p:nvPr/>
            </p:nvSpPr>
            <p:spPr>
              <a:xfrm>
                <a:off x="1932219" y="2509362"/>
                <a:ext cx="10412990" cy="1254126"/>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i="1">
                              <a:solidFill>
                                <a:srgbClr val="002060"/>
                              </a:solidFill>
                              <a:latin typeface="Cambria Math" panose="02040503050406030204" pitchFamily="18" charset="0"/>
                            </a:rPr>
                          </m:ctrlPr>
                        </m:dPr>
                        <m:e>
                          <m:r>
                            <a:rPr lang="en-IN" sz="2800" i="1">
                              <a:solidFill>
                                <a:srgbClr val="002060"/>
                              </a:solidFill>
                              <a:latin typeface="Cambria Math" panose="02040503050406030204" pitchFamily="18" charset="0"/>
                            </a:rPr>
                            <m:t>  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1</m:t>
                              </m:r>
                            </m:sub>
                          </m:sSub>
                          <m:r>
                            <a:rPr lang="en-IN" sz="2800" i="1">
                              <a:solidFill>
                                <a:srgbClr val="002060"/>
                              </a:solidFill>
                              <a:latin typeface="Cambria Math" panose="02040503050406030204" pitchFamily="18" charset="0"/>
                            </a:rPr>
                            <m:t> </m:t>
                          </m:r>
                        </m:e>
                      </m:d>
                      <m:r>
                        <a:rPr lang="en-IN" sz="2800" i="1" dirty="0">
                          <a:solidFill>
                            <a:srgbClr val="002060"/>
                          </a:solidFill>
                          <a:latin typeface="Cambria Math" panose="02040503050406030204" pitchFamily="18" charset="0"/>
                        </a:rPr>
                        <m:t> </m:t>
                      </m:r>
                      <m:r>
                        <m:rPr>
                          <m:sty m:val="p"/>
                        </m:rPr>
                        <a:rPr lang="en-GB" sz="2800">
                          <a:solidFill>
                            <a:srgbClr val="002060"/>
                          </a:solidFill>
                          <a:latin typeface="Cambria Math" panose="02040503050406030204" pitchFamily="18" charset="0"/>
                          <a:ea typeface="Cambria Math" panose="02040503050406030204" pitchFamily="18" charset="0"/>
                        </a:rPr>
                        <m:t>n</m:t>
                      </m:r>
                      <m:r>
                        <a:rPr lang="en-GB" sz="2800">
                          <a:solidFill>
                            <a:srgbClr val="002060"/>
                          </a:solidFill>
                          <a:latin typeface="Cambria Math" panose="02040503050406030204" pitchFamily="18" charset="0"/>
                        </a:rPr>
                        <m:t>+</m:t>
                      </m:r>
                      <m:d>
                        <m:dPr>
                          <m:ctrlPr>
                            <a:rPr lang="en-GB" sz="2800" i="1">
                              <a:solidFill>
                                <a:srgbClr val="002060"/>
                              </a:solidFill>
                              <a:latin typeface="Cambria Math" panose="02040503050406030204" pitchFamily="18" charset="0"/>
                            </a:rPr>
                          </m:ctrlPr>
                        </m:dPr>
                        <m:e>
                          <m:r>
                            <a:rPr lang="en-IN" sz="2800" i="1">
                              <a:solidFill>
                                <a:srgbClr val="002060"/>
                              </a:solidFill>
                              <a:latin typeface="Cambria Math" panose="02040503050406030204" pitchFamily="18" charset="0"/>
                            </a:rPr>
                            <m:t> 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m:t>
                          </m:r>
                          <m:r>
                            <a:rPr lang="en-IN" sz="2800" i="1">
                              <a:solidFill>
                                <a:srgbClr val="002060"/>
                              </a:solidFill>
                              <a:latin typeface="Cambria Math" panose="02040503050406030204" pitchFamily="18" charset="0"/>
                            </a:rPr>
                            <m:t>7</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nor/>
                            </m:rPr>
                            <a:rPr lang="en-GB" sz="2800" dirty="0">
                              <a:solidFill>
                                <a:srgbClr val="002060"/>
                              </a:solidFill>
                            </a:rPr>
                            <m:t> </m:t>
                          </m:r>
                        </m:e>
                      </m:d>
                      <m:r>
                        <a:rPr lang="en-IN" sz="2800" b="0" i="1" smtClean="0">
                          <a:solidFill>
                            <a:srgbClr val="002060"/>
                          </a:solidFill>
                          <a:latin typeface="Cambria Math" panose="02040503050406030204" pitchFamily="18" charset="0"/>
                        </a:rPr>
                        <m:t>+</m:t>
                      </m:r>
                      <m:d>
                        <m:dPr>
                          <m:ctrlPr>
                            <a:rPr lang="en-GB" sz="2800" i="1">
                              <a:solidFill>
                                <a:srgbClr val="002060"/>
                              </a:solidFill>
                              <a:latin typeface="Cambria Math" panose="02040503050406030204" pitchFamily="18" charset="0"/>
                            </a:rPr>
                          </m:ctrlPr>
                        </m:dPr>
                        <m:e>
                          <m:r>
                            <a:rPr lang="en-IN" sz="2800" b="0" i="1" smtClean="0">
                              <a:solidFill>
                                <a:srgbClr val="002060"/>
                              </a:solidFill>
                              <a:latin typeface="Cambria Math" panose="02040503050406030204" pitchFamily="18" charset="0"/>
                            </a:rPr>
                            <m:t> </m:t>
                          </m:r>
                          <m:f>
                            <m:fPr>
                              <m:ctrlPr>
                                <a:rPr lang="en-IN" sz="2800" i="1" smtClean="0">
                                  <a:solidFill>
                                    <a:schemeClr val="bg1"/>
                                  </a:solidFill>
                                  <a:latin typeface="Cambria Math" panose="02040503050406030204" pitchFamily="18" charset="0"/>
                                </a:rPr>
                              </m:ctrlPr>
                            </m:fPr>
                            <m:num>
                              <m:r>
                                <a:rPr lang="en-GB" sz="2800">
                                  <a:solidFill>
                                    <a:schemeClr val="bg1"/>
                                  </a:solidFill>
                                  <a:latin typeface="Cambria Math" panose="02040503050406030204" pitchFamily="18" charset="0"/>
                                </a:rPr>
                                <m:t>5</m:t>
                              </m:r>
                            </m:num>
                            <m:den>
                              <m:r>
                                <a:rPr lang="en-IN" sz="2800" i="1">
                                  <a:solidFill>
                                    <a:schemeClr val="bg1"/>
                                  </a:solidFill>
                                  <a:latin typeface="Cambria Math" panose="02040503050406030204" pitchFamily="18" charset="0"/>
                                </a:rPr>
                                <m:t> 2 </m:t>
                              </m:r>
                            </m:den>
                          </m:f>
                          <m:sSub>
                            <m:sSubPr>
                              <m:ctrlPr>
                                <a:rPr lang="en-GB" sz="2800" i="1" smtClean="0">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m:rPr>
                              <m:sty m:val="p"/>
                            </m:rPr>
                            <a:rPr lang="en-GB" sz="2800">
                              <a:solidFill>
                                <a:schemeClr val="bg1"/>
                              </a:solidFill>
                              <a:latin typeface="Cambria Math" panose="02040503050406030204" pitchFamily="18" charset="0"/>
                            </a:rPr>
                            <m:t>n</m:t>
                          </m:r>
                          <m:r>
                            <a:rPr lang="en-GB" sz="2800">
                              <a:solidFill>
                                <a:schemeClr val="bg1"/>
                              </a:solidFill>
                              <a:latin typeface="Cambria Math" panose="02040503050406030204" pitchFamily="18" charset="0"/>
                            </a:rPr>
                            <m:t>−</m:t>
                          </m:r>
                          <m:f>
                            <m:fPr>
                              <m:ctrlPr>
                                <a:rPr lang="en-IN" sz="2800" b="0" i="1" smtClean="0">
                                  <a:solidFill>
                                    <a:schemeClr val="bg1"/>
                                  </a:solidFill>
                                  <a:latin typeface="Cambria Math" panose="02040503050406030204" pitchFamily="18" charset="0"/>
                                </a:rPr>
                              </m:ctrlPr>
                            </m:fPr>
                            <m:num>
                              <m:r>
                                <a:rPr lang="en-GB" sz="2800">
                                  <a:solidFill>
                                    <a:schemeClr val="bg1"/>
                                  </a:solidFill>
                                  <a:latin typeface="Cambria Math" panose="02040503050406030204" pitchFamily="18" charset="0"/>
                                </a:rPr>
                                <m:t>5</m:t>
                              </m:r>
                            </m:num>
                            <m:den>
                              <m:r>
                                <a:rPr lang="en-IN" sz="2800" b="0" i="1" smtClean="0">
                                  <a:solidFill>
                                    <a:schemeClr val="bg1"/>
                                  </a:solidFill>
                                  <a:latin typeface="Cambria Math" panose="02040503050406030204" pitchFamily="18" charset="0"/>
                                </a:rPr>
                                <m:t> 2 </m:t>
                              </m:r>
                            </m:den>
                          </m:f>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m:rPr>
                              <m:sty m:val="p"/>
                            </m:rPr>
                            <a:rPr lang="en-IN" sz="2800" b="0" i="0" smtClean="0">
                              <a:solidFill>
                                <a:schemeClr val="bg1"/>
                              </a:solidFill>
                              <a:latin typeface="Cambria Math" panose="02040503050406030204" pitchFamily="18" charset="0"/>
                            </a:rPr>
                            <m:t>n</m:t>
                          </m:r>
                          <m:r>
                            <a:rPr lang="en-IN" sz="2800" b="0" i="0" smtClean="0">
                              <a:solidFill>
                                <a:schemeClr val="bg1"/>
                              </a:solidFill>
                              <a:latin typeface="Cambria Math" panose="02040503050406030204" pitchFamily="18" charset="0"/>
                            </a:rPr>
                            <m:t>−</m:t>
                          </m:r>
                          <m:f>
                            <m:fPr>
                              <m:ctrlPr>
                                <a:rPr lang="en-IN" sz="2800" i="1">
                                  <a:solidFill>
                                    <a:schemeClr val="bg1"/>
                                  </a:solidFill>
                                  <a:latin typeface="Cambria Math" panose="02040503050406030204" pitchFamily="18" charset="0"/>
                                </a:rPr>
                              </m:ctrlPr>
                            </m:fPr>
                            <m:num>
                              <m:r>
                                <a:rPr lang="en-IN" sz="2800">
                                  <a:solidFill>
                                    <a:schemeClr val="bg1"/>
                                  </a:solidFill>
                                  <a:latin typeface="Cambria Math" panose="02040503050406030204" pitchFamily="18" charset="0"/>
                                </a:rPr>
                                <m:t>1</m:t>
                              </m:r>
                            </m:num>
                            <m:den>
                              <m:r>
                                <a:rPr lang="en-IN" sz="2800">
                                  <a:solidFill>
                                    <a:schemeClr val="bg1"/>
                                  </a:solidFill>
                                  <a:latin typeface="Cambria Math" panose="02040503050406030204" pitchFamily="18" charset="0"/>
                                </a:rPr>
                                <m:t> 2 </m:t>
                              </m:r>
                            </m:den>
                          </m:f>
                          <m:sSub>
                            <m:sSubPr>
                              <m:ctrlPr>
                                <a:rPr lang="en-GB" sz="2800" i="1">
                                  <a:solidFill>
                                    <a:schemeClr val="bg1"/>
                                  </a:solidFill>
                                  <a:latin typeface="Cambria Math" panose="02040503050406030204" pitchFamily="18" charset="0"/>
                                </a:rPr>
                              </m:ctrlPr>
                            </m:sSubPr>
                            <m:e>
                              <m:r>
                                <m:rPr>
                                  <m:sty m:val="p"/>
                                </m:rPr>
                                <a:rPr lang="en-GB" sz="2800">
                                  <a:solidFill>
                                    <a:schemeClr val="bg1"/>
                                  </a:solidFill>
                                  <a:latin typeface="Cambria Math" panose="02040503050406030204" pitchFamily="18" charset="0"/>
                                </a:rPr>
                                <m:t>P</m:t>
                              </m:r>
                            </m:e>
                            <m:sub>
                              <m:r>
                                <a:rPr lang="en-GB" sz="2800">
                                  <a:solidFill>
                                    <a:schemeClr val="bg1"/>
                                  </a:solidFill>
                                  <a:latin typeface="Cambria Math" panose="02040503050406030204" pitchFamily="18" charset="0"/>
                                </a:rPr>
                                <m:t>2</m:t>
                              </m:r>
                            </m:sub>
                          </m:sSub>
                          <m:r>
                            <m:rPr>
                              <m:nor/>
                            </m:rPr>
                            <a:rPr lang="en-GB" sz="2800" dirty="0">
                              <a:solidFill>
                                <a:schemeClr val="bg1"/>
                              </a:solidFill>
                            </a:rPr>
                            <m:t> </m:t>
                          </m:r>
                        </m:e>
                      </m:d>
                      <m:r>
                        <a:rPr lang="en-IN" sz="2800" i="1" dirty="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r>
                        <a:rPr lang="en-GB" sz="2800" b="0" i="0" smtClean="0">
                          <a:solidFill>
                            <a:srgbClr val="002060"/>
                          </a:solidFill>
                          <a:latin typeface="Cambria Math" panose="02040503050406030204" pitchFamily="18" charset="0"/>
                        </a:rPr>
                        <m:t>=</m:t>
                      </m:r>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18" name="Rectangle 17">
                <a:extLst>
                  <a:ext uri="{FF2B5EF4-FFF2-40B4-BE49-F238E27FC236}">
                    <a16:creationId xmlns:a16="http://schemas.microsoft.com/office/drawing/2014/main" id="{12BCF598-0A1D-402E-8C14-9FB029FA872A}"/>
                  </a:ext>
                </a:extLst>
              </p:cNvPr>
              <p:cNvSpPr>
                <a:spLocks noRot="1" noChangeAspect="1" noMove="1" noResize="1" noEditPoints="1" noAdjustHandles="1" noChangeArrowheads="1" noChangeShapeType="1" noTextEdit="1"/>
              </p:cNvSpPr>
              <p:nvPr/>
            </p:nvSpPr>
            <p:spPr>
              <a:xfrm>
                <a:off x="1932219" y="2509362"/>
                <a:ext cx="10412990" cy="1254126"/>
              </a:xfrm>
              <a:prstGeom prst="rect">
                <a:avLst/>
              </a:prstGeom>
              <a:blipFill>
                <a:blip r:embed="rId4"/>
                <a:stretch>
                  <a:fillRect/>
                </a:stretch>
              </a:blipFill>
            </p:spPr>
            <p:txBody>
              <a:bodyPr/>
              <a:lstStyle/>
              <a:p>
                <a:r>
                  <a:rPr lang="en-IN">
                    <a:noFill/>
                  </a:rPr>
                  <a:t> </a:t>
                </a:r>
              </a:p>
            </p:txBody>
          </p:sp>
        </mc:Fallback>
      </mc:AlternateContent>
      <p:cxnSp>
        <p:nvCxnSpPr>
          <p:cNvPr id="22" name="Straight Connector 21">
            <a:extLst>
              <a:ext uri="{FF2B5EF4-FFF2-40B4-BE49-F238E27FC236}">
                <a16:creationId xmlns:a16="http://schemas.microsoft.com/office/drawing/2014/main" id="{C1231A50-BD44-4EFD-9436-72EBDA63D30D}"/>
              </a:ext>
            </a:extLst>
          </p:cNvPr>
          <p:cNvCxnSpPr>
            <a:cxnSpLocks/>
          </p:cNvCxnSpPr>
          <p:nvPr/>
        </p:nvCxnSpPr>
        <p:spPr>
          <a:xfrm>
            <a:off x="4267002" y="2360026"/>
            <a:ext cx="615513"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97E68E3F-118E-4BE7-883A-3C334DF0BAEC}"/>
              </a:ext>
            </a:extLst>
          </p:cNvPr>
          <p:cNvCxnSpPr>
            <a:cxnSpLocks/>
          </p:cNvCxnSpPr>
          <p:nvPr/>
        </p:nvCxnSpPr>
        <p:spPr>
          <a:xfrm>
            <a:off x="7776012" y="2360026"/>
            <a:ext cx="958413"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19CB97C-E8A4-4CA8-AF5F-C24F558F90F2}"/>
                  </a:ext>
                </a:extLst>
              </p:cNvPr>
              <p:cNvSpPr/>
              <p:nvPr/>
            </p:nvSpPr>
            <p:spPr>
              <a:xfrm>
                <a:off x="6216652" y="2680857"/>
                <a:ext cx="1167491" cy="1071062"/>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f>
                        <m:fPr>
                          <m:ctrlPr>
                            <a:rPr lang="en-IN" sz="2800" i="1">
                              <a:solidFill>
                                <a:srgbClr val="002060"/>
                              </a:solidFill>
                              <a:latin typeface="Cambria Math" panose="02040503050406030204" pitchFamily="18" charset="0"/>
                            </a:rPr>
                          </m:ctrlPr>
                        </m:fPr>
                        <m:num>
                          <m:r>
                            <a:rPr lang="en-GB" sz="2800">
                              <a:solidFill>
                                <a:srgbClr val="002060"/>
                              </a:solidFill>
                              <a:latin typeface="Cambria Math" panose="02040503050406030204" pitchFamily="18" charset="0"/>
                            </a:rPr>
                            <m:t>5</m:t>
                          </m:r>
                        </m:num>
                        <m:den>
                          <m:r>
                            <a:rPr lang="en-IN" sz="2800" i="1">
                              <a:solidFill>
                                <a:srgbClr val="002060"/>
                              </a:solidFill>
                              <a:latin typeface="Cambria Math" panose="02040503050406030204" pitchFamily="18" charset="0"/>
                            </a:rPr>
                            <m:t> 2 </m:t>
                          </m:r>
                        </m:den>
                      </m:f>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m:rPr>
                          <m:sty m:val="p"/>
                        </m:rPr>
                        <a:rPr lang="en-GB" sz="2800">
                          <a:solidFill>
                            <a:srgbClr val="002060"/>
                          </a:solidFill>
                          <a:latin typeface="Cambria Math" panose="02040503050406030204" pitchFamily="18" charset="0"/>
                        </a:rPr>
                        <m:t>n</m:t>
                      </m:r>
                    </m:oMath>
                  </m:oMathPara>
                </a14:m>
                <a:endParaRPr lang="en-GB" sz="2800" dirty="0">
                  <a:solidFill>
                    <a:srgbClr val="002060"/>
                  </a:solidFill>
                </a:endParaRPr>
              </a:p>
            </p:txBody>
          </p:sp>
        </mc:Choice>
        <mc:Fallback xmlns="">
          <p:sp>
            <p:nvSpPr>
              <p:cNvPr id="26" name="Rectangle 25">
                <a:extLst>
                  <a:ext uri="{FF2B5EF4-FFF2-40B4-BE49-F238E27FC236}">
                    <a16:creationId xmlns:a16="http://schemas.microsoft.com/office/drawing/2014/main" id="{419CB97C-E8A4-4CA8-AF5F-C24F558F90F2}"/>
                  </a:ext>
                </a:extLst>
              </p:cNvPr>
              <p:cNvSpPr>
                <a:spLocks noRot="1" noChangeAspect="1" noMove="1" noResize="1" noEditPoints="1" noAdjustHandles="1" noChangeArrowheads="1" noChangeShapeType="1" noTextEdit="1"/>
              </p:cNvSpPr>
              <p:nvPr/>
            </p:nvSpPr>
            <p:spPr>
              <a:xfrm>
                <a:off x="6216652" y="2680857"/>
                <a:ext cx="1167491" cy="107106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CA1F45EB-DCD5-47B3-A7CC-99348A4F224A}"/>
                  </a:ext>
                </a:extLst>
              </p:cNvPr>
              <p:cNvSpPr/>
              <p:nvPr/>
            </p:nvSpPr>
            <p:spPr>
              <a:xfrm>
                <a:off x="7269299" y="2668809"/>
                <a:ext cx="1504495" cy="1071062"/>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IN" sz="2800" b="0" i="1" smtClean="0">
                          <a:solidFill>
                            <a:srgbClr val="002060"/>
                          </a:solidFill>
                          <a:latin typeface="Cambria Math" panose="02040503050406030204" pitchFamily="18" charset="0"/>
                        </a:rPr>
                        <m:t>−</m:t>
                      </m:r>
                      <m:f>
                        <m:fPr>
                          <m:ctrlPr>
                            <a:rPr lang="en-IN" sz="2800" i="1">
                              <a:solidFill>
                                <a:srgbClr val="002060"/>
                              </a:solidFill>
                              <a:latin typeface="Cambria Math" panose="02040503050406030204" pitchFamily="18" charset="0"/>
                            </a:rPr>
                          </m:ctrlPr>
                        </m:fPr>
                        <m:num>
                          <m:r>
                            <a:rPr lang="en-GB" sz="2800">
                              <a:solidFill>
                                <a:srgbClr val="002060"/>
                              </a:solidFill>
                              <a:latin typeface="Cambria Math" panose="02040503050406030204" pitchFamily="18" charset="0"/>
                            </a:rPr>
                            <m:t>5</m:t>
                          </m:r>
                        </m:num>
                        <m:den>
                          <m:r>
                            <a:rPr lang="en-IN" sz="2800" i="1">
                              <a:solidFill>
                                <a:srgbClr val="002060"/>
                              </a:solidFill>
                              <a:latin typeface="Cambria Math" panose="02040503050406030204" pitchFamily="18" charset="0"/>
                            </a:rPr>
                            <m:t> 2 </m:t>
                          </m:r>
                        </m:den>
                      </m:f>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m:rPr>
                          <m:sty m:val="p"/>
                        </m:rPr>
                        <a:rPr lang="en-GB" sz="2800">
                          <a:solidFill>
                            <a:srgbClr val="002060"/>
                          </a:solidFill>
                          <a:latin typeface="Cambria Math" panose="02040503050406030204" pitchFamily="18" charset="0"/>
                        </a:rPr>
                        <m:t>n</m:t>
                      </m:r>
                    </m:oMath>
                  </m:oMathPara>
                </a14:m>
                <a:endParaRPr lang="en-GB" sz="2800" dirty="0">
                  <a:solidFill>
                    <a:srgbClr val="002060"/>
                  </a:solidFill>
                </a:endParaRPr>
              </a:p>
            </p:txBody>
          </p:sp>
        </mc:Choice>
        <mc:Fallback xmlns="">
          <p:sp>
            <p:nvSpPr>
              <p:cNvPr id="27" name="Rectangle 26">
                <a:extLst>
                  <a:ext uri="{FF2B5EF4-FFF2-40B4-BE49-F238E27FC236}">
                    <a16:creationId xmlns:a16="http://schemas.microsoft.com/office/drawing/2014/main" id="{CA1F45EB-DCD5-47B3-A7CC-99348A4F224A}"/>
                  </a:ext>
                </a:extLst>
              </p:cNvPr>
              <p:cNvSpPr>
                <a:spLocks noRot="1" noChangeAspect="1" noMove="1" noResize="1" noEditPoints="1" noAdjustHandles="1" noChangeArrowheads="1" noChangeShapeType="1" noTextEdit="1"/>
              </p:cNvSpPr>
              <p:nvPr/>
            </p:nvSpPr>
            <p:spPr>
              <a:xfrm>
                <a:off x="7269299" y="2668809"/>
                <a:ext cx="1504495" cy="107106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D5DD61E-7B14-4C89-AF05-42E47C2BAC6B}"/>
                  </a:ext>
                </a:extLst>
              </p:cNvPr>
              <p:cNvSpPr/>
              <p:nvPr/>
            </p:nvSpPr>
            <p:spPr>
              <a:xfrm>
                <a:off x="8631004" y="2656761"/>
                <a:ext cx="1233728" cy="1071062"/>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IN" sz="2800" b="0" i="1" smtClean="0">
                          <a:solidFill>
                            <a:srgbClr val="002060"/>
                          </a:solidFill>
                          <a:latin typeface="Cambria Math" panose="02040503050406030204" pitchFamily="18" charset="0"/>
                        </a:rPr>
                        <m:t>−</m:t>
                      </m:r>
                      <m:f>
                        <m:fPr>
                          <m:ctrlPr>
                            <a:rPr lang="en-IN" sz="2800" i="1" smtClean="0">
                              <a:solidFill>
                                <a:srgbClr val="002060"/>
                              </a:solidFill>
                              <a:latin typeface="Cambria Math" panose="02040503050406030204" pitchFamily="18" charset="0"/>
                            </a:rPr>
                          </m:ctrlPr>
                        </m:fPr>
                        <m:num>
                          <m:r>
                            <a:rPr lang="en-IN" sz="2800" b="0" i="0" smtClean="0">
                              <a:solidFill>
                                <a:srgbClr val="002060"/>
                              </a:solidFill>
                              <a:latin typeface="Cambria Math" panose="02040503050406030204" pitchFamily="18" charset="0"/>
                            </a:rPr>
                            <m:t>1</m:t>
                          </m:r>
                        </m:num>
                        <m:den>
                          <m:r>
                            <a:rPr lang="en-IN" sz="2800">
                              <a:solidFill>
                                <a:srgbClr val="002060"/>
                              </a:solidFill>
                              <a:latin typeface="Cambria Math" panose="02040503050406030204" pitchFamily="18" charset="0"/>
                            </a:rPr>
                            <m:t> 2 </m:t>
                          </m:r>
                        </m:den>
                      </m:f>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oMath>
                  </m:oMathPara>
                </a14:m>
                <a:endParaRPr lang="en-GB" sz="2800" dirty="0">
                  <a:solidFill>
                    <a:srgbClr val="002060"/>
                  </a:solidFill>
                </a:endParaRPr>
              </a:p>
            </p:txBody>
          </p:sp>
        </mc:Choice>
        <mc:Fallback xmlns="">
          <p:sp>
            <p:nvSpPr>
              <p:cNvPr id="28" name="Rectangle 27">
                <a:extLst>
                  <a:ext uri="{FF2B5EF4-FFF2-40B4-BE49-F238E27FC236}">
                    <a16:creationId xmlns:a16="http://schemas.microsoft.com/office/drawing/2014/main" id="{CD5DD61E-7B14-4C89-AF05-42E47C2BAC6B}"/>
                  </a:ext>
                </a:extLst>
              </p:cNvPr>
              <p:cNvSpPr>
                <a:spLocks noRot="1" noChangeAspect="1" noMove="1" noResize="1" noEditPoints="1" noAdjustHandles="1" noChangeArrowheads="1" noChangeShapeType="1" noTextEdit="1"/>
              </p:cNvSpPr>
              <p:nvPr/>
            </p:nvSpPr>
            <p:spPr>
              <a:xfrm>
                <a:off x="8631004" y="2656761"/>
                <a:ext cx="1233728" cy="1071062"/>
              </a:xfrm>
              <a:prstGeom prst="rect">
                <a:avLst/>
              </a:prstGeom>
              <a:blipFill>
                <a:blip r:embed="rId7"/>
                <a:stretch>
                  <a:fillRect/>
                </a:stretch>
              </a:blipFill>
            </p:spPr>
            <p:txBody>
              <a:bodyPr/>
              <a:lstStyle/>
              <a:p>
                <a:r>
                  <a:rPr lang="en-IN">
                    <a:noFill/>
                  </a:rPr>
                  <a:t> </a:t>
                </a:r>
              </a:p>
            </p:txBody>
          </p:sp>
        </mc:Fallback>
      </mc:AlternateContent>
      <p:cxnSp>
        <p:nvCxnSpPr>
          <p:cNvPr id="29" name="Straight Connector 28">
            <a:extLst>
              <a:ext uri="{FF2B5EF4-FFF2-40B4-BE49-F238E27FC236}">
                <a16:creationId xmlns:a16="http://schemas.microsoft.com/office/drawing/2014/main" id="{E27C64C4-8099-4039-A18B-1B7FEC3E6E8A}"/>
              </a:ext>
            </a:extLst>
          </p:cNvPr>
          <p:cNvCxnSpPr>
            <a:cxnSpLocks/>
          </p:cNvCxnSpPr>
          <p:nvPr/>
        </p:nvCxnSpPr>
        <p:spPr>
          <a:xfrm>
            <a:off x="6542524" y="2357852"/>
            <a:ext cx="853638" cy="0"/>
          </a:xfrm>
          <a:prstGeom prst="line">
            <a:avLst/>
          </a:prstGeom>
          <a:ln w="381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71628857-19BE-4DFE-BF01-1A84A4323CA7}"/>
              </a:ext>
            </a:extLst>
          </p:cNvPr>
          <p:cNvCxnSpPr>
            <a:cxnSpLocks/>
          </p:cNvCxnSpPr>
          <p:nvPr/>
        </p:nvCxnSpPr>
        <p:spPr>
          <a:xfrm>
            <a:off x="9104749" y="2360026"/>
            <a:ext cx="601226" cy="0"/>
          </a:xfrm>
          <a:prstGeom prst="line">
            <a:avLst/>
          </a:prstGeom>
          <a:ln w="381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AC521B6B-D1D0-4320-8C9E-135521471F4E}"/>
              </a:ext>
            </a:extLst>
          </p:cNvPr>
          <p:cNvCxnSpPr>
            <a:cxnSpLocks/>
          </p:cNvCxnSpPr>
          <p:nvPr/>
        </p:nvCxnSpPr>
        <p:spPr>
          <a:xfrm>
            <a:off x="5280462" y="2360026"/>
            <a:ext cx="958413"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6A256F65-793E-4A78-86A5-CB94660F32F3}"/>
                  </a:ext>
                </a:extLst>
              </p:cNvPr>
              <p:cNvSpPr/>
              <p:nvPr/>
            </p:nvSpPr>
            <p:spPr>
              <a:xfrm>
                <a:off x="1922792" y="3830120"/>
                <a:ext cx="5346508" cy="1060547"/>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i="1">
                              <a:solidFill>
                                <a:srgbClr val="002060"/>
                              </a:solidFill>
                              <a:latin typeface="Cambria Math" panose="02040503050406030204" pitchFamily="18" charset="0"/>
                            </a:rPr>
                          </m:ctrlPr>
                        </m:dPr>
                        <m:e>
                          <m:r>
                            <a:rPr lang="en-IN" sz="2800" i="1">
                              <a:solidFill>
                                <a:srgbClr val="002060"/>
                              </a:solidFill>
                              <a:latin typeface="Cambria Math" panose="02040503050406030204" pitchFamily="18" charset="0"/>
                            </a:rPr>
                            <m:t>  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IN" sz="2800">
                                  <a:solidFill>
                                    <a:srgbClr val="002060"/>
                                  </a:solidFill>
                                  <a:latin typeface="Cambria Math" panose="02040503050406030204" pitchFamily="18" charset="0"/>
                                </a:rPr>
                                <m:t>1</m:t>
                              </m:r>
                            </m:sub>
                          </m:sSub>
                          <m:r>
                            <a:rPr lang="en-IN" sz="2800" i="1">
                              <a:solidFill>
                                <a:srgbClr val="002060"/>
                              </a:solidFill>
                              <a:latin typeface="Cambria Math" panose="02040503050406030204" pitchFamily="18" charset="0"/>
                            </a:rPr>
                            <m:t> </m:t>
                          </m:r>
                        </m:e>
                      </m:d>
                      <m:r>
                        <a:rPr lang="en-IN" sz="2800" i="1" dirty="0">
                          <a:solidFill>
                            <a:srgbClr val="002060"/>
                          </a:solidFill>
                          <a:latin typeface="Cambria Math" panose="02040503050406030204" pitchFamily="18" charset="0"/>
                        </a:rPr>
                        <m:t> </m:t>
                      </m:r>
                      <m:r>
                        <m:rPr>
                          <m:sty m:val="p"/>
                        </m:rPr>
                        <a:rPr lang="en-GB" sz="2800">
                          <a:solidFill>
                            <a:srgbClr val="002060"/>
                          </a:solidFill>
                          <a:latin typeface="Cambria Math" panose="02040503050406030204" pitchFamily="18" charset="0"/>
                          <a:ea typeface="Cambria Math" panose="02040503050406030204" pitchFamily="18" charset="0"/>
                        </a:rPr>
                        <m:t>n</m:t>
                      </m:r>
                      <m:r>
                        <a:rPr lang="en-GB" sz="2800">
                          <a:solidFill>
                            <a:srgbClr val="002060"/>
                          </a:solidFill>
                          <a:latin typeface="Cambria Math" panose="02040503050406030204" pitchFamily="18" charset="0"/>
                        </a:rPr>
                        <m:t>+</m:t>
                      </m:r>
                      <m:d>
                        <m:dPr>
                          <m:ctrlPr>
                            <a:rPr lang="en-GB" sz="2800" i="1">
                              <a:solidFill>
                                <a:srgbClr val="002060"/>
                              </a:solidFill>
                              <a:latin typeface="Cambria Math" panose="02040503050406030204" pitchFamily="18" charset="0"/>
                            </a:rPr>
                          </m:ctrlPr>
                        </m:dPr>
                        <m:e>
                          <m:r>
                            <a:rPr lang="en-IN" sz="2800" i="1">
                              <a:solidFill>
                                <a:srgbClr val="002060"/>
                              </a:solidFill>
                              <a:latin typeface="Cambria Math" panose="02040503050406030204" pitchFamily="18" charset="0"/>
                            </a:rPr>
                            <m:t> 2</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0</m:t>
                              </m:r>
                            </m:sub>
                          </m:sSub>
                          <m:r>
                            <a:rPr lang="en-GB" sz="2800">
                              <a:solidFill>
                                <a:srgbClr val="002060"/>
                              </a:solidFill>
                              <a:latin typeface="Cambria Math" panose="02040503050406030204" pitchFamily="18" charset="0"/>
                            </a:rPr>
                            <m:t>−</m:t>
                          </m:r>
                          <m:r>
                            <a:rPr lang="en-IN" sz="2800" i="1">
                              <a:solidFill>
                                <a:srgbClr val="002060"/>
                              </a:solidFill>
                              <a:latin typeface="Cambria Math" panose="02040503050406030204" pitchFamily="18" charset="0"/>
                            </a:rPr>
                            <m:t>7</m:t>
                          </m:r>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1</m:t>
                              </m:r>
                            </m:sub>
                          </m:sSub>
                          <m:r>
                            <m:rPr>
                              <m:nor/>
                            </m:rPr>
                            <a:rPr lang="en-GB" sz="2800" dirty="0">
                              <a:solidFill>
                                <a:srgbClr val="002060"/>
                              </a:solidFill>
                            </a:rPr>
                            <m:t> </m:t>
                          </m:r>
                        </m:e>
                      </m:d>
                      <m:r>
                        <a:rPr lang="en-IN" sz="2800" b="0" i="1" smtClean="0">
                          <a:solidFill>
                            <a:srgbClr val="002060"/>
                          </a:solidFill>
                          <a:latin typeface="Cambria Math" panose="02040503050406030204" pitchFamily="18" charset="0"/>
                        </a:rPr>
                        <m:t>−</m:t>
                      </m:r>
                      <m:f>
                        <m:fPr>
                          <m:ctrlPr>
                            <a:rPr lang="en-IN" sz="2800" i="1" smtClean="0">
                              <a:solidFill>
                                <a:srgbClr val="002060"/>
                              </a:solidFill>
                              <a:latin typeface="Cambria Math" panose="02040503050406030204" pitchFamily="18" charset="0"/>
                            </a:rPr>
                          </m:ctrlPr>
                        </m:fPr>
                        <m:num>
                          <m:r>
                            <a:rPr lang="en-IN" sz="2800">
                              <a:solidFill>
                                <a:srgbClr val="002060"/>
                              </a:solidFill>
                              <a:latin typeface="Cambria Math" panose="02040503050406030204" pitchFamily="18" charset="0"/>
                            </a:rPr>
                            <m:t>1</m:t>
                          </m:r>
                        </m:num>
                        <m:den>
                          <m:r>
                            <a:rPr lang="en-IN" sz="2800">
                              <a:solidFill>
                                <a:srgbClr val="002060"/>
                              </a:solidFill>
                              <a:latin typeface="Cambria Math" panose="02040503050406030204" pitchFamily="18" charset="0"/>
                            </a:rPr>
                            <m:t> 2 </m:t>
                          </m:r>
                        </m:den>
                      </m:f>
                      <m:sSub>
                        <m:sSubPr>
                          <m:ctrlPr>
                            <a:rPr lang="en-GB" sz="2800" i="1">
                              <a:solidFill>
                                <a:srgbClr val="002060"/>
                              </a:solidFill>
                              <a:latin typeface="Cambria Math" panose="02040503050406030204" pitchFamily="18" charset="0"/>
                            </a:rPr>
                          </m:ctrlPr>
                        </m:sSubPr>
                        <m:e>
                          <m:r>
                            <m:rPr>
                              <m:sty m:val="p"/>
                            </m:rPr>
                            <a:rPr lang="en-GB" sz="2800">
                              <a:solidFill>
                                <a:srgbClr val="002060"/>
                              </a:solidFill>
                              <a:latin typeface="Cambria Math" panose="02040503050406030204" pitchFamily="18" charset="0"/>
                            </a:rPr>
                            <m:t>P</m:t>
                          </m:r>
                        </m:e>
                        <m:sub>
                          <m:r>
                            <a:rPr lang="en-GB" sz="2800">
                              <a:solidFill>
                                <a:srgbClr val="002060"/>
                              </a:solidFill>
                              <a:latin typeface="Cambria Math" panose="02040503050406030204" pitchFamily="18" charset="0"/>
                            </a:rPr>
                            <m:t>2</m:t>
                          </m:r>
                        </m:sub>
                      </m:sSub>
                      <m:r>
                        <a:rPr lang="en-IN" sz="2800" i="1" dirty="0">
                          <a:solidFill>
                            <a:srgbClr val="002060"/>
                          </a:solidFill>
                          <a:latin typeface="Cambria Math" panose="02040503050406030204" pitchFamily="18" charset="0"/>
                        </a:rPr>
                        <m:t> </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34" name="Rectangle 33">
                <a:extLst>
                  <a:ext uri="{FF2B5EF4-FFF2-40B4-BE49-F238E27FC236}">
                    <a16:creationId xmlns:a16="http://schemas.microsoft.com/office/drawing/2014/main" id="{6A256F65-793E-4A78-86A5-CB94660F32F3}"/>
                  </a:ext>
                </a:extLst>
              </p:cNvPr>
              <p:cNvSpPr>
                <a:spLocks noRot="1" noChangeAspect="1" noMove="1" noResize="1" noEditPoints="1" noAdjustHandles="1" noChangeArrowheads="1" noChangeShapeType="1" noTextEdit="1"/>
              </p:cNvSpPr>
              <p:nvPr/>
            </p:nvSpPr>
            <p:spPr>
              <a:xfrm>
                <a:off x="1922792" y="3830120"/>
                <a:ext cx="5346508" cy="106054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07BD1A3-D957-4CE1-BCFB-8FDA0CCE80BA}"/>
                  </a:ext>
                </a:extLst>
              </p:cNvPr>
              <p:cNvSpPr txBox="1"/>
              <p:nvPr/>
            </p:nvSpPr>
            <p:spPr>
              <a:xfrm>
                <a:off x="1255585" y="4180847"/>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6" name="TextBox 35">
                <a:extLst>
                  <a:ext uri="{FF2B5EF4-FFF2-40B4-BE49-F238E27FC236}">
                    <a16:creationId xmlns:a16="http://schemas.microsoft.com/office/drawing/2014/main" id="{307BD1A3-D957-4CE1-BCFB-8FDA0CCE80BA}"/>
                  </a:ext>
                </a:extLst>
              </p:cNvPr>
              <p:cNvSpPr txBox="1">
                <a:spLocks noRot="1" noChangeAspect="1" noMove="1" noResize="1" noEditPoints="1" noAdjustHandles="1" noChangeArrowheads="1" noChangeShapeType="1" noTextEdit="1"/>
              </p:cNvSpPr>
              <p:nvPr/>
            </p:nvSpPr>
            <p:spPr>
              <a:xfrm>
                <a:off x="1255585" y="4180847"/>
                <a:ext cx="667205" cy="523220"/>
              </a:xfrm>
              <a:prstGeom prst="rect">
                <a:avLst/>
              </a:prstGeom>
              <a:blipFill>
                <a:blip r:embed="rId9"/>
                <a:stretch>
                  <a:fillRect/>
                </a:stretch>
              </a:blipFill>
            </p:spPr>
            <p:txBody>
              <a:bodyPr/>
              <a:lstStyle/>
              <a:p>
                <a:r>
                  <a:rPr lang="en-IN">
                    <a:noFill/>
                  </a:rPr>
                  <a:t> </a:t>
                </a:r>
              </a:p>
            </p:txBody>
          </p:sp>
        </mc:Fallback>
      </mc:AlternateContent>
      <p:sp>
        <p:nvSpPr>
          <p:cNvPr id="41" name="TextBox 40">
            <a:extLst>
              <a:ext uri="{FF2B5EF4-FFF2-40B4-BE49-F238E27FC236}">
                <a16:creationId xmlns:a16="http://schemas.microsoft.com/office/drawing/2014/main" id="{402B81CB-EABF-4C61-A821-4D332C75C0FD}"/>
              </a:ext>
            </a:extLst>
          </p:cNvPr>
          <p:cNvSpPr txBox="1"/>
          <p:nvPr/>
        </p:nvSpPr>
        <p:spPr>
          <a:xfrm>
            <a:off x="1932219" y="4942599"/>
            <a:ext cx="6709540" cy="523220"/>
          </a:xfrm>
          <a:prstGeom prst="rect">
            <a:avLst/>
          </a:prstGeom>
          <a:noFill/>
        </p:spPr>
        <p:txBody>
          <a:bodyPr wrap="square">
            <a:spAutoFit/>
          </a:bodyPr>
          <a:lstStyle/>
          <a:p>
            <a:r>
              <a:rPr lang="en-GB" sz="2800" dirty="0">
                <a:solidFill>
                  <a:srgbClr val="002060"/>
                </a:solidFill>
              </a:rPr>
              <a:t>Comparing coefficients on both sides. We get,</a:t>
            </a:r>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345EB0E-7A94-433D-BFAD-1CE99BC3392F}"/>
                  </a:ext>
                </a:extLst>
              </p:cNvPr>
              <p:cNvSpPr/>
              <p:nvPr/>
            </p:nvSpPr>
            <p:spPr>
              <a:xfrm>
                <a:off x="1990173" y="5642373"/>
                <a:ext cx="1666773" cy="584775"/>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a:rPr lang="en-GB" sz="3200" b="0" i="1" smtClean="0">
                          <a:solidFill>
                            <a:srgbClr val="002060"/>
                          </a:solidFill>
                          <a:latin typeface="Cambria Math" panose="02040503050406030204" pitchFamily="18" charset="0"/>
                        </a:rPr>
                        <m:t>2</m:t>
                      </m:r>
                      <m:sSub>
                        <m:sSubPr>
                          <m:ctrlPr>
                            <a:rPr lang="en-GB" sz="3200" i="1" smtClean="0">
                              <a:solidFill>
                                <a:srgbClr val="002060"/>
                              </a:solidFill>
                              <a:latin typeface="Cambria Math" panose="02040503050406030204" pitchFamily="18" charset="0"/>
                            </a:rPr>
                          </m:ctrlPr>
                        </m:sSubPr>
                        <m:e>
                          <m:r>
                            <m:rPr>
                              <m:sty m:val="p"/>
                            </m:rPr>
                            <a:rPr lang="en-GB" sz="3200" b="0" i="0">
                              <a:solidFill>
                                <a:srgbClr val="002060"/>
                              </a:solidFill>
                              <a:latin typeface="Cambria Math" panose="02040503050406030204" pitchFamily="18" charset="0"/>
                            </a:rPr>
                            <m:t>P</m:t>
                          </m:r>
                        </m:e>
                        <m:sub>
                          <m:r>
                            <a:rPr lang="en-GB" sz="3200" b="0" i="1" smtClean="0">
                              <a:solidFill>
                                <a:srgbClr val="002060"/>
                              </a:solidFill>
                              <a:latin typeface="Cambria Math" panose="02040503050406030204" pitchFamily="18" charset="0"/>
                            </a:rPr>
                            <m:t>1</m:t>
                          </m:r>
                        </m:sub>
                      </m:sSub>
                      <m:r>
                        <a:rPr lang="en-GB" sz="3200" b="0" i="0">
                          <a:solidFill>
                            <a:srgbClr val="002060"/>
                          </a:solidFill>
                          <a:latin typeface="Cambria Math" panose="02040503050406030204" pitchFamily="18" charset="0"/>
                        </a:rPr>
                        <m:t>=</m:t>
                      </m:r>
                      <m:r>
                        <a:rPr lang="en-GB" sz="3200" b="0" i="0" smtClean="0">
                          <a:solidFill>
                            <a:srgbClr val="002060"/>
                          </a:solidFill>
                          <a:latin typeface="Cambria Math" panose="02040503050406030204" pitchFamily="18" charset="0"/>
                        </a:rPr>
                        <m:t>1</m:t>
                      </m:r>
                    </m:oMath>
                  </m:oMathPara>
                </a14:m>
                <a:endParaRPr lang="en-GB" sz="3200" dirty="0">
                  <a:solidFill>
                    <a:srgbClr val="002060"/>
                  </a:solidFill>
                  <a:latin typeface="Cambria Math" panose="02040503050406030204" pitchFamily="18" charset="0"/>
                </a:endParaRPr>
              </a:p>
            </p:txBody>
          </p:sp>
        </mc:Choice>
        <mc:Fallback xmlns="">
          <p:sp>
            <p:nvSpPr>
              <p:cNvPr id="42" name="Rectangle 41">
                <a:extLst>
                  <a:ext uri="{FF2B5EF4-FFF2-40B4-BE49-F238E27FC236}">
                    <a16:creationId xmlns:a16="http://schemas.microsoft.com/office/drawing/2014/main" id="{1345EB0E-7A94-433D-BFAD-1CE99BC3392F}"/>
                  </a:ext>
                </a:extLst>
              </p:cNvPr>
              <p:cNvSpPr>
                <a:spLocks noRot="1" noChangeAspect="1" noMove="1" noResize="1" noEditPoints="1" noAdjustHandles="1" noChangeArrowheads="1" noChangeShapeType="1" noTextEdit="1"/>
              </p:cNvSpPr>
              <p:nvPr/>
            </p:nvSpPr>
            <p:spPr>
              <a:xfrm>
                <a:off x="1990173" y="5642373"/>
                <a:ext cx="1666773" cy="584775"/>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0338D12E-018D-4A23-9DC4-65294B18E9BD}"/>
                  </a:ext>
                </a:extLst>
              </p:cNvPr>
              <p:cNvSpPr/>
              <p:nvPr/>
            </p:nvSpPr>
            <p:spPr>
              <a:xfrm>
                <a:off x="4683693" y="5642373"/>
                <a:ext cx="2920564" cy="584775"/>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a:rPr lang="en-GB" sz="3200" b="0" i="1" smtClean="0">
                          <a:solidFill>
                            <a:srgbClr val="002060"/>
                          </a:solidFill>
                          <a:latin typeface="Cambria Math" panose="02040503050406030204" pitchFamily="18" charset="0"/>
                        </a:rPr>
                        <m:t>2</m:t>
                      </m:r>
                      <m:sSub>
                        <m:sSubPr>
                          <m:ctrlPr>
                            <a:rPr lang="en-GB" sz="3200" i="1" smtClean="0">
                              <a:solidFill>
                                <a:srgbClr val="002060"/>
                              </a:solidFill>
                              <a:latin typeface="Cambria Math" panose="02040503050406030204" pitchFamily="18" charset="0"/>
                            </a:rPr>
                          </m:ctrlPr>
                        </m:sSubPr>
                        <m:e>
                          <m:r>
                            <m:rPr>
                              <m:sty m:val="p"/>
                            </m:rPr>
                            <a:rPr lang="en-GB" sz="3200" b="0" i="1" smtClean="0">
                              <a:solidFill>
                                <a:srgbClr val="002060"/>
                              </a:solidFill>
                              <a:latin typeface="Cambria Math" panose="02040503050406030204" pitchFamily="18" charset="0"/>
                            </a:rPr>
                            <m:t>P</m:t>
                          </m:r>
                        </m:e>
                        <m:sub>
                          <m:r>
                            <a:rPr lang="en-GB" sz="3200" b="0" i="0" smtClean="0">
                              <a:solidFill>
                                <a:srgbClr val="002060"/>
                              </a:solidFill>
                              <a:latin typeface="Cambria Math" panose="02040503050406030204" pitchFamily="18" charset="0"/>
                            </a:rPr>
                            <m:t>0</m:t>
                          </m:r>
                        </m:sub>
                      </m:sSub>
                      <m:r>
                        <a:rPr lang="en-GB" sz="3200" b="0" smtClean="0">
                          <a:solidFill>
                            <a:srgbClr val="002060"/>
                          </a:solidFill>
                          <a:latin typeface="Cambria Math" panose="02040503050406030204" pitchFamily="18" charset="0"/>
                        </a:rPr>
                        <m:t>−</m:t>
                      </m:r>
                      <m:r>
                        <a:rPr lang="en-GB" sz="3200" b="0" i="1" smtClean="0">
                          <a:solidFill>
                            <a:srgbClr val="002060"/>
                          </a:solidFill>
                          <a:latin typeface="Cambria Math" panose="02040503050406030204" pitchFamily="18" charset="0"/>
                        </a:rPr>
                        <m:t>7</m:t>
                      </m:r>
                      <m:sSub>
                        <m:sSubPr>
                          <m:ctrlPr>
                            <a:rPr lang="en-GB" sz="3200" i="1">
                              <a:solidFill>
                                <a:srgbClr val="002060"/>
                              </a:solidFill>
                              <a:latin typeface="Cambria Math" panose="02040503050406030204" pitchFamily="18" charset="0"/>
                            </a:rPr>
                          </m:ctrlPr>
                        </m:sSubPr>
                        <m:e>
                          <m:r>
                            <m:rPr>
                              <m:sty m:val="p"/>
                            </m:rPr>
                            <a:rPr lang="en-GB" sz="3200" b="0" i="1">
                              <a:solidFill>
                                <a:srgbClr val="002060"/>
                              </a:solidFill>
                              <a:latin typeface="Cambria Math" panose="02040503050406030204" pitchFamily="18" charset="0"/>
                            </a:rPr>
                            <m:t>P</m:t>
                          </m:r>
                        </m:e>
                        <m:sub>
                          <m:r>
                            <a:rPr lang="en-GB" sz="3200" b="0" i="1" smtClean="0">
                              <a:solidFill>
                                <a:srgbClr val="002060"/>
                              </a:solidFill>
                              <a:latin typeface="Cambria Math" panose="02040503050406030204" pitchFamily="18" charset="0"/>
                            </a:rPr>
                            <m:t>1</m:t>
                          </m:r>
                        </m:sub>
                      </m:sSub>
                      <m:r>
                        <a:rPr lang="en-GB" sz="3200" b="0" i="1" smtClean="0">
                          <a:solidFill>
                            <a:srgbClr val="002060"/>
                          </a:solidFill>
                          <a:latin typeface="Cambria Math" panose="02040503050406030204" pitchFamily="18" charset="0"/>
                        </a:rPr>
                        <m:t>=0</m:t>
                      </m:r>
                    </m:oMath>
                  </m:oMathPara>
                </a14:m>
                <a:endParaRPr lang="en-GB" sz="3200" dirty="0">
                  <a:solidFill>
                    <a:srgbClr val="002060"/>
                  </a:solidFill>
                  <a:latin typeface="Cambria Math" panose="02040503050406030204" pitchFamily="18" charset="0"/>
                </a:endParaRPr>
              </a:p>
            </p:txBody>
          </p:sp>
        </mc:Choice>
        <mc:Fallback xmlns="">
          <p:sp>
            <p:nvSpPr>
              <p:cNvPr id="43" name="Rectangle 42">
                <a:extLst>
                  <a:ext uri="{FF2B5EF4-FFF2-40B4-BE49-F238E27FC236}">
                    <a16:creationId xmlns:a16="http://schemas.microsoft.com/office/drawing/2014/main" id="{0338D12E-018D-4A23-9DC4-65294B18E9BD}"/>
                  </a:ext>
                </a:extLst>
              </p:cNvPr>
              <p:cNvSpPr>
                <a:spLocks noRot="1" noChangeAspect="1" noMove="1" noResize="1" noEditPoints="1" noAdjustHandles="1" noChangeArrowheads="1" noChangeShapeType="1" noTextEdit="1"/>
              </p:cNvSpPr>
              <p:nvPr/>
            </p:nvSpPr>
            <p:spPr>
              <a:xfrm>
                <a:off x="4683693" y="5642373"/>
                <a:ext cx="2920564" cy="584775"/>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E68BCE9-7C47-4EE7-880B-788CEC5453D1}"/>
                  </a:ext>
                </a:extLst>
              </p:cNvPr>
              <p:cNvSpPr/>
              <p:nvPr/>
            </p:nvSpPr>
            <p:spPr>
              <a:xfrm>
                <a:off x="8631004" y="5371309"/>
                <a:ext cx="2792369" cy="1126902"/>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a:rPr lang="en-GB" sz="3200" b="0" i="1" smtClean="0">
                          <a:solidFill>
                            <a:srgbClr val="002060"/>
                          </a:solidFill>
                          <a:latin typeface="Cambria Math" panose="02040503050406030204" pitchFamily="18" charset="0"/>
                        </a:rPr>
                        <m:t>−</m:t>
                      </m:r>
                      <m:f>
                        <m:fPr>
                          <m:ctrlPr>
                            <a:rPr lang="en-GB" sz="3200" i="1">
                              <a:solidFill>
                                <a:srgbClr val="002060"/>
                              </a:solidFill>
                              <a:latin typeface="Cambria Math" panose="02040503050406030204" pitchFamily="18" charset="0"/>
                            </a:rPr>
                          </m:ctrlPr>
                        </m:fPr>
                        <m:num>
                          <m:r>
                            <a:rPr lang="en-GB" sz="3200" b="0" i="1">
                              <a:solidFill>
                                <a:srgbClr val="002060"/>
                              </a:solidFill>
                              <a:latin typeface="Cambria Math" panose="02040503050406030204" pitchFamily="18" charset="0"/>
                            </a:rPr>
                            <m:t>1</m:t>
                          </m:r>
                        </m:num>
                        <m:den>
                          <m:r>
                            <a:rPr lang="en-GB" sz="3200" b="0" i="1">
                              <a:solidFill>
                                <a:srgbClr val="002060"/>
                              </a:solidFill>
                              <a:latin typeface="Cambria Math" panose="02040503050406030204" pitchFamily="18" charset="0"/>
                            </a:rPr>
                            <m:t> </m:t>
                          </m:r>
                          <m:r>
                            <a:rPr lang="en-GB" sz="3200" b="0" i="1" smtClean="0">
                              <a:solidFill>
                                <a:srgbClr val="002060"/>
                              </a:solidFill>
                              <a:latin typeface="Cambria Math" panose="02040503050406030204" pitchFamily="18" charset="0"/>
                            </a:rPr>
                            <m:t>2</m:t>
                          </m:r>
                          <m:r>
                            <a:rPr lang="en-GB" sz="3200" b="0" i="1">
                              <a:solidFill>
                                <a:srgbClr val="002060"/>
                              </a:solidFill>
                              <a:latin typeface="Cambria Math" panose="02040503050406030204" pitchFamily="18" charset="0"/>
                            </a:rPr>
                            <m:t> </m:t>
                          </m:r>
                        </m:den>
                      </m:f>
                      <m:sSub>
                        <m:sSubPr>
                          <m:ctrlPr>
                            <a:rPr lang="en-GB" sz="3200" i="1">
                              <a:solidFill>
                                <a:srgbClr val="002060"/>
                              </a:solidFill>
                              <a:latin typeface="Cambria Math" panose="02040503050406030204" pitchFamily="18" charset="0"/>
                            </a:rPr>
                          </m:ctrlPr>
                        </m:sSubPr>
                        <m:e>
                          <m:r>
                            <m:rPr>
                              <m:sty m:val="p"/>
                            </m:rPr>
                            <a:rPr lang="en-GB" sz="3200" i="1">
                              <a:solidFill>
                                <a:srgbClr val="002060"/>
                              </a:solidFill>
                              <a:latin typeface="Cambria Math" panose="02040503050406030204" pitchFamily="18" charset="0"/>
                            </a:rPr>
                            <m:t>P</m:t>
                          </m:r>
                        </m:e>
                        <m:sub>
                          <m:r>
                            <a:rPr lang="en-GB" sz="3200" i="1">
                              <a:solidFill>
                                <a:srgbClr val="002060"/>
                              </a:solidFill>
                              <a:latin typeface="Cambria Math" panose="02040503050406030204" pitchFamily="18" charset="0"/>
                            </a:rPr>
                            <m:t>2</m:t>
                          </m:r>
                        </m:sub>
                      </m:sSub>
                      <m:r>
                        <a:rPr lang="en-GB" sz="3200" b="0" i="1" smtClean="0">
                          <a:solidFill>
                            <a:srgbClr val="002060"/>
                          </a:solidFill>
                          <a:latin typeface="Cambria Math" panose="02040503050406030204" pitchFamily="18" charset="0"/>
                        </a:rPr>
                        <m:t>=1</m:t>
                      </m:r>
                    </m:oMath>
                  </m:oMathPara>
                </a14:m>
                <a:endParaRPr lang="en-GB" sz="3200" dirty="0">
                  <a:solidFill>
                    <a:srgbClr val="002060"/>
                  </a:solidFill>
                  <a:latin typeface="Cambria Math" panose="02040503050406030204" pitchFamily="18" charset="0"/>
                </a:endParaRPr>
              </a:p>
            </p:txBody>
          </p:sp>
        </mc:Choice>
        <mc:Fallback xmlns="">
          <p:sp>
            <p:nvSpPr>
              <p:cNvPr id="44" name="Rectangle 43">
                <a:extLst>
                  <a:ext uri="{FF2B5EF4-FFF2-40B4-BE49-F238E27FC236}">
                    <a16:creationId xmlns:a16="http://schemas.microsoft.com/office/drawing/2014/main" id="{7E68BCE9-7C47-4EE7-880B-788CEC5453D1}"/>
                  </a:ext>
                </a:extLst>
              </p:cNvPr>
              <p:cNvSpPr>
                <a:spLocks noRot="1" noChangeAspect="1" noMove="1" noResize="1" noEditPoints="1" noAdjustHandles="1" noChangeArrowheads="1" noChangeShapeType="1" noTextEdit="1"/>
              </p:cNvSpPr>
              <p:nvPr/>
            </p:nvSpPr>
            <p:spPr>
              <a:xfrm>
                <a:off x="8631004" y="5371309"/>
                <a:ext cx="2792369" cy="112690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36AD250-0A5F-4DBB-B0C8-8DA9BEBF02E3}"/>
                  </a:ext>
                </a:extLst>
              </p:cNvPr>
              <p:cNvSpPr/>
              <p:nvPr/>
            </p:nvSpPr>
            <p:spPr>
              <a:xfrm>
                <a:off x="7191478" y="4134827"/>
                <a:ext cx="2673254" cy="609398"/>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GB" sz="2800" smtClean="0">
                          <a:solidFill>
                            <a:srgbClr val="002060"/>
                          </a:solidFill>
                          <a:latin typeface="Cambria Math" panose="02040503050406030204" pitchFamily="18" charset="0"/>
                        </a:rPr>
                        <m:t>=</m:t>
                      </m:r>
                      <m:r>
                        <m:rPr>
                          <m:sty m:val="p"/>
                        </m:rPr>
                        <a:rPr lang="en-GB" sz="2800">
                          <a:solidFill>
                            <a:srgbClr val="002060"/>
                          </a:solidFill>
                          <a:latin typeface="Cambria Math" panose="02040503050406030204" pitchFamily="18" charset="0"/>
                        </a:rPr>
                        <m:t>n</m:t>
                      </m:r>
                      <m:r>
                        <a:rPr lang="en-GB" sz="2800">
                          <a:solidFill>
                            <a:srgbClr val="002060"/>
                          </a:solidFill>
                          <a:latin typeface="Cambria Math" panose="02040503050406030204" pitchFamily="18" charset="0"/>
                        </a:rPr>
                        <m:t>+0+</m:t>
                      </m:r>
                      <m:sSup>
                        <m:sSupPr>
                          <m:ctrlPr>
                            <a:rPr lang="en-GB" sz="2800" i="1">
                              <a:solidFill>
                                <a:srgbClr val="002060"/>
                              </a:solidFill>
                              <a:latin typeface="Cambria Math" panose="02040503050406030204" pitchFamily="18" charset="0"/>
                            </a:rPr>
                          </m:ctrlPr>
                        </m:sSupPr>
                        <m:e>
                          <m:r>
                            <a:rPr lang="en-GB" sz="2800">
                              <a:solidFill>
                                <a:srgbClr val="002060"/>
                              </a:solidFill>
                              <a:latin typeface="Cambria Math" panose="02040503050406030204" pitchFamily="18" charset="0"/>
                            </a:rPr>
                            <m:t>2</m:t>
                          </m:r>
                        </m:e>
                        <m:sup>
                          <m:r>
                            <m:rPr>
                              <m:sty m:val="p"/>
                            </m:rPr>
                            <a:rPr lang="en-GB" sz="280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21" name="Rectangle 20">
                <a:extLst>
                  <a:ext uri="{FF2B5EF4-FFF2-40B4-BE49-F238E27FC236}">
                    <a16:creationId xmlns:a16="http://schemas.microsoft.com/office/drawing/2014/main" id="{A36AD250-0A5F-4DBB-B0C8-8DA9BEBF02E3}"/>
                  </a:ext>
                </a:extLst>
              </p:cNvPr>
              <p:cNvSpPr>
                <a:spLocks noRot="1" noChangeAspect="1" noMove="1" noResize="1" noEditPoints="1" noAdjustHandles="1" noChangeArrowheads="1" noChangeShapeType="1" noTextEdit="1"/>
              </p:cNvSpPr>
              <p:nvPr/>
            </p:nvSpPr>
            <p:spPr>
              <a:xfrm>
                <a:off x="7191478" y="4134827"/>
                <a:ext cx="2673254" cy="609398"/>
              </a:xfrm>
              <a:prstGeom prst="rect">
                <a:avLst/>
              </a:prstGeom>
              <a:blipFill>
                <a:blip r:embed="rId13"/>
                <a:stretch>
                  <a:fillRect/>
                </a:stretch>
              </a:blipFill>
            </p:spPr>
            <p:txBody>
              <a:bodyPr/>
              <a:lstStyle/>
              <a:p>
                <a:r>
                  <a:rPr lang="en-IN">
                    <a:noFill/>
                  </a:rPr>
                  <a:t> </a:t>
                </a:r>
              </a:p>
            </p:txBody>
          </p:sp>
        </mc:Fallback>
      </mc:AlternateContent>
      <p:cxnSp>
        <p:nvCxnSpPr>
          <p:cNvPr id="24" name="Straight Connector 23">
            <a:extLst>
              <a:ext uri="{FF2B5EF4-FFF2-40B4-BE49-F238E27FC236}">
                <a16:creationId xmlns:a16="http://schemas.microsoft.com/office/drawing/2014/main" id="{E718E5D5-70F2-44A8-930F-22AE60BDEFD9}"/>
              </a:ext>
            </a:extLst>
          </p:cNvPr>
          <p:cNvCxnSpPr>
            <a:cxnSpLocks/>
          </p:cNvCxnSpPr>
          <p:nvPr/>
        </p:nvCxnSpPr>
        <p:spPr>
          <a:xfrm>
            <a:off x="2171502" y="4756610"/>
            <a:ext cx="743148"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6DD3BA8E-924C-4C10-B056-36026C3E5368}"/>
              </a:ext>
            </a:extLst>
          </p:cNvPr>
          <p:cNvCxnSpPr>
            <a:cxnSpLocks/>
          </p:cNvCxnSpPr>
          <p:nvPr/>
        </p:nvCxnSpPr>
        <p:spPr>
          <a:xfrm>
            <a:off x="7533124" y="4704067"/>
            <a:ext cx="485776"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842CCA38-53E3-4223-AB8E-A79F07D6230C}"/>
              </a:ext>
            </a:extLst>
          </p:cNvPr>
          <p:cNvCxnSpPr>
            <a:cxnSpLocks/>
          </p:cNvCxnSpPr>
          <p:nvPr/>
        </p:nvCxnSpPr>
        <p:spPr>
          <a:xfrm>
            <a:off x="3656946" y="4752839"/>
            <a:ext cx="1858029"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78ACB8E8-5CE0-4C41-BD62-C4A4717BE767}"/>
              </a:ext>
            </a:extLst>
          </p:cNvPr>
          <p:cNvCxnSpPr>
            <a:cxnSpLocks/>
          </p:cNvCxnSpPr>
          <p:nvPr/>
        </p:nvCxnSpPr>
        <p:spPr>
          <a:xfrm>
            <a:off x="8166537" y="4704067"/>
            <a:ext cx="425013"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75195BE2-3864-4204-9D8D-033B50CFBA3A}"/>
              </a:ext>
            </a:extLst>
          </p:cNvPr>
          <p:cNvCxnSpPr>
            <a:cxnSpLocks/>
          </p:cNvCxnSpPr>
          <p:nvPr/>
        </p:nvCxnSpPr>
        <p:spPr>
          <a:xfrm>
            <a:off x="5788243" y="4825987"/>
            <a:ext cx="1403235"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284FDF81-BF12-41CE-A8C6-F4BBD4249D8D}"/>
              </a:ext>
            </a:extLst>
          </p:cNvPr>
          <p:cNvCxnSpPr>
            <a:cxnSpLocks/>
          </p:cNvCxnSpPr>
          <p:nvPr/>
        </p:nvCxnSpPr>
        <p:spPr>
          <a:xfrm>
            <a:off x="8796992" y="4704067"/>
            <a:ext cx="418446"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8D7FA121-E8CB-4599-B8C2-2C1A0FA8FCE8}"/>
                  </a:ext>
                </a:extLst>
              </p:cNvPr>
              <p:cNvSpPr/>
              <p:nvPr/>
            </p:nvSpPr>
            <p:spPr>
              <a:xfrm>
                <a:off x="1932219" y="704855"/>
                <a:ext cx="10259781" cy="1771191"/>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d>
                        <m:dPr>
                          <m:ctrlPr>
                            <a:rPr lang="en-GB" sz="2800" i="1" smtClean="0">
                              <a:solidFill>
                                <a:srgbClr val="002060"/>
                              </a:solidFill>
                              <a:latin typeface="Cambria Math" panose="02040503050406030204" pitchFamily="18" charset="0"/>
                              <a:ea typeface="Cambria Math" panose="02040503050406030204" pitchFamily="18" charset="0"/>
                            </a:rPr>
                          </m:ctrlPr>
                        </m:dPr>
                        <m:e>
                          <m:r>
                            <a:rPr lang="en-IN" sz="2800" i="0">
                              <a:solidFill>
                                <a:srgbClr val="002060"/>
                              </a:solidFill>
                              <a:latin typeface="Cambria Math" panose="02040503050406030204" pitchFamily="18" charset="0"/>
                              <a:ea typeface="Cambria Math" panose="02040503050406030204" pitchFamily="18" charset="0"/>
                            </a:rPr>
                            <m:t>  2</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IN" sz="2800" i="0">
                                  <a:solidFill>
                                    <a:srgbClr val="002060"/>
                                  </a:solidFill>
                                  <a:latin typeface="Cambria Math" panose="02040503050406030204" pitchFamily="18" charset="0"/>
                                  <a:ea typeface="Cambria Math" panose="02040503050406030204" pitchFamily="18" charset="0"/>
                                </a:rPr>
                                <m:t>1</m:t>
                              </m:r>
                            </m:sub>
                          </m:sSub>
                          <m:r>
                            <a:rPr lang="en-IN" sz="2800" i="0">
                              <a:solidFill>
                                <a:srgbClr val="002060"/>
                              </a:solidFill>
                              <a:latin typeface="Cambria Math" panose="02040503050406030204" pitchFamily="18" charset="0"/>
                              <a:ea typeface="Cambria Math" panose="02040503050406030204" pitchFamily="18" charset="0"/>
                            </a:rPr>
                            <m:t> </m:t>
                          </m:r>
                        </m:e>
                      </m:d>
                      <m:r>
                        <a:rPr lang="en-IN" sz="2800" i="0" dirty="0">
                          <a:solidFill>
                            <a:srgbClr val="002060"/>
                          </a:solidFill>
                          <a:latin typeface="Cambria Math" panose="02040503050406030204" pitchFamily="18" charset="0"/>
                          <a:ea typeface="Cambria Math" panose="02040503050406030204" pitchFamily="18" charset="0"/>
                        </a:rPr>
                        <m:t> </m:t>
                      </m:r>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i="0">
                              <a:solidFill>
                                <a:srgbClr val="002060"/>
                              </a:solidFill>
                              <a:latin typeface="Cambria Math" panose="02040503050406030204" pitchFamily="18" charset="0"/>
                              <a:ea typeface="Cambria Math" panose="02040503050406030204" pitchFamily="18" charset="0"/>
                            </a:rPr>
                            <m:t> 2</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0</m:t>
                              </m:r>
                            </m:sub>
                          </m:sSub>
                          <m:r>
                            <a:rPr lang="en-GB" sz="2800" i="0">
                              <a:solidFill>
                                <a:srgbClr val="002060"/>
                              </a:solidFill>
                              <a:latin typeface="Cambria Math" panose="02040503050406030204" pitchFamily="18" charset="0"/>
                              <a:ea typeface="Cambria Math" panose="02040503050406030204" pitchFamily="18" charset="0"/>
                            </a:rPr>
                            <m:t>−</m:t>
                          </m:r>
                          <m:r>
                            <a:rPr lang="en-IN" sz="2800" i="0">
                              <a:solidFill>
                                <a:srgbClr val="002060"/>
                              </a:solidFill>
                              <a:latin typeface="Cambria Math" panose="02040503050406030204" pitchFamily="18" charset="0"/>
                              <a:ea typeface="Cambria Math" panose="02040503050406030204" pitchFamily="18" charset="0"/>
                            </a:rPr>
                            <m:t>7</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1</m:t>
                              </m:r>
                            </m:sub>
                          </m:sSub>
                          <m:r>
                            <m:rPr>
                              <m:nor/>
                            </m:rPr>
                            <a:rPr lang="en-GB" sz="2800" dirty="0">
                              <a:solidFill>
                                <a:srgbClr val="002060"/>
                              </a:solidFill>
                              <a:latin typeface="Cambria Math" panose="02040503050406030204" pitchFamily="18" charset="0"/>
                              <a:ea typeface="Cambria Math" panose="02040503050406030204" pitchFamily="18" charset="0"/>
                            </a:rPr>
                            <m:t> </m:t>
                          </m:r>
                        </m:e>
                      </m:d>
                    </m:oMath>
                  </m:oMathPara>
                </a14:m>
                <a:endParaRPr lang="en-GB" sz="2800" dirty="0">
                  <a:solidFill>
                    <a:srgbClr val="002060"/>
                  </a:solidFill>
                  <a:latin typeface="Cambria Math" panose="02040503050406030204" pitchFamily="18" charset="0"/>
                  <a:ea typeface="Cambria Math" panose="02040503050406030204" pitchFamily="18" charset="0"/>
                </a:endParaRPr>
              </a:p>
              <a:p>
                <a:pPr marL="1695450">
                  <a:lnSpc>
                    <a:spcPct val="120000"/>
                  </a:lnSpc>
                </a:pPr>
                <a14:m>
                  <m:oMathPara xmlns:m="http://schemas.openxmlformats.org/officeDocument/2006/math">
                    <m:oMathParaPr>
                      <m:jc m:val="left"/>
                    </m:oMathParaPr>
                    <m:oMath xmlns:m="http://schemas.openxmlformats.org/officeDocument/2006/math">
                      <m:r>
                        <a:rPr lang="en-IN" sz="2800" b="0" i="0" smtClean="0">
                          <a:solidFill>
                            <a:srgbClr val="002060"/>
                          </a:solidFill>
                          <a:latin typeface="Cambria Math" panose="02040503050406030204" pitchFamily="18" charset="0"/>
                          <a:ea typeface="Cambria Math" panose="02040503050406030204" pitchFamily="18" charset="0"/>
                        </a:rPr>
                        <m:t>+</m:t>
                      </m:r>
                      <m:d>
                        <m:dPr>
                          <m:ctrlPr>
                            <a:rPr lang="en-GB" sz="2800" i="1">
                              <a:solidFill>
                                <a:srgbClr val="002060"/>
                              </a:solidFill>
                              <a:latin typeface="Cambria Math" panose="02040503050406030204" pitchFamily="18" charset="0"/>
                              <a:ea typeface="Cambria Math" panose="02040503050406030204" pitchFamily="18" charset="0"/>
                            </a:rPr>
                          </m:ctrlPr>
                        </m:dPr>
                        <m:e>
                          <m:r>
                            <a:rPr lang="en-IN" sz="2800" i="0" smtClean="0">
                              <a:solidFill>
                                <a:srgbClr val="002060"/>
                              </a:solidFill>
                              <a:latin typeface="Cambria Math" panose="02040503050406030204" pitchFamily="18" charset="0"/>
                              <a:ea typeface="Cambria Math" panose="02040503050406030204" pitchFamily="18" charset="0"/>
                            </a:rPr>
                            <m:t> </m:t>
                          </m:r>
                          <m:sSub>
                            <m:sSubPr>
                              <m:ctrlPr>
                                <a:rPr lang="en-GB" sz="2800" i="1" smtClean="0">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m:t>
                          </m:r>
                          <m:f>
                            <m:fPr>
                              <m:ctrlPr>
                                <a:rPr lang="en-IN" sz="2800" b="0" i="1" smtClean="0">
                                  <a:solidFill>
                                    <a:srgbClr val="002060"/>
                                  </a:solidFill>
                                  <a:latin typeface="Cambria Math" panose="02040503050406030204" pitchFamily="18" charset="0"/>
                                  <a:ea typeface="Cambria Math" panose="02040503050406030204" pitchFamily="18" charset="0"/>
                                </a:rPr>
                              </m:ctrlPr>
                            </m:fPr>
                            <m:num>
                              <m:r>
                                <a:rPr lang="en-GB" sz="2800" i="0">
                                  <a:solidFill>
                                    <a:srgbClr val="002060"/>
                                  </a:solidFill>
                                  <a:latin typeface="Cambria Math" panose="02040503050406030204" pitchFamily="18" charset="0"/>
                                  <a:ea typeface="Cambria Math" panose="02040503050406030204" pitchFamily="18" charset="0"/>
                                </a:rPr>
                                <m:t>5</m:t>
                              </m:r>
                            </m:num>
                            <m:den>
                              <m:r>
                                <a:rPr lang="en-IN" sz="2800" b="0" i="0" smtClean="0">
                                  <a:solidFill>
                                    <a:srgbClr val="002060"/>
                                  </a:solidFill>
                                  <a:latin typeface="Cambria Math" panose="02040503050406030204" pitchFamily="18" charset="0"/>
                                  <a:ea typeface="Cambria Math" panose="02040503050406030204" pitchFamily="18" charset="0"/>
                                </a:rPr>
                                <m:t> 2 </m:t>
                              </m:r>
                            </m:den>
                          </m:f>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IN" sz="2800" b="0" i="0" smtClean="0">
                              <a:solidFill>
                                <a:srgbClr val="002060"/>
                              </a:solidFill>
                              <a:latin typeface="Cambria Math" panose="02040503050406030204" pitchFamily="18" charset="0"/>
                              <a:ea typeface="Cambria Math" panose="02040503050406030204" pitchFamily="18" charset="0"/>
                            </a:rPr>
                            <m:t>n</m:t>
                          </m:r>
                          <m:r>
                            <a:rPr lang="en-IN" sz="2800" b="0" i="0" smtClean="0">
                              <a:solidFill>
                                <a:srgbClr val="002060"/>
                              </a:solidFill>
                              <a:latin typeface="Cambria Math" panose="02040503050406030204" pitchFamily="18" charset="0"/>
                              <a:ea typeface="Cambria Math" panose="02040503050406030204" pitchFamily="18" charset="0"/>
                            </a:rPr>
                            <m:t>+</m:t>
                          </m:r>
                          <m:f>
                            <m:fPr>
                              <m:ctrlPr>
                                <a:rPr lang="en-IN" sz="2800" i="1">
                                  <a:solidFill>
                                    <a:srgbClr val="002060"/>
                                  </a:solidFill>
                                  <a:latin typeface="Cambria Math" panose="02040503050406030204" pitchFamily="18" charset="0"/>
                                  <a:ea typeface="Cambria Math" panose="02040503050406030204" pitchFamily="18" charset="0"/>
                                </a:rPr>
                              </m:ctrlPr>
                            </m:fPr>
                            <m:num>
                              <m:r>
                                <a:rPr lang="en-GB" sz="2800" i="0">
                                  <a:solidFill>
                                    <a:srgbClr val="002060"/>
                                  </a:solidFill>
                                  <a:latin typeface="Cambria Math" panose="02040503050406030204" pitchFamily="18" charset="0"/>
                                  <a:ea typeface="Cambria Math" panose="02040503050406030204" pitchFamily="18" charset="0"/>
                                </a:rPr>
                                <m:t>5</m:t>
                              </m:r>
                            </m:num>
                            <m:den>
                              <m:r>
                                <a:rPr lang="en-IN" sz="2800" i="0">
                                  <a:solidFill>
                                    <a:srgbClr val="002060"/>
                                  </a:solidFill>
                                  <a:latin typeface="Cambria Math" panose="02040503050406030204" pitchFamily="18" charset="0"/>
                                  <a:ea typeface="Cambria Math" panose="02040503050406030204" pitchFamily="18" charset="0"/>
                                </a:rPr>
                                <m:t> 2 </m:t>
                              </m:r>
                            </m:den>
                          </m:f>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a:rPr lang="en-IN" sz="2800" b="0" i="0" smtClean="0">
                              <a:solidFill>
                                <a:srgbClr val="002060"/>
                              </a:solidFill>
                              <a:latin typeface="Cambria Math" panose="02040503050406030204" pitchFamily="18" charset="0"/>
                              <a:ea typeface="Cambria Math" panose="02040503050406030204" pitchFamily="18" charset="0"/>
                            </a:rPr>
                            <m:t>+</m:t>
                          </m:r>
                          <m:f>
                            <m:fPr>
                              <m:ctrlPr>
                                <a:rPr lang="en-IN" sz="2800" b="0" i="1" smtClean="0">
                                  <a:solidFill>
                                    <a:srgbClr val="002060"/>
                                  </a:solidFill>
                                  <a:latin typeface="Cambria Math" panose="02040503050406030204" pitchFamily="18" charset="0"/>
                                  <a:ea typeface="Cambria Math" panose="02040503050406030204" pitchFamily="18" charset="0"/>
                                </a:rPr>
                              </m:ctrlPr>
                            </m:fPr>
                            <m:num>
                              <m:r>
                                <a:rPr lang="en-IN" sz="2800" b="0" i="0" smtClean="0">
                                  <a:solidFill>
                                    <a:srgbClr val="002060"/>
                                  </a:solidFill>
                                  <a:latin typeface="Cambria Math" panose="02040503050406030204" pitchFamily="18" charset="0"/>
                                  <a:ea typeface="Cambria Math" panose="02040503050406030204" pitchFamily="18" charset="0"/>
                                </a:rPr>
                                <m:t>3</m:t>
                              </m:r>
                            </m:num>
                            <m:den>
                              <m:r>
                                <a:rPr lang="en-IN" sz="2800" b="0" i="0" smtClean="0">
                                  <a:solidFill>
                                    <a:srgbClr val="002060"/>
                                  </a:solidFill>
                                  <a:latin typeface="Cambria Math" panose="02040503050406030204" pitchFamily="18" charset="0"/>
                                  <a:ea typeface="Cambria Math" panose="02040503050406030204" pitchFamily="18" charset="0"/>
                                </a:rPr>
                                <m:t> 2 </m:t>
                              </m:r>
                            </m:den>
                          </m:f>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m:rPr>
                              <m:sty m:val="p"/>
                            </m:rPr>
                            <a:rPr lang="en-GB" sz="2800" i="0">
                              <a:solidFill>
                                <a:srgbClr val="002060"/>
                              </a:solidFill>
                              <a:latin typeface="Cambria Math" panose="02040503050406030204" pitchFamily="18" charset="0"/>
                              <a:ea typeface="Cambria Math" panose="02040503050406030204" pitchFamily="18" charset="0"/>
                            </a:rPr>
                            <m:t>n</m:t>
                          </m:r>
                          <m:r>
                            <a:rPr lang="en-IN" sz="2800" b="0" i="0" smtClean="0">
                              <a:solidFill>
                                <a:srgbClr val="002060"/>
                              </a:solidFill>
                              <a:latin typeface="Cambria Math" panose="02040503050406030204" pitchFamily="18" charset="0"/>
                              <a:ea typeface="Cambria Math" panose="02040503050406030204" pitchFamily="18" charset="0"/>
                            </a:rPr>
                            <m:t>−3</m:t>
                          </m:r>
                          <m:sSub>
                            <m:sSubPr>
                              <m:ctrlPr>
                                <a:rPr lang="en-GB" sz="2800" i="1">
                                  <a:solidFill>
                                    <a:srgbClr val="002060"/>
                                  </a:solidFill>
                                  <a:latin typeface="Cambria Math" panose="02040503050406030204" pitchFamily="18" charset="0"/>
                                  <a:ea typeface="Cambria Math" panose="02040503050406030204" pitchFamily="18" charset="0"/>
                                </a:rPr>
                              </m:ctrlPr>
                            </m:sSubPr>
                            <m:e>
                              <m:r>
                                <m:rPr>
                                  <m:sty m:val="p"/>
                                </m:rPr>
                                <a:rPr lang="en-GB" sz="2800" i="0">
                                  <a:solidFill>
                                    <a:srgbClr val="002060"/>
                                  </a:solidFill>
                                  <a:latin typeface="Cambria Math" panose="02040503050406030204" pitchFamily="18" charset="0"/>
                                  <a:ea typeface="Cambria Math" panose="02040503050406030204" pitchFamily="18" charset="0"/>
                                </a:rPr>
                                <m:t>P</m:t>
                              </m:r>
                            </m:e>
                            <m:sub>
                              <m:r>
                                <a:rPr lang="en-GB" sz="2800" i="0">
                                  <a:solidFill>
                                    <a:srgbClr val="002060"/>
                                  </a:solidFill>
                                  <a:latin typeface="Cambria Math" panose="02040503050406030204" pitchFamily="18" charset="0"/>
                                  <a:ea typeface="Cambria Math" panose="02040503050406030204" pitchFamily="18" charset="0"/>
                                </a:rPr>
                                <m:t>2</m:t>
                              </m:r>
                            </m:sub>
                          </m:sSub>
                          <m:r>
                            <a:rPr lang="en-IN" sz="2800" i="0">
                              <a:solidFill>
                                <a:srgbClr val="002060"/>
                              </a:solidFill>
                              <a:latin typeface="Cambria Math" panose="02040503050406030204" pitchFamily="18" charset="0"/>
                              <a:ea typeface="Cambria Math" panose="02040503050406030204" pitchFamily="18" charset="0"/>
                            </a:rPr>
                            <m:t> </m:t>
                          </m:r>
                        </m:e>
                      </m:d>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sup>
                      </m:sSup>
                      <m:r>
                        <a:rPr lang="en-GB" sz="2800" b="0" i="0" smtClean="0">
                          <a:solidFill>
                            <a:srgbClr val="002060"/>
                          </a:solidFill>
                          <a:latin typeface="Cambria Math" panose="02040503050406030204" pitchFamily="18" charset="0"/>
                          <a:ea typeface="Cambria Math" panose="02040503050406030204" pitchFamily="18" charset="0"/>
                        </a:rPr>
                        <m:t>=</m:t>
                      </m:r>
                      <m:r>
                        <m:rPr>
                          <m:sty m:val="p"/>
                        </m:rPr>
                        <a:rPr lang="en-GB" sz="2800" i="0">
                          <a:solidFill>
                            <a:srgbClr val="002060"/>
                          </a:solidFill>
                          <a:latin typeface="Cambria Math" panose="02040503050406030204" pitchFamily="18" charset="0"/>
                          <a:ea typeface="Cambria Math" panose="02040503050406030204" pitchFamily="18" charset="0"/>
                        </a:rPr>
                        <m:t>n</m:t>
                      </m:r>
                      <m:r>
                        <a:rPr lang="en-GB" sz="2800" i="0">
                          <a:solidFill>
                            <a:srgbClr val="002060"/>
                          </a:solidFill>
                          <a:latin typeface="Cambria Math" panose="02040503050406030204" pitchFamily="18" charset="0"/>
                          <a:ea typeface="Cambria Math" panose="02040503050406030204" pitchFamily="18" charset="0"/>
                        </a:rPr>
                        <m:t>+</m:t>
                      </m:r>
                      <m:sSup>
                        <m:sSupPr>
                          <m:ctrlPr>
                            <a:rPr lang="en-GB" sz="2800" i="1">
                              <a:solidFill>
                                <a:srgbClr val="002060"/>
                              </a:solidFill>
                              <a:latin typeface="Cambria Math" panose="02040503050406030204" pitchFamily="18" charset="0"/>
                              <a:ea typeface="Cambria Math" panose="02040503050406030204" pitchFamily="18" charset="0"/>
                            </a:rPr>
                          </m:ctrlPr>
                        </m:sSupPr>
                        <m:e>
                          <m:r>
                            <a:rPr lang="en-GB" sz="2800" i="0">
                              <a:solidFill>
                                <a:srgbClr val="002060"/>
                              </a:solidFill>
                              <a:latin typeface="Cambria Math" panose="02040503050406030204" pitchFamily="18" charset="0"/>
                              <a:ea typeface="Cambria Math" panose="02040503050406030204" pitchFamily="18" charset="0"/>
                            </a:rPr>
                            <m:t>2</m:t>
                          </m:r>
                        </m:e>
                        <m:sup>
                          <m:r>
                            <m:rPr>
                              <m:sty m:val="p"/>
                            </m:rPr>
                            <a:rPr lang="en-GB" sz="2800" i="0">
                              <a:solidFill>
                                <a:srgbClr val="002060"/>
                              </a:solidFill>
                              <a:latin typeface="Cambria Math" panose="02040503050406030204" pitchFamily="18" charset="0"/>
                              <a:ea typeface="Cambria Math" panose="02040503050406030204" pitchFamily="18" charset="0"/>
                            </a:rPr>
                            <m:t>n</m:t>
                          </m:r>
                        </m:sup>
                      </m:sSup>
                    </m:oMath>
                  </m:oMathPara>
                </a14:m>
                <a:endParaRPr lang="en-GB" sz="2800" dirty="0">
                  <a:solidFill>
                    <a:srgbClr val="002060"/>
                  </a:solidFill>
                  <a:latin typeface="Cambria Math" panose="02040503050406030204" pitchFamily="18" charset="0"/>
                  <a:ea typeface="Cambria Math" panose="02040503050406030204" pitchFamily="18" charset="0"/>
                </a:endParaRPr>
              </a:p>
            </p:txBody>
          </p:sp>
        </mc:Choice>
        <mc:Fallback xmlns="">
          <p:sp>
            <p:nvSpPr>
              <p:cNvPr id="38" name="Rectangle 37">
                <a:extLst>
                  <a:ext uri="{FF2B5EF4-FFF2-40B4-BE49-F238E27FC236}">
                    <a16:creationId xmlns:a16="http://schemas.microsoft.com/office/drawing/2014/main" id="{8D7FA121-E8CB-4599-B8C2-2C1A0FA8FCE8}"/>
                  </a:ext>
                </a:extLst>
              </p:cNvPr>
              <p:cNvSpPr>
                <a:spLocks noRot="1" noChangeAspect="1" noMove="1" noResize="1" noEditPoints="1" noAdjustHandles="1" noChangeArrowheads="1" noChangeShapeType="1" noTextEdit="1"/>
              </p:cNvSpPr>
              <p:nvPr/>
            </p:nvSpPr>
            <p:spPr>
              <a:xfrm>
                <a:off x="1932219" y="704855"/>
                <a:ext cx="10259781" cy="1771191"/>
              </a:xfrm>
              <a:prstGeom prst="rect">
                <a:avLst/>
              </a:prstGeom>
              <a:blipFill>
                <a:blip r:embed="rId1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495925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3"/>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32"/>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par>
                                <p:cTn id="67" presetID="22" presetClass="entr" presetSubtype="8"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24"/>
                                        </p:tgtEl>
                                        <p:attrNameLst>
                                          <p:attrName>style.visibility</p:attrName>
                                        </p:attrNameLst>
                                      </p:cBhvr>
                                      <p:to>
                                        <p:strVal val="hidden"/>
                                      </p:to>
                                    </p:set>
                                  </p:childTnLst>
                                </p:cTn>
                              </p:par>
                            </p:childTnLst>
                          </p:cTn>
                        </p:par>
                        <p:par>
                          <p:cTn id="78" fill="hold">
                            <p:stCondLst>
                              <p:cond delay="0"/>
                            </p:stCondLst>
                            <p:childTnLst>
                              <p:par>
                                <p:cTn id="79" presetID="1" presetClass="exit" presetSubtype="0" fill="hold" nodeType="afterEffect">
                                  <p:stCondLst>
                                    <p:cond delay="0"/>
                                  </p:stCondLst>
                                  <p:childTnLst>
                                    <p:set>
                                      <p:cBhvr>
                                        <p:cTn id="80" dur="1" fill="hold">
                                          <p:stCondLst>
                                            <p:cond delay="0"/>
                                          </p:stCondLst>
                                        </p:cTn>
                                        <p:tgtEl>
                                          <p:spTgt spid="25"/>
                                        </p:tgtEl>
                                        <p:attrNameLst>
                                          <p:attrName>style.visibility</p:attrName>
                                        </p:attrNameLst>
                                      </p:cBhvr>
                                      <p:to>
                                        <p:strVal val="hidden"/>
                                      </p:to>
                                    </p:set>
                                  </p:childTnLst>
                                </p:cTn>
                              </p:par>
                              <p:par>
                                <p:cTn id="81" presetID="22" presetClass="entr" presetSubtype="8"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left)">
                                      <p:cBhvr>
                                        <p:cTn id="83" dur="500"/>
                                        <p:tgtEl>
                                          <p:spTgt spid="31"/>
                                        </p:tgtEl>
                                      </p:cBhvr>
                                    </p:animEffect>
                                  </p:childTnLst>
                                </p:cTn>
                              </p:par>
                              <p:par>
                                <p:cTn id="84" presetID="22" presetClass="entr" presetSubtype="8" fill="hold"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1"/>
                                        </p:tgtEl>
                                        <p:attrNameLst>
                                          <p:attrName>style.visibility</p:attrName>
                                        </p:attrNameLst>
                                      </p:cBhvr>
                                      <p:to>
                                        <p:strVal val="hidden"/>
                                      </p:to>
                                    </p:set>
                                  </p:childTnLst>
                                </p:cTn>
                              </p:par>
                            </p:childTnLst>
                          </p:cTn>
                        </p:par>
                        <p:par>
                          <p:cTn id="95" fill="hold">
                            <p:stCondLst>
                              <p:cond delay="0"/>
                            </p:stCondLst>
                            <p:childTnLst>
                              <p:par>
                                <p:cTn id="96" presetID="1" presetClass="exit" presetSubtype="0" fill="hold" nodeType="afterEffect">
                                  <p:stCondLst>
                                    <p:cond delay="0"/>
                                  </p:stCondLst>
                                  <p:childTnLst>
                                    <p:set>
                                      <p:cBhvr>
                                        <p:cTn id="97" dur="1" fill="hold">
                                          <p:stCondLst>
                                            <p:cond delay="0"/>
                                          </p:stCondLst>
                                        </p:cTn>
                                        <p:tgtEl>
                                          <p:spTgt spid="33"/>
                                        </p:tgtEl>
                                        <p:attrNameLst>
                                          <p:attrName>style.visibility</p:attrName>
                                        </p:attrNameLst>
                                      </p:cBhvr>
                                      <p:to>
                                        <p:strVal val="hidden"/>
                                      </p:to>
                                    </p:set>
                                  </p:childTnLst>
                                </p:cTn>
                              </p:par>
                              <p:par>
                                <p:cTn id="98" presetID="22" presetClass="entr" presetSubtype="8"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wipe(left)">
                                      <p:cBhvr>
                                        <p:cTn id="100" dur="500"/>
                                        <p:tgtEl>
                                          <p:spTgt spid="35"/>
                                        </p:tgtEl>
                                      </p:cBhvr>
                                    </p:animEffect>
                                  </p:childTnLst>
                                </p:cTn>
                              </p:par>
                              <p:par>
                                <p:cTn id="101" presetID="22" presetClass="entr" presetSubtype="8"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left)">
                                      <p:cBhvr>
                                        <p:cTn id="103" dur="500"/>
                                        <p:tgtEl>
                                          <p:spTgt spid="37"/>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35"/>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nodeType="after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P spid="27" grpId="0"/>
      <p:bldP spid="28" grpId="0"/>
      <p:bldP spid="34" grpId="0"/>
      <p:bldP spid="36" grpId="0"/>
      <p:bldP spid="41" grpId="0"/>
      <p:bldP spid="42" grpId="0"/>
      <p:bldP spid="43" grpId="0"/>
      <p:bldP spid="44" grpId="0"/>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345EB0E-7A94-433D-BFAD-1CE99BC3392F}"/>
                  </a:ext>
                </a:extLst>
              </p:cNvPr>
              <p:cNvSpPr/>
              <p:nvPr/>
            </p:nvSpPr>
            <p:spPr>
              <a:xfrm>
                <a:off x="1990173" y="1071027"/>
                <a:ext cx="1666773" cy="584775"/>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r>
                        <a:rPr lang="en-GB" sz="3200" b="0" i="1" smtClean="0">
                          <a:solidFill>
                            <a:srgbClr val="002060"/>
                          </a:solidFill>
                          <a:latin typeface="Cambria Math" panose="02040503050406030204" pitchFamily="18" charset="0"/>
                        </a:rPr>
                        <m:t>2</m:t>
                      </m:r>
                      <m:sSub>
                        <m:sSubPr>
                          <m:ctrlPr>
                            <a:rPr lang="en-GB" sz="3200" i="1" smtClean="0">
                              <a:solidFill>
                                <a:srgbClr val="002060"/>
                              </a:solidFill>
                              <a:latin typeface="Cambria Math" panose="02040503050406030204" pitchFamily="18" charset="0"/>
                            </a:rPr>
                          </m:ctrlPr>
                        </m:sSubPr>
                        <m:e>
                          <m:r>
                            <m:rPr>
                              <m:sty m:val="p"/>
                            </m:rPr>
                            <a:rPr lang="en-GB" sz="3200" b="0" i="0">
                              <a:solidFill>
                                <a:srgbClr val="002060"/>
                              </a:solidFill>
                              <a:latin typeface="Cambria Math" panose="02040503050406030204" pitchFamily="18" charset="0"/>
                            </a:rPr>
                            <m:t>P</m:t>
                          </m:r>
                        </m:e>
                        <m:sub>
                          <m:r>
                            <a:rPr lang="en-GB" sz="3200" b="0" i="1" smtClean="0">
                              <a:solidFill>
                                <a:srgbClr val="002060"/>
                              </a:solidFill>
                              <a:latin typeface="Cambria Math" panose="02040503050406030204" pitchFamily="18" charset="0"/>
                            </a:rPr>
                            <m:t>1</m:t>
                          </m:r>
                        </m:sub>
                      </m:sSub>
                      <m:r>
                        <a:rPr lang="en-GB" sz="3200" b="0" i="0">
                          <a:solidFill>
                            <a:srgbClr val="002060"/>
                          </a:solidFill>
                          <a:latin typeface="Cambria Math" panose="02040503050406030204" pitchFamily="18" charset="0"/>
                        </a:rPr>
                        <m:t>=</m:t>
                      </m:r>
                      <m:r>
                        <a:rPr lang="en-GB" sz="3200" b="0" i="0" smtClean="0">
                          <a:solidFill>
                            <a:srgbClr val="002060"/>
                          </a:solidFill>
                          <a:latin typeface="Cambria Math" panose="02040503050406030204" pitchFamily="18" charset="0"/>
                        </a:rPr>
                        <m:t>1</m:t>
                      </m:r>
                    </m:oMath>
                  </m:oMathPara>
                </a14:m>
                <a:endParaRPr lang="en-GB" sz="3200" dirty="0">
                  <a:solidFill>
                    <a:srgbClr val="002060"/>
                  </a:solidFill>
                  <a:latin typeface="Cambria Math" panose="02040503050406030204" pitchFamily="18" charset="0"/>
                </a:endParaRPr>
              </a:p>
            </p:txBody>
          </p:sp>
        </mc:Choice>
        <mc:Fallback xmlns="">
          <p:sp>
            <p:nvSpPr>
              <p:cNvPr id="42" name="Rectangle 41">
                <a:extLst>
                  <a:ext uri="{FF2B5EF4-FFF2-40B4-BE49-F238E27FC236}">
                    <a16:creationId xmlns:a16="http://schemas.microsoft.com/office/drawing/2014/main" id="{1345EB0E-7A94-433D-BFAD-1CE99BC3392F}"/>
                  </a:ext>
                </a:extLst>
              </p:cNvPr>
              <p:cNvSpPr>
                <a:spLocks noRot="1" noChangeAspect="1" noMove="1" noResize="1" noEditPoints="1" noAdjustHandles="1" noChangeArrowheads="1" noChangeShapeType="1" noTextEdit="1"/>
              </p:cNvSpPr>
              <p:nvPr/>
            </p:nvSpPr>
            <p:spPr>
              <a:xfrm>
                <a:off x="1990173" y="1071027"/>
                <a:ext cx="1666773" cy="58477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0338D12E-018D-4A23-9DC4-65294B18E9BD}"/>
                  </a:ext>
                </a:extLst>
              </p:cNvPr>
              <p:cNvSpPr/>
              <p:nvPr/>
            </p:nvSpPr>
            <p:spPr>
              <a:xfrm>
                <a:off x="4886665" y="1071027"/>
                <a:ext cx="2630087" cy="584775"/>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r>
                        <a:rPr lang="en-GB" sz="3200" b="0" i="1" smtClean="0">
                          <a:solidFill>
                            <a:srgbClr val="002060"/>
                          </a:solidFill>
                          <a:latin typeface="Cambria Math" panose="02040503050406030204" pitchFamily="18" charset="0"/>
                        </a:rPr>
                        <m:t>2</m:t>
                      </m:r>
                      <m:sSub>
                        <m:sSubPr>
                          <m:ctrlPr>
                            <a:rPr lang="en-GB" sz="3200" i="1" smtClean="0">
                              <a:solidFill>
                                <a:srgbClr val="002060"/>
                              </a:solidFill>
                              <a:latin typeface="Cambria Math" panose="02040503050406030204" pitchFamily="18" charset="0"/>
                            </a:rPr>
                          </m:ctrlPr>
                        </m:sSubPr>
                        <m:e>
                          <m:r>
                            <m:rPr>
                              <m:sty m:val="p"/>
                            </m:rPr>
                            <a:rPr lang="en-GB" sz="3200" b="0" i="1" smtClean="0">
                              <a:solidFill>
                                <a:srgbClr val="002060"/>
                              </a:solidFill>
                              <a:latin typeface="Cambria Math" panose="02040503050406030204" pitchFamily="18" charset="0"/>
                            </a:rPr>
                            <m:t>P</m:t>
                          </m:r>
                        </m:e>
                        <m:sub>
                          <m:r>
                            <a:rPr lang="en-GB" sz="3200" b="0" i="0" smtClean="0">
                              <a:solidFill>
                                <a:srgbClr val="002060"/>
                              </a:solidFill>
                              <a:latin typeface="Cambria Math" panose="02040503050406030204" pitchFamily="18" charset="0"/>
                            </a:rPr>
                            <m:t>0</m:t>
                          </m:r>
                        </m:sub>
                      </m:sSub>
                      <m:r>
                        <a:rPr lang="en-GB" sz="3200" b="0" smtClean="0">
                          <a:solidFill>
                            <a:srgbClr val="002060"/>
                          </a:solidFill>
                          <a:latin typeface="Cambria Math" panose="02040503050406030204" pitchFamily="18" charset="0"/>
                        </a:rPr>
                        <m:t>−</m:t>
                      </m:r>
                      <m:r>
                        <a:rPr lang="en-GB" sz="3200" b="0" i="1" smtClean="0">
                          <a:solidFill>
                            <a:srgbClr val="002060"/>
                          </a:solidFill>
                          <a:latin typeface="Cambria Math" panose="02040503050406030204" pitchFamily="18" charset="0"/>
                        </a:rPr>
                        <m:t>7</m:t>
                      </m:r>
                      <m:sSub>
                        <m:sSubPr>
                          <m:ctrlPr>
                            <a:rPr lang="en-GB" sz="3200" i="1">
                              <a:solidFill>
                                <a:srgbClr val="002060"/>
                              </a:solidFill>
                              <a:latin typeface="Cambria Math" panose="02040503050406030204" pitchFamily="18" charset="0"/>
                            </a:rPr>
                          </m:ctrlPr>
                        </m:sSubPr>
                        <m:e>
                          <m:r>
                            <m:rPr>
                              <m:sty m:val="p"/>
                            </m:rPr>
                            <a:rPr lang="en-GB" sz="3200" b="0" i="1">
                              <a:solidFill>
                                <a:srgbClr val="002060"/>
                              </a:solidFill>
                              <a:latin typeface="Cambria Math" panose="02040503050406030204" pitchFamily="18" charset="0"/>
                            </a:rPr>
                            <m:t>P</m:t>
                          </m:r>
                        </m:e>
                        <m:sub>
                          <m:r>
                            <a:rPr lang="en-GB" sz="3200" b="0" i="1" smtClean="0">
                              <a:solidFill>
                                <a:srgbClr val="002060"/>
                              </a:solidFill>
                              <a:latin typeface="Cambria Math" panose="02040503050406030204" pitchFamily="18" charset="0"/>
                            </a:rPr>
                            <m:t>1</m:t>
                          </m:r>
                        </m:sub>
                      </m:sSub>
                      <m:r>
                        <a:rPr lang="en-GB" sz="3200" b="0" i="1" smtClean="0">
                          <a:solidFill>
                            <a:srgbClr val="002060"/>
                          </a:solidFill>
                          <a:latin typeface="Cambria Math" panose="02040503050406030204" pitchFamily="18" charset="0"/>
                        </a:rPr>
                        <m:t>=0</m:t>
                      </m:r>
                    </m:oMath>
                  </m:oMathPara>
                </a14:m>
                <a:endParaRPr lang="en-GB" sz="3200" dirty="0">
                  <a:solidFill>
                    <a:srgbClr val="002060"/>
                  </a:solidFill>
                  <a:latin typeface="Cambria Math" panose="02040503050406030204" pitchFamily="18" charset="0"/>
                </a:endParaRPr>
              </a:p>
            </p:txBody>
          </p:sp>
        </mc:Choice>
        <mc:Fallback xmlns="">
          <p:sp>
            <p:nvSpPr>
              <p:cNvPr id="43" name="Rectangle 42">
                <a:extLst>
                  <a:ext uri="{FF2B5EF4-FFF2-40B4-BE49-F238E27FC236}">
                    <a16:creationId xmlns:a16="http://schemas.microsoft.com/office/drawing/2014/main" id="{0338D12E-018D-4A23-9DC4-65294B18E9BD}"/>
                  </a:ext>
                </a:extLst>
              </p:cNvPr>
              <p:cNvSpPr>
                <a:spLocks noRot="1" noChangeAspect="1" noMove="1" noResize="1" noEditPoints="1" noAdjustHandles="1" noChangeArrowheads="1" noChangeShapeType="1" noTextEdit="1"/>
              </p:cNvSpPr>
              <p:nvPr/>
            </p:nvSpPr>
            <p:spPr>
              <a:xfrm>
                <a:off x="4886665" y="1071027"/>
                <a:ext cx="2630087" cy="58477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E68BCE9-7C47-4EE7-880B-788CEC5453D1}"/>
                  </a:ext>
                </a:extLst>
              </p:cNvPr>
              <p:cNvSpPr/>
              <p:nvPr/>
            </p:nvSpPr>
            <p:spPr>
              <a:xfrm>
                <a:off x="8748417" y="799963"/>
                <a:ext cx="2792369" cy="1126902"/>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r>
                        <a:rPr lang="en-GB" sz="3200" b="0" i="1" smtClean="0">
                          <a:solidFill>
                            <a:srgbClr val="002060"/>
                          </a:solidFill>
                          <a:latin typeface="Cambria Math" panose="02040503050406030204" pitchFamily="18" charset="0"/>
                        </a:rPr>
                        <m:t>−</m:t>
                      </m:r>
                      <m:f>
                        <m:fPr>
                          <m:ctrlPr>
                            <a:rPr lang="en-GB" sz="3200" i="1">
                              <a:solidFill>
                                <a:srgbClr val="002060"/>
                              </a:solidFill>
                              <a:latin typeface="Cambria Math" panose="02040503050406030204" pitchFamily="18" charset="0"/>
                            </a:rPr>
                          </m:ctrlPr>
                        </m:fPr>
                        <m:num>
                          <m:r>
                            <a:rPr lang="en-GB" sz="3200" b="0" i="1">
                              <a:solidFill>
                                <a:srgbClr val="002060"/>
                              </a:solidFill>
                              <a:latin typeface="Cambria Math" panose="02040503050406030204" pitchFamily="18" charset="0"/>
                            </a:rPr>
                            <m:t>1</m:t>
                          </m:r>
                        </m:num>
                        <m:den>
                          <m:r>
                            <a:rPr lang="en-GB" sz="3200" b="0" i="1">
                              <a:solidFill>
                                <a:srgbClr val="002060"/>
                              </a:solidFill>
                              <a:latin typeface="Cambria Math" panose="02040503050406030204" pitchFamily="18" charset="0"/>
                            </a:rPr>
                            <m:t> </m:t>
                          </m:r>
                          <m:r>
                            <a:rPr lang="en-GB" sz="3200" b="0" i="1" smtClean="0">
                              <a:solidFill>
                                <a:srgbClr val="002060"/>
                              </a:solidFill>
                              <a:latin typeface="Cambria Math" panose="02040503050406030204" pitchFamily="18" charset="0"/>
                            </a:rPr>
                            <m:t>2</m:t>
                          </m:r>
                          <m:r>
                            <a:rPr lang="en-GB" sz="3200" b="0" i="1">
                              <a:solidFill>
                                <a:srgbClr val="002060"/>
                              </a:solidFill>
                              <a:latin typeface="Cambria Math" panose="02040503050406030204" pitchFamily="18" charset="0"/>
                            </a:rPr>
                            <m:t> </m:t>
                          </m:r>
                        </m:den>
                      </m:f>
                      <m:sSub>
                        <m:sSubPr>
                          <m:ctrlPr>
                            <a:rPr lang="en-GB" sz="3200" i="1">
                              <a:solidFill>
                                <a:srgbClr val="002060"/>
                              </a:solidFill>
                              <a:latin typeface="Cambria Math" panose="02040503050406030204" pitchFamily="18" charset="0"/>
                            </a:rPr>
                          </m:ctrlPr>
                        </m:sSubPr>
                        <m:e>
                          <m:r>
                            <m:rPr>
                              <m:sty m:val="p"/>
                            </m:rPr>
                            <a:rPr lang="en-GB" sz="3200" i="1">
                              <a:solidFill>
                                <a:srgbClr val="002060"/>
                              </a:solidFill>
                              <a:latin typeface="Cambria Math" panose="02040503050406030204" pitchFamily="18" charset="0"/>
                            </a:rPr>
                            <m:t>P</m:t>
                          </m:r>
                        </m:e>
                        <m:sub>
                          <m:r>
                            <a:rPr lang="en-GB" sz="3200" i="1">
                              <a:solidFill>
                                <a:srgbClr val="002060"/>
                              </a:solidFill>
                              <a:latin typeface="Cambria Math" panose="02040503050406030204" pitchFamily="18" charset="0"/>
                            </a:rPr>
                            <m:t>2</m:t>
                          </m:r>
                        </m:sub>
                      </m:sSub>
                      <m:r>
                        <a:rPr lang="en-GB" sz="3200" b="0" i="1" smtClean="0">
                          <a:solidFill>
                            <a:srgbClr val="002060"/>
                          </a:solidFill>
                          <a:latin typeface="Cambria Math" panose="02040503050406030204" pitchFamily="18" charset="0"/>
                        </a:rPr>
                        <m:t>=1</m:t>
                      </m:r>
                    </m:oMath>
                  </m:oMathPara>
                </a14:m>
                <a:endParaRPr lang="en-GB" sz="3200" dirty="0">
                  <a:solidFill>
                    <a:srgbClr val="002060"/>
                  </a:solidFill>
                  <a:latin typeface="Cambria Math" panose="02040503050406030204" pitchFamily="18" charset="0"/>
                </a:endParaRPr>
              </a:p>
            </p:txBody>
          </p:sp>
        </mc:Choice>
        <mc:Fallback xmlns="">
          <p:sp>
            <p:nvSpPr>
              <p:cNvPr id="44" name="Rectangle 43">
                <a:extLst>
                  <a:ext uri="{FF2B5EF4-FFF2-40B4-BE49-F238E27FC236}">
                    <a16:creationId xmlns:a16="http://schemas.microsoft.com/office/drawing/2014/main" id="{7E68BCE9-7C47-4EE7-880B-788CEC5453D1}"/>
                  </a:ext>
                </a:extLst>
              </p:cNvPr>
              <p:cNvSpPr>
                <a:spLocks noRot="1" noChangeAspect="1" noMove="1" noResize="1" noEditPoints="1" noAdjustHandles="1" noChangeArrowheads="1" noChangeShapeType="1" noTextEdit="1"/>
              </p:cNvSpPr>
              <p:nvPr/>
            </p:nvSpPr>
            <p:spPr>
              <a:xfrm>
                <a:off x="8748417" y="799963"/>
                <a:ext cx="2792369" cy="11269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E9177-3A8A-4344-A4D8-0BBFACB549B3}"/>
                  </a:ext>
                </a:extLst>
              </p:cNvPr>
              <p:cNvSpPr txBox="1"/>
              <p:nvPr/>
            </p:nvSpPr>
            <p:spPr>
              <a:xfrm>
                <a:off x="1280210" y="2242366"/>
                <a:ext cx="667205"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0" name="TextBox 19">
                <a:extLst>
                  <a:ext uri="{FF2B5EF4-FFF2-40B4-BE49-F238E27FC236}">
                    <a16:creationId xmlns:a16="http://schemas.microsoft.com/office/drawing/2014/main" id="{979E9177-3A8A-4344-A4D8-0BBFACB549B3}"/>
                  </a:ext>
                </a:extLst>
              </p:cNvPr>
              <p:cNvSpPr txBox="1">
                <a:spLocks noRot="1" noChangeAspect="1" noMove="1" noResize="1" noEditPoints="1" noAdjustHandles="1" noChangeArrowheads="1" noChangeShapeType="1" noTextEdit="1"/>
              </p:cNvSpPr>
              <p:nvPr/>
            </p:nvSpPr>
            <p:spPr>
              <a:xfrm>
                <a:off x="1280210" y="2242366"/>
                <a:ext cx="667205" cy="54000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90CEA31-1C1D-4EA0-9826-BDF0D2282176}"/>
                  </a:ext>
                </a:extLst>
              </p:cNvPr>
              <p:cNvSpPr/>
              <p:nvPr/>
            </p:nvSpPr>
            <p:spPr>
              <a:xfrm>
                <a:off x="1990173" y="1972366"/>
                <a:ext cx="1666773" cy="108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3200" i="1" smtClean="0">
                              <a:solidFill>
                                <a:srgbClr val="002060"/>
                              </a:solidFill>
                              <a:latin typeface="Cambria Math" panose="02040503050406030204" pitchFamily="18" charset="0"/>
                            </a:rPr>
                          </m:ctrlPr>
                        </m:sSubPr>
                        <m:e>
                          <m:r>
                            <m:rPr>
                              <m:sty m:val="p"/>
                            </m:rPr>
                            <a:rPr lang="en-GB" sz="3200" b="0" i="0">
                              <a:solidFill>
                                <a:srgbClr val="002060"/>
                              </a:solidFill>
                              <a:latin typeface="Cambria Math" panose="02040503050406030204" pitchFamily="18" charset="0"/>
                            </a:rPr>
                            <m:t>P</m:t>
                          </m:r>
                        </m:e>
                        <m:sub>
                          <m:r>
                            <a:rPr lang="en-GB" sz="3200" b="0" i="1" smtClean="0">
                              <a:solidFill>
                                <a:srgbClr val="002060"/>
                              </a:solidFill>
                              <a:latin typeface="Cambria Math" panose="02040503050406030204" pitchFamily="18" charset="0"/>
                            </a:rPr>
                            <m:t>1</m:t>
                          </m:r>
                        </m:sub>
                      </m:sSub>
                      <m:r>
                        <a:rPr lang="en-GB" sz="3200" b="0" i="0">
                          <a:solidFill>
                            <a:srgbClr val="002060"/>
                          </a:solidFill>
                          <a:latin typeface="Cambria Math" panose="02040503050406030204" pitchFamily="18" charset="0"/>
                        </a:rPr>
                        <m:t>=</m:t>
                      </m:r>
                      <m:f>
                        <m:fPr>
                          <m:ctrlPr>
                            <a:rPr lang="en-IN" sz="3200" b="0" i="1" smtClean="0">
                              <a:solidFill>
                                <a:srgbClr val="002060"/>
                              </a:solidFill>
                              <a:latin typeface="Cambria Math" panose="02040503050406030204" pitchFamily="18" charset="0"/>
                            </a:rPr>
                          </m:ctrlPr>
                        </m:fPr>
                        <m:num>
                          <m:r>
                            <a:rPr lang="en-GB" sz="3200" b="0" i="0" smtClean="0">
                              <a:solidFill>
                                <a:srgbClr val="002060"/>
                              </a:solidFill>
                              <a:latin typeface="Cambria Math" panose="02040503050406030204" pitchFamily="18" charset="0"/>
                            </a:rPr>
                            <m:t>1</m:t>
                          </m:r>
                        </m:num>
                        <m:den>
                          <m:r>
                            <a:rPr lang="en-IN" sz="3200" b="0" i="0" smtClean="0">
                              <a:solidFill>
                                <a:srgbClr val="002060"/>
                              </a:solidFill>
                              <a:latin typeface="Cambria Math" panose="02040503050406030204" pitchFamily="18" charset="0"/>
                            </a:rPr>
                            <m:t> 2 </m:t>
                          </m:r>
                        </m:den>
                      </m:f>
                    </m:oMath>
                  </m:oMathPara>
                </a14:m>
                <a:endParaRPr lang="en-GB" sz="3200" dirty="0">
                  <a:solidFill>
                    <a:srgbClr val="002060"/>
                  </a:solidFill>
                  <a:latin typeface="Cambria Math" panose="02040503050406030204" pitchFamily="18" charset="0"/>
                </a:endParaRPr>
              </a:p>
            </p:txBody>
          </p:sp>
        </mc:Choice>
        <mc:Fallback xmlns="">
          <p:sp>
            <p:nvSpPr>
              <p:cNvPr id="21" name="Rectangle 20">
                <a:extLst>
                  <a:ext uri="{FF2B5EF4-FFF2-40B4-BE49-F238E27FC236}">
                    <a16:creationId xmlns:a16="http://schemas.microsoft.com/office/drawing/2014/main" id="{390CEA31-1C1D-4EA0-9826-BDF0D2282176}"/>
                  </a:ext>
                </a:extLst>
              </p:cNvPr>
              <p:cNvSpPr>
                <a:spLocks noRot="1" noChangeAspect="1" noMove="1" noResize="1" noEditPoints="1" noAdjustHandles="1" noChangeArrowheads="1" noChangeShapeType="1" noTextEdit="1"/>
              </p:cNvSpPr>
              <p:nvPr/>
            </p:nvSpPr>
            <p:spPr>
              <a:xfrm>
                <a:off x="1990173" y="1972366"/>
                <a:ext cx="1666773" cy="108000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3514116-4B22-4A62-9B7D-BE518DD2788A}"/>
                  </a:ext>
                </a:extLst>
              </p:cNvPr>
              <p:cNvSpPr txBox="1"/>
              <p:nvPr/>
            </p:nvSpPr>
            <p:spPr>
              <a:xfrm>
                <a:off x="4219461" y="2242366"/>
                <a:ext cx="667205"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4" name="TextBox 23">
                <a:extLst>
                  <a:ext uri="{FF2B5EF4-FFF2-40B4-BE49-F238E27FC236}">
                    <a16:creationId xmlns:a16="http://schemas.microsoft.com/office/drawing/2014/main" id="{A3514116-4B22-4A62-9B7D-BE518DD2788A}"/>
                  </a:ext>
                </a:extLst>
              </p:cNvPr>
              <p:cNvSpPr txBox="1">
                <a:spLocks noRot="1" noChangeAspect="1" noMove="1" noResize="1" noEditPoints="1" noAdjustHandles="1" noChangeArrowheads="1" noChangeShapeType="1" noTextEdit="1"/>
              </p:cNvSpPr>
              <p:nvPr/>
            </p:nvSpPr>
            <p:spPr>
              <a:xfrm>
                <a:off x="4219461" y="2242366"/>
                <a:ext cx="667205" cy="54000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F7D335C-113F-4C18-9EC5-1D1EFF7040FF}"/>
                  </a:ext>
                </a:extLst>
              </p:cNvPr>
              <p:cNvSpPr/>
              <p:nvPr/>
            </p:nvSpPr>
            <p:spPr>
              <a:xfrm>
                <a:off x="4886665" y="1940834"/>
                <a:ext cx="2084652" cy="1143064"/>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3200" i="1" smtClean="0">
                              <a:solidFill>
                                <a:srgbClr val="002060"/>
                              </a:solidFill>
                              <a:latin typeface="Cambria Math" panose="02040503050406030204" pitchFamily="18" charset="0"/>
                            </a:rPr>
                          </m:ctrlPr>
                        </m:sSubPr>
                        <m:e>
                          <m:r>
                            <m:rPr>
                              <m:sty m:val="p"/>
                            </m:rPr>
                            <a:rPr lang="en-GB" sz="3200" b="0" i="1" smtClean="0">
                              <a:solidFill>
                                <a:srgbClr val="002060"/>
                              </a:solidFill>
                              <a:latin typeface="Cambria Math" panose="02040503050406030204" pitchFamily="18" charset="0"/>
                            </a:rPr>
                            <m:t>P</m:t>
                          </m:r>
                        </m:e>
                        <m:sub>
                          <m:r>
                            <a:rPr lang="en-GB" sz="3200" b="0" i="0" smtClean="0">
                              <a:solidFill>
                                <a:srgbClr val="002060"/>
                              </a:solidFill>
                              <a:latin typeface="Cambria Math" panose="02040503050406030204" pitchFamily="18" charset="0"/>
                            </a:rPr>
                            <m:t>0</m:t>
                          </m:r>
                        </m:sub>
                      </m:sSub>
                      <m:r>
                        <a:rPr lang="en-GB" sz="3200" b="0" i="1" smtClean="0">
                          <a:solidFill>
                            <a:srgbClr val="002060"/>
                          </a:solidFill>
                          <a:latin typeface="Cambria Math" panose="02040503050406030204" pitchFamily="18" charset="0"/>
                        </a:rPr>
                        <m:t>=</m:t>
                      </m:r>
                      <m:f>
                        <m:fPr>
                          <m:ctrlPr>
                            <a:rPr lang="en-IN" sz="3200" b="0" i="1" smtClean="0">
                              <a:solidFill>
                                <a:srgbClr val="002060"/>
                              </a:solidFill>
                              <a:latin typeface="Cambria Math" panose="02040503050406030204" pitchFamily="18" charset="0"/>
                            </a:rPr>
                          </m:ctrlPr>
                        </m:fPr>
                        <m:num>
                          <m:r>
                            <a:rPr lang="en-GB" sz="3200" i="1">
                              <a:solidFill>
                                <a:srgbClr val="002060"/>
                              </a:solidFill>
                              <a:latin typeface="Cambria Math" panose="02040503050406030204" pitchFamily="18" charset="0"/>
                            </a:rPr>
                            <m:t>7</m:t>
                          </m:r>
                        </m:num>
                        <m:den>
                          <m:r>
                            <a:rPr lang="en-IN" sz="3200" b="0" i="1" smtClean="0">
                              <a:solidFill>
                                <a:srgbClr val="002060"/>
                              </a:solidFill>
                              <a:latin typeface="Cambria Math" panose="02040503050406030204" pitchFamily="18" charset="0"/>
                            </a:rPr>
                            <m:t> 2 </m:t>
                          </m:r>
                        </m:den>
                      </m:f>
                      <m:sSub>
                        <m:sSubPr>
                          <m:ctrlPr>
                            <a:rPr lang="en-GB" sz="3200" i="1">
                              <a:solidFill>
                                <a:srgbClr val="002060"/>
                              </a:solidFill>
                              <a:latin typeface="Cambria Math" panose="02040503050406030204" pitchFamily="18" charset="0"/>
                            </a:rPr>
                          </m:ctrlPr>
                        </m:sSubPr>
                        <m:e>
                          <m:r>
                            <m:rPr>
                              <m:sty m:val="p"/>
                            </m:rPr>
                            <a:rPr lang="en-GB" sz="3200" i="1">
                              <a:solidFill>
                                <a:srgbClr val="002060"/>
                              </a:solidFill>
                              <a:latin typeface="Cambria Math" panose="02040503050406030204" pitchFamily="18" charset="0"/>
                            </a:rPr>
                            <m:t>P</m:t>
                          </m:r>
                        </m:e>
                        <m:sub>
                          <m:r>
                            <a:rPr lang="en-GB" sz="3200" i="1">
                              <a:solidFill>
                                <a:srgbClr val="002060"/>
                              </a:solidFill>
                              <a:latin typeface="Cambria Math" panose="02040503050406030204" pitchFamily="18" charset="0"/>
                            </a:rPr>
                            <m:t>1</m:t>
                          </m:r>
                        </m:sub>
                      </m:sSub>
                    </m:oMath>
                  </m:oMathPara>
                </a14:m>
                <a:endParaRPr lang="en-GB" sz="3200" dirty="0">
                  <a:solidFill>
                    <a:srgbClr val="002060"/>
                  </a:solidFill>
                  <a:latin typeface="Cambria Math" panose="02040503050406030204" pitchFamily="18" charset="0"/>
                </a:endParaRPr>
              </a:p>
            </p:txBody>
          </p:sp>
        </mc:Choice>
        <mc:Fallback xmlns="">
          <p:sp>
            <p:nvSpPr>
              <p:cNvPr id="25" name="Rectangle 24">
                <a:extLst>
                  <a:ext uri="{FF2B5EF4-FFF2-40B4-BE49-F238E27FC236}">
                    <a16:creationId xmlns:a16="http://schemas.microsoft.com/office/drawing/2014/main" id="{8F7D335C-113F-4C18-9EC5-1D1EFF7040FF}"/>
                  </a:ext>
                </a:extLst>
              </p:cNvPr>
              <p:cNvSpPr>
                <a:spLocks noRot="1" noChangeAspect="1" noMove="1" noResize="1" noEditPoints="1" noAdjustHandles="1" noChangeArrowheads="1" noChangeShapeType="1" noTextEdit="1"/>
              </p:cNvSpPr>
              <p:nvPr/>
            </p:nvSpPr>
            <p:spPr>
              <a:xfrm>
                <a:off x="4886665" y="1940834"/>
                <a:ext cx="2084652" cy="1143064"/>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EC1CA0CC-B8B5-48BA-A1FF-F2A955D2A76B}"/>
                  </a:ext>
                </a:extLst>
              </p:cNvPr>
              <p:cNvSpPr/>
              <p:nvPr/>
            </p:nvSpPr>
            <p:spPr>
              <a:xfrm>
                <a:off x="4886666" y="3277948"/>
                <a:ext cx="1533184" cy="1143064"/>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3200" i="1" smtClean="0">
                              <a:solidFill>
                                <a:srgbClr val="002060"/>
                              </a:solidFill>
                              <a:latin typeface="Cambria Math" panose="02040503050406030204" pitchFamily="18" charset="0"/>
                            </a:rPr>
                          </m:ctrlPr>
                        </m:sSubPr>
                        <m:e>
                          <m:r>
                            <m:rPr>
                              <m:sty m:val="p"/>
                            </m:rPr>
                            <a:rPr lang="en-GB" sz="3200" b="0" i="1" smtClean="0">
                              <a:solidFill>
                                <a:srgbClr val="002060"/>
                              </a:solidFill>
                              <a:latin typeface="Cambria Math" panose="02040503050406030204" pitchFamily="18" charset="0"/>
                            </a:rPr>
                            <m:t>P</m:t>
                          </m:r>
                        </m:e>
                        <m:sub>
                          <m:r>
                            <a:rPr lang="en-GB" sz="3200" b="0" i="0" smtClean="0">
                              <a:solidFill>
                                <a:srgbClr val="002060"/>
                              </a:solidFill>
                              <a:latin typeface="Cambria Math" panose="02040503050406030204" pitchFamily="18" charset="0"/>
                            </a:rPr>
                            <m:t>0</m:t>
                          </m:r>
                        </m:sub>
                      </m:sSub>
                      <m:r>
                        <a:rPr lang="en-GB" sz="3200" b="0" i="1" smtClean="0">
                          <a:solidFill>
                            <a:srgbClr val="002060"/>
                          </a:solidFill>
                          <a:latin typeface="Cambria Math" panose="02040503050406030204" pitchFamily="18" charset="0"/>
                        </a:rPr>
                        <m:t>=</m:t>
                      </m:r>
                      <m:f>
                        <m:fPr>
                          <m:ctrlPr>
                            <a:rPr lang="en-IN" sz="3200" b="0" i="1" smtClean="0">
                              <a:solidFill>
                                <a:srgbClr val="002060"/>
                              </a:solidFill>
                              <a:latin typeface="Cambria Math" panose="02040503050406030204" pitchFamily="18" charset="0"/>
                            </a:rPr>
                          </m:ctrlPr>
                        </m:fPr>
                        <m:num>
                          <m:r>
                            <a:rPr lang="en-GB" sz="3200" i="1">
                              <a:solidFill>
                                <a:srgbClr val="002060"/>
                              </a:solidFill>
                              <a:latin typeface="Cambria Math" panose="02040503050406030204" pitchFamily="18" charset="0"/>
                            </a:rPr>
                            <m:t>7</m:t>
                          </m:r>
                        </m:num>
                        <m:den>
                          <m:r>
                            <a:rPr lang="en-IN" sz="3200" b="0" i="1" smtClean="0">
                              <a:solidFill>
                                <a:srgbClr val="002060"/>
                              </a:solidFill>
                              <a:latin typeface="Cambria Math" panose="02040503050406030204" pitchFamily="18" charset="0"/>
                            </a:rPr>
                            <m:t> 2 </m:t>
                          </m:r>
                        </m:den>
                      </m:f>
                    </m:oMath>
                  </m:oMathPara>
                </a14:m>
                <a:endParaRPr lang="en-GB" sz="3200" dirty="0">
                  <a:solidFill>
                    <a:srgbClr val="002060"/>
                  </a:solidFill>
                  <a:latin typeface="Cambria Math" panose="02040503050406030204" pitchFamily="18" charset="0"/>
                </a:endParaRPr>
              </a:p>
            </p:txBody>
          </p:sp>
        </mc:Choice>
        <mc:Fallback xmlns="">
          <p:sp>
            <p:nvSpPr>
              <p:cNvPr id="31" name="Rectangle 30">
                <a:extLst>
                  <a:ext uri="{FF2B5EF4-FFF2-40B4-BE49-F238E27FC236}">
                    <a16:creationId xmlns:a16="http://schemas.microsoft.com/office/drawing/2014/main" id="{EC1CA0CC-B8B5-48BA-A1FF-F2A955D2A76B}"/>
                  </a:ext>
                </a:extLst>
              </p:cNvPr>
              <p:cNvSpPr>
                <a:spLocks noRot="1" noChangeAspect="1" noMove="1" noResize="1" noEditPoints="1" noAdjustHandles="1" noChangeArrowheads="1" noChangeShapeType="1" noTextEdit="1"/>
              </p:cNvSpPr>
              <p:nvPr/>
            </p:nvSpPr>
            <p:spPr>
              <a:xfrm>
                <a:off x="4886666" y="3277948"/>
                <a:ext cx="1533184" cy="1143064"/>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26D5CD50-F8CE-4132-B75E-DF08794CBC37}"/>
                  </a:ext>
                </a:extLst>
              </p:cNvPr>
              <p:cNvSpPr/>
              <p:nvPr/>
            </p:nvSpPr>
            <p:spPr>
              <a:xfrm>
                <a:off x="4886665" y="4615063"/>
                <a:ext cx="1685585" cy="108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3200" i="1" smtClean="0">
                              <a:solidFill>
                                <a:srgbClr val="002060"/>
                              </a:solidFill>
                              <a:latin typeface="Cambria Math" panose="02040503050406030204" pitchFamily="18" charset="0"/>
                            </a:rPr>
                          </m:ctrlPr>
                        </m:sSubPr>
                        <m:e>
                          <m:r>
                            <m:rPr>
                              <m:sty m:val="p"/>
                            </m:rPr>
                            <a:rPr lang="en-GB" sz="3200" b="0" i="1" smtClean="0">
                              <a:solidFill>
                                <a:srgbClr val="002060"/>
                              </a:solidFill>
                              <a:latin typeface="Cambria Math" panose="02040503050406030204" pitchFamily="18" charset="0"/>
                            </a:rPr>
                            <m:t>P</m:t>
                          </m:r>
                        </m:e>
                        <m:sub>
                          <m:r>
                            <a:rPr lang="en-GB" sz="3200" b="0" i="0" smtClean="0">
                              <a:solidFill>
                                <a:srgbClr val="002060"/>
                              </a:solidFill>
                              <a:latin typeface="Cambria Math" panose="02040503050406030204" pitchFamily="18" charset="0"/>
                            </a:rPr>
                            <m:t>0</m:t>
                          </m:r>
                        </m:sub>
                      </m:sSub>
                      <m:r>
                        <a:rPr lang="en-GB" sz="3200" b="0" i="1" smtClean="0">
                          <a:solidFill>
                            <a:srgbClr val="002060"/>
                          </a:solidFill>
                          <a:latin typeface="Cambria Math" panose="02040503050406030204" pitchFamily="18" charset="0"/>
                        </a:rPr>
                        <m:t>=</m:t>
                      </m:r>
                      <m:f>
                        <m:fPr>
                          <m:ctrlPr>
                            <a:rPr lang="en-IN" sz="3200" b="0" i="1" smtClean="0">
                              <a:solidFill>
                                <a:srgbClr val="002060"/>
                              </a:solidFill>
                              <a:latin typeface="Cambria Math" panose="02040503050406030204" pitchFamily="18" charset="0"/>
                            </a:rPr>
                          </m:ctrlPr>
                        </m:fPr>
                        <m:num>
                          <m:r>
                            <a:rPr lang="en-GB" sz="3200" i="1">
                              <a:solidFill>
                                <a:srgbClr val="002060"/>
                              </a:solidFill>
                              <a:latin typeface="Cambria Math" panose="02040503050406030204" pitchFamily="18" charset="0"/>
                            </a:rPr>
                            <m:t>7</m:t>
                          </m:r>
                        </m:num>
                        <m:den>
                          <m:r>
                            <a:rPr lang="en-IN" sz="3200" b="0" i="1" smtClean="0">
                              <a:solidFill>
                                <a:srgbClr val="002060"/>
                              </a:solidFill>
                              <a:latin typeface="Cambria Math" panose="02040503050406030204" pitchFamily="18" charset="0"/>
                            </a:rPr>
                            <m:t> 4 </m:t>
                          </m:r>
                        </m:den>
                      </m:f>
                    </m:oMath>
                  </m:oMathPara>
                </a14:m>
                <a:endParaRPr lang="en-GB" sz="3200" dirty="0">
                  <a:solidFill>
                    <a:srgbClr val="002060"/>
                  </a:solidFill>
                  <a:latin typeface="Cambria Math" panose="02040503050406030204" pitchFamily="18" charset="0"/>
                </a:endParaRPr>
              </a:p>
            </p:txBody>
          </p:sp>
        </mc:Choice>
        <mc:Fallback xmlns="">
          <p:sp>
            <p:nvSpPr>
              <p:cNvPr id="33" name="Rectangle 32">
                <a:extLst>
                  <a:ext uri="{FF2B5EF4-FFF2-40B4-BE49-F238E27FC236}">
                    <a16:creationId xmlns:a16="http://schemas.microsoft.com/office/drawing/2014/main" id="{26D5CD50-F8CE-4132-B75E-DF08794CBC37}"/>
                  </a:ext>
                </a:extLst>
              </p:cNvPr>
              <p:cNvSpPr>
                <a:spLocks noRot="1" noChangeAspect="1" noMove="1" noResize="1" noEditPoints="1" noAdjustHandles="1" noChangeArrowheads="1" noChangeShapeType="1" noTextEdit="1"/>
              </p:cNvSpPr>
              <p:nvPr/>
            </p:nvSpPr>
            <p:spPr>
              <a:xfrm>
                <a:off x="4886665" y="4615063"/>
                <a:ext cx="1685585" cy="108000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A64FDCB8-82E1-4E72-89E6-C0976300832F}"/>
                  </a:ext>
                </a:extLst>
              </p:cNvPr>
              <p:cNvSpPr/>
              <p:nvPr/>
            </p:nvSpPr>
            <p:spPr>
              <a:xfrm>
                <a:off x="8748417" y="1972366"/>
                <a:ext cx="1798871" cy="108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3200" i="1" smtClean="0">
                              <a:solidFill>
                                <a:srgbClr val="002060"/>
                              </a:solidFill>
                              <a:latin typeface="Cambria Math" panose="02040503050406030204" pitchFamily="18" charset="0"/>
                            </a:rPr>
                          </m:ctrlPr>
                        </m:sSubPr>
                        <m:e>
                          <m:r>
                            <m:rPr>
                              <m:sty m:val="p"/>
                            </m:rPr>
                            <a:rPr lang="en-GB" sz="3200" b="0" i="1">
                              <a:solidFill>
                                <a:srgbClr val="002060"/>
                              </a:solidFill>
                              <a:latin typeface="Cambria Math" panose="02040503050406030204" pitchFamily="18" charset="0"/>
                            </a:rPr>
                            <m:t>P</m:t>
                          </m:r>
                        </m:e>
                        <m:sub>
                          <m:r>
                            <a:rPr lang="en-GB" sz="3200" b="0" i="1">
                              <a:solidFill>
                                <a:srgbClr val="002060"/>
                              </a:solidFill>
                              <a:latin typeface="Cambria Math" panose="02040503050406030204" pitchFamily="18" charset="0"/>
                            </a:rPr>
                            <m:t>2</m:t>
                          </m:r>
                        </m:sub>
                      </m:sSub>
                      <m:r>
                        <a:rPr lang="en-GB" sz="3200" b="0" i="1" smtClean="0">
                          <a:solidFill>
                            <a:srgbClr val="002060"/>
                          </a:solidFill>
                          <a:latin typeface="Cambria Math" panose="02040503050406030204" pitchFamily="18" charset="0"/>
                        </a:rPr>
                        <m:t>=</m:t>
                      </m:r>
                      <m:r>
                        <a:rPr lang="en-IN" sz="3200" b="0" i="1" smtClean="0">
                          <a:solidFill>
                            <a:srgbClr val="002060"/>
                          </a:solidFill>
                          <a:latin typeface="Cambria Math" panose="02040503050406030204" pitchFamily="18" charset="0"/>
                        </a:rPr>
                        <m:t>−2</m:t>
                      </m:r>
                    </m:oMath>
                  </m:oMathPara>
                </a14:m>
                <a:endParaRPr lang="en-GB" sz="3200" dirty="0">
                  <a:solidFill>
                    <a:srgbClr val="002060"/>
                  </a:solidFill>
                  <a:latin typeface="Cambria Math" panose="02040503050406030204" pitchFamily="18" charset="0"/>
                </a:endParaRPr>
              </a:p>
            </p:txBody>
          </p:sp>
        </mc:Choice>
        <mc:Fallback xmlns="">
          <p:sp>
            <p:nvSpPr>
              <p:cNvPr id="35" name="Rectangle 34">
                <a:extLst>
                  <a:ext uri="{FF2B5EF4-FFF2-40B4-BE49-F238E27FC236}">
                    <a16:creationId xmlns:a16="http://schemas.microsoft.com/office/drawing/2014/main" id="{A64FDCB8-82E1-4E72-89E6-C0976300832F}"/>
                  </a:ext>
                </a:extLst>
              </p:cNvPr>
              <p:cNvSpPr>
                <a:spLocks noRot="1" noChangeAspect="1" noMove="1" noResize="1" noEditPoints="1" noAdjustHandles="1" noChangeArrowheads="1" noChangeShapeType="1" noTextEdit="1"/>
              </p:cNvSpPr>
              <p:nvPr/>
            </p:nvSpPr>
            <p:spPr>
              <a:xfrm>
                <a:off x="8748417" y="1972366"/>
                <a:ext cx="1798871" cy="108000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C600C35-3736-47A2-8546-48833A0AB591}"/>
                  </a:ext>
                </a:extLst>
              </p:cNvPr>
              <p:cNvSpPr txBox="1"/>
              <p:nvPr/>
            </p:nvSpPr>
            <p:spPr>
              <a:xfrm>
                <a:off x="8081212" y="2242366"/>
                <a:ext cx="667205" cy="54000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7" name="TextBox 36">
                <a:extLst>
                  <a:ext uri="{FF2B5EF4-FFF2-40B4-BE49-F238E27FC236}">
                    <a16:creationId xmlns:a16="http://schemas.microsoft.com/office/drawing/2014/main" id="{7C600C35-3736-47A2-8546-48833A0AB591}"/>
                  </a:ext>
                </a:extLst>
              </p:cNvPr>
              <p:cNvSpPr txBox="1">
                <a:spLocks noRot="1" noChangeAspect="1" noMove="1" noResize="1" noEditPoints="1" noAdjustHandles="1" noChangeArrowheads="1" noChangeShapeType="1" noTextEdit="1"/>
              </p:cNvSpPr>
              <p:nvPr/>
            </p:nvSpPr>
            <p:spPr>
              <a:xfrm>
                <a:off x="8081212" y="2242366"/>
                <a:ext cx="667205" cy="540000"/>
              </a:xfrm>
              <a:prstGeom prst="rect">
                <a:avLst/>
              </a:prstGeom>
              <a:blipFill>
                <a:blip r:embed="rId12"/>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20107901-22F8-4574-B393-79D8EEEA4DC3}"/>
              </a:ext>
            </a:extLst>
          </p:cNvPr>
          <p:cNvCxnSpPr>
            <a:cxnSpLocks/>
          </p:cNvCxnSpPr>
          <p:nvPr/>
        </p:nvCxnSpPr>
        <p:spPr>
          <a:xfrm>
            <a:off x="3957740" y="873516"/>
            <a:ext cx="0" cy="48135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235516-1920-4FB7-AA88-C72C1BD91195}"/>
              </a:ext>
            </a:extLst>
          </p:cNvPr>
          <p:cNvCxnSpPr>
            <a:cxnSpLocks/>
          </p:cNvCxnSpPr>
          <p:nvPr/>
        </p:nvCxnSpPr>
        <p:spPr>
          <a:xfrm>
            <a:off x="8000352" y="873516"/>
            <a:ext cx="0" cy="48135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37F0597-0926-476C-92C1-2364D0B11774}"/>
                  </a:ext>
                </a:extLst>
              </p:cNvPr>
              <p:cNvSpPr/>
              <p:nvPr/>
            </p:nvSpPr>
            <p:spPr>
              <a:xfrm>
                <a:off x="6243541" y="3325080"/>
                <a:ext cx="1105234" cy="1143064"/>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d>
                        <m:dPr>
                          <m:ctrlPr>
                            <a:rPr lang="en-IN" sz="3200" i="1">
                              <a:solidFill>
                                <a:srgbClr val="002060"/>
                              </a:solidFill>
                              <a:latin typeface="Cambria Math" panose="02040503050406030204" pitchFamily="18" charset="0"/>
                            </a:rPr>
                          </m:ctrlPr>
                        </m:dPr>
                        <m:e>
                          <m:f>
                            <m:fPr>
                              <m:ctrlPr>
                                <a:rPr lang="en-IN" sz="3200" i="1">
                                  <a:solidFill>
                                    <a:srgbClr val="002060"/>
                                  </a:solidFill>
                                  <a:latin typeface="Cambria Math" panose="02040503050406030204" pitchFamily="18" charset="0"/>
                                </a:rPr>
                              </m:ctrlPr>
                            </m:fPr>
                            <m:num>
                              <m:r>
                                <a:rPr lang="en-GB" sz="3200">
                                  <a:solidFill>
                                    <a:srgbClr val="002060"/>
                                  </a:solidFill>
                                  <a:latin typeface="Cambria Math" panose="02040503050406030204" pitchFamily="18" charset="0"/>
                                </a:rPr>
                                <m:t>1</m:t>
                              </m:r>
                            </m:num>
                            <m:den>
                              <m:r>
                                <a:rPr lang="en-IN" sz="3200">
                                  <a:solidFill>
                                    <a:srgbClr val="002060"/>
                                  </a:solidFill>
                                  <a:latin typeface="Cambria Math" panose="02040503050406030204" pitchFamily="18" charset="0"/>
                                </a:rPr>
                                <m:t> 2 </m:t>
                              </m:r>
                            </m:den>
                          </m:f>
                        </m:e>
                      </m:d>
                    </m:oMath>
                  </m:oMathPara>
                </a14:m>
                <a:endParaRPr lang="en-GB" sz="3200" dirty="0">
                  <a:solidFill>
                    <a:srgbClr val="002060"/>
                  </a:solidFill>
                  <a:latin typeface="Cambria Math" panose="02040503050406030204" pitchFamily="18" charset="0"/>
                </a:endParaRPr>
              </a:p>
            </p:txBody>
          </p:sp>
        </mc:Choice>
        <mc:Fallback xmlns="">
          <p:sp>
            <p:nvSpPr>
              <p:cNvPr id="18" name="Rectangle 17">
                <a:extLst>
                  <a:ext uri="{FF2B5EF4-FFF2-40B4-BE49-F238E27FC236}">
                    <a16:creationId xmlns:a16="http://schemas.microsoft.com/office/drawing/2014/main" id="{737F0597-0926-476C-92C1-2364D0B11774}"/>
                  </a:ext>
                </a:extLst>
              </p:cNvPr>
              <p:cNvSpPr>
                <a:spLocks noRot="1" noChangeAspect="1" noMove="1" noResize="1" noEditPoints="1" noAdjustHandles="1" noChangeArrowheads="1" noChangeShapeType="1" noTextEdit="1"/>
              </p:cNvSpPr>
              <p:nvPr/>
            </p:nvSpPr>
            <p:spPr>
              <a:xfrm>
                <a:off x="6243541" y="3325080"/>
                <a:ext cx="1105234" cy="1143064"/>
              </a:xfrm>
              <a:prstGeom prst="rect">
                <a:avLst/>
              </a:prstGeom>
              <a:blipFill>
                <a:blip r:embed="rId1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019077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4" grpId="0"/>
      <p:bldP spid="25" grpId="0"/>
      <p:bldP spid="31" grpId="0"/>
      <p:bldP spid="33" grpId="0"/>
      <p:bldP spid="35" grpId="0"/>
      <p:bldP spid="3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90CEA31-1C1D-4EA0-9826-BDF0D2282176}"/>
                  </a:ext>
                </a:extLst>
              </p:cNvPr>
              <p:cNvSpPr/>
              <p:nvPr/>
            </p:nvSpPr>
            <p:spPr>
              <a:xfrm>
                <a:off x="9012553" y="781705"/>
                <a:ext cx="1472727" cy="803305"/>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a:solidFill>
                                <a:schemeClr val="bg1"/>
                              </a:solidFill>
                              <a:latin typeface="Cambria Math" panose="02040503050406030204" pitchFamily="18" charset="0"/>
                            </a:rPr>
                          </m:ctrlPr>
                        </m:sSubPr>
                        <m:e>
                          <m:r>
                            <m:rPr>
                              <m:sty m:val="p"/>
                            </m:rPr>
                            <a:rPr lang="en-GB" sz="2400">
                              <a:solidFill>
                                <a:schemeClr val="bg1"/>
                              </a:solidFill>
                              <a:latin typeface="Cambria Math" panose="02040503050406030204" pitchFamily="18" charset="0"/>
                            </a:rPr>
                            <m:t>P</m:t>
                          </m:r>
                        </m:e>
                        <m:sub>
                          <m:r>
                            <a:rPr lang="en-GB" sz="2400">
                              <a:solidFill>
                                <a:schemeClr val="bg1"/>
                              </a:solidFill>
                              <a:latin typeface="Cambria Math" panose="02040503050406030204" pitchFamily="18" charset="0"/>
                            </a:rPr>
                            <m:t>1</m:t>
                          </m:r>
                        </m:sub>
                      </m:sSub>
                      <m:r>
                        <a:rPr lang="en-GB" sz="2400">
                          <a:solidFill>
                            <a:schemeClr val="bg1"/>
                          </a:solidFill>
                          <a:latin typeface="Cambria Math" panose="02040503050406030204" pitchFamily="18" charset="0"/>
                        </a:rPr>
                        <m:t>=</m:t>
                      </m:r>
                      <m:f>
                        <m:fPr>
                          <m:ctrlPr>
                            <a:rPr lang="en-IN" sz="2400" i="1">
                              <a:solidFill>
                                <a:schemeClr val="bg1"/>
                              </a:solidFill>
                              <a:latin typeface="Cambria Math" panose="02040503050406030204" pitchFamily="18" charset="0"/>
                            </a:rPr>
                          </m:ctrlPr>
                        </m:fPr>
                        <m:num>
                          <m:r>
                            <a:rPr lang="en-GB" sz="2400">
                              <a:solidFill>
                                <a:schemeClr val="bg1"/>
                              </a:solidFill>
                              <a:latin typeface="Cambria Math" panose="02040503050406030204" pitchFamily="18" charset="0"/>
                            </a:rPr>
                            <m:t>1</m:t>
                          </m:r>
                        </m:num>
                        <m:den>
                          <m:r>
                            <a:rPr lang="en-IN" sz="2400">
                              <a:solidFill>
                                <a:schemeClr val="bg1"/>
                              </a:solidFill>
                              <a:latin typeface="Cambria Math" panose="02040503050406030204" pitchFamily="18" charset="0"/>
                            </a:rPr>
                            <m:t> 2 </m:t>
                          </m:r>
                        </m:den>
                      </m:f>
                    </m:oMath>
                  </m:oMathPara>
                </a14:m>
                <a:endParaRPr lang="en-GB" sz="2400" dirty="0">
                  <a:solidFill>
                    <a:schemeClr val="bg1"/>
                  </a:solidFill>
                </a:endParaRPr>
              </a:p>
            </p:txBody>
          </p:sp>
        </mc:Choice>
        <mc:Fallback xmlns="">
          <p:sp>
            <p:nvSpPr>
              <p:cNvPr id="21" name="Rectangle 20">
                <a:extLst>
                  <a:ext uri="{FF2B5EF4-FFF2-40B4-BE49-F238E27FC236}">
                    <a16:creationId xmlns:a16="http://schemas.microsoft.com/office/drawing/2014/main" id="{390CEA31-1C1D-4EA0-9826-BDF0D2282176}"/>
                  </a:ext>
                </a:extLst>
              </p:cNvPr>
              <p:cNvSpPr>
                <a:spLocks noRot="1" noChangeAspect="1" noMove="1" noResize="1" noEditPoints="1" noAdjustHandles="1" noChangeArrowheads="1" noChangeShapeType="1" noTextEdit="1"/>
              </p:cNvSpPr>
              <p:nvPr/>
            </p:nvSpPr>
            <p:spPr>
              <a:xfrm>
                <a:off x="9012553" y="781705"/>
                <a:ext cx="1472727" cy="803305"/>
              </a:xfrm>
              <a:prstGeom prst="rect">
                <a:avLst/>
              </a:prstGeom>
              <a:blipFill>
                <a:blip r:embed="rId2"/>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26D5CD50-F8CE-4132-B75E-DF08794CBC37}"/>
                  </a:ext>
                </a:extLst>
              </p:cNvPr>
              <p:cNvSpPr/>
              <p:nvPr/>
            </p:nvSpPr>
            <p:spPr>
              <a:xfrm>
                <a:off x="7392553" y="781705"/>
                <a:ext cx="1472727" cy="803305"/>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a:solidFill>
                                <a:schemeClr val="bg1"/>
                              </a:solidFill>
                              <a:latin typeface="Cambria Math" panose="02040503050406030204" pitchFamily="18" charset="0"/>
                            </a:rPr>
                          </m:ctrlPr>
                        </m:sSubPr>
                        <m:e>
                          <m:r>
                            <m:rPr>
                              <m:sty m:val="p"/>
                            </m:rPr>
                            <a:rPr lang="en-GB" sz="2400">
                              <a:solidFill>
                                <a:schemeClr val="bg1"/>
                              </a:solidFill>
                              <a:latin typeface="Cambria Math" panose="02040503050406030204" pitchFamily="18" charset="0"/>
                            </a:rPr>
                            <m:t>P</m:t>
                          </m:r>
                        </m:e>
                        <m:sub>
                          <m:r>
                            <a:rPr lang="en-GB" sz="2400">
                              <a:solidFill>
                                <a:schemeClr val="bg1"/>
                              </a:solidFill>
                              <a:latin typeface="Cambria Math" panose="02040503050406030204" pitchFamily="18" charset="0"/>
                            </a:rPr>
                            <m:t>0</m:t>
                          </m:r>
                        </m:sub>
                      </m:sSub>
                      <m:r>
                        <a:rPr lang="en-GB" sz="2400">
                          <a:solidFill>
                            <a:schemeClr val="bg1"/>
                          </a:solidFill>
                          <a:latin typeface="Cambria Math" panose="02040503050406030204" pitchFamily="18" charset="0"/>
                        </a:rPr>
                        <m:t>=</m:t>
                      </m:r>
                      <m:f>
                        <m:fPr>
                          <m:ctrlPr>
                            <a:rPr lang="en-IN" sz="2400" i="1">
                              <a:solidFill>
                                <a:schemeClr val="bg1"/>
                              </a:solidFill>
                              <a:latin typeface="Cambria Math" panose="02040503050406030204" pitchFamily="18" charset="0"/>
                            </a:rPr>
                          </m:ctrlPr>
                        </m:fPr>
                        <m:num>
                          <m:r>
                            <a:rPr lang="en-GB" sz="2400" smtClean="0">
                              <a:solidFill>
                                <a:schemeClr val="bg1"/>
                              </a:solidFill>
                              <a:latin typeface="Cambria Math" panose="02040503050406030204" pitchFamily="18" charset="0"/>
                            </a:rPr>
                            <m:t>7</m:t>
                          </m:r>
                        </m:num>
                        <m:den>
                          <m:r>
                            <a:rPr lang="en-IN" sz="2400">
                              <a:solidFill>
                                <a:schemeClr val="bg1"/>
                              </a:solidFill>
                              <a:latin typeface="Cambria Math" panose="02040503050406030204" pitchFamily="18" charset="0"/>
                            </a:rPr>
                            <m:t> 4 </m:t>
                          </m:r>
                        </m:den>
                      </m:f>
                    </m:oMath>
                  </m:oMathPara>
                </a14:m>
                <a:endParaRPr lang="en-GB" sz="2400" dirty="0">
                  <a:solidFill>
                    <a:schemeClr val="bg1"/>
                  </a:solidFill>
                </a:endParaRPr>
              </a:p>
            </p:txBody>
          </p:sp>
        </mc:Choice>
        <mc:Fallback xmlns="">
          <p:sp>
            <p:nvSpPr>
              <p:cNvPr id="33" name="Rectangle 32">
                <a:extLst>
                  <a:ext uri="{FF2B5EF4-FFF2-40B4-BE49-F238E27FC236}">
                    <a16:creationId xmlns:a16="http://schemas.microsoft.com/office/drawing/2014/main" id="{26D5CD50-F8CE-4132-B75E-DF08794CBC37}"/>
                  </a:ext>
                </a:extLst>
              </p:cNvPr>
              <p:cNvSpPr>
                <a:spLocks noRot="1" noChangeAspect="1" noMove="1" noResize="1" noEditPoints="1" noAdjustHandles="1" noChangeArrowheads="1" noChangeShapeType="1" noTextEdit="1"/>
              </p:cNvSpPr>
              <p:nvPr/>
            </p:nvSpPr>
            <p:spPr>
              <a:xfrm>
                <a:off x="7392553" y="781705"/>
                <a:ext cx="1472727" cy="803305"/>
              </a:xfrm>
              <a:prstGeom prst="rect">
                <a:avLst/>
              </a:prstGeom>
              <a:blipFill>
                <a:blip r:embed="rId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A64FDCB8-82E1-4E72-89E6-C0976300832F}"/>
                  </a:ext>
                </a:extLst>
              </p:cNvPr>
              <p:cNvSpPr/>
              <p:nvPr/>
            </p:nvSpPr>
            <p:spPr>
              <a:xfrm>
                <a:off x="10632553" y="781705"/>
                <a:ext cx="1472727" cy="803305"/>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a:solidFill>
                                <a:schemeClr val="bg1"/>
                              </a:solidFill>
                              <a:latin typeface="Cambria Math" panose="02040503050406030204" pitchFamily="18" charset="0"/>
                            </a:rPr>
                          </m:ctrlPr>
                        </m:sSubPr>
                        <m:e>
                          <m:r>
                            <m:rPr>
                              <m:sty m:val="p"/>
                            </m:rPr>
                            <a:rPr lang="en-GB" sz="2400">
                              <a:solidFill>
                                <a:schemeClr val="bg1"/>
                              </a:solidFill>
                              <a:latin typeface="Cambria Math" panose="02040503050406030204" pitchFamily="18" charset="0"/>
                            </a:rPr>
                            <m:t>P</m:t>
                          </m:r>
                        </m:e>
                        <m:sub>
                          <m:r>
                            <a:rPr lang="en-GB" sz="2400">
                              <a:solidFill>
                                <a:schemeClr val="bg1"/>
                              </a:solidFill>
                              <a:latin typeface="Cambria Math" panose="02040503050406030204" pitchFamily="18" charset="0"/>
                            </a:rPr>
                            <m:t>2</m:t>
                          </m:r>
                        </m:sub>
                      </m:sSub>
                      <m:r>
                        <a:rPr lang="en-GB" sz="2400">
                          <a:solidFill>
                            <a:schemeClr val="bg1"/>
                          </a:solidFill>
                          <a:latin typeface="Cambria Math" panose="02040503050406030204" pitchFamily="18" charset="0"/>
                        </a:rPr>
                        <m:t>=</m:t>
                      </m:r>
                      <m:r>
                        <a:rPr lang="en-IN" sz="2400">
                          <a:solidFill>
                            <a:schemeClr val="bg1"/>
                          </a:solidFill>
                          <a:latin typeface="Cambria Math" panose="02040503050406030204" pitchFamily="18" charset="0"/>
                        </a:rPr>
                        <m:t>−2</m:t>
                      </m:r>
                    </m:oMath>
                  </m:oMathPara>
                </a14:m>
                <a:endParaRPr lang="en-GB" sz="2400" dirty="0">
                  <a:solidFill>
                    <a:schemeClr val="bg1"/>
                  </a:solidFill>
                </a:endParaRPr>
              </a:p>
            </p:txBody>
          </p:sp>
        </mc:Choice>
        <mc:Fallback xmlns="">
          <p:sp>
            <p:nvSpPr>
              <p:cNvPr id="35" name="Rectangle 34">
                <a:extLst>
                  <a:ext uri="{FF2B5EF4-FFF2-40B4-BE49-F238E27FC236}">
                    <a16:creationId xmlns:a16="http://schemas.microsoft.com/office/drawing/2014/main" id="{A64FDCB8-82E1-4E72-89E6-C0976300832F}"/>
                  </a:ext>
                </a:extLst>
              </p:cNvPr>
              <p:cNvSpPr>
                <a:spLocks noRot="1" noChangeAspect="1" noMove="1" noResize="1" noEditPoints="1" noAdjustHandles="1" noChangeArrowheads="1" noChangeShapeType="1" noTextEdit="1"/>
              </p:cNvSpPr>
              <p:nvPr/>
            </p:nvSpPr>
            <p:spPr>
              <a:xfrm>
                <a:off x="10632553" y="781705"/>
                <a:ext cx="1472727" cy="803305"/>
              </a:xfrm>
              <a:prstGeom prst="rect">
                <a:avLst/>
              </a:prstGeom>
              <a:blipFill>
                <a:blip r:embed="rId4"/>
                <a:stretch>
                  <a:fillRect/>
                </a:stretch>
              </a:blipFill>
              <a:ln>
                <a:noFill/>
              </a:ln>
            </p:spPr>
            <p:txBody>
              <a:bodyPr/>
              <a:lstStyle/>
              <a:p>
                <a:r>
                  <a:rPr lang="en-IN">
                    <a:noFill/>
                  </a:rPr>
                  <a:t> </a:t>
                </a:r>
              </a:p>
            </p:txBody>
          </p:sp>
        </mc:Fallback>
      </mc:AlternateContent>
      <p:sp>
        <p:nvSpPr>
          <p:cNvPr id="40" name="TextBox 39">
            <a:extLst>
              <a:ext uri="{FF2B5EF4-FFF2-40B4-BE49-F238E27FC236}">
                <a16:creationId xmlns:a16="http://schemas.microsoft.com/office/drawing/2014/main" id="{3C04C01D-AE1B-4B1F-B0BB-D4BB436149EA}"/>
              </a:ext>
            </a:extLst>
          </p:cNvPr>
          <p:cNvSpPr txBox="1"/>
          <p:nvPr/>
        </p:nvSpPr>
        <p:spPr>
          <a:xfrm>
            <a:off x="1714623" y="899756"/>
            <a:ext cx="982431" cy="523220"/>
          </a:xfrm>
          <a:prstGeom prst="rect">
            <a:avLst/>
          </a:prstGeom>
          <a:noFill/>
        </p:spPr>
        <p:txBody>
          <a:bodyPr wrap="square">
            <a:spAutoFit/>
          </a:bodyPr>
          <a:lstStyle/>
          <a:p>
            <a:r>
              <a:rPr lang="en-GB" sz="2800" dirty="0">
                <a:solidFill>
                  <a:srgbClr val="002060"/>
                </a:solidFill>
              </a:rPr>
              <a:t>Now, </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17C38FC-59A6-495F-9976-FF45AD085649}"/>
                  </a:ext>
                </a:extLst>
              </p:cNvPr>
              <p:cNvSpPr txBox="1"/>
              <p:nvPr/>
            </p:nvSpPr>
            <p:spPr>
              <a:xfrm>
                <a:off x="1714623" y="1548496"/>
                <a:ext cx="3972347" cy="614399"/>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sSubSup>
                        <m:sSubSupPr>
                          <m:ctrlPr>
                            <a:rPr lang="en-IN" sz="2800" i="1" smtClean="0">
                              <a:solidFill>
                                <a:srgbClr val="002060"/>
                              </a:solidFill>
                              <a:latin typeface="Cambria Math" panose="02040503050406030204" pitchFamily="18" charset="0"/>
                            </a:rPr>
                          </m:ctrlPr>
                        </m:sSubSupPr>
                        <m:e>
                          <m:r>
                            <m:rPr>
                              <m:sty m:val="p"/>
                            </m:rPr>
                            <a:rPr lang="en-IN" sz="2800" i="0">
                              <a:solidFill>
                                <a:srgbClr val="002060"/>
                              </a:solidFill>
                              <a:latin typeface="Cambria Math" panose="02040503050406030204" pitchFamily="18" charset="0"/>
                            </a:rPr>
                            <m:t>a</m:t>
                          </m:r>
                        </m:e>
                        <m:sub>
                          <m:r>
                            <m:rPr>
                              <m:sty m:val="p"/>
                            </m:rPr>
                            <a:rPr lang="en-IN" sz="2800" i="0">
                              <a:solidFill>
                                <a:srgbClr val="002060"/>
                              </a:solidFill>
                              <a:latin typeface="Cambria Math" panose="02040503050406030204" pitchFamily="18" charset="0"/>
                            </a:rPr>
                            <m:t>n</m:t>
                          </m:r>
                        </m:sub>
                        <m:sup>
                          <m:d>
                            <m:dPr>
                              <m:ctrlPr>
                                <a:rPr lang="en-IN" sz="2800" i="1">
                                  <a:solidFill>
                                    <a:srgbClr val="002060"/>
                                  </a:solidFill>
                                  <a:latin typeface="Cambria Math" panose="02040503050406030204" pitchFamily="18" charset="0"/>
                                </a:rPr>
                              </m:ctrlPr>
                            </m:dPr>
                            <m:e>
                              <m:r>
                                <m:rPr>
                                  <m:sty m:val="p"/>
                                </m:rPr>
                                <a:rPr lang="en-IN" sz="2800" i="0">
                                  <a:solidFill>
                                    <a:srgbClr val="002060"/>
                                  </a:solidFill>
                                  <a:latin typeface="Cambria Math" panose="02040503050406030204" pitchFamily="18" charset="0"/>
                                </a:rPr>
                                <m:t>p</m:t>
                              </m:r>
                            </m:e>
                          </m:d>
                        </m:sup>
                      </m:sSubSup>
                      <m:r>
                        <a:rPr lang="en-IN" sz="2800" b="0" i="0" smtClean="0">
                          <a:solidFill>
                            <a:srgbClr val="002060"/>
                          </a:solidFill>
                          <a:latin typeface="Cambria Math" panose="02040503050406030204" pitchFamily="18" charset="0"/>
                        </a:rPr>
                        <m:t>=</m:t>
                      </m:r>
                      <m:sSub>
                        <m:sSubPr>
                          <m:ctrlPr>
                            <a:rPr lang="en-IN" sz="2800" i="1" smtClean="0">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0</m:t>
                          </m:r>
                        </m:sub>
                      </m:sSub>
                      <m:r>
                        <a:rPr lang="en-IN" sz="2800" i="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1</m:t>
                          </m:r>
                        </m:sub>
                      </m:sSub>
                      <m:r>
                        <m:rPr>
                          <m:sty m:val="p"/>
                        </m:rPr>
                        <a:rPr lang="en-IN"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 </m:t>
                      </m:r>
                      <m:sSub>
                        <m:sSubPr>
                          <m:ctrlPr>
                            <a:rPr lang="en-IN" sz="2800" i="1">
                              <a:solidFill>
                                <a:srgbClr val="002060"/>
                              </a:solidFill>
                              <a:latin typeface="Cambria Math" panose="02040503050406030204" pitchFamily="18" charset="0"/>
                            </a:rPr>
                          </m:ctrlPr>
                        </m:sSubPr>
                        <m:e>
                          <m:r>
                            <m:rPr>
                              <m:sty m:val="p"/>
                            </m:rPr>
                            <a:rPr lang="en-IN" sz="2800" i="0">
                              <a:solidFill>
                                <a:srgbClr val="002060"/>
                              </a:solidFill>
                              <a:latin typeface="Cambria Math" panose="02040503050406030204" pitchFamily="18" charset="0"/>
                            </a:rPr>
                            <m:t>P</m:t>
                          </m:r>
                        </m:e>
                        <m:sub>
                          <m:r>
                            <a:rPr lang="en-IN" sz="2800" i="0">
                              <a:solidFill>
                                <a:srgbClr val="002060"/>
                              </a:solidFill>
                              <a:latin typeface="Cambria Math" panose="02040503050406030204" pitchFamily="18" charset="0"/>
                            </a:rPr>
                            <m:t>0</m:t>
                          </m:r>
                        </m:sub>
                      </m:sSub>
                      <m:r>
                        <a:rPr lang="en-IN" sz="2800" i="0">
                          <a:solidFill>
                            <a:srgbClr val="002060"/>
                          </a:solidFill>
                          <a:latin typeface="Cambria Math" panose="02040503050406030204" pitchFamily="18" charset="0"/>
                        </a:rPr>
                        <m:t> </m:t>
                      </m:r>
                      <m:r>
                        <m:rPr>
                          <m:sty m:val="p"/>
                        </m:rPr>
                        <a:rPr lang="en-IN" sz="2800" i="0">
                          <a:solidFill>
                            <a:srgbClr val="002060"/>
                          </a:solidFill>
                          <a:latin typeface="Cambria Math" panose="02040503050406030204" pitchFamily="18" charset="0"/>
                        </a:rPr>
                        <m:t>n</m:t>
                      </m:r>
                      <m:r>
                        <a:rPr lang="en-IN" sz="2800" i="0">
                          <a:solidFill>
                            <a:srgbClr val="002060"/>
                          </a:solidFill>
                          <a:latin typeface="Cambria Math" panose="02040503050406030204" pitchFamily="18" charset="0"/>
                        </a:rPr>
                        <m:t> </m:t>
                      </m:r>
                      <m:sSup>
                        <m:sSupPr>
                          <m:ctrlPr>
                            <a:rPr lang="en-IN" sz="2800" i="1">
                              <a:solidFill>
                                <a:srgbClr val="002060"/>
                              </a:solidFill>
                              <a:latin typeface="Cambria Math" panose="02040503050406030204" pitchFamily="18" charset="0"/>
                            </a:rPr>
                          </m:ctrlPr>
                        </m:sSupPr>
                        <m:e>
                          <m:r>
                            <a:rPr lang="en-IN" sz="2800" i="0">
                              <a:solidFill>
                                <a:srgbClr val="002060"/>
                              </a:solidFill>
                              <a:latin typeface="Cambria Math" panose="02040503050406030204" pitchFamily="18" charset="0"/>
                            </a:rPr>
                            <m:t>2</m:t>
                          </m:r>
                        </m:e>
                        <m:sup>
                          <m:r>
                            <m:rPr>
                              <m:sty m:val="p"/>
                            </m:rPr>
                            <a:rPr lang="en-IN" sz="2800" i="0">
                              <a:solidFill>
                                <a:srgbClr val="002060"/>
                              </a:solidFill>
                              <a:latin typeface="Cambria Math" panose="02040503050406030204" pitchFamily="18" charset="0"/>
                            </a:rPr>
                            <m:t>n</m:t>
                          </m:r>
                        </m:sup>
                      </m:sSup>
                    </m:oMath>
                  </m:oMathPara>
                </a14:m>
                <a:endParaRPr lang="en-GB" sz="2800" dirty="0">
                  <a:solidFill>
                    <a:srgbClr val="002060"/>
                  </a:solidFill>
                </a:endParaRPr>
              </a:p>
            </p:txBody>
          </p:sp>
        </mc:Choice>
        <mc:Fallback xmlns="">
          <p:sp>
            <p:nvSpPr>
              <p:cNvPr id="45" name="TextBox 44">
                <a:extLst>
                  <a:ext uri="{FF2B5EF4-FFF2-40B4-BE49-F238E27FC236}">
                    <a16:creationId xmlns:a16="http://schemas.microsoft.com/office/drawing/2014/main" id="{617C38FC-59A6-495F-9976-FF45AD085649}"/>
                  </a:ext>
                </a:extLst>
              </p:cNvPr>
              <p:cNvSpPr txBox="1">
                <a:spLocks noRot="1" noChangeAspect="1" noMove="1" noResize="1" noEditPoints="1" noAdjustHandles="1" noChangeArrowheads="1" noChangeShapeType="1" noTextEdit="1"/>
              </p:cNvSpPr>
              <p:nvPr/>
            </p:nvSpPr>
            <p:spPr>
              <a:xfrm>
                <a:off x="1714623" y="1548496"/>
                <a:ext cx="3972347" cy="61439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5AFC9935-49EF-490B-861D-5758E9EC1A75}"/>
                  </a:ext>
                </a:extLst>
              </p:cNvPr>
              <p:cNvSpPr txBox="1"/>
              <p:nvPr/>
            </p:nvSpPr>
            <p:spPr>
              <a:xfrm>
                <a:off x="1726601" y="2597740"/>
                <a:ext cx="729032" cy="614399"/>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sSubSup>
                        <m:sSubSupPr>
                          <m:ctrlPr>
                            <a:rPr lang="en-IN" sz="2800" b="1" i="1" smtClean="0">
                              <a:solidFill>
                                <a:srgbClr val="FF0000"/>
                              </a:solidFill>
                              <a:latin typeface="Cambria Math" panose="02040503050406030204" pitchFamily="18" charset="0"/>
                            </a:rPr>
                          </m:ctrlPr>
                        </m:sSubSupPr>
                        <m:e>
                          <m:r>
                            <a:rPr lang="en-IN" sz="2800" b="1" i="0">
                              <a:solidFill>
                                <a:srgbClr val="FF0000"/>
                              </a:solidFill>
                              <a:latin typeface="Cambria Math" panose="02040503050406030204" pitchFamily="18" charset="0"/>
                            </a:rPr>
                            <m:t>𝐚</m:t>
                          </m:r>
                        </m:e>
                        <m:sub>
                          <m:r>
                            <a:rPr lang="en-IN" sz="2800" b="1" i="0">
                              <a:solidFill>
                                <a:srgbClr val="FF0000"/>
                              </a:solidFill>
                              <a:latin typeface="Cambria Math" panose="02040503050406030204" pitchFamily="18" charset="0"/>
                            </a:rPr>
                            <m:t>𝐧</m:t>
                          </m:r>
                        </m:sub>
                        <m:sup>
                          <m:d>
                            <m:dPr>
                              <m:ctrlPr>
                                <a:rPr lang="en-IN" sz="2800" b="1" i="1">
                                  <a:solidFill>
                                    <a:srgbClr val="FF0000"/>
                                  </a:solidFill>
                                  <a:latin typeface="Cambria Math" panose="02040503050406030204" pitchFamily="18" charset="0"/>
                                </a:rPr>
                              </m:ctrlPr>
                            </m:dPr>
                            <m:e>
                              <m:r>
                                <a:rPr lang="en-IN" sz="2800" b="1" i="0">
                                  <a:solidFill>
                                    <a:srgbClr val="FF0000"/>
                                  </a:solidFill>
                                  <a:latin typeface="Cambria Math" panose="02040503050406030204" pitchFamily="18" charset="0"/>
                                </a:rPr>
                                <m:t>𝐩</m:t>
                              </m:r>
                            </m:e>
                          </m:d>
                        </m:sup>
                      </m:sSubSup>
                    </m:oMath>
                  </m:oMathPara>
                </a14:m>
                <a:endParaRPr lang="en-GB" sz="2800" b="1" dirty="0">
                  <a:solidFill>
                    <a:srgbClr val="FF0000"/>
                  </a:solidFill>
                </a:endParaRPr>
              </a:p>
            </p:txBody>
          </p:sp>
        </mc:Choice>
        <mc:Fallback xmlns="">
          <p:sp>
            <p:nvSpPr>
              <p:cNvPr id="48" name="TextBox 47">
                <a:extLst>
                  <a:ext uri="{FF2B5EF4-FFF2-40B4-BE49-F238E27FC236}">
                    <a16:creationId xmlns:a16="http://schemas.microsoft.com/office/drawing/2014/main" id="{5AFC9935-49EF-490B-861D-5758E9EC1A75}"/>
                  </a:ext>
                </a:extLst>
              </p:cNvPr>
              <p:cNvSpPr txBox="1">
                <a:spLocks noRot="1" noChangeAspect="1" noMove="1" noResize="1" noEditPoints="1" noAdjustHandles="1" noChangeArrowheads="1" noChangeShapeType="1" noTextEdit="1"/>
              </p:cNvSpPr>
              <p:nvPr/>
            </p:nvSpPr>
            <p:spPr>
              <a:xfrm>
                <a:off x="1726601" y="2597740"/>
                <a:ext cx="729032" cy="61439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EA3806E-4A55-4F7C-A1D2-DAE5CC98117D}"/>
                  </a:ext>
                </a:extLst>
              </p:cNvPr>
              <p:cNvSpPr txBox="1"/>
              <p:nvPr/>
            </p:nvSpPr>
            <p:spPr>
              <a:xfrm>
                <a:off x="2401089" y="2462239"/>
                <a:ext cx="936471" cy="89614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IN" sz="2800" b="1" i="1" smtClean="0">
                          <a:solidFill>
                            <a:srgbClr val="FF0000"/>
                          </a:solidFill>
                          <a:latin typeface="Cambria Math" panose="02040503050406030204" pitchFamily="18" charset="0"/>
                        </a:rPr>
                        <m:t>=</m:t>
                      </m:r>
                      <m:f>
                        <m:fPr>
                          <m:ctrlPr>
                            <a:rPr lang="en-IN" sz="2800" b="1" i="1" smtClean="0">
                              <a:solidFill>
                                <a:srgbClr val="FF0000"/>
                              </a:solidFill>
                              <a:latin typeface="Cambria Math" panose="02040503050406030204" pitchFamily="18" charset="0"/>
                            </a:rPr>
                          </m:ctrlPr>
                        </m:fPr>
                        <m:num>
                          <m:r>
                            <a:rPr lang="en-IN" sz="2800" b="1" i="1" smtClean="0">
                              <a:solidFill>
                                <a:srgbClr val="FF0000"/>
                              </a:solidFill>
                              <a:latin typeface="Cambria Math" panose="02040503050406030204" pitchFamily="18" charset="0"/>
                            </a:rPr>
                            <m:t>𝟕</m:t>
                          </m:r>
                        </m:num>
                        <m:den>
                          <m:r>
                            <a:rPr lang="en-IN" sz="2800" b="1" i="1" smtClean="0">
                              <a:solidFill>
                                <a:srgbClr val="FF0000"/>
                              </a:solidFill>
                              <a:latin typeface="Cambria Math" panose="02040503050406030204" pitchFamily="18" charset="0"/>
                            </a:rPr>
                            <m:t> </m:t>
                          </m:r>
                          <m:r>
                            <a:rPr lang="en-IN" sz="2800" b="1" i="1" smtClean="0">
                              <a:solidFill>
                                <a:srgbClr val="FF0000"/>
                              </a:solidFill>
                              <a:latin typeface="Cambria Math" panose="02040503050406030204" pitchFamily="18" charset="0"/>
                            </a:rPr>
                            <m:t>𝟒</m:t>
                          </m:r>
                          <m:r>
                            <a:rPr lang="en-IN" sz="2800" b="1" i="1" smtClean="0">
                              <a:solidFill>
                                <a:srgbClr val="FF0000"/>
                              </a:solidFill>
                              <a:latin typeface="Cambria Math" panose="02040503050406030204" pitchFamily="18" charset="0"/>
                            </a:rPr>
                            <m:t> </m:t>
                          </m:r>
                        </m:den>
                      </m:f>
                    </m:oMath>
                  </m:oMathPara>
                </a14:m>
                <a:endParaRPr lang="en-IN" sz="2800" b="1" dirty="0">
                  <a:solidFill>
                    <a:srgbClr val="FF0000"/>
                  </a:solidFill>
                </a:endParaRPr>
              </a:p>
            </p:txBody>
          </p:sp>
        </mc:Choice>
        <mc:Fallback xmlns="">
          <p:sp>
            <p:nvSpPr>
              <p:cNvPr id="49" name="TextBox 48">
                <a:extLst>
                  <a:ext uri="{FF2B5EF4-FFF2-40B4-BE49-F238E27FC236}">
                    <a16:creationId xmlns:a16="http://schemas.microsoft.com/office/drawing/2014/main" id="{DEA3806E-4A55-4F7C-A1D2-DAE5CC98117D}"/>
                  </a:ext>
                </a:extLst>
              </p:cNvPr>
              <p:cNvSpPr txBox="1">
                <a:spLocks noRot="1" noChangeAspect="1" noMove="1" noResize="1" noEditPoints="1" noAdjustHandles="1" noChangeArrowheads="1" noChangeShapeType="1" noTextEdit="1"/>
              </p:cNvSpPr>
              <p:nvPr/>
            </p:nvSpPr>
            <p:spPr>
              <a:xfrm>
                <a:off x="2401089" y="2462239"/>
                <a:ext cx="936471" cy="89614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FF4ED34-95D4-4369-B253-F73FB39579A6}"/>
                  </a:ext>
                </a:extLst>
              </p:cNvPr>
              <p:cNvSpPr txBox="1"/>
              <p:nvPr/>
            </p:nvSpPr>
            <p:spPr>
              <a:xfrm>
                <a:off x="3263471" y="2461422"/>
                <a:ext cx="1246443" cy="89614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IN" sz="2800" b="1" i="0" smtClean="0">
                          <a:solidFill>
                            <a:srgbClr val="FF0000"/>
                          </a:solidFill>
                          <a:latin typeface="Cambria Math" panose="02040503050406030204" pitchFamily="18" charset="0"/>
                        </a:rPr>
                        <m:t>+ </m:t>
                      </m:r>
                      <m:f>
                        <m:fPr>
                          <m:ctrlPr>
                            <a:rPr lang="en-IN" sz="2800" b="1" i="1" smtClean="0">
                              <a:solidFill>
                                <a:srgbClr val="FF0000"/>
                              </a:solidFill>
                              <a:latin typeface="Cambria Math" panose="02040503050406030204" pitchFamily="18" charset="0"/>
                            </a:rPr>
                          </m:ctrlPr>
                        </m:fPr>
                        <m:num>
                          <m:r>
                            <a:rPr lang="en-IN" sz="2800" b="1" i="0" smtClean="0">
                              <a:solidFill>
                                <a:srgbClr val="FF0000"/>
                              </a:solidFill>
                              <a:latin typeface="Cambria Math" panose="02040503050406030204" pitchFamily="18" charset="0"/>
                            </a:rPr>
                            <m:t>𝟏</m:t>
                          </m:r>
                        </m:num>
                        <m:den>
                          <m:r>
                            <a:rPr lang="en-IN" sz="2800" b="1" i="0" smtClean="0">
                              <a:solidFill>
                                <a:srgbClr val="FF0000"/>
                              </a:solidFill>
                              <a:latin typeface="Cambria Math" panose="02040503050406030204" pitchFamily="18" charset="0"/>
                            </a:rPr>
                            <m:t> </m:t>
                          </m:r>
                          <m:r>
                            <a:rPr lang="en-IN" sz="2800" b="1" i="0" smtClean="0">
                              <a:solidFill>
                                <a:srgbClr val="FF0000"/>
                              </a:solidFill>
                              <a:latin typeface="Cambria Math" panose="02040503050406030204" pitchFamily="18" charset="0"/>
                            </a:rPr>
                            <m:t>𝟐</m:t>
                          </m:r>
                          <m:r>
                            <a:rPr lang="en-IN" sz="2800" b="1" i="0" smtClean="0">
                              <a:solidFill>
                                <a:srgbClr val="FF0000"/>
                              </a:solidFill>
                              <a:latin typeface="Cambria Math" panose="02040503050406030204" pitchFamily="18" charset="0"/>
                            </a:rPr>
                            <m:t> </m:t>
                          </m:r>
                        </m:den>
                      </m:f>
                      <m:r>
                        <a:rPr lang="en-IN" sz="2800" b="1" i="0" smtClean="0">
                          <a:solidFill>
                            <a:srgbClr val="FF0000"/>
                          </a:solidFill>
                          <a:latin typeface="Cambria Math" panose="02040503050406030204" pitchFamily="18" charset="0"/>
                        </a:rPr>
                        <m:t>𝐧</m:t>
                      </m:r>
                    </m:oMath>
                  </m:oMathPara>
                </a14:m>
                <a:endParaRPr lang="en-IN" sz="2800" b="1" dirty="0">
                  <a:solidFill>
                    <a:srgbClr val="FF0000"/>
                  </a:solidFill>
                </a:endParaRPr>
              </a:p>
            </p:txBody>
          </p:sp>
        </mc:Choice>
        <mc:Fallback xmlns="">
          <p:sp>
            <p:nvSpPr>
              <p:cNvPr id="50" name="TextBox 49">
                <a:extLst>
                  <a:ext uri="{FF2B5EF4-FFF2-40B4-BE49-F238E27FC236}">
                    <a16:creationId xmlns:a16="http://schemas.microsoft.com/office/drawing/2014/main" id="{7FF4ED34-95D4-4369-B253-F73FB39579A6}"/>
                  </a:ext>
                </a:extLst>
              </p:cNvPr>
              <p:cNvSpPr txBox="1">
                <a:spLocks noRot="1" noChangeAspect="1" noMove="1" noResize="1" noEditPoints="1" noAdjustHandles="1" noChangeArrowheads="1" noChangeShapeType="1" noTextEdit="1"/>
              </p:cNvSpPr>
              <p:nvPr/>
            </p:nvSpPr>
            <p:spPr>
              <a:xfrm>
                <a:off x="3263471" y="2461422"/>
                <a:ext cx="1246443" cy="896143"/>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EC9DDE8-E38B-43CC-8B60-D6021353FE32}"/>
                  </a:ext>
                </a:extLst>
              </p:cNvPr>
              <p:cNvSpPr txBox="1"/>
              <p:nvPr/>
            </p:nvSpPr>
            <p:spPr>
              <a:xfrm>
                <a:off x="4396077" y="2690955"/>
                <a:ext cx="1246443" cy="523220"/>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IN" sz="2800" b="1" i="0" smtClean="0">
                          <a:solidFill>
                            <a:srgbClr val="FF0000"/>
                          </a:solidFill>
                          <a:latin typeface="Cambria Math" panose="02040503050406030204" pitchFamily="18" charset="0"/>
                        </a:rPr>
                        <m:t>−</m:t>
                      </m:r>
                      <m:r>
                        <a:rPr lang="en-IN" sz="2800" b="1" i="0" smtClean="0">
                          <a:solidFill>
                            <a:srgbClr val="FF0000"/>
                          </a:solidFill>
                          <a:latin typeface="Cambria Math" panose="02040503050406030204" pitchFamily="18" charset="0"/>
                        </a:rPr>
                        <m:t>𝟐𝐧</m:t>
                      </m:r>
                      <m:r>
                        <a:rPr lang="en-IN" sz="2800" b="1" i="0" smtClean="0">
                          <a:solidFill>
                            <a:srgbClr val="FF0000"/>
                          </a:solidFill>
                          <a:latin typeface="Cambria Math" panose="02040503050406030204" pitchFamily="18" charset="0"/>
                        </a:rPr>
                        <m:t> </m:t>
                      </m:r>
                      <m:sSup>
                        <m:sSupPr>
                          <m:ctrlPr>
                            <a:rPr lang="en-IN" sz="2800" b="1" i="1" smtClean="0">
                              <a:solidFill>
                                <a:srgbClr val="FF0000"/>
                              </a:solidFill>
                              <a:latin typeface="Cambria Math" panose="02040503050406030204" pitchFamily="18" charset="0"/>
                            </a:rPr>
                          </m:ctrlPr>
                        </m:sSupPr>
                        <m:e>
                          <m:r>
                            <a:rPr lang="en-IN" sz="2800" b="1" i="0" smtClean="0">
                              <a:solidFill>
                                <a:srgbClr val="FF0000"/>
                              </a:solidFill>
                              <a:latin typeface="Cambria Math" panose="02040503050406030204" pitchFamily="18" charset="0"/>
                            </a:rPr>
                            <m:t>𝟐</m:t>
                          </m:r>
                        </m:e>
                        <m:sup>
                          <m:r>
                            <a:rPr lang="en-IN" sz="2800" b="1" i="0" smtClean="0">
                              <a:solidFill>
                                <a:srgbClr val="FF0000"/>
                              </a:solidFill>
                              <a:latin typeface="Cambria Math" panose="02040503050406030204" pitchFamily="18" charset="0"/>
                            </a:rPr>
                            <m:t>𝐧</m:t>
                          </m:r>
                        </m:sup>
                      </m:sSup>
                    </m:oMath>
                  </m:oMathPara>
                </a14:m>
                <a:endParaRPr lang="en-IN" sz="2800" b="1" dirty="0">
                  <a:solidFill>
                    <a:srgbClr val="FF0000"/>
                  </a:solidFill>
                </a:endParaRPr>
              </a:p>
            </p:txBody>
          </p:sp>
        </mc:Choice>
        <mc:Fallback xmlns="">
          <p:sp>
            <p:nvSpPr>
              <p:cNvPr id="51" name="TextBox 50">
                <a:extLst>
                  <a:ext uri="{FF2B5EF4-FFF2-40B4-BE49-F238E27FC236}">
                    <a16:creationId xmlns:a16="http://schemas.microsoft.com/office/drawing/2014/main" id="{8EC9DDE8-E38B-43CC-8B60-D6021353FE32}"/>
                  </a:ext>
                </a:extLst>
              </p:cNvPr>
              <p:cNvSpPr txBox="1">
                <a:spLocks noRot="1" noChangeAspect="1" noMove="1" noResize="1" noEditPoints="1" noAdjustHandles="1" noChangeArrowheads="1" noChangeShapeType="1" noTextEdit="1"/>
              </p:cNvSpPr>
              <p:nvPr/>
            </p:nvSpPr>
            <p:spPr>
              <a:xfrm>
                <a:off x="4396077" y="2690955"/>
                <a:ext cx="1246443"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2C9FC74-35AA-4757-AD95-5D07EA87DA5A}"/>
                  </a:ext>
                </a:extLst>
              </p:cNvPr>
              <p:cNvSpPr txBox="1"/>
              <p:nvPr/>
            </p:nvSpPr>
            <p:spPr>
              <a:xfrm>
                <a:off x="7034479" y="2578817"/>
                <a:ext cx="3956147" cy="606961"/>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b="1" dirty="0">
                    <a:solidFill>
                      <a:srgbClr val="0070C0"/>
                    </a:solidFill>
                    <a:latin typeface="+mj-lt"/>
                  </a:rPr>
                  <a:t> </a:t>
                </a:r>
                <a14:m>
                  <m:oMath xmlns:m="http://schemas.openxmlformats.org/officeDocument/2006/math">
                    <m:sSubSup>
                      <m:sSubSupPr>
                        <m:ctrlPr>
                          <a:rPr lang="pt-BR" b="1" i="1" dirty="0" smtClean="0">
                            <a:solidFill>
                              <a:srgbClr val="0070C0"/>
                            </a:solidFill>
                            <a:latin typeface="Cambria Math" panose="02040503050406030204" pitchFamily="18" charset="0"/>
                          </a:rPr>
                        </m:ctrlPr>
                      </m:sSubSupPr>
                      <m:e>
                        <m:r>
                          <a:rPr lang="pt-BR" b="1" i="0" dirty="0" smtClean="0">
                            <a:solidFill>
                              <a:srgbClr val="0070C0"/>
                            </a:solidFill>
                            <a:latin typeface="Cambria Math" panose="02040503050406030204" pitchFamily="18" charset="0"/>
                          </a:rPr>
                          <m:t>𝐚</m:t>
                        </m:r>
                      </m:e>
                      <m:sub>
                        <m:r>
                          <a:rPr lang="pt-BR" b="1" i="0" dirty="0" smtClean="0">
                            <a:solidFill>
                              <a:srgbClr val="0070C0"/>
                            </a:solidFill>
                            <a:latin typeface="Cambria Math" panose="02040503050406030204" pitchFamily="18" charset="0"/>
                          </a:rPr>
                          <m:t>𝐧</m:t>
                        </m:r>
                      </m:sub>
                      <m:sup>
                        <m:d>
                          <m:dPr>
                            <m:ctrlPr>
                              <a:rPr lang="pt-BR" b="1" i="1" dirty="0" smtClean="0">
                                <a:solidFill>
                                  <a:srgbClr val="0070C0"/>
                                </a:solidFill>
                                <a:latin typeface="Cambria Math" panose="02040503050406030204" pitchFamily="18" charset="0"/>
                              </a:rPr>
                            </m:ctrlPr>
                          </m:dPr>
                          <m:e>
                            <m:r>
                              <a:rPr lang="pt-BR" b="1" i="0" dirty="0" smtClean="0">
                                <a:solidFill>
                                  <a:srgbClr val="0070C0"/>
                                </a:solidFill>
                                <a:latin typeface="Cambria Math" panose="02040503050406030204" pitchFamily="18" charset="0"/>
                              </a:rPr>
                              <m:t>𝐡</m:t>
                            </m:r>
                          </m:e>
                        </m:d>
                      </m:sup>
                    </m:sSubSup>
                    <m:r>
                      <a:rPr lang="en-IN" b="1" i="0">
                        <a:solidFill>
                          <a:srgbClr val="0070C0"/>
                        </a:solidFill>
                        <a:latin typeface="Cambria Math" panose="02040503050406030204" pitchFamily="18" charset="0"/>
                      </a:rPr>
                      <m:t>=</m:t>
                    </m:r>
                    <m:sSub>
                      <m:sSubPr>
                        <m:ctrlPr>
                          <a:rPr lang="en-IN" b="1" i="1">
                            <a:solidFill>
                              <a:srgbClr val="0070C0"/>
                            </a:solidFill>
                            <a:latin typeface="Cambria Math" panose="02040503050406030204" pitchFamily="18" charset="0"/>
                          </a:rPr>
                        </m:ctrlPr>
                      </m:sSubPr>
                      <m:e>
                        <m:r>
                          <a:rPr lang="en-IN" b="1" i="0">
                            <a:solidFill>
                              <a:srgbClr val="0070C0"/>
                            </a:solidFill>
                            <a:latin typeface="Cambria Math" panose="02040503050406030204" pitchFamily="18" charset="0"/>
                          </a:rPr>
                          <m:t>𝐂</m:t>
                        </m:r>
                      </m:e>
                      <m:sub>
                        <m:r>
                          <a:rPr lang="en-IN" b="1" i="0">
                            <a:solidFill>
                              <a:srgbClr val="0070C0"/>
                            </a:solidFill>
                            <a:latin typeface="Cambria Math" panose="02040503050406030204" pitchFamily="18" charset="0"/>
                          </a:rPr>
                          <m:t>𝟏</m:t>
                        </m:r>
                      </m:sub>
                    </m:sSub>
                    <m:sSup>
                      <m:sSupPr>
                        <m:ctrlPr>
                          <a:rPr lang="en-IN" b="1" i="1">
                            <a:solidFill>
                              <a:srgbClr val="0070C0"/>
                            </a:solidFill>
                            <a:latin typeface="Cambria Math" panose="02040503050406030204" pitchFamily="18" charset="0"/>
                          </a:rPr>
                        </m:ctrlPr>
                      </m:sSupPr>
                      <m:e>
                        <m:d>
                          <m:dPr>
                            <m:ctrlPr>
                              <a:rPr lang="en-IN" b="1" i="1">
                                <a:solidFill>
                                  <a:srgbClr val="0070C0"/>
                                </a:solidFill>
                                <a:latin typeface="Cambria Math" panose="02040503050406030204" pitchFamily="18" charset="0"/>
                              </a:rPr>
                            </m:ctrlPr>
                          </m:dPr>
                          <m:e>
                            <m:r>
                              <a:rPr lang="en-IN" b="1" i="0">
                                <a:solidFill>
                                  <a:srgbClr val="0070C0"/>
                                </a:solidFill>
                                <a:latin typeface="Cambria Math" panose="02040503050406030204" pitchFamily="18" charset="0"/>
                              </a:rPr>
                              <m:t>𝟐</m:t>
                            </m:r>
                          </m:e>
                        </m:d>
                      </m:e>
                      <m:sup>
                        <m:r>
                          <a:rPr lang="en-IN" b="1" i="0">
                            <a:solidFill>
                              <a:srgbClr val="0070C0"/>
                            </a:solidFill>
                            <a:latin typeface="Cambria Math" panose="02040503050406030204" pitchFamily="18" charset="0"/>
                          </a:rPr>
                          <m:t>𝐧</m:t>
                        </m:r>
                      </m:sup>
                    </m:sSup>
                    <m:r>
                      <a:rPr lang="en-IN" b="1" i="0">
                        <a:solidFill>
                          <a:srgbClr val="0070C0"/>
                        </a:solidFill>
                        <a:latin typeface="Cambria Math" panose="02040503050406030204" pitchFamily="18" charset="0"/>
                      </a:rPr>
                      <m:t>+ </m:t>
                    </m:r>
                    <m:sSub>
                      <m:sSubPr>
                        <m:ctrlPr>
                          <a:rPr lang="en-IN" b="1" i="1">
                            <a:solidFill>
                              <a:srgbClr val="0070C0"/>
                            </a:solidFill>
                            <a:latin typeface="Cambria Math" panose="02040503050406030204" pitchFamily="18" charset="0"/>
                          </a:rPr>
                        </m:ctrlPr>
                      </m:sSubPr>
                      <m:e>
                        <m:r>
                          <a:rPr lang="en-IN" b="1" i="0">
                            <a:solidFill>
                              <a:srgbClr val="0070C0"/>
                            </a:solidFill>
                            <a:latin typeface="Cambria Math" panose="02040503050406030204" pitchFamily="18" charset="0"/>
                          </a:rPr>
                          <m:t>𝐂</m:t>
                        </m:r>
                      </m:e>
                      <m:sub>
                        <m:r>
                          <a:rPr lang="en-IN" b="1" i="0">
                            <a:solidFill>
                              <a:srgbClr val="0070C0"/>
                            </a:solidFill>
                            <a:latin typeface="Cambria Math" panose="02040503050406030204" pitchFamily="18" charset="0"/>
                          </a:rPr>
                          <m:t>𝟐</m:t>
                        </m:r>
                      </m:sub>
                    </m:sSub>
                    <m:sSup>
                      <m:sSupPr>
                        <m:ctrlPr>
                          <a:rPr lang="en-IN" b="1" i="1">
                            <a:solidFill>
                              <a:srgbClr val="0070C0"/>
                            </a:solidFill>
                            <a:latin typeface="Cambria Math" panose="02040503050406030204" pitchFamily="18" charset="0"/>
                          </a:rPr>
                        </m:ctrlPr>
                      </m:sSupPr>
                      <m:e>
                        <m:d>
                          <m:dPr>
                            <m:ctrlPr>
                              <a:rPr lang="en-IN" b="1" i="1">
                                <a:solidFill>
                                  <a:srgbClr val="0070C0"/>
                                </a:solidFill>
                                <a:latin typeface="Cambria Math" panose="02040503050406030204" pitchFamily="18" charset="0"/>
                              </a:rPr>
                            </m:ctrlPr>
                          </m:dPr>
                          <m:e>
                            <m:r>
                              <a:rPr lang="en-IN" b="1" i="0">
                                <a:solidFill>
                                  <a:srgbClr val="0070C0"/>
                                </a:solidFill>
                                <a:latin typeface="Cambria Math" panose="02040503050406030204" pitchFamily="18" charset="0"/>
                              </a:rPr>
                              <m:t>𝟑</m:t>
                            </m:r>
                          </m:e>
                        </m:d>
                      </m:e>
                      <m:sup>
                        <m:r>
                          <a:rPr lang="en-IN" b="1" i="0">
                            <a:solidFill>
                              <a:srgbClr val="0070C0"/>
                            </a:solidFill>
                            <a:latin typeface="Cambria Math" panose="02040503050406030204" pitchFamily="18" charset="0"/>
                          </a:rPr>
                          <m:t>𝐧</m:t>
                        </m:r>
                      </m:sup>
                    </m:sSup>
                  </m:oMath>
                </a14:m>
                <a:endParaRPr lang="en-IN" b="1" dirty="0">
                  <a:solidFill>
                    <a:srgbClr val="0070C0"/>
                  </a:solidFill>
                  <a:latin typeface="+mj-lt"/>
                </a:endParaRPr>
              </a:p>
            </p:txBody>
          </p:sp>
        </mc:Choice>
        <mc:Fallback xmlns="">
          <p:sp>
            <p:nvSpPr>
              <p:cNvPr id="53" name="TextBox 52">
                <a:extLst>
                  <a:ext uri="{FF2B5EF4-FFF2-40B4-BE49-F238E27FC236}">
                    <a16:creationId xmlns:a16="http://schemas.microsoft.com/office/drawing/2014/main" id="{42C9FC74-35AA-4757-AD95-5D07EA87DA5A}"/>
                  </a:ext>
                </a:extLst>
              </p:cNvPr>
              <p:cNvSpPr txBox="1">
                <a:spLocks noRot="1" noChangeAspect="1" noMove="1" noResize="1" noEditPoints="1" noAdjustHandles="1" noChangeArrowheads="1" noChangeShapeType="1" noTextEdit="1"/>
              </p:cNvSpPr>
              <p:nvPr/>
            </p:nvSpPr>
            <p:spPr>
              <a:xfrm>
                <a:off x="7034479" y="2578817"/>
                <a:ext cx="3956147" cy="606961"/>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EB23667-9D05-4075-91D9-04A07AB6E457}"/>
                  </a:ext>
                </a:extLst>
              </p:cNvPr>
              <p:cNvSpPr txBox="1"/>
              <p:nvPr/>
            </p:nvSpPr>
            <p:spPr>
              <a:xfrm>
                <a:off x="1540930" y="3729947"/>
                <a:ext cx="3361659" cy="610103"/>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r>
                  <a:rPr lang="en-IN" b="0" dirty="0">
                    <a:latin typeface="+mj-lt"/>
                  </a:rPr>
                  <a:t>So, </a:t>
                </a:r>
                <a14:m>
                  <m:oMath xmlns:m="http://schemas.openxmlformats.org/officeDocument/2006/math">
                    <m:sSubSup>
                      <m:sSubSupPr>
                        <m:ctrlPr>
                          <a:rPr lang="pt-BR" i="1" dirty="0" smtClean="0">
                            <a:latin typeface="Cambria Math" panose="02040503050406030204" pitchFamily="18" charset="0"/>
                          </a:rPr>
                        </m:ctrlPr>
                      </m:sSubSupPr>
                      <m:e>
                        <m:sSub>
                          <m:sSubPr>
                            <m:ctrlPr>
                              <a:rPr lang="en-IN" b="0" i="1" dirty="0" smtClean="0">
                                <a:latin typeface="Cambria Math" panose="02040503050406030204" pitchFamily="18" charset="0"/>
                              </a:rPr>
                            </m:ctrlPr>
                          </m:sSubPr>
                          <m:e>
                            <m:r>
                              <m:rPr>
                                <m:sty m:val="p"/>
                              </m:rPr>
                              <a:rPr lang="en-IN" b="0" i="0" dirty="0" smtClean="0">
                                <a:latin typeface="Cambria Math" panose="02040503050406030204" pitchFamily="18" charset="0"/>
                              </a:rPr>
                              <m:t>a</m:t>
                            </m:r>
                          </m:e>
                          <m:sub>
                            <m:r>
                              <m:rPr>
                                <m:sty m:val="p"/>
                              </m:rPr>
                              <a:rPr lang="en-IN" b="0" i="0" dirty="0" smtClean="0">
                                <a:latin typeface="Cambria Math" panose="02040503050406030204" pitchFamily="18" charset="0"/>
                              </a:rPr>
                              <m:t>n</m:t>
                            </m:r>
                          </m:sub>
                        </m:sSub>
                        <m:r>
                          <a:rPr lang="en-IN" b="0" i="0" dirty="0" smtClean="0">
                            <a:latin typeface="Cambria Math" panose="02040503050406030204" pitchFamily="18" charset="0"/>
                          </a:rPr>
                          <m:t>=</m:t>
                        </m:r>
                        <m:r>
                          <m:rPr>
                            <m:sty m:val="p"/>
                          </m:rPr>
                          <a:rPr lang="pt-BR" i="0" dirty="0" smtClean="0">
                            <a:latin typeface="Cambria Math" panose="02040503050406030204" pitchFamily="18" charset="0"/>
                          </a:rPr>
                          <m:t>a</m:t>
                        </m:r>
                      </m:e>
                      <m:sub>
                        <m:r>
                          <m:rPr>
                            <m:sty m:val="p"/>
                          </m:rPr>
                          <a:rPr lang="pt-BR" i="0" dirty="0" smtClean="0">
                            <a:latin typeface="Cambria Math" panose="02040503050406030204" pitchFamily="18" charset="0"/>
                          </a:rPr>
                          <m:t>n</m:t>
                        </m:r>
                      </m:sub>
                      <m:sup>
                        <m:d>
                          <m:dPr>
                            <m:ctrlPr>
                              <a:rPr lang="pt-BR" i="1" dirty="0" smtClean="0">
                                <a:latin typeface="Cambria Math" panose="02040503050406030204" pitchFamily="18" charset="0"/>
                              </a:rPr>
                            </m:ctrlPr>
                          </m:dPr>
                          <m:e>
                            <m:r>
                              <m:rPr>
                                <m:sty m:val="p"/>
                              </m:rPr>
                              <a:rPr lang="pt-BR" i="0" dirty="0" smtClean="0">
                                <a:latin typeface="Cambria Math" panose="02040503050406030204" pitchFamily="18" charset="0"/>
                              </a:rPr>
                              <m:t>h</m:t>
                            </m:r>
                          </m:e>
                        </m:d>
                      </m:sup>
                    </m:sSubSup>
                    <m:r>
                      <a:rPr lang="en-IN" i="0" dirty="0">
                        <a:latin typeface="Cambria Math" panose="02040503050406030204" pitchFamily="18" charset="0"/>
                      </a:rPr>
                      <m:t>+</m:t>
                    </m:r>
                    <m:sSubSup>
                      <m:sSubSupPr>
                        <m:ctrlPr>
                          <a:rPr lang="en-IN" i="1" dirty="0">
                            <a:latin typeface="Cambria Math" panose="02040503050406030204" pitchFamily="18" charset="0"/>
                          </a:rPr>
                        </m:ctrlPr>
                      </m:sSubSupPr>
                      <m:e>
                        <m:r>
                          <m:rPr>
                            <m:sty m:val="p"/>
                          </m:rPr>
                          <a:rPr lang="en-IN" i="0" dirty="0">
                            <a:latin typeface="Cambria Math" panose="02040503050406030204" pitchFamily="18" charset="0"/>
                          </a:rPr>
                          <m:t>a</m:t>
                        </m:r>
                      </m:e>
                      <m:sub>
                        <m:r>
                          <m:rPr>
                            <m:sty m:val="p"/>
                          </m:rPr>
                          <a:rPr lang="en-IN" i="0" dirty="0">
                            <a:latin typeface="Cambria Math" panose="02040503050406030204" pitchFamily="18" charset="0"/>
                          </a:rPr>
                          <m:t>n</m:t>
                        </m:r>
                      </m:sub>
                      <m:sup>
                        <m:d>
                          <m:dPr>
                            <m:ctrlPr>
                              <a:rPr lang="en-IN" i="1" dirty="0">
                                <a:latin typeface="Cambria Math" panose="02040503050406030204" pitchFamily="18" charset="0"/>
                              </a:rPr>
                            </m:ctrlPr>
                          </m:dPr>
                          <m:e>
                            <m:r>
                              <m:rPr>
                                <m:sty m:val="p"/>
                              </m:rPr>
                              <a:rPr lang="en-IN" i="0" dirty="0">
                                <a:latin typeface="Cambria Math" panose="02040503050406030204" pitchFamily="18" charset="0"/>
                              </a:rPr>
                              <m:t>P</m:t>
                            </m:r>
                          </m:e>
                        </m:d>
                      </m:sup>
                    </m:sSubSup>
                  </m:oMath>
                </a14:m>
                <a:endParaRPr lang="en-IN" dirty="0">
                  <a:latin typeface="+mj-lt"/>
                </a:endParaRPr>
              </a:p>
            </p:txBody>
          </p:sp>
        </mc:Choice>
        <mc:Fallback xmlns="">
          <p:sp>
            <p:nvSpPr>
              <p:cNvPr id="56" name="TextBox 55">
                <a:extLst>
                  <a:ext uri="{FF2B5EF4-FFF2-40B4-BE49-F238E27FC236}">
                    <a16:creationId xmlns:a16="http://schemas.microsoft.com/office/drawing/2014/main" id="{9EB23667-9D05-4075-91D9-04A07AB6E457}"/>
                  </a:ext>
                </a:extLst>
              </p:cNvPr>
              <p:cNvSpPr txBox="1">
                <a:spLocks noRot="1" noChangeAspect="1" noMove="1" noResize="1" noEditPoints="1" noAdjustHandles="1" noChangeArrowheads="1" noChangeShapeType="1" noTextEdit="1"/>
              </p:cNvSpPr>
              <p:nvPr/>
            </p:nvSpPr>
            <p:spPr>
              <a:xfrm>
                <a:off x="1540930" y="3729947"/>
                <a:ext cx="3361659" cy="610103"/>
              </a:xfrm>
              <a:prstGeom prst="rect">
                <a:avLst/>
              </a:prstGeom>
              <a:blipFill>
                <a:blip r:embed="rId11"/>
                <a:stretch>
                  <a:fillRect l="-3811" b="-2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067297B-6BDC-447A-B952-E7980060DF7C}"/>
                  </a:ext>
                </a:extLst>
              </p:cNvPr>
              <p:cNvSpPr txBox="1"/>
              <p:nvPr/>
            </p:nvSpPr>
            <p:spPr>
              <a:xfrm>
                <a:off x="2068495" y="4609316"/>
                <a:ext cx="7150591" cy="89915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IN" b="1" i="1" dirty="0" smtClean="0">
                              <a:solidFill>
                                <a:srgbClr val="002060"/>
                              </a:solidFill>
                              <a:latin typeface="Cambria Math" panose="02040503050406030204" pitchFamily="18" charset="0"/>
                              <a:ea typeface="Cambria Math" panose="02040503050406030204" pitchFamily="18" charset="0"/>
                            </a:rPr>
                          </m:ctrlPr>
                        </m:sSubPr>
                        <m:e>
                          <m:r>
                            <a:rPr lang="en-IN" b="1" i="0" dirty="0">
                              <a:solidFill>
                                <a:srgbClr val="002060"/>
                              </a:solidFill>
                              <a:latin typeface="Cambria Math" panose="02040503050406030204" pitchFamily="18" charset="0"/>
                              <a:ea typeface="Cambria Math" panose="02040503050406030204" pitchFamily="18" charset="0"/>
                            </a:rPr>
                            <m:t>𝐚</m:t>
                          </m:r>
                        </m:e>
                        <m:sub>
                          <m:r>
                            <a:rPr lang="en-IN" b="1" i="0" dirty="0">
                              <a:solidFill>
                                <a:srgbClr val="002060"/>
                              </a:solidFill>
                              <a:latin typeface="Cambria Math" panose="02040503050406030204" pitchFamily="18" charset="0"/>
                              <a:ea typeface="Cambria Math" panose="02040503050406030204" pitchFamily="18" charset="0"/>
                            </a:rPr>
                            <m:t>𝐧</m:t>
                          </m:r>
                        </m:sub>
                      </m:sSub>
                      <m:r>
                        <a:rPr lang="en-IN" b="1" i="0" dirty="0" smtClean="0">
                          <a:solidFill>
                            <a:srgbClr val="002060"/>
                          </a:solidFill>
                          <a:latin typeface="Cambria Math" panose="02040503050406030204" pitchFamily="18" charset="0"/>
                          <a:ea typeface="Cambria Math" panose="02040503050406030204" pitchFamily="18" charset="0"/>
                        </a:rPr>
                        <m:t>=</m:t>
                      </m:r>
                      <m:sSub>
                        <m:sSubPr>
                          <m:ctrlPr>
                            <a:rPr lang="en-IN" b="1" i="1" smtClean="0">
                              <a:solidFill>
                                <a:schemeClr val="bg1"/>
                              </a:solidFill>
                              <a:latin typeface="Cambria Math" panose="02040503050406030204" pitchFamily="18" charset="0"/>
                              <a:ea typeface="Cambria Math" panose="02040503050406030204" pitchFamily="18" charset="0"/>
                            </a:rPr>
                          </m:ctrlPr>
                        </m:sSubPr>
                        <m:e>
                          <m:r>
                            <a:rPr lang="en-IN" b="1" i="0">
                              <a:solidFill>
                                <a:schemeClr val="bg1"/>
                              </a:solidFill>
                              <a:latin typeface="Cambria Math" panose="02040503050406030204" pitchFamily="18" charset="0"/>
                              <a:ea typeface="Cambria Math" panose="02040503050406030204" pitchFamily="18" charset="0"/>
                            </a:rPr>
                            <m:t>𝐂</m:t>
                          </m:r>
                        </m:e>
                        <m:sub>
                          <m:r>
                            <a:rPr lang="en-IN" b="1" i="0">
                              <a:solidFill>
                                <a:schemeClr val="bg1"/>
                              </a:solidFill>
                              <a:latin typeface="Cambria Math" panose="02040503050406030204" pitchFamily="18" charset="0"/>
                              <a:ea typeface="Cambria Math" panose="02040503050406030204" pitchFamily="18" charset="0"/>
                            </a:rPr>
                            <m:t>𝟏</m:t>
                          </m:r>
                        </m:sub>
                      </m:sSub>
                      <m:sSup>
                        <m:sSupPr>
                          <m:ctrlPr>
                            <a:rPr lang="en-IN" b="1" i="1">
                              <a:solidFill>
                                <a:schemeClr val="bg1"/>
                              </a:solidFill>
                              <a:latin typeface="Cambria Math" panose="02040503050406030204" pitchFamily="18" charset="0"/>
                              <a:ea typeface="Cambria Math" panose="02040503050406030204" pitchFamily="18" charset="0"/>
                            </a:rPr>
                          </m:ctrlPr>
                        </m:sSupPr>
                        <m:e>
                          <m:d>
                            <m:dPr>
                              <m:ctrlPr>
                                <a:rPr lang="en-IN" b="1" i="1">
                                  <a:solidFill>
                                    <a:schemeClr val="bg1"/>
                                  </a:solidFill>
                                  <a:latin typeface="Cambria Math" panose="02040503050406030204" pitchFamily="18" charset="0"/>
                                  <a:ea typeface="Cambria Math" panose="02040503050406030204" pitchFamily="18" charset="0"/>
                                </a:rPr>
                              </m:ctrlPr>
                            </m:dPr>
                            <m:e>
                              <m:r>
                                <a:rPr lang="en-IN" b="1" i="0">
                                  <a:solidFill>
                                    <a:schemeClr val="bg1"/>
                                  </a:solidFill>
                                  <a:latin typeface="Cambria Math" panose="02040503050406030204" pitchFamily="18" charset="0"/>
                                  <a:ea typeface="Cambria Math" panose="02040503050406030204" pitchFamily="18" charset="0"/>
                                </a:rPr>
                                <m:t>𝟐</m:t>
                              </m:r>
                            </m:e>
                          </m:d>
                        </m:e>
                        <m:sup>
                          <m:r>
                            <a:rPr lang="en-IN" b="1" i="0">
                              <a:solidFill>
                                <a:schemeClr val="bg1"/>
                              </a:solidFill>
                              <a:latin typeface="Cambria Math" panose="02040503050406030204" pitchFamily="18" charset="0"/>
                              <a:ea typeface="Cambria Math" panose="02040503050406030204" pitchFamily="18" charset="0"/>
                            </a:rPr>
                            <m:t>𝐧</m:t>
                          </m:r>
                        </m:sup>
                      </m:sSup>
                      <m:r>
                        <a:rPr lang="en-IN" b="1" i="0">
                          <a:solidFill>
                            <a:schemeClr val="bg1"/>
                          </a:solidFill>
                          <a:latin typeface="Cambria Math" panose="02040503050406030204" pitchFamily="18" charset="0"/>
                          <a:ea typeface="Cambria Math" panose="02040503050406030204" pitchFamily="18" charset="0"/>
                        </a:rPr>
                        <m:t>+ </m:t>
                      </m:r>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0">
                              <a:solidFill>
                                <a:schemeClr val="bg1"/>
                              </a:solidFill>
                              <a:latin typeface="Cambria Math" panose="02040503050406030204" pitchFamily="18" charset="0"/>
                              <a:ea typeface="Cambria Math" panose="02040503050406030204" pitchFamily="18" charset="0"/>
                            </a:rPr>
                            <m:t>𝐂</m:t>
                          </m:r>
                        </m:e>
                        <m:sub>
                          <m:r>
                            <a:rPr lang="en-IN" b="1" i="0">
                              <a:solidFill>
                                <a:schemeClr val="bg1"/>
                              </a:solidFill>
                              <a:latin typeface="Cambria Math" panose="02040503050406030204" pitchFamily="18" charset="0"/>
                              <a:ea typeface="Cambria Math" panose="02040503050406030204" pitchFamily="18" charset="0"/>
                            </a:rPr>
                            <m:t>𝟐</m:t>
                          </m:r>
                        </m:sub>
                      </m:sSub>
                      <m:sSup>
                        <m:sSupPr>
                          <m:ctrlPr>
                            <a:rPr lang="en-IN" b="1" i="1">
                              <a:solidFill>
                                <a:schemeClr val="bg1"/>
                              </a:solidFill>
                              <a:latin typeface="Cambria Math" panose="02040503050406030204" pitchFamily="18" charset="0"/>
                              <a:ea typeface="Cambria Math" panose="02040503050406030204" pitchFamily="18" charset="0"/>
                            </a:rPr>
                          </m:ctrlPr>
                        </m:sSupPr>
                        <m:e>
                          <m:d>
                            <m:dPr>
                              <m:ctrlPr>
                                <a:rPr lang="en-IN" b="1" i="1">
                                  <a:solidFill>
                                    <a:schemeClr val="bg1"/>
                                  </a:solidFill>
                                  <a:latin typeface="Cambria Math" panose="02040503050406030204" pitchFamily="18" charset="0"/>
                                  <a:ea typeface="Cambria Math" panose="02040503050406030204" pitchFamily="18" charset="0"/>
                                </a:rPr>
                              </m:ctrlPr>
                            </m:dPr>
                            <m:e>
                              <m:r>
                                <a:rPr lang="en-IN" b="1" i="0">
                                  <a:solidFill>
                                    <a:schemeClr val="bg1"/>
                                  </a:solidFill>
                                  <a:latin typeface="Cambria Math" panose="02040503050406030204" pitchFamily="18" charset="0"/>
                                  <a:ea typeface="Cambria Math" panose="02040503050406030204" pitchFamily="18" charset="0"/>
                                </a:rPr>
                                <m:t>𝟑</m:t>
                              </m:r>
                            </m:e>
                          </m:d>
                        </m:e>
                        <m:sup>
                          <m:r>
                            <a:rPr lang="en-IN" b="1" i="0">
                              <a:solidFill>
                                <a:schemeClr val="bg1"/>
                              </a:solidFill>
                              <a:latin typeface="Cambria Math" panose="02040503050406030204" pitchFamily="18" charset="0"/>
                              <a:ea typeface="Cambria Math" panose="02040503050406030204" pitchFamily="18" charset="0"/>
                            </a:rPr>
                            <m:t>𝐧</m:t>
                          </m:r>
                        </m:sup>
                      </m:sSup>
                      <m:r>
                        <a:rPr lang="en-IN" b="1" i="0" smtClean="0">
                          <a:solidFill>
                            <a:srgbClr val="002060"/>
                          </a:solidFill>
                          <a:latin typeface="Cambria Math" panose="02040503050406030204" pitchFamily="18" charset="0"/>
                          <a:ea typeface="Cambria Math" panose="02040503050406030204" pitchFamily="18" charset="0"/>
                        </a:rPr>
                        <m:t>+</m:t>
                      </m:r>
                      <m:f>
                        <m:fPr>
                          <m:ctrlPr>
                            <a:rPr lang="en-IN" b="1" i="1" smtClean="0">
                              <a:solidFill>
                                <a:schemeClr val="bg1"/>
                              </a:solidFill>
                              <a:latin typeface="Cambria Math" panose="02040503050406030204" pitchFamily="18" charset="0"/>
                              <a:ea typeface="Cambria Math" panose="02040503050406030204" pitchFamily="18" charset="0"/>
                            </a:rPr>
                          </m:ctrlPr>
                        </m:fPr>
                        <m:num>
                          <m:r>
                            <a:rPr lang="en-IN" b="1" i="0">
                              <a:solidFill>
                                <a:schemeClr val="bg1"/>
                              </a:solidFill>
                              <a:latin typeface="Cambria Math" panose="02040503050406030204" pitchFamily="18" charset="0"/>
                              <a:ea typeface="Cambria Math" panose="02040503050406030204" pitchFamily="18" charset="0"/>
                            </a:rPr>
                            <m:t>𝟕</m:t>
                          </m:r>
                        </m:num>
                        <m:den>
                          <m:r>
                            <a:rPr lang="en-IN" b="1" i="0">
                              <a:solidFill>
                                <a:schemeClr val="bg1"/>
                              </a:solidFill>
                              <a:latin typeface="Cambria Math" panose="02040503050406030204" pitchFamily="18" charset="0"/>
                              <a:ea typeface="Cambria Math" panose="02040503050406030204" pitchFamily="18" charset="0"/>
                            </a:rPr>
                            <m:t> </m:t>
                          </m:r>
                          <m:r>
                            <a:rPr lang="en-IN" b="1" i="0">
                              <a:solidFill>
                                <a:schemeClr val="bg1"/>
                              </a:solidFill>
                              <a:latin typeface="Cambria Math" panose="02040503050406030204" pitchFamily="18" charset="0"/>
                              <a:ea typeface="Cambria Math" panose="02040503050406030204" pitchFamily="18" charset="0"/>
                            </a:rPr>
                            <m:t>𝟒</m:t>
                          </m:r>
                          <m:r>
                            <a:rPr lang="en-IN" b="1" i="0">
                              <a:solidFill>
                                <a:schemeClr val="bg1"/>
                              </a:solidFill>
                              <a:latin typeface="Cambria Math" panose="02040503050406030204" pitchFamily="18" charset="0"/>
                              <a:ea typeface="Cambria Math" panose="02040503050406030204" pitchFamily="18" charset="0"/>
                            </a:rPr>
                            <m:t> </m:t>
                          </m:r>
                        </m:den>
                      </m:f>
                      <m:r>
                        <a:rPr lang="en-IN" b="1" i="0">
                          <a:solidFill>
                            <a:schemeClr val="bg1"/>
                          </a:solidFill>
                          <a:latin typeface="Cambria Math" panose="02040503050406030204" pitchFamily="18" charset="0"/>
                          <a:ea typeface="Cambria Math" panose="02040503050406030204" pitchFamily="18" charset="0"/>
                        </a:rPr>
                        <m:t>+ </m:t>
                      </m:r>
                      <m:f>
                        <m:fPr>
                          <m:ctrlPr>
                            <a:rPr lang="en-IN" b="1" i="1">
                              <a:solidFill>
                                <a:schemeClr val="bg1"/>
                              </a:solidFill>
                              <a:latin typeface="Cambria Math" panose="02040503050406030204" pitchFamily="18" charset="0"/>
                              <a:ea typeface="Cambria Math" panose="02040503050406030204" pitchFamily="18" charset="0"/>
                            </a:rPr>
                          </m:ctrlPr>
                        </m:fPr>
                        <m:num>
                          <m:r>
                            <a:rPr lang="en-IN" b="1" i="0">
                              <a:solidFill>
                                <a:schemeClr val="bg1"/>
                              </a:solidFill>
                              <a:latin typeface="Cambria Math" panose="02040503050406030204" pitchFamily="18" charset="0"/>
                              <a:ea typeface="Cambria Math" panose="02040503050406030204" pitchFamily="18" charset="0"/>
                            </a:rPr>
                            <m:t>𝟏</m:t>
                          </m:r>
                        </m:num>
                        <m:den>
                          <m:r>
                            <a:rPr lang="en-IN" b="1" i="0">
                              <a:solidFill>
                                <a:schemeClr val="bg1"/>
                              </a:solidFill>
                              <a:latin typeface="Cambria Math" panose="02040503050406030204" pitchFamily="18" charset="0"/>
                              <a:ea typeface="Cambria Math" panose="02040503050406030204" pitchFamily="18" charset="0"/>
                            </a:rPr>
                            <m:t> </m:t>
                          </m:r>
                          <m:r>
                            <a:rPr lang="en-IN" b="1" i="0">
                              <a:solidFill>
                                <a:schemeClr val="bg1"/>
                              </a:solidFill>
                              <a:latin typeface="Cambria Math" panose="02040503050406030204" pitchFamily="18" charset="0"/>
                              <a:ea typeface="Cambria Math" panose="02040503050406030204" pitchFamily="18" charset="0"/>
                            </a:rPr>
                            <m:t>𝟐</m:t>
                          </m:r>
                          <m:r>
                            <a:rPr lang="en-IN" b="1" i="0">
                              <a:solidFill>
                                <a:schemeClr val="bg1"/>
                              </a:solidFill>
                              <a:latin typeface="Cambria Math" panose="02040503050406030204" pitchFamily="18" charset="0"/>
                              <a:ea typeface="Cambria Math" panose="02040503050406030204" pitchFamily="18" charset="0"/>
                            </a:rPr>
                            <m:t> </m:t>
                          </m:r>
                        </m:den>
                      </m:f>
                      <m:r>
                        <a:rPr lang="en-IN" b="1" i="0">
                          <a:solidFill>
                            <a:schemeClr val="bg1"/>
                          </a:solidFill>
                          <a:latin typeface="Cambria Math" panose="02040503050406030204" pitchFamily="18" charset="0"/>
                          <a:ea typeface="Cambria Math" panose="02040503050406030204" pitchFamily="18" charset="0"/>
                        </a:rPr>
                        <m:t>𝐧</m:t>
                      </m:r>
                      <m:r>
                        <a:rPr lang="en-IN" b="1" i="0">
                          <a:solidFill>
                            <a:schemeClr val="bg1"/>
                          </a:solidFill>
                          <a:latin typeface="Cambria Math" panose="02040503050406030204" pitchFamily="18" charset="0"/>
                          <a:ea typeface="Cambria Math" panose="02040503050406030204" pitchFamily="18" charset="0"/>
                        </a:rPr>
                        <m:t>−</m:t>
                      </m:r>
                      <m:r>
                        <a:rPr lang="en-IN" b="1" i="0">
                          <a:solidFill>
                            <a:schemeClr val="bg1"/>
                          </a:solidFill>
                          <a:latin typeface="Cambria Math" panose="02040503050406030204" pitchFamily="18" charset="0"/>
                          <a:ea typeface="Cambria Math" panose="02040503050406030204" pitchFamily="18" charset="0"/>
                        </a:rPr>
                        <m:t>𝟐𝐧</m:t>
                      </m:r>
                      <m:r>
                        <a:rPr lang="en-IN" b="1" i="0">
                          <a:solidFill>
                            <a:schemeClr val="bg1"/>
                          </a:solidFill>
                          <a:latin typeface="Cambria Math" panose="02040503050406030204" pitchFamily="18" charset="0"/>
                          <a:ea typeface="Cambria Math" panose="02040503050406030204" pitchFamily="18" charset="0"/>
                        </a:rPr>
                        <m:t> </m:t>
                      </m:r>
                      <m:sSup>
                        <m:sSupPr>
                          <m:ctrlPr>
                            <a:rPr lang="en-IN" b="1" i="1">
                              <a:solidFill>
                                <a:schemeClr val="bg1"/>
                              </a:solidFill>
                              <a:latin typeface="Cambria Math" panose="02040503050406030204" pitchFamily="18" charset="0"/>
                              <a:ea typeface="Cambria Math" panose="02040503050406030204" pitchFamily="18" charset="0"/>
                            </a:rPr>
                          </m:ctrlPr>
                        </m:sSupPr>
                        <m:e>
                          <m:r>
                            <a:rPr lang="en-IN" b="1" i="0">
                              <a:solidFill>
                                <a:schemeClr val="bg1"/>
                              </a:solidFill>
                              <a:latin typeface="Cambria Math" panose="02040503050406030204" pitchFamily="18" charset="0"/>
                              <a:ea typeface="Cambria Math" panose="02040503050406030204" pitchFamily="18" charset="0"/>
                            </a:rPr>
                            <m:t>𝟐</m:t>
                          </m:r>
                        </m:e>
                        <m:sup>
                          <m:r>
                            <a:rPr lang="en-IN" b="1" i="0">
                              <a:solidFill>
                                <a:schemeClr val="bg1"/>
                              </a:solidFill>
                              <a:latin typeface="Cambria Math" panose="02040503050406030204" pitchFamily="18" charset="0"/>
                              <a:ea typeface="Cambria Math" panose="02040503050406030204" pitchFamily="18" charset="0"/>
                            </a:rPr>
                            <m:t>𝐧</m:t>
                          </m:r>
                        </m:sup>
                      </m:sSup>
                    </m:oMath>
                  </m:oMathPara>
                </a14:m>
                <a:endParaRPr lang="en-IN" sz="4000" b="1" dirty="0">
                  <a:solidFill>
                    <a:schemeClr val="bg1"/>
                  </a:solidFill>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9067297B-6BDC-447A-B952-E7980060DF7C}"/>
                  </a:ext>
                </a:extLst>
              </p:cNvPr>
              <p:cNvSpPr txBox="1">
                <a:spLocks noRot="1" noChangeAspect="1" noMove="1" noResize="1" noEditPoints="1" noAdjustHandles="1" noChangeArrowheads="1" noChangeShapeType="1" noTextEdit="1"/>
              </p:cNvSpPr>
              <p:nvPr/>
            </p:nvSpPr>
            <p:spPr>
              <a:xfrm>
                <a:off x="2068495" y="4609316"/>
                <a:ext cx="7150591" cy="89915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77D7BEF-18E5-464B-8639-FBEA657A9144}"/>
                  </a:ext>
                </a:extLst>
              </p:cNvPr>
              <p:cNvSpPr txBox="1"/>
              <p:nvPr/>
            </p:nvSpPr>
            <p:spPr>
              <a:xfrm>
                <a:off x="6103811" y="4612491"/>
                <a:ext cx="3074000" cy="899157"/>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f>
                        <m:fPr>
                          <m:ctrlPr>
                            <a:rPr lang="en-IN" sz="2800" b="1" i="1" smtClean="0">
                              <a:solidFill>
                                <a:srgbClr val="002060"/>
                              </a:solidFill>
                              <a:latin typeface="Cambria Math" panose="02040503050406030204" pitchFamily="18" charset="0"/>
                            </a:rPr>
                          </m:ctrlPr>
                        </m:fPr>
                        <m:num>
                          <m:r>
                            <a:rPr lang="en-IN" sz="2800" b="1" i="0">
                              <a:solidFill>
                                <a:srgbClr val="002060"/>
                              </a:solidFill>
                              <a:latin typeface="Cambria Math" panose="02040503050406030204" pitchFamily="18" charset="0"/>
                            </a:rPr>
                            <m:t>𝟕</m:t>
                          </m:r>
                        </m:num>
                        <m:den>
                          <m:r>
                            <a:rPr lang="en-IN" sz="2800" b="1" i="0">
                              <a:solidFill>
                                <a:srgbClr val="002060"/>
                              </a:solidFill>
                              <a:latin typeface="Cambria Math" panose="02040503050406030204" pitchFamily="18" charset="0"/>
                            </a:rPr>
                            <m:t> </m:t>
                          </m:r>
                          <m:r>
                            <a:rPr lang="en-IN" sz="2800" b="1" i="0">
                              <a:solidFill>
                                <a:srgbClr val="002060"/>
                              </a:solidFill>
                              <a:latin typeface="Cambria Math" panose="02040503050406030204" pitchFamily="18" charset="0"/>
                            </a:rPr>
                            <m:t>𝟒</m:t>
                          </m:r>
                          <m:r>
                            <a:rPr lang="en-IN" sz="2800" b="1" i="0">
                              <a:solidFill>
                                <a:srgbClr val="002060"/>
                              </a:solidFill>
                              <a:latin typeface="Cambria Math" panose="02040503050406030204" pitchFamily="18" charset="0"/>
                            </a:rPr>
                            <m:t> </m:t>
                          </m:r>
                        </m:den>
                      </m:f>
                      <m:r>
                        <a:rPr lang="en-IN" sz="2800" b="1" i="0">
                          <a:solidFill>
                            <a:srgbClr val="002060"/>
                          </a:solidFill>
                          <a:latin typeface="Cambria Math" panose="02040503050406030204" pitchFamily="18" charset="0"/>
                        </a:rPr>
                        <m:t>+ </m:t>
                      </m:r>
                      <m:f>
                        <m:fPr>
                          <m:ctrlPr>
                            <a:rPr lang="en-IN" sz="2800" b="1" i="1">
                              <a:solidFill>
                                <a:srgbClr val="002060"/>
                              </a:solidFill>
                              <a:latin typeface="Cambria Math" panose="02040503050406030204" pitchFamily="18" charset="0"/>
                            </a:rPr>
                          </m:ctrlPr>
                        </m:fPr>
                        <m:num>
                          <m:r>
                            <a:rPr lang="en-IN" sz="2800" b="1" i="0">
                              <a:solidFill>
                                <a:srgbClr val="002060"/>
                              </a:solidFill>
                              <a:latin typeface="Cambria Math" panose="02040503050406030204" pitchFamily="18" charset="0"/>
                            </a:rPr>
                            <m:t>𝟏</m:t>
                          </m:r>
                        </m:num>
                        <m:den>
                          <m:r>
                            <a:rPr lang="en-IN" sz="2800" b="1" i="0">
                              <a:solidFill>
                                <a:srgbClr val="002060"/>
                              </a:solidFill>
                              <a:latin typeface="Cambria Math" panose="02040503050406030204" pitchFamily="18" charset="0"/>
                            </a:rPr>
                            <m:t> </m:t>
                          </m:r>
                          <m:r>
                            <a:rPr lang="en-IN" sz="2800" b="1" i="0">
                              <a:solidFill>
                                <a:srgbClr val="002060"/>
                              </a:solidFill>
                              <a:latin typeface="Cambria Math" panose="02040503050406030204" pitchFamily="18" charset="0"/>
                            </a:rPr>
                            <m:t>𝟐</m:t>
                          </m:r>
                          <m:r>
                            <a:rPr lang="en-IN" sz="2800" b="1" i="0">
                              <a:solidFill>
                                <a:srgbClr val="002060"/>
                              </a:solidFill>
                              <a:latin typeface="Cambria Math" panose="02040503050406030204" pitchFamily="18" charset="0"/>
                            </a:rPr>
                            <m:t> </m:t>
                          </m:r>
                        </m:den>
                      </m:f>
                      <m:r>
                        <a:rPr lang="en-IN" sz="2800" b="1" i="0">
                          <a:solidFill>
                            <a:srgbClr val="002060"/>
                          </a:solidFill>
                          <a:latin typeface="Cambria Math" panose="02040503050406030204" pitchFamily="18" charset="0"/>
                        </a:rPr>
                        <m:t>𝐧</m:t>
                      </m:r>
                      <m:r>
                        <a:rPr lang="en-IN" sz="2800" b="1" i="0">
                          <a:solidFill>
                            <a:srgbClr val="002060"/>
                          </a:solidFill>
                          <a:latin typeface="Cambria Math" panose="02040503050406030204" pitchFamily="18" charset="0"/>
                        </a:rPr>
                        <m:t>−</m:t>
                      </m:r>
                      <m:r>
                        <a:rPr lang="en-IN" sz="2800" b="1" i="0">
                          <a:solidFill>
                            <a:srgbClr val="002060"/>
                          </a:solidFill>
                          <a:latin typeface="Cambria Math" panose="02040503050406030204" pitchFamily="18" charset="0"/>
                        </a:rPr>
                        <m:t>𝟐𝐧</m:t>
                      </m:r>
                      <m:r>
                        <a:rPr lang="en-IN" sz="2800" b="1" i="0">
                          <a:solidFill>
                            <a:srgbClr val="002060"/>
                          </a:solidFill>
                          <a:latin typeface="Cambria Math" panose="02040503050406030204" pitchFamily="18" charset="0"/>
                        </a:rPr>
                        <m:t> </m:t>
                      </m:r>
                      <m:sSup>
                        <m:sSupPr>
                          <m:ctrlPr>
                            <a:rPr lang="en-IN" sz="2800" b="1" i="1">
                              <a:solidFill>
                                <a:srgbClr val="002060"/>
                              </a:solidFill>
                              <a:latin typeface="Cambria Math" panose="02040503050406030204" pitchFamily="18" charset="0"/>
                            </a:rPr>
                          </m:ctrlPr>
                        </m:sSupPr>
                        <m:e>
                          <m:r>
                            <a:rPr lang="en-IN" sz="2800" b="1" i="0">
                              <a:solidFill>
                                <a:srgbClr val="002060"/>
                              </a:solidFill>
                              <a:latin typeface="Cambria Math" panose="02040503050406030204" pitchFamily="18" charset="0"/>
                            </a:rPr>
                            <m:t>𝟐</m:t>
                          </m:r>
                        </m:e>
                        <m:sup>
                          <m:r>
                            <a:rPr lang="en-IN" sz="2800" b="1" i="0">
                              <a:solidFill>
                                <a:srgbClr val="002060"/>
                              </a:solidFill>
                              <a:latin typeface="Cambria Math" panose="02040503050406030204" pitchFamily="18" charset="0"/>
                            </a:rPr>
                            <m:t>𝐧</m:t>
                          </m:r>
                        </m:sup>
                      </m:sSup>
                    </m:oMath>
                  </m:oMathPara>
                </a14:m>
                <a:endParaRPr lang="en-IN" sz="2800" b="1" dirty="0">
                  <a:solidFill>
                    <a:srgbClr val="002060"/>
                  </a:solidFill>
                </a:endParaRPr>
              </a:p>
            </p:txBody>
          </p:sp>
        </mc:Choice>
        <mc:Fallback xmlns="">
          <p:sp>
            <p:nvSpPr>
              <p:cNvPr id="52" name="TextBox 51">
                <a:extLst>
                  <a:ext uri="{FF2B5EF4-FFF2-40B4-BE49-F238E27FC236}">
                    <a16:creationId xmlns:a16="http://schemas.microsoft.com/office/drawing/2014/main" id="{377D7BEF-18E5-464B-8639-FBEA657A9144}"/>
                  </a:ext>
                </a:extLst>
              </p:cNvPr>
              <p:cNvSpPr txBox="1">
                <a:spLocks noRot="1" noChangeAspect="1" noMove="1" noResize="1" noEditPoints="1" noAdjustHandles="1" noChangeArrowheads="1" noChangeShapeType="1" noTextEdit="1"/>
              </p:cNvSpPr>
              <p:nvPr/>
            </p:nvSpPr>
            <p:spPr>
              <a:xfrm>
                <a:off x="6103811" y="4612491"/>
                <a:ext cx="3074000" cy="899157"/>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DD5311C-38BB-47F8-A4A5-D300A0C3F676}"/>
                  </a:ext>
                </a:extLst>
              </p:cNvPr>
              <p:cNvSpPr txBox="1"/>
              <p:nvPr/>
            </p:nvSpPr>
            <p:spPr>
              <a:xfrm>
                <a:off x="3030857" y="4836772"/>
                <a:ext cx="2860756" cy="523220"/>
              </a:xfrm>
              <a:prstGeom prst="rect">
                <a:avLst/>
              </a:prstGeom>
              <a:noFill/>
            </p:spPr>
            <p:txBody>
              <a:bodyPr wrap="square">
                <a:spAutoFit/>
              </a:bodyPr>
              <a:lstStyle/>
              <a:p>
                <a:pP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IN" sz="2800" b="1" i="1">
                              <a:solidFill>
                                <a:srgbClr val="002060"/>
                              </a:solidFill>
                              <a:latin typeface="Cambria Math" panose="02040503050406030204" pitchFamily="18" charset="0"/>
                              <a:ea typeface="Cambria Math" panose="02040503050406030204" pitchFamily="18" charset="0"/>
                            </a:rPr>
                          </m:ctrlPr>
                        </m:sSubPr>
                        <m:e>
                          <m:r>
                            <a:rPr lang="en-IN" sz="2800" b="1">
                              <a:solidFill>
                                <a:srgbClr val="002060"/>
                              </a:solidFill>
                              <a:latin typeface="Cambria Math" panose="02040503050406030204" pitchFamily="18" charset="0"/>
                              <a:ea typeface="Cambria Math" panose="02040503050406030204" pitchFamily="18" charset="0"/>
                            </a:rPr>
                            <m:t>𝐂</m:t>
                          </m:r>
                        </m:e>
                        <m:sub>
                          <m:r>
                            <a:rPr lang="en-IN" sz="2800" b="1">
                              <a:solidFill>
                                <a:srgbClr val="002060"/>
                              </a:solidFill>
                              <a:latin typeface="Cambria Math" panose="02040503050406030204" pitchFamily="18" charset="0"/>
                              <a:ea typeface="Cambria Math" panose="02040503050406030204" pitchFamily="18" charset="0"/>
                            </a:rPr>
                            <m:t>𝟏</m:t>
                          </m:r>
                        </m:sub>
                      </m:sSub>
                      <m:sSup>
                        <m:sSupPr>
                          <m:ctrlPr>
                            <a:rPr lang="en-IN" sz="2800" b="1" i="1">
                              <a:solidFill>
                                <a:srgbClr val="002060"/>
                              </a:solidFill>
                              <a:latin typeface="Cambria Math" panose="02040503050406030204" pitchFamily="18" charset="0"/>
                              <a:ea typeface="Cambria Math" panose="02040503050406030204" pitchFamily="18" charset="0"/>
                            </a:rPr>
                          </m:ctrlPr>
                        </m:sSupPr>
                        <m:e>
                          <m:d>
                            <m:dPr>
                              <m:ctrlPr>
                                <a:rPr lang="en-IN" sz="2800" b="1" i="1">
                                  <a:solidFill>
                                    <a:srgbClr val="002060"/>
                                  </a:solidFill>
                                  <a:latin typeface="Cambria Math" panose="02040503050406030204" pitchFamily="18" charset="0"/>
                                  <a:ea typeface="Cambria Math" panose="02040503050406030204" pitchFamily="18" charset="0"/>
                                </a:rPr>
                              </m:ctrlPr>
                            </m:dPr>
                            <m:e>
                              <m:r>
                                <a:rPr lang="en-IN" sz="2800" b="1">
                                  <a:solidFill>
                                    <a:srgbClr val="002060"/>
                                  </a:solidFill>
                                  <a:latin typeface="Cambria Math" panose="02040503050406030204" pitchFamily="18" charset="0"/>
                                  <a:ea typeface="Cambria Math" panose="02040503050406030204" pitchFamily="18" charset="0"/>
                                </a:rPr>
                                <m:t>𝟐</m:t>
                              </m:r>
                            </m:e>
                          </m:d>
                        </m:e>
                        <m:sup>
                          <m:r>
                            <a:rPr lang="en-IN" sz="2800" b="1">
                              <a:solidFill>
                                <a:srgbClr val="002060"/>
                              </a:solidFill>
                              <a:latin typeface="Cambria Math" panose="02040503050406030204" pitchFamily="18" charset="0"/>
                              <a:ea typeface="Cambria Math" panose="02040503050406030204" pitchFamily="18" charset="0"/>
                            </a:rPr>
                            <m:t>𝐧</m:t>
                          </m:r>
                        </m:sup>
                      </m:sSup>
                      <m:r>
                        <a:rPr lang="en-IN" sz="2800" b="1">
                          <a:solidFill>
                            <a:srgbClr val="002060"/>
                          </a:solidFill>
                          <a:latin typeface="Cambria Math" panose="02040503050406030204" pitchFamily="18" charset="0"/>
                          <a:ea typeface="Cambria Math" panose="02040503050406030204" pitchFamily="18" charset="0"/>
                        </a:rPr>
                        <m:t>+ </m:t>
                      </m:r>
                      <m:sSub>
                        <m:sSubPr>
                          <m:ctrlPr>
                            <a:rPr lang="en-IN" sz="2800" b="1" i="1">
                              <a:solidFill>
                                <a:srgbClr val="002060"/>
                              </a:solidFill>
                              <a:latin typeface="Cambria Math" panose="02040503050406030204" pitchFamily="18" charset="0"/>
                              <a:ea typeface="Cambria Math" panose="02040503050406030204" pitchFamily="18" charset="0"/>
                            </a:rPr>
                          </m:ctrlPr>
                        </m:sSubPr>
                        <m:e>
                          <m:r>
                            <a:rPr lang="en-IN" sz="2800" b="1">
                              <a:solidFill>
                                <a:srgbClr val="002060"/>
                              </a:solidFill>
                              <a:latin typeface="Cambria Math" panose="02040503050406030204" pitchFamily="18" charset="0"/>
                              <a:ea typeface="Cambria Math" panose="02040503050406030204" pitchFamily="18" charset="0"/>
                            </a:rPr>
                            <m:t>𝐂</m:t>
                          </m:r>
                        </m:e>
                        <m:sub>
                          <m:r>
                            <a:rPr lang="en-IN" sz="2800" b="1">
                              <a:solidFill>
                                <a:srgbClr val="002060"/>
                              </a:solidFill>
                              <a:latin typeface="Cambria Math" panose="02040503050406030204" pitchFamily="18" charset="0"/>
                              <a:ea typeface="Cambria Math" panose="02040503050406030204" pitchFamily="18" charset="0"/>
                            </a:rPr>
                            <m:t>𝟐</m:t>
                          </m:r>
                        </m:sub>
                      </m:sSub>
                      <m:sSup>
                        <m:sSupPr>
                          <m:ctrlPr>
                            <a:rPr lang="en-IN" sz="2800" b="1" i="1">
                              <a:solidFill>
                                <a:srgbClr val="002060"/>
                              </a:solidFill>
                              <a:latin typeface="Cambria Math" panose="02040503050406030204" pitchFamily="18" charset="0"/>
                              <a:ea typeface="Cambria Math" panose="02040503050406030204" pitchFamily="18" charset="0"/>
                            </a:rPr>
                          </m:ctrlPr>
                        </m:sSupPr>
                        <m:e>
                          <m:d>
                            <m:dPr>
                              <m:ctrlPr>
                                <a:rPr lang="en-IN" sz="2800" b="1" i="1">
                                  <a:solidFill>
                                    <a:srgbClr val="002060"/>
                                  </a:solidFill>
                                  <a:latin typeface="Cambria Math" panose="02040503050406030204" pitchFamily="18" charset="0"/>
                                  <a:ea typeface="Cambria Math" panose="02040503050406030204" pitchFamily="18" charset="0"/>
                                </a:rPr>
                              </m:ctrlPr>
                            </m:dPr>
                            <m:e>
                              <m:r>
                                <a:rPr lang="en-IN" sz="2800" b="1">
                                  <a:solidFill>
                                    <a:srgbClr val="002060"/>
                                  </a:solidFill>
                                  <a:latin typeface="Cambria Math" panose="02040503050406030204" pitchFamily="18" charset="0"/>
                                  <a:ea typeface="Cambria Math" panose="02040503050406030204" pitchFamily="18" charset="0"/>
                                </a:rPr>
                                <m:t>𝟑</m:t>
                              </m:r>
                            </m:e>
                          </m:d>
                        </m:e>
                        <m:sup>
                          <m:r>
                            <a:rPr lang="en-IN" sz="2800" b="1">
                              <a:solidFill>
                                <a:srgbClr val="002060"/>
                              </a:solidFill>
                              <a:latin typeface="Cambria Math" panose="02040503050406030204" pitchFamily="18" charset="0"/>
                              <a:ea typeface="Cambria Math" panose="02040503050406030204" pitchFamily="18" charset="0"/>
                            </a:rPr>
                            <m:t>𝐧</m:t>
                          </m:r>
                        </m:sup>
                      </m:sSup>
                    </m:oMath>
                  </m:oMathPara>
                </a14:m>
                <a:endParaRPr lang="en-IN" sz="2800" b="1" dirty="0">
                  <a:solidFill>
                    <a:srgbClr val="002060"/>
                  </a:solidFill>
                  <a:latin typeface="+mj-lt"/>
                </a:endParaRPr>
              </a:p>
            </p:txBody>
          </p:sp>
        </mc:Choice>
        <mc:Fallback xmlns="">
          <p:sp>
            <p:nvSpPr>
              <p:cNvPr id="58" name="TextBox 57">
                <a:extLst>
                  <a:ext uri="{FF2B5EF4-FFF2-40B4-BE49-F238E27FC236}">
                    <a16:creationId xmlns:a16="http://schemas.microsoft.com/office/drawing/2014/main" id="{6DD5311C-38BB-47F8-A4A5-D300A0C3F676}"/>
                  </a:ext>
                </a:extLst>
              </p:cNvPr>
              <p:cNvSpPr txBox="1">
                <a:spLocks noRot="1" noChangeAspect="1" noMove="1" noResize="1" noEditPoints="1" noAdjustHandles="1" noChangeArrowheads="1" noChangeShapeType="1" noTextEdit="1"/>
              </p:cNvSpPr>
              <p:nvPr/>
            </p:nvSpPr>
            <p:spPr>
              <a:xfrm>
                <a:off x="3030857" y="4836772"/>
                <a:ext cx="2860756" cy="523220"/>
              </a:xfrm>
              <a:prstGeom prst="rect">
                <a:avLst/>
              </a:prstGeom>
              <a:blipFill>
                <a:blip r:embed="rId1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17463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3" presetClass="emph" presetSubtype="2" fill="hold" grpId="1" nodeType="withEffect">
                                  <p:stCondLst>
                                    <p:cond delay="0"/>
                                  </p:stCondLst>
                                  <p:childTnLst>
                                    <p:animClr clrSpc="rgb" dir="cw">
                                      <p:cBhvr override="childStyle">
                                        <p:cTn id="48" dur="10" fill="hold"/>
                                        <p:tgtEl>
                                          <p:spTgt spid="57"/>
                                        </p:tgtEl>
                                        <p:attrNameLst>
                                          <p:attrName>style.color</p:attrName>
                                        </p:attrNameLst>
                                      </p:cBhvr>
                                      <p:to>
                                        <a:srgbClr val="002060"/>
                                      </p:to>
                                    </p:animClr>
                                  </p:childTnLst>
                                </p:cTn>
                              </p:par>
                              <p:par>
                                <p:cTn id="49" presetID="1" presetClass="exit" presetSubtype="0" fill="hold" grpId="1" nodeType="withEffect">
                                  <p:stCondLst>
                                    <p:cond delay="0"/>
                                  </p:stCondLst>
                                  <p:childTnLst>
                                    <p:set>
                                      <p:cBhvr>
                                        <p:cTn id="50" dur="1" fill="hold">
                                          <p:stCondLst>
                                            <p:cond delay="0"/>
                                          </p:stCondLst>
                                        </p:cTn>
                                        <p:tgtEl>
                                          <p:spTgt spid="58"/>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5" grpId="0"/>
      <p:bldP spid="48" grpId="0"/>
      <p:bldP spid="49" grpId="0"/>
      <p:bldP spid="50" grpId="0"/>
      <p:bldP spid="51" grpId="0"/>
      <p:bldP spid="53" grpId="0"/>
      <p:bldP spid="56" grpId="0"/>
      <p:bldP spid="57" grpId="0"/>
      <p:bldP spid="57" grpId="1"/>
      <p:bldP spid="52" grpId="0"/>
      <p:bldP spid="52" grpId="1"/>
      <p:bldP spid="58" grpId="0"/>
      <p:bldP spid="58"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a:xfrm>
            <a:off x="0" y="0"/>
            <a:ext cx="12192000" cy="711200"/>
          </a:xfrm>
        </p:spPr>
        <p:txBody>
          <a:bodyPr/>
          <a:lstStyle/>
          <a:p>
            <a:r>
              <a:rPr lang="en-GB" dirty="0"/>
              <a:t>Method 2 ⇝ Example 4 (</a:t>
            </a:r>
            <a:r>
              <a:rPr lang="en-IN" dirty="0"/>
              <a:t>Continue</a:t>
            </a:r>
            <a:r>
              <a:rPr lang="en-GB" dirty="0"/>
              <a:t>)</a:t>
            </a:r>
            <a:endParaRPr lang="en-IN" dirty="0"/>
          </a:p>
        </p:txBody>
      </p:sp>
      <p:sp>
        <p:nvSpPr>
          <p:cNvPr id="17" name="TextBox 16">
            <a:extLst>
              <a:ext uri="{FF2B5EF4-FFF2-40B4-BE49-F238E27FC236}">
                <a16:creationId xmlns:a16="http://schemas.microsoft.com/office/drawing/2014/main" id="{377FD665-EA73-4D68-BA48-B1B818B88E4E}"/>
              </a:ext>
            </a:extLst>
          </p:cNvPr>
          <p:cNvSpPr txBox="1"/>
          <p:nvPr/>
        </p:nvSpPr>
        <p:spPr>
          <a:xfrm>
            <a:off x="1679180" y="959776"/>
            <a:ext cx="16882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r>
              <a:rPr lang="en-IN" dirty="0">
                <a:latin typeface="+mj-lt"/>
              </a:rPr>
              <a:t>Given that, </a:t>
            </a:r>
            <a:endParaRPr lang="en-IN" i="0" dirty="0">
              <a:latin typeface="+mj-lt"/>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01BA5F0-F18C-41C2-B1FA-37902BEA61BC}"/>
                  </a:ext>
                </a:extLst>
              </p:cNvPr>
              <p:cNvSpPr txBox="1"/>
              <p:nvPr/>
            </p:nvSpPr>
            <p:spPr>
              <a:xfrm>
                <a:off x="1679180" y="1477119"/>
                <a:ext cx="1254520"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N" sz="2800" b="0" i="1" smtClean="0">
                              <a:solidFill>
                                <a:srgbClr val="002060"/>
                              </a:solidFill>
                              <a:latin typeface="Cambria Math" panose="02040503050406030204" pitchFamily="18" charset="0"/>
                            </a:rPr>
                          </m:ctrlPr>
                        </m:sSubPr>
                        <m:e>
                          <m:r>
                            <m:rPr>
                              <m:sty m:val="p"/>
                            </m:rPr>
                            <a:rPr lang="en-IN" sz="2800" b="0" i="0" smtClean="0">
                              <a:solidFill>
                                <a:srgbClr val="002060"/>
                              </a:solidFill>
                              <a:latin typeface="Cambria Math" panose="02040503050406030204" pitchFamily="18" charset="0"/>
                            </a:rPr>
                            <m:t>a</m:t>
                          </m:r>
                        </m:e>
                        <m:sub>
                          <m:r>
                            <a:rPr lang="en-IN" sz="2800" b="1" i="0" smtClean="0">
                              <a:solidFill>
                                <a:srgbClr val="FF0000"/>
                              </a:solidFill>
                              <a:latin typeface="Cambria Math" panose="02040503050406030204" pitchFamily="18" charset="0"/>
                            </a:rPr>
                            <m:t>𝟎</m:t>
                          </m:r>
                        </m:sub>
                      </m:sSub>
                      <m:r>
                        <a:rPr lang="en-IN" sz="2800" i="0"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1</m:t>
                      </m:r>
                    </m:oMath>
                  </m:oMathPara>
                </a14:m>
                <a:endParaRPr lang="en-IN" sz="2800" dirty="0">
                  <a:solidFill>
                    <a:srgbClr val="002060"/>
                  </a:solidFill>
                </a:endParaRPr>
              </a:p>
            </p:txBody>
          </p:sp>
        </mc:Choice>
        <mc:Fallback xmlns="">
          <p:sp>
            <p:nvSpPr>
              <p:cNvPr id="18" name="TextBox 17">
                <a:extLst>
                  <a:ext uri="{FF2B5EF4-FFF2-40B4-BE49-F238E27FC236}">
                    <a16:creationId xmlns:a16="http://schemas.microsoft.com/office/drawing/2014/main" id="{601BA5F0-F18C-41C2-B1FA-37902BEA61BC}"/>
                  </a:ext>
                </a:extLst>
              </p:cNvPr>
              <p:cNvSpPr txBox="1">
                <a:spLocks noRot="1" noChangeAspect="1" noMove="1" noResize="1" noEditPoints="1" noAdjustHandles="1" noChangeArrowheads="1" noChangeShapeType="1" noTextEdit="1"/>
              </p:cNvSpPr>
              <p:nvPr/>
            </p:nvSpPr>
            <p:spPr>
              <a:xfrm>
                <a:off x="1679180" y="1477119"/>
                <a:ext cx="1254520" cy="5232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ounded Rectangle 6">
                <a:extLst>
                  <a:ext uri="{FF2B5EF4-FFF2-40B4-BE49-F238E27FC236}">
                    <a16:creationId xmlns:a16="http://schemas.microsoft.com/office/drawing/2014/main" id="{214CD0CD-8A39-4149-902E-F3664361ACA7}"/>
                  </a:ext>
                </a:extLst>
              </p:cNvPr>
              <p:cNvSpPr/>
              <p:nvPr/>
            </p:nvSpPr>
            <p:spPr>
              <a:xfrm>
                <a:off x="2830743" y="1867199"/>
                <a:ext cx="8713557" cy="1118954"/>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a</m:t>
                          </m:r>
                        </m:e>
                        <m:sub>
                          <m:r>
                            <a:rPr lang="en-IN" sz="2800" b="1" dirty="0">
                              <a:solidFill>
                                <a:srgbClr val="FF0000"/>
                              </a:solidFill>
                              <a:latin typeface="Cambria Math" panose="02040503050406030204" pitchFamily="18" charset="0"/>
                            </a:rPr>
                            <m:t>𝟎</m:t>
                          </m:r>
                        </m:sub>
                      </m:sSub>
                      <m:r>
                        <a:rPr lang="en-GB" sz="2800" b="0" i="0" dirty="0">
                          <a:solidFill>
                            <a:srgbClr val="002060"/>
                          </a:solidFill>
                          <a:latin typeface="Cambria Math" panose="02040503050406030204" pitchFamily="18" charset="0"/>
                        </a:rPr>
                        <m:t>=</m:t>
                      </m:r>
                      <m:sSub>
                        <m:sSubPr>
                          <m:ctrlPr>
                            <a:rPr lang="pt-BR" sz="2800" i="1" dirty="0">
                              <a:solidFill>
                                <a:srgbClr val="002060"/>
                              </a:solidFill>
                              <a:latin typeface="Cambria Math" panose="02040503050406030204" pitchFamily="18" charset="0"/>
                            </a:rPr>
                          </m:ctrlPr>
                        </m:sSubPr>
                        <m:e>
                          <m:r>
                            <m:rPr>
                              <m:sty m:val="p"/>
                            </m:rPr>
                            <a:rPr lang="pt-BR" sz="2800" i="0" dirty="0">
                              <a:solidFill>
                                <a:srgbClr val="002060"/>
                              </a:solidFill>
                              <a:latin typeface="Cambria Math" panose="02040503050406030204" pitchFamily="18" charset="0"/>
                            </a:rPr>
                            <m:t>C</m:t>
                          </m:r>
                        </m:e>
                        <m:sub>
                          <m:r>
                            <a:rPr lang="pt-BR" sz="2800" i="0" dirty="0">
                              <a:solidFill>
                                <a:srgbClr val="002060"/>
                              </a:solidFill>
                              <a:latin typeface="Cambria Math" panose="02040503050406030204" pitchFamily="18" charset="0"/>
                            </a:rPr>
                            <m:t>1</m:t>
                          </m:r>
                        </m:sub>
                      </m:sSub>
                      <m:sSup>
                        <m:sSupPr>
                          <m:ctrlPr>
                            <a:rPr lang="pt-BR" sz="2800" i="1" dirty="0">
                              <a:solidFill>
                                <a:srgbClr val="002060"/>
                              </a:solidFill>
                              <a:latin typeface="Cambria Math" panose="02040503050406030204" pitchFamily="18" charset="0"/>
                            </a:rPr>
                          </m:ctrlPr>
                        </m:sSupPr>
                        <m:e>
                          <m:d>
                            <m:dPr>
                              <m:ctrlPr>
                                <a:rPr lang="pt-BR" sz="2800" i="1" dirty="0">
                                  <a:solidFill>
                                    <a:srgbClr val="002060"/>
                                  </a:solidFill>
                                  <a:latin typeface="Cambria Math" panose="02040503050406030204" pitchFamily="18" charset="0"/>
                                </a:rPr>
                              </m:ctrlPr>
                            </m:dPr>
                            <m:e>
                              <m:r>
                                <a:rPr lang="pt-BR" sz="2800" i="0" dirty="0">
                                  <a:solidFill>
                                    <a:srgbClr val="002060"/>
                                  </a:solidFill>
                                  <a:latin typeface="Cambria Math" panose="02040503050406030204" pitchFamily="18" charset="0"/>
                                </a:rPr>
                                <m:t>2</m:t>
                              </m:r>
                            </m:e>
                          </m:d>
                        </m:e>
                        <m:sup>
                          <m:r>
                            <a:rPr lang="en-IN" sz="2800" b="1" dirty="0">
                              <a:solidFill>
                                <a:srgbClr val="FF0000"/>
                              </a:solidFill>
                              <a:latin typeface="Cambria Math" panose="02040503050406030204" pitchFamily="18" charset="0"/>
                            </a:rPr>
                            <m:t>𝟎</m:t>
                          </m:r>
                        </m:sup>
                      </m:sSup>
                      <m:r>
                        <a:rPr lang="pt-BR" sz="2800" i="0" dirty="0">
                          <a:solidFill>
                            <a:srgbClr val="002060"/>
                          </a:solidFill>
                          <a:latin typeface="Cambria Math" panose="02040503050406030204" pitchFamily="18" charset="0"/>
                        </a:rPr>
                        <m:t>+ </m:t>
                      </m:r>
                      <m:sSub>
                        <m:sSubPr>
                          <m:ctrlPr>
                            <a:rPr lang="pt-BR" sz="2800" i="1" dirty="0">
                              <a:solidFill>
                                <a:srgbClr val="002060"/>
                              </a:solidFill>
                              <a:latin typeface="Cambria Math" panose="02040503050406030204" pitchFamily="18" charset="0"/>
                            </a:rPr>
                          </m:ctrlPr>
                        </m:sSubPr>
                        <m:e>
                          <m:r>
                            <m:rPr>
                              <m:sty m:val="p"/>
                            </m:rPr>
                            <a:rPr lang="pt-BR" sz="2800" i="0" dirty="0">
                              <a:solidFill>
                                <a:srgbClr val="002060"/>
                              </a:solidFill>
                              <a:latin typeface="Cambria Math" panose="02040503050406030204" pitchFamily="18" charset="0"/>
                            </a:rPr>
                            <m:t>C</m:t>
                          </m:r>
                        </m:e>
                        <m:sub>
                          <m:r>
                            <a:rPr lang="pt-BR" sz="2800" i="0" dirty="0">
                              <a:solidFill>
                                <a:srgbClr val="002060"/>
                              </a:solidFill>
                              <a:latin typeface="Cambria Math" panose="02040503050406030204" pitchFamily="18" charset="0"/>
                            </a:rPr>
                            <m:t>2</m:t>
                          </m:r>
                        </m:sub>
                      </m:sSub>
                      <m:sSup>
                        <m:sSupPr>
                          <m:ctrlPr>
                            <a:rPr lang="pt-BR" sz="2800" i="1" dirty="0">
                              <a:solidFill>
                                <a:srgbClr val="002060"/>
                              </a:solidFill>
                              <a:latin typeface="Cambria Math" panose="02040503050406030204" pitchFamily="18" charset="0"/>
                            </a:rPr>
                          </m:ctrlPr>
                        </m:sSupPr>
                        <m:e>
                          <m:d>
                            <m:dPr>
                              <m:ctrlPr>
                                <a:rPr lang="pt-BR" sz="2800" i="1" dirty="0">
                                  <a:solidFill>
                                    <a:srgbClr val="002060"/>
                                  </a:solidFill>
                                  <a:latin typeface="Cambria Math" panose="02040503050406030204" pitchFamily="18" charset="0"/>
                                </a:rPr>
                              </m:ctrlPr>
                            </m:dPr>
                            <m:e>
                              <m:r>
                                <a:rPr lang="pt-BR" sz="2800" i="0" dirty="0">
                                  <a:solidFill>
                                    <a:srgbClr val="002060"/>
                                  </a:solidFill>
                                  <a:latin typeface="Cambria Math" panose="02040503050406030204" pitchFamily="18" charset="0"/>
                                </a:rPr>
                                <m:t>3</m:t>
                              </m:r>
                            </m:e>
                          </m:d>
                        </m:e>
                        <m:sup>
                          <m:r>
                            <a:rPr lang="en-IN" sz="2800" b="1" dirty="0">
                              <a:solidFill>
                                <a:srgbClr val="FF0000"/>
                              </a:solidFill>
                              <a:latin typeface="Cambria Math" panose="02040503050406030204" pitchFamily="18" charset="0"/>
                            </a:rPr>
                            <m:t>𝟎</m:t>
                          </m:r>
                        </m:sup>
                      </m:sSup>
                      <m:r>
                        <a:rPr lang="en-IN" sz="2800" b="0" i="0" dirty="0" smtClean="0">
                          <a:solidFill>
                            <a:srgbClr val="002060"/>
                          </a:solidFill>
                          <a:latin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pt-BR" sz="2800" dirty="0">
                              <a:solidFill>
                                <a:srgbClr val="002060"/>
                              </a:solidFill>
                              <a:latin typeface="Cambria Math" panose="02040503050406030204" pitchFamily="18" charset="0"/>
                            </a:rPr>
                            <m:t>7</m:t>
                          </m:r>
                        </m:num>
                        <m:den>
                          <m:r>
                            <a:rPr lang="pt-BR" sz="2800" dirty="0">
                              <a:solidFill>
                                <a:srgbClr val="002060"/>
                              </a:solidFill>
                              <a:latin typeface="Cambria Math" panose="02040503050406030204" pitchFamily="18" charset="0"/>
                            </a:rPr>
                            <m:t> 4 </m:t>
                          </m:r>
                        </m:den>
                      </m:f>
                      <m:r>
                        <a:rPr lang="pt-BR" sz="2800" dirty="0">
                          <a:solidFill>
                            <a:srgbClr val="002060"/>
                          </a:solidFill>
                          <a:latin typeface="Cambria Math" panose="02040503050406030204" pitchFamily="18" charset="0"/>
                        </a:rPr>
                        <m:t>+ </m:t>
                      </m:r>
                      <m:f>
                        <m:fPr>
                          <m:ctrlPr>
                            <a:rPr lang="pt-BR" sz="2800" i="1" dirty="0">
                              <a:solidFill>
                                <a:srgbClr val="002060"/>
                              </a:solidFill>
                              <a:latin typeface="Cambria Math" panose="02040503050406030204" pitchFamily="18" charset="0"/>
                            </a:rPr>
                          </m:ctrlPr>
                        </m:fPr>
                        <m:num>
                          <m:r>
                            <a:rPr lang="pt-BR" sz="2800" dirty="0">
                              <a:solidFill>
                                <a:srgbClr val="002060"/>
                              </a:solidFill>
                              <a:latin typeface="Cambria Math" panose="02040503050406030204" pitchFamily="18" charset="0"/>
                            </a:rPr>
                            <m:t>1</m:t>
                          </m:r>
                        </m:num>
                        <m:den>
                          <m:r>
                            <a:rPr lang="pt-BR" sz="2800" dirty="0">
                              <a:solidFill>
                                <a:srgbClr val="002060"/>
                              </a:solidFill>
                              <a:latin typeface="Cambria Math" panose="02040503050406030204" pitchFamily="18" charset="0"/>
                            </a:rPr>
                            <m:t> 2 </m:t>
                          </m:r>
                        </m:den>
                      </m:f>
                      <m:d>
                        <m:dPr>
                          <m:ctrlPr>
                            <a:rPr lang="en-IN" sz="2800" i="1" dirty="0">
                              <a:solidFill>
                                <a:srgbClr val="002060"/>
                              </a:solidFill>
                              <a:latin typeface="Cambria Math" panose="02040503050406030204" pitchFamily="18" charset="0"/>
                            </a:rPr>
                          </m:ctrlPr>
                        </m:dPr>
                        <m:e>
                          <m:r>
                            <a:rPr lang="en-IN" sz="2800" b="1" dirty="0">
                              <a:solidFill>
                                <a:srgbClr val="FF0000"/>
                              </a:solidFill>
                              <a:latin typeface="Cambria Math" panose="02040503050406030204" pitchFamily="18" charset="0"/>
                            </a:rPr>
                            <m:t>𝟎</m:t>
                          </m:r>
                        </m:e>
                      </m:d>
                      <m:r>
                        <a:rPr lang="pt-BR" sz="2800" dirty="0">
                          <a:solidFill>
                            <a:srgbClr val="002060"/>
                          </a:solidFill>
                          <a:latin typeface="Cambria Math" panose="02040503050406030204" pitchFamily="18" charset="0"/>
                        </a:rPr>
                        <m:t>−2</m:t>
                      </m:r>
                      <m:d>
                        <m:dPr>
                          <m:ctrlPr>
                            <a:rPr lang="en-IN" sz="2800" i="1" dirty="0">
                              <a:solidFill>
                                <a:srgbClr val="002060"/>
                              </a:solidFill>
                              <a:latin typeface="Cambria Math" panose="02040503050406030204" pitchFamily="18" charset="0"/>
                            </a:rPr>
                          </m:ctrlPr>
                        </m:dPr>
                        <m:e>
                          <m:r>
                            <a:rPr lang="en-IN" sz="2800" b="1" dirty="0">
                              <a:solidFill>
                                <a:srgbClr val="FF0000"/>
                              </a:solidFill>
                              <a:latin typeface="Cambria Math" panose="02040503050406030204" pitchFamily="18" charset="0"/>
                            </a:rPr>
                            <m:t>𝟎</m:t>
                          </m:r>
                        </m:e>
                      </m:d>
                      <m:r>
                        <a:rPr lang="pt-BR" sz="2800" dirty="0">
                          <a:solidFill>
                            <a:srgbClr val="002060"/>
                          </a:solidFill>
                          <a:latin typeface="Cambria Math" panose="02040503050406030204" pitchFamily="18" charset="0"/>
                        </a:rPr>
                        <m:t> </m:t>
                      </m:r>
                      <m:sSup>
                        <m:sSupPr>
                          <m:ctrlPr>
                            <a:rPr lang="pt-BR" sz="2800" i="1" dirty="0">
                              <a:solidFill>
                                <a:srgbClr val="002060"/>
                              </a:solidFill>
                              <a:latin typeface="Cambria Math" panose="02040503050406030204" pitchFamily="18" charset="0"/>
                            </a:rPr>
                          </m:ctrlPr>
                        </m:sSupPr>
                        <m:e>
                          <m:r>
                            <a:rPr lang="pt-BR" sz="2800" dirty="0">
                              <a:solidFill>
                                <a:srgbClr val="002060"/>
                              </a:solidFill>
                              <a:latin typeface="Cambria Math" panose="02040503050406030204" pitchFamily="18" charset="0"/>
                            </a:rPr>
                            <m:t>2</m:t>
                          </m:r>
                        </m:e>
                        <m:sup>
                          <m:r>
                            <a:rPr lang="en-IN" sz="2800" b="1" dirty="0">
                              <a:solidFill>
                                <a:srgbClr val="FF0000"/>
                              </a:solidFill>
                              <a:latin typeface="Cambria Math" panose="02040503050406030204" pitchFamily="18" charset="0"/>
                            </a:rPr>
                            <m:t>𝟎</m:t>
                          </m:r>
                        </m:sup>
                      </m:sSup>
                    </m:oMath>
                  </m:oMathPara>
                </a14:m>
                <a:endParaRPr lang="en-IN" sz="2800" dirty="0">
                  <a:solidFill>
                    <a:srgbClr val="002060"/>
                  </a:solidFill>
                </a:endParaRPr>
              </a:p>
            </p:txBody>
          </p:sp>
        </mc:Choice>
        <mc:Fallback xmlns="">
          <p:sp>
            <p:nvSpPr>
              <p:cNvPr id="19" name="Rounded Rectangle 6">
                <a:extLst>
                  <a:ext uri="{FF2B5EF4-FFF2-40B4-BE49-F238E27FC236}">
                    <a16:creationId xmlns:a16="http://schemas.microsoft.com/office/drawing/2014/main" id="{214CD0CD-8A39-4149-902E-F3664361ACA7}"/>
                  </a:ext>
                </a:extLst>
              </p:cNvPr>
              <p:cNvSpPr>
                <a:spLocks noRot="1" noChangeAspect="1" noMove="1" noResize="1" noEditPoints="1" noAdjustHandles="1" noChangeArrowheads="1" noChangeShapeType="1" noTextEdit="1"/>
              </p:cNvSpPr>
              <p:nvPr/>
            </p:nvSpPr>
            <p:spPr>
              <a:xfrm>
                <a:off x="2830743" y="1867199"/>
                <a:ext cx="8713557" cy="111895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ounded Rectangle 7">
                <a:extLst>
                  <a:ext uri="{FF2B5EF4-FFF2-40B4-BE49-F238E27FC236}">
                    <a16:creationId xmlns:a16="http://schemas.microsoft.com/office/drawing/2014/main" id="{ED28B343-0E6C-4223-819B-7F0C47F28C81}"/>
                  </a:ext>
                </a:extLst>
              </p:cNvPr>
              <p:cNvSpPr/>
              <p:nvPr/>
            </p:nvSpPr>
            <p:spPr>
              <a:xfrm>
                <a:off x="1679180" y="2217958"/>
                <a:ext cx="1108923" cy="522000"/>
              </a:xfrm>
              <a:prstGeom prst="roundRect">
                <a:avLst>
                  <a:gd name="adj" fmla="val 17275"/>
                </a:avLst>
              </a:prstGeom>
              <a:solidFill>
                <a:srgbClr val="FF0000"/>
              </a:solidFill>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m:rPr>
                          <m:sty m:val="p"/>
                        </m:rPr>
                        <a:rPr lang="en-GB" sz="2800" b="0" i="0" dirty="0" smtClean="0">
                          <a:solidFill>
                            <a:schemeClr val="bg1"/>
                          </a:solidFill>
                          <a:latin typeface="Cambria Math" panose="02040503050406030204" pitchFamily="18" charset="0"/>
                        </a:rPr>
                        <m:t>n</m:t>
                      </m:r>
                      <m:r>
                        <a:rPr lang="en-GB" sz="2800" b="0" i="0" dirty="0" smtClean="0">
                          <a:solidFill>
                            <a:schemeClr val="bg1"/>
                          </a:solidFill>
                          <a:latin typeface="Cambria Math" panose="02040503050406030204" pitchFamily="18" charset="0"/>
                        </a:rPr>
                        <m:t>=0</m:t>
                      </m:r>
                    </m:oMath>
                  </m:oMathPara>
                </a14:m>
                <a:endParaRPr lang="en-GB" sz="2800" dirty="0">
                  <a:solidFill>
                    <a:schemeClr val="bg1"/>
                  </a:solidFill>
                </a:endParaRPr>
              </a:p>
            </p:txBody>
          </p:sp>
        </mc:Choice>
        <mc:Fallback xmlns="">
          <p:sp>
            <p:nvSpPr>
              <p:cNvPr id="20" name="Rounded Rectangle 7">
                <a:extLst>
                  <a:ext uri="{FF2B5EF4-FFF2-40B4-BE49-F238E27FC236}">
                    <a16:creationId xmlns:a16="http://schemas.microsoft.com/office/drawing/2014/main" id="{ED28B343-0E6C-4223-819B-7F0C47F28C81}"/>
                  </a:ext>
                </a:extLst>
              </p:cNvPr>
              <p:cNvSpPr>
                <a:spLocks noRot="1" noChangeAspect="1" noMove="1" noResize="1" noEditPoints="1" noAdjustHandles="1" noChangeArrowheads="1" noChangeShapeType="1" noTextEdit="1"/>
              </p:cNvSpPr>
              <p:nvPr/>
            </p:nvSpPr>
            <p:spPr>
              <a:xfrm>
                <a:off x="1679180" y="2217958"/>
                <a:ext cx="1108923" cy="522000"/>
              </a:xfrm>
              <a:prstGeom prst="roundRect">
                <a:avLst>
                  <a:gd name="adj" fmla="val 17275"/>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Rounded Rectangle 8">
                <a:extLst>
                  <a:ext uri="{FF2B5EF4-FFF2-40B4-BE49-F238E27FC236}">
                    <a16:creationId xmlns:a16="http://schemas.microsoft.com/office/drawing/2014/main" id="{1B7B9D61-7C39-4D38-AF68-9A7C680CB3D7}"/>
                  </a:ext>
                </a:extLst>
              </p:cNvPr>
              <p:cNvSpPr/>
              <p:nvPr/>
            </p:nvSpPr>
            <p:spPr>
              <a:xfrm>
                <a:off x="3030660" y="3005216"/>
                <a:ext cx="2893890"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ea typeface="Cambria Math" panose="02040503050406030204" pitchFamily="18" charset="0"/>
                        </a:rPr>
                        <m:t>1</m:t>
                      </m:r>
                      <m:r>
                        <a:rPr lang="en-GB" sz="2800" b="0" i="0" dirty="0" smtClean="0">
                          <a:solidFill>
                            <a:srgbClr val="002060"/>
                          </a:solidFill>
                          <a:latin typeface="Cambria Math" panose="02040503050406030204" pitchFamily="18" charset="0"/>
                        </a:rPr>
                        <m:t>=</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1</m:t>
                          </m:r>
                        </m:sub>
                      </m:sSub>
                      <m:r>
                        <a:rPr lang="pt-BR" sz="2800" dirty="0">
                          <a:solidFill>
                            <a:srgbClr val="002060"/>
                          </a:solidFill>
                          <a:latin typeface="Cambria Math" panose="02040503050406030204" pitchFamily="18" charset="0"/>
                        </a:rPr>
                        <m:t>+ </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2</m:t>
                          </m:r>
                        </m:sub>
                      </m:sSub>
                      <m:r>
                        <a:rPr lang="en-IN" sz="2800" b="0" i="1" dirty="0" smtClean="0">
                          <a:solidFill>
                            <a:srgbClr val="002060"/>
                          </a:solidFill>
                          <a:latin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pt-BR" sz="2800" dirty="0">
                              <a:solidFill>
                                <a:srgbClr val="002060"/>
                              </a:solidFill>
                              <a:latin typeface="Cambria Math" panose="02040503050406030204" pitchFamily="18" charset="0"/>
                            </a:rPr>
                            <m:t>7</m:t>
                          </m:r>
                        </m:num>
                        <m:den>
                          <m:r>
                            <a:rPr lang="pt-BR" sz="2800"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22" name="Rounded Rectangle 8">
                <a:extLst>
                  <a:ext uri="{FF2B5EF4-FFF2-40B4-BE49-F238E27FC236}">
                    <a16:creationId xmlns:a16="http://schemas.microsoft.com/office/drawing/2014/main" id="{1B7B9D61-7C39-4D38-AF68-9A7C680CB3D7}"/>
                  </a:ext>
                </a:extLst>
              </p:cNvPr>
              <p:cNvSpPr>
                <a:spLocks noRot="1" noChangeAspect="1" noMove="1" noResize="1" noEditPoints="1" noAdjustHandles="1" noChangeArrowheads="1" noChangeShapeType="1" noTextEdit="1"/>
              </p:cNvSpPr>
              <p:nvPr/>
            </p:nvSpPr>
            <p:spPr>
              <a:xfrm>
                <a:off x="3030660" y="3005216"/>
                <a:ext cx="2893890" cy="98718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1FC2EE-0F68-470B-B2D4-2BAC6023FEC6}"/>
                  </a:ext>
                </a:extLst>
              </p:cNvPr>
              <p:cNvSpPr txBox="1"/>
              <p:nvPr/>
            </p:nvSpPr>
            <p:spPr>
              <a:xfrm>
                <a:off x="2163538" y="3237200"/>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3" name="TextBox 22">
                <a:extLst>
                  <a:ext uri="{FF2B5EF4-FFF2-40B4-BE49-F238E27FC236}">
                    <a16:creationId xmlns:a16="http://schemas.microsoft.com/office/drawing/2014/main" id="{571FC2EE-0F68-470B-B2D4-2BAC6023FEC6}"/>
                  </a:ext>
                </a:extLst>
              </p:cNvPr>
              <p:cNvSpPr txBox="1">
                <a:spLocks noRot="1" noChangeAspect="1" noMove="1" noResize="1" noEditPoints="1" noAdjustHandles="1" noChangeArrowheads="1" noChangeShapeType="1" noTextEdit="1"/>
              </p:cNvSpPr>
              <p:nvPr/>
            </p:nvSpPr>
            <p:spPr>
              <a:xfrm>
                <a:off x="2163538" y="3237200"/>
                <a:ext cx="667205"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0BB17E9-3621-4339-BD7C-8A42079FAB21}"/>
                  </a:ext>
                </a:extLst>
              </p:cNvPr>
              <p:cNvSpPr txBox="1"/>
              <p:nvPr/>
            </p:nvSpPr>
            <p:spPr>
              <a:xfrm>
                <a:off x="2163538" y="4338047"/>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7" name="TextBox 26">
                <a:extLst>
                  <a:ext uri="{FF2B5EF4-FFF2-40B4-BE49-F238E27FC236}">
                    <a16:creationId xmlns:a16="http://schemas.microsoft.com/office/drawing/2014/main" id="{A0BB17E9-3621-4339-BD7C-8A42079FAB21}"/>
                  </a:ext>
                </a:extLst>
              </p:cNvPr>
              <p:cNvSpPr txBox="1">
                <a:spLocks noRot="1" noChangeAspect="1" noMove="1" noResize="1" noEditPoints="1" noAdjustHandles="1" noChangeArrowheads="1" noChangeShapeType="1" noTextEdit="1"/>
              </p:cNvSpPr>
              <p:nvPr/>
            </p:nvSpPr>
            <p:spPr>
              <a:xfrm>
                <a:off x="2163538" y="4338047"/>
                <a:ext cx="667205"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ounded Rectangle 8">
                <a:extLst>
                  <a:ext uri="{FF2B5EF4-FFF2-40B4-BE49-F238E27FC236}">
                    <a16:creationId xmlns:a16="http://schemas.microsoft.com/office/drawing/2014/main" id="{4C9CE67B-6701-4602-B098-C751AC7C0766}"/>
                  </a:ext>
                </a:extLst>
              </p:cNvPr>
              <p:cNvSpPr/>
              <p:nvPr/>
            </p:nvSpPr>
            <p:spPr>
              <a:xfrm>
                <a:off x="2830743" y="4106063"/>
                <a:ext cx="2893890"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pt-BR" sz="2800" i="1" dirty="0" smtClean="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1</m:t>
                          </m:r>
                        </m:sub>
                      </m:sSub>
                      <m:r>
                        <a:rPr lang="pt-BR" sz="2800" dirty="0">
                          <a:solidFill>
                            <a:srgbClr val="002060"/>
                          </a:solidFill>
                          <a:latin typeface="Cambria Math" panose="02040503050406030204" pitchFamily="18" charset="0"/>
                        </a:rPr>
                        <m:t>+ </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dirty="0">
                          <a:solidFill>
                            <a:srgbClr val="002060"/>
                          </a:solidFill>
                          <a:latin typeface="Cambria Math" panose="02040503050406030204" pitchFamily="18" charset="0"/>
                          <a:ea typeface="Cambria Math" panose="02040503050406030204" pitchFamily="18" charset="0"/>
                        </a:rPr>
                        <m:t>1</m:t>
                      </m:r>
                      <m:r>
                        <a:rPr lang="en-IN" sz="2800" b="0" i="1" dirty="0" smtClean="0">
                          <a:solidFill>
                            <a:srgbClr val="002060"/>
                          </a:solidFill>
                          <a:latin typeface="Cambria Math" panose="02040503050406030204" pitchFamily="18" charset="0"/>
                          <a:ea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pt-BR" sz="2800" dirty="0">
                              <a:solidFill>
                                <a:srgbClr val="002060"/>
                              </a:solidFill>
                              <a:latin typeface="Cambria Math" panose="02040503050406030204" pitchFamily="18" charset="0"/>
                            </a:rPr>
                            <m:t>7</m:t>
                          </m:r>
                        </m:num>
                        <m:den>
                          <m:r>
                            <a:rPr lang="pt-BR" sz="2800"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28" name="Rounded Rectangle 8">
                <a:extLst>
                  <a:ext uri="{FF2B5EF4-FFF2-40B4-BE49-F238E27FC236}">
                    <a16:creationId xmlns:a16="http://schemas.microsoft.com/office/drawing/2014/main" id="{4C9CE67B-6701-4602-B098-C751AC7C0766}"/>
                  </a:ext>
                </a:extLst>
              </p:cNvPr>
              <p:cNvSpPr>
                <a:spLocks noRot="1" noChangeAspect="1" noMove="1" noResize="1" noEditPoints="1" noAdjustHandles="1" noChangeArrowheads="1" noChangeShapeType="1" noTextEdit="1"/>
              </p:cNvSpPr>
              <p:nvPr/>
            </p:nvSpPr>
            <p:spPr>
              <a:xfrm>
                <a:off x="2830743" y="4106063"/>
                <a:ext cx="2893890" cy="98718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ounded Rectangle 8">
                <a:extLst>
                  <a:ext uri="{FF2B5EF4-FFF2-40B4-BE49-F238E27FC236}">
                    <a16:creationId xmlns:a16="http://schemas.microsoft.com/office/drawing/2014/main" id="{D1D038AE-08EB-44FA-9F07-3A3A65BFF741}"/>
                  </a:ext>
                </a:extLst>
              </p:cNvPr>
              <p:cNvSpPr/>
              <p:nvPr/>
            </p:nvSpPr>
            <p:spPr>
              <a:xfrm>
                <a:off x="2830743" y="5159612"/>
                <a:ext cx="2893890"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pt-BR" sz="2800" i="1" dirty="0" smtClean="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1</m:t>
                          </m:r>
                        </m:sub>
                      </m:sSub>
                      <m:r>
                        <a:rPr lang="pt-BR" sz="2800" dirty="0">
                          <a:solidFill>
                            <a:srgbClr val="002060"/>
                          </a:solidFill>
                          <a:latin typeface="Cambria Math" panose="02040503050406030204" pitchFamily="18" charset="0"/>
                        </a:rPr>
                        <m:t>+ </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ea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en-IN" sz="2800" b="0" i="0" dirty="0" smtClean="0">
                              <a:solidFill>
                                <a:srgbClr val="002060"/>
                              </a:solidFill>
                              <a:latin typeface="Cambria Math" panose="02040503050406030204" pitchFamily="18" charset="0"/>
                            </a:rPr>
                            <m:t>3</m:t>
                          </m:r>
                        </m:num>
                        <m:den>
                          <m:r>
                            <a:rPr lang="pt-BR" sz="2800"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29" name="Rounded Rectangle 8">
                <a:extLst>
                  <a:ext uri="{FF2B5EF4-FFF2-40B4-BE49-F238E27FC236}">
                    <a16:creationId xmlns:a16="http://schemas.microsoft.com/office/drawing/2014/main" id="{D1D038AE-08EB-44FA-9F07-3A3A65BFF741}"/>
                  </a:ext>
                </a:extLst>
              </p:cNvPr>
              <p:cNvSpPr>
                <a:spLocks noRot="1" noChangeAspect="1" noMove="1" noResize="1" noEditPoints="1" noAdjustHandles="1" noChangeArrowheads="1" noChangeShapeType="1" noTextEdit="1"/>
              </p:cNvSpPr>
              <p:nvPr/>
            </p:nvSpPr>
            <p:spPr>
              <a:xfrm>
                <a:off x="2830743" y="5159612"/>
                <a:ext cx="2893890" cy="987188"/>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D46FA5C-05E0-4F93-8343-82B9471A4B0C}"/>
                  </a:ext>
                </a:extLst>
              </p:cNvPr>
              <p:cNvSpPr txBox="1"/>
              <p:nvPr/>
            </p:nvSpPr>
            <p:spPr>
              <a:xfrm>
                <a:off x="2163537" y="5435138"/>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0" name="TextBox 29">
                <a:extLst>
                  <a:ext uri="{FF2B5EF4-FFF2-40B4-BE49-F238E27FC236}">
                    <a16:creationId xmlns:a16="http://schemas.microsoft.com/office/drawing/2014/main" id="{CD46FA5C-05E0-4F93-8343-82B9471A4B0C}"/>
                  </a:ext>
                </a:extLst>
              </p:cNvPr>
              <p:cNvSpPr txBox="1">
                <a:spLocks noRot="1" noChangeAspect="1" noMove="1" noResize="1" noEditPoints="1" noAdjustHandles="1" noChangeArrowheads="1" noChangeShapeType="1" noTextEdit="1"/>
              </p:cNvSpPr>
              <p:nvPr/>
            </p:nvSpPr>
            <p:spPr>
              <a:xfrm>
                <a:off x="2163537" y="5435138"/>
                <a:ext cx="667205"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ounded Rectangle 8">
                <a:extLst>
                  <a:ext uri="{FF2B5EF4-FFF2-40B4-BE49-F238E27FC236}">
                    <a16:creationId xmlns:a16="http://schemas.microsoft.com/office/drawing/2014/main" id="{2B950D7E-8DBD-43DE-A48C-C46B05771FED}"/>
                  </a:ext>
                </a:extLst>
              </p:cNvPr>
              <p:cNvSpPr/>
              <p:nvPr/>
            </p:nvSpPr>
            <p:spPr>
              <a:xfrm>
                <a:off x="5974325" y="5383206"/>
                <a:ext cx="986087" cy="54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i="1" dirty="0" smtClean="0">
                          <a:solidFill>
                            <a:srgbClr val="002060"/>
                          </a:solidFill>
                          <a:latin typeface="Cambria Math" panose="02040503050406030204" pitchFamily="18" charset="0"/>
                        </a:rPr>
                        <m:t>…</m:t>
                      </m:r>
                      <m:d>
                        <m:dPr>
                          <m:ctrlPr>
                            <a:rPr lang="en-IN" sz="2800" b="0" i="1" dirty="0" smtClean="0">
                              <a:solidFill>
                                <a:srgbClr val="002060"/>
                              </a:solidFill>
                              <a:latin typeface="Cambria Math" panose="02040503050406030204" pitchFamily="18" charset="0"/>
                            </a:rPr>
                          </m:ctrlPr>
                        </m:dPr>
                        <m:e>
                          <m:r>
                            <a:rPr lang="en-IN" sz="2800" b="0" i="1" dirty="0" smtClean="0">
                              <a:solidFill>
                                <a:srgbClr val="002060"/>
                              </a:solidFill>
                              <a:latin typeface="Cambria Math" panose="02040503050406030204" pitchFamily="18" charset="0"/>
                            </a:rPr>
                            <m:t>1</m:t>
                          </m:r>
                        </m:e>
                      </m:d>
                    </m:oMath>
                  </m:oMathPara>
                </a14:m>
                <a:endParaRPr lang="en-GB" sz="2800" dirty="0">
                  <a:solidFill>
                    <a:srgbClr val="002060"/>
                  </a:solidFill>
                </a:endParaRPr>
              </a:p>
            </p:txBody>
          </p:sp>
        </mc:Choice>
        <mc:Fallback xmlns="">
          <p:sp>
            <p:nvSpPr>
              <p:cNvPr id="36" name="Rounded Rectangle 8">
                <a:extLst>
                  <a:ext uri="{FF2B5EF4-FFF2-40B4-BE49-F238E27FC236}">
                    <a16:creationId xmlns:a16="http://schemas.microsoft.com/office/drawing/2014/main" id="{2B950D7E-8DBD-43DE-A48C-C46B05771FED}"/>
                  </a:ext>
                </a:extLst>
              </p:cNvPr>
              <p:cNvSpPr>
                <a:spLocks noRot="1" noChangeAspect="1" noMove="1" noResize="1" noEditPoints="1" noAdjustHandles="1" noChangeArrowheads="1" noChangeShapeType="1" noTextEdit="1"/>
              </p:cNvSpPr>
              <p:nvPr/>
            </p:nvSpPr>
            <p:spPr>
              <a:xfrm>
                <a:off x="5974325" y="5383206"/>
                <a:ext cx="986087" cy="54000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ABD6AEA-FED2-48BB-9D01-762F401BCFB6}"/>
                  </a:ext>
                </a:extLst>
              </p:cNvPr>
              <p:cNvSpPr txBox="1"/>
              <p:nvPr/>
            </p:nvSpPr>
            <p:spPr>
              <a:xfrm>
                <a:off x="6096001" y="730680"/>
                <a:ext cx="6096000" cy="885472"/>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800" i="1">
                    <a:solidFill>
                      <a:schemeClr val="bg1"/>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IN" sz="2400" b="1" i="1" dirty="0" smtClean="0">
                              <a:latin typeface="Cambria Math" panose="02040503050406030204" pitchFamily="18" charset="0"/>
                            </a:rPr>
                          </m:ctrlPr>
                        </m:sSubPr>
                        <m:e>
                          <m:r>
                            <a:rPr lang="en-IN" sz="2400" b="1" i="0" dirty="0">
                              <a:latin typeface="Cambria Math" panose="02040503050406030204" pitchFamily="18" charset="0"/>
                            </a:rPr>
                            <m:t>𝐚</m:t>
                          </m:r>
                        </m:e>
                        <m:sub>
                          <m:r>
                            <a:rPr lang="en-IN" sz="2400" b="1" i="0" dirty="0">
                              <a:latin typeface="Cambria Math" panose="02040503050406030204" pitchFamily="18" charset="0"/>
                            </a:rPr>
                            <m:t>𝐧</m:t>
                          </m:r>
                        </m:sub>
                      </m:sSub>
                      <m:r>
                        <a:rPr lang="en-IN" sz="2400" b="1" i="0" dirty="0">
                          <a:latin typeface="Cambria Math" panose="02040503050406030204" pitchFamily="18" charset="0"/>
                        </a:rPr>
                        <m:t>=</m:t>
                      </m:r>
                      <m:sSub>
                        <m:sSubPr>
                          <m:ctrlPr>
                            <a:rPr lang="en-IN" sz="2400" b="1" i="1">
                              <a:latin typeface="Cambria Math" panose="02040503050406030204" pitchFamily="18" charset="0"/>
                            </a:rPr>
                          </m:ctrlPr>
                        </m:sSubPr>
                        <m:e>
                          <m:r>
                            <a:rPr lang="en-IN" sz="2400" b="1" i="0">
                              <a:latin typeface="Cambria Math" panose="02040503050406030204" pitchFamily="18" charset="0"/>
                            </a:rPr>
                            <m:t>𝐂</m:t>
                          </m:r>
                        </m:e>
                        <m:sub>
                          <m:r>
                            <a:rPr lang="en-IN" sz="2400" b="1" i="0">
                              <a:latin typeface="Cambria Math" panose="02040503050406030204" pitchFamily="18" charset="0"/>
                            </a:rPr>
                            <m:t>𝟏</m:t>
                          </m:r>
                        </m:sub>
                      </m:sSub>
                      <m:sSup>
                        <m:sSupPr>
                          <m:ctrlPr>
                            <a:rPr lang="en-IN" sz="2400" b="1" i="1">
                              <a:latin typeface="Cambria Math" panose="02040503050406030204" pitchFamily="18" charset="0"/>
                            </a:rPr>
                          </m:ctrlPr>
                        </m:sSupPr>
                        <m:e>
                          <m:d>
                            <m:dPr>
                              <m:ctrlPr>
                                <a:rPr lang="en-IN" sz="2400" b="1" i="1">
                                  <a:latin typeface="Cambria Math" panose="02040503050406030204" pitchFamily="18" charset="0"/>
                                </a:rPr>
                              </m:ctrlPr>
                            </m:dPr>
                            <m:e>
                              <m:r>
                                <a:rPr lang="en-IN" sz="2400" b="1" i="0">
                                  <a:latin typeface="Cambria Math" panose="02040503050406030204" pitchFamily="18" charset="0"/>
                                </a:rPr>
                                <m:t>𝟐</m:t>
                              </m:r>
                            </m:e>
                          </m:d>
                        </m:e>
                        <m:sup>
                          <m:r>
                            <a:rPr lang="en-IN" sz="2400" b="1" i="0">
                              <a:latin typeface="Cambria Math" panose="02040503050406030204" pitchFamily="18" charset="0"/>
                            </a:rPr>
                            <m:t>𝐧</m:t>
                          </m:r>
                        </m:sup>
                      </m:sSup>
                      <m:r>
                        <a:rPr lang="en-IN" sz="2400" b="1" i="0">
                          <a:latin typeface="Cambria Math" panose="02040503050406030204" pitchFamily="18" charset="0"/>
                        </a:rPr>
                        <m:t>+ </m:t>
                      </m:r>
                      <m:sSub>
                        <m:sSubPr>
                          <m:ctrlPr>
                            <a:rPr lang="en-IN" sz="2400" b="1" i="1">
                              <a:latin typeface="Cambria Math" panose="02040503050406030204" pitchFamily="18" charset="0"/>
                            </a:rPr>
                          </m:ctrlPr>
                        </m:sSubPr>
                        <m:e>
                          <m:r>
                            <a:rPr lang="en-IN" sz="2400" b="1" i="0">
                              <a:latin typeface="Cambria Math" panose="02040503050406030204" pitchFamily="18" charset="0"/>
                            </a:rPr>
                            <m:t>𝐂</m:t>
                          </m:r>
                        </m:e>
                        <m:sub>
                          <m:r>
                            <a:rPr lang="en-IN" sz="2400" b="1" i="0">
                              <a:latin typeface="Cambria Math" panose="02040503050406030204" pitchFamily="18" charset="0"/>
                            </a:rPr>
                            <m:t>𝟐</m:t>
                          </m:r>
                        </m:sub>
                      </m:sSub>
                      <m:sSup>
                        <m:sSupPr>
                          <m:ctrlPr>
                            <a:rPr lang="en-IN" sz="2400" b="1" i="1">
                              <a:latin typeface="Cambria Math" panose="02040503050406030204" pitchFamily="18" charset="0"/>
                            </a:rPr>
                          </m:ctrlPr>
                        </m:sSupPr>
                        <m:e>
                          <m:d>
                            <m:dPr>
                              <m:ctrlPr>
                                <a:rPr lang="en-IN" sz="2400" b="1" i="1">
                                  <a:latin typeface="Cambria Math" panose="02040503050406030204" pitchFamily="18" charset="0"/>
                                </a:rPr>
                              </m:ctrlPr>
                            </m:dPr>
                            <m:e>
                              <m:r>
                                <a:rPr lang="en-IN" sz="2400" b="1" i="0">
                                  <a:latin typeface="Cambria Math" panose="02040503050406030204" pitchFamily="18" charset="0"/>
                                </a:rPr>
                                <m:t>𝟑</m:t>
                              </m:r>
                            </m:e>
                          </m:d>
                        </m:e>
                        <m:sup>
                          <m:r>
                            <a:rPr lang="en-IN" sz="2400" b="1" i="0">
                              <a:latin typeface="Cambria Math" panose="02040503050406030204" pitchFamily="18" charset="0"/>
                            </a:rPr>
                            <m:t>𝐧</m:t>
                          </m:r>
                        </m:sup>
                      </m:sSup>
                      <m:r>
                        <a:rPr lang="en-IN" sz="2400" b="1" i="0" smtClean="0">
                          <a:latin typeface="Cambria Math" panose="02040503050406030204" pitchFamily="18" charset="0"/>
                        </a:rPr>
                        <m:t>+</m:t>
                      </m:r>
                      <m:f>
                        <m:fPr>
                          <m:ctrlPr>
                            <a:rPr lang="en-IN" sz="2400" b="1" i="1">
                              <a:latin typeface="Cambria Math" panose="02040503050406030204" pitchFamily="18" charset="0"/>
                            </a:rPr>
                          </m:ctrlPr>
                        </m:fPr>
                        <m:num>
                          <m:r>
                            <a:rPr lang="en-IN" sz="2400" b="1" i="0">
                              <a:latin typeface="Cambria Math" panose="02040503050406030204" pitchFamily="18" charset="0"/>
                            </a:rPr>
                            <m:t>𝟕</m:t>
                          </m:r>
                        </m:num>
                        <m:den>
                          <m:r>
                            <a:rPr lang="en-IN" sz="2400" b="1" i="0">
                              <a:latin typeface="Cambria Math" panose="02040503050406030204" pitchFamily="18" charset="0"/>
                            </a:rPr>
                            <m:t> </m:t>
                          </m:r>
                          <m:r>
                            <a:rPr lang="en-IN" sz="2400" b="1" i="0">
                              <a:latin typeface="Cambria Math" panose="02040503050406030204" pitchFamily="18" charset="0"/>
                            </a:rPr>
                            <m:t>𝟒</m:t>
                          </m:r>
                          <m:r>
                            <a:rPr lang="en-IN" sz="2400" b="1" i="0">
                              <a:latin typeface="Cambria Math" panose="02040503050406030204" pitchFamily="18" charset="0"/>
                            </a:rPr>
                            <m:t> </m:t>
                          </m:r>
                        </m:den>
                      </m:f>
                      <m:r>
                        <a:rPr lang="en-IN" sz="2400" b="1" i="0">
                          <a:latin typeface="Cambria Math" panose="02040503050406030204" pitchFamily="18" charset="0"/>
                        </a:rPr>
                        <m:t>+ </m:t>
                      </m:r>
                      <m:f>
                        <m:fPr>
                          <m:ctrlPr>
                            <a:rPr lang="en-IN" sz="2400" b="1" i="1">
                              <a:latin typeface="Cambria Math" panose="02040503050406030204" pitchFamily="18" charset="0"/>
                            </a:rPr>
                          </m:ctrlPr>
                        </m:fPr>
                        <m:num>
                          <m:r>
                            <a:rPr lang="en-IN" sz="2400" b="1" i="0">
                              <a:latin typeface="Cambria Math" panose="02040503050406030204" pitchFamily="18" charset="0"/>
                            </a:rPr>
                            <m:t>𝟏</m:t>
                          </m:r>
                        </m:num>
                        <m:den>
                          <m:r>
                            <a:rPr lang="en-IN" sz="2400" b="1" i="0">
                              <a:latin typeface="Cambria Math" panose="02040503050406030204" pitchFamily="18" charset="0"/>
                            </a:rPr>
                            <m:t> </m:t>
                          </m:r>
                          <m:r>
                            <a:rPr lang="en-IN" sz="2400" b="1" i="0">
                              <a:latin typeface="Cambria Math" panose="02040503050406030204" pitchFamily="18" charset="0"/>
                            </a:rPr>
                            <m:t>𝟐</m:t>
                          </m:r>
                          <m:r>
                            <a:rPr lang="en-IN" sz="2400" b="1" i="0">
                              <a:latin typeface="Cambria Math" panose="02040503050406030204" pitchFamily="18" charset="0"/>
                            </a:rPr>
                            <m:t> </m:t>
                          </m:r>
                        </m:den>
                      </m:f>
                      <m:r>
                        <a:rPr lang="en-IN" sz="2400" b="1" i="0">
                          <a:latin typeface="Cambria Math" panose="02040503050406030204" pitchFamily="18" charset="0"/>
                        </a:rPr>
                        <m:t>𝐧</m:t>
                      </m:r>
                      <m:r>
                        <a:rPr lang="en-IN" sz="2400" b="1" i="0">
                          <a:latin typeface="Cambria Math" panose="02040503050406030204" pitchFamily="18" charset="0"/>
                        </a:rPr>
                        <m:t>−</m:t>
                      </m:r>
                      <m:r>
                        <a:rPr lang="en-IN" sz="2400" b="1" i="0">
                          <a:latin typeface="Cambria Math" panose="02040503050406030204" pitchFamily="18" charset="0"/>
                        </a:rPr>
                        <m:t>𝟐𝐧</m:t>
                      </m:r>
                      <m:r>
                        <a:rPr lang="en-IN" sz="2400" b="1" i="0">
                          <a:latin typeface="Cambria Math" panose="02040503050406030204" pitchFamily="18" charset="0"/>
                        </a:rPr>
                        <m:t> </m:t>
                      </m:r>
                      <m:sSup>
                        <m:sSupPr>
                          <m:ctrlPr>
                            <a:rPr lang="en-IN" sz="2400" b="1" i="1">
                              <a:latin typeface="Cambria Math" panose="02040503050406030204" pitchFamily="18" charset="0"/>
                            </a:rPr>
                          </m:ctrlPr>
                        </m:sSupPr>
                        <m:e>
                          <m:r>
                            <a:rPr lang="en-IN" sz="2400" b="1" i="0">
                              <a:latin typeface="Cambria Math" panose="02040503050406030204" pitchFamily="18" charset="0"/>
                            </a:rPr>
                            <m:t>𝟐</m:t>
                          </m:r>
                        </m:e>
                        <m:sup>
                          <m:r>
                            <a:rPr lang="en-IN" sz="2400" b="1" i="0">
                              <a:latin typeface="Cambria Math" panose="02040503050406030204" pitchFamily="18" charset="0"/>
                            </a:rPr>
                            <m:t>𝐧</m:t>
                          </m:r>
                        </m:sup>
                      </m:sSup>
                    </m:oMath>
                  </m:oMathPara>
                </a14:m>
                <a:endParaRPr lang="en-IN" sz="2400" b="1" i="0" dirty="0"/>
              </a:p>
            </p:txBody>
          </p:sp>
        </mc:Choice>
        <mc:Fallback xmlns="">
          <p:sp>
            <p:nvSpPr>
              <p:cNvPr id="37" name="TextBox 36">
                <a:extLst>
                  <a:ext uri="{FF2B5EF4-FFF2-40B4-BE49-F238E27FC236}">
                    <a16:creationId xmlns:a16="http://schemas.microsoft.com/office/drawing/2014/main" id="{DABD6AEA-FED2-48BB-9D01-762F401BCFB6}"/>
                  </a:ext>
                </a:extLst>
              </p:cNvPr>
              <p:cNvSpPr txBox="1">
                <a:spLocks noRot="1" noChangeAspect="1" noMove="1" noResize="1" noEditPoints="1" noAdjustHandles="1" noChangeArrowheads="1" noChangeShapeType="1" noTextEdit="1"/>
              </p:cNvSpPr>
              <p:nvPr/>
            </p:nvSpPr>
            <p:spPr>
              <a:xfrm>
                <a:off x="6096001" y="730680"/>
                <a:ext cx="6096000" cy="885472"/>
              </a:xfrm>
              <a:prstGeom prst="rect">
                <a:avLst/>
              </a:prstGeom>
              <a:blipFill>
                <a:blip r:embed="rId12"/>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68690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animBg="1"/>
      <p:bldP spid="22" grpId="0"/>
      <p:bldP spid="23" grpId="0"/>
      <p:bldP spid="27" grpId="0"/>
      <p:bldP spid="28" grpId="0"/>
      <p:bldP spid="29" grpId="0"/>
      <p:bldP spid="30" grpId="0"/>
      <p:bldP spid="3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a:xfrm>
            <a:off x="0" y="0"/>
            <a:ext cx="12192000" cy="711200"/>
          </a:xfrm>
        </p:spPr>
        <p:txBody>
          <a:bodyPr/>
          <a:lstStyle/>
          <a:p>
            <a:r>
              <a:rPr lang="en-GB" dirty="0"/>
              <a:t>Method 2 ⇝ Example 4 (</a:t>
            </a:r>
            <a:r>
              <a:rPr lang="en-IN" dirty="0"/>
              <a:t>Continue</a:t>
            </a:r>
            <a:r>
              <a:rPr lang="en-GB" dirty="0"/>
              <a:t>)</a:t>
            </a:r>
            <a:endParaRPr lang="en-IN" dirty="0"/>
          </a:p>
        </p:txBody>
      </p:sp>
      <p:sp>
        <p:nvSpPr>
          <p:cNvPr id="17" name="TextBox 16">
            <a:extLst>
              <a:ext uri="{FF2B5EF4-FFF2-40B4-BE49-F238E27FC236}">
                <a16:creationId xmlns:a16="http://schemas.microsoft.com/office/drawing/2014/main" id="{377FD665-EA73-4D68-BA48-B1B818B88E4E}"/>
              </a:ext>
            </a:extLst>
          </p:cNvPr>
          <p:cNvSpPr txBox="1"/>
          <p:nvPr/>
        </p:nvSpPr>
        <p:spPr>
          <a:xfrm>
            <a:off x="1679180" y="959776"/>
            <a:ext cx="1688220"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gn="l">
              <a:lnSpc>
                <a:spcPct val="100000"/>
              </a:lnSpc>
              <a:spcBef>
                <a:spcPts val="0"/>
              </a:spcBef>
              <a:spcAft>
                <a:spcPts val="0"/>
              </a:spcAft>
            </a:pPr>
            <a:r>
              <a:rPr lang="en-IN" dirty="0">
                <a:latin typeface="+mj-lt"/>
              </a:rPr>
              <a:t>Given that, </a:t>
            </a:r>
            <a:endParaRPr lang="en-IN" i="0" dirty="0">
              <a:latin typeface="+mj-lt"/>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01BA5F0-F18C-41C2-B1FA-37902BEA61BC}"/>
                  </a:ext>
                </a:extLst>
              </p:cNvPr>
              <p:cNvSpPr txBox="1"/>
              <p:nvPr/>
            </p:nvSpPr>
            <p:spPr>
              <a:xfrm>
                <a:off x="1679180" y="1477119"/>
                <a:ext cx="1254520"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N" sz="2800" b="0" i="1" smtClean="0">
                              <a:solidFill>
                                <a:srgbClr val="002060"/>
                              </a:solidFill>
                              <a:latin typeface="Cambria Math" panose="02040503050406030204" pitchFamily="18" charset="0"/>
                            </a:rPr>
                          </m:ctrlPr>
                        </m:sSubPr>
                        <m:e>
                          <m:r>
                            <m:rPr>
                              <m:sty m:val="p"/>
                            </m:rPr>
                            <a:rPr lang="en-IN" sz="2800" b="0" i="0" smtClean="0">
                              <a:solidFill>
                                <a:srgbClr val="002060"/>
                              </a:solidFill>
                              <a:latin typeface="Cambria Math" panose="02040503050406030204" pitchFamily="18" charset="0"/>
                            </a:rPr>
                            <m:t>a</m:t>
                          </m:r>
                        </m:e>
                        <m:sub>
                          <m:r>
                            <a:rPr lang="en-IN" sz="2800" b="1" i="0" smtClean="0">
                              <a:solidFill>
                                <a:srgbClr val="FF0000"/>
                              </a:solidFill>
                              <a:latin typeface="Cambria Math" panose="02040503050406030204" pitchFamily="18" charset="0"/>
                            </a:rPr>
                            <m:t>𝟏</m:t>
                          </m:r>
                        </m:sub>
                      </m:sSub>
                      <m:r>
                        <a:rPr lang="en-IN" sz="2800" i="0"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1</m:t>
                      </m:r>
                    </m:oMath>
                  </m:oMathPara>
                </a14:m>
                <a:endParaRPr lang="en-IN" sz="2800" dirty="0">
                  <a:solidFill>
                    <a:srgbClr val="002060"/>
                  </a:solidFill>
                </a:endParaRPr>
              </a:p>
            </p:txBody>
          </p:sp>
        </mc:Choice>
        <mc:Fallback xmlns="">
          <p:sp>
            <p:nvSpPr>
              <p:cNvPr id="18" name="TextBox 17">
                <a:extLst>
                  <a:ext uri="{FF2B5EF4-FFF2-40B4-BE49-F238E27FC236}">
                    <a16:creationId xmlns:a16="http://schemas.microsoft.com/office/drawing/2014/main" id="{601BA5F0-F18C-41C2-B1FA-37902BEA61BC}"/>
                  </a:ext>
                </a:extLst>
              </p:cNvPr>
              <p:cNvSpPr txBox="1">
                <a:spLocks noRot="1" noChangeAspect="1" noMove="1" noResize="1" noEditPoints="1" noAdjustHandles="1" noChangeArrowheads="1" noChangeShapeType="1" noTextEdit="1"/>
              </p:cNvSpPr>
              <p:nvPr/>
            </p:nvSpPr>
            <p:spPr>
              <a:xfrm>
                <a:off x="1679180" y="1477119"/>
                <a:ext cx="1254520" cy="5232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ounded Rectangle 6">
                <a:extLst>
                  <a:ext uri="{FF2B5EF4-FFF2-40B4-BE49-F238E27FC236}">
                    <a16:creationId xmlns:a16="http://schemas.microsoft.com/office/drawing/2014/main" id="{214CD0CD-8A39-4149-902E-F3664361ACA7}"/>
                  </a:ext>
                </a:extLst>
              </p:cNvPr>
              <p:cNvSpPr/>
              <p:nvPr/>
            </p:nvSpPr>
            <p:spPr>
              <a:xfrm>
                <a:off x="2830743" y="1867199"/>
                <a:ext cx="7306485" cy="1118954"/>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b="0" i="0" dirty="0">
                              <a:solidFill>
                                <a:srgbClr val="002060"/>
                              </a:solidFill>
                              <a:latin typeface="Cambria Math" panose="02040503050406030204" pitchFamily="18" charset="0"/>
                            </a:rPr>
                            <m:t>a</m:t>
                          </m:r>
                        </m:e>
                        <m:sub>
                          <m:r>
                            <a:rPr lang="en-IN" sz="2800" b="1" i="0" dirty="0" smtClean="0">
                              <a:solidFill>
                                <a:srgbClr val="FF0000"/>
                              </a:solidFill>
                              <a:latin typeface="Cambria Math" panose="02040503050406030204" pitchFamily="18" charset="0"/>
                            </a:rPr>
                            <m:t>𝟏</m:t>
                          </m:r>
                        </m:sub>
                      </m:sSub>
                      <m:r>
                        <a:rPr lang="en-GB" sz="2800" b="0" i="0" dirty="0">
                          <a:solidFill>
                            <a:srgbClr val="002060"/>
                          </a:solidFill>
                          <a:latin typeface="Cambria Math" panose="02040503050406030204" pitchFamily="18" charset="0"/>
                        </a:rPr>
                        <m:t>=</m:t>
                      </m:r>
                      <m:sSub>
                        <m:sSubPr>
                          <m:ctrlPr>
                            <a:rPr lang="pt-BR" sz="2800" i="1" dirty="0">
                              <a:solidFill>
                                <a:srgbClr val="002060"/>
                              </a:solidFill>
                              <a:latin typeface="Cambria Math" panose="02040503050406030204" pitchFamily="18" charset="0"/>
                            </a:rPr>
                          </m:ctrlPr>
                        </m:sSubPr>
                        <m:e>
                          <m:r>
                            <m:rPr>
                              <m:sty m:val="p"/>
                            </m:rPr>
                            <a:rPr lang="pt-BR" sz="2800" i="0" dirty="0">
                              <a:solidFill>
                                <a:srgbClr val="002060"/>
                              </a:solidFill>
                              <a:latin typeface="Cambria Math" panose="02040503050406030204" pitchFamily="18" charset="0"/>
                            </a:rPr>
                            <m:t>C</m:t>
                          </m:r>
                        </m:e>
                        <m:sub>
                          <m:r>
                            <a:rPr lang="pt-BR" sz="2800" i="0" dirty="0">
                              <a:solidFill>
                                <a:srgbClr val="002060"/>
                              </a:solidFill>
                              <a:latin typeface="Cambria Math" panose="02040503050406030204" pitchFamily="18" charset="0"/>
                            </a:rPr>
                            <m:t>1</m:t>
                          </m:r>
                        </m:sub>
                      </m:sSub>
                      <m:sSup>
                        <m:sSupPr>
                          <m:ctrlPr>
                            <a:rPr lang="pt-BR" sz="2800" i="1" dirty="0">
                              <a:solidFill>
                                <a:srgbClr val="002060"/>
                              </a:solidFill>
                              <a:latin typeface="Cambria Math" panose="02040503050406030204" pitchFamily="18" charset="0"/>
                            </a:rPr>
                          </m:ctrlPr>
                        </m:sSupPr>
                        <m:e>
                          <m:d>
                            <m:dPr>
                              <m:ctrlPr>
                                <a:rPr lang="pt-BR" sz="2800" i="1" dirty="0">
                                  <a:solidFill>
                                    <a:srgbClr val="002060"/>
                                  </a:solidFill>
                                  <a:latin typeface="Cambria Math" panose="02040503050406030204" pitchFamily="18" charset="0"/>
                                </a:rPr>
                              </m:ctrlPr>
                            </m:dPr>
                            <m:e>
                              <m:r>
                                <a:rPr lang="pt-BR" sz="2800" i="0" dirty="0">
                                  <a:solidFill>
                                    <a:srgbClr val="002060"/>
                                  </a:solidFill>
                                  <a:latin typeface="Cambria Math" panose="02040503050406030204" pitchFamily="18" charset="0"/>
                                </a:rPr>
                                <m:t>2</m:t>
                              </m:r>
                            </m:e>
                          </m:d>
                        </m:e>
                        <m:sup>
                          <m:r>
                            <a:rPr lang="en-IN" sz="2800" b="1" dirty="0">
                              <a:solidFill>
                                <a:srgbClr val="FF0000"/>
                              </a:solidFill>
                              <a:latin typeface="Cambria Math" panose="02040503050406030204" pitchFamily="18" charset="0"/>
                            </a:rPr>
                            <m:t>𝟏</m:t>
                          </m:r>
                        </m:sup>
                      </m:sSup>
                      <m:r>
                        <a:rPr lang="pt-BR" sz="2800" i="0" dirty="0">
                          <a:solidFill>
                            <a:srgbClr val="002060"/>
                          </a:solidFill>
                          <a:latin typeface="Cambria Math" panose="02040503050406030204" pitchFamily="18" charset="0"/>
                        </a:rPr>
                        <m:t>+ </m:t>
                      </m:r>
                      <m:sSub>
                        <m:sSubPr>
                          <m:ctrlPr>
                            <a:rPr lang="pt-BR" sz="2800" i="1" dirty="0">
                              <a:solidFill>
                                <a:srgbClr val="002060"/>
                              </a:solidFill>
                              <a:latin typeface="Cambria Math" panose="02040503050406030204" pitchFamily="18" charset="0"/>
                            </a:rPr>
                          </m:ctrlPr>
                        </m:sSubPr>
                        <m:e>
                          <m:r>
                            <m:rPr>
                              <m:sty m:val="p"/>
                            </m:rPr>
                            <a:rPr lang="pt-BR" sz="2800" i="0" dirty="0">
                              <a:solidFill>
                                <a:srgbClr val="002060"/>
                              </a:solidFill>
                              <a:latin typeface="Cambria Math" panose="02040503050406030204" pitchFamily="18" charset="0"/>
                            </a:rPr>
                            <m:t>C</m:t>
                          </m:r>
                        </m:e>
                        <m:sub>
                          <m:r>
                            <a:rPr lang="pt-BR" sz="2800" i="0" dirty="0">
                              <a:solidFill>
                                <a:srgbClr val="002060"/>
                              </a:solidFill>
                              <a:latin typeface="Cambria Math" panose="02040503050406030204" pitchFamily="18" charset="0"/>
                            </a:rPr>
                            <m:t>2</m:t>
                          </m:r>
                        </m:sub>
                      </m:sSub>
                      <m:sSup>
                        <m:sSupPr>
                          <m:ctrlPr>
                            <a:rPr lang="pt-BR" sz="2800" i="1" dirty="0">
                              <a:solidFill>
                                <a:srgbClr val="002060"/>
                              </a:solidFill>
                              <a:latin typeface="Cambria Math" panose="02040503050406030204" pitchFamily="18" charset="0"/>
                            </a:rPr>
                          </m:ctrlPr>
                        </m:sSupPr>
                        <m:e>
                          <m:d>
                            <m:dPr>
                              <m:ctrlPr>
                                <a:rPr lang="pt-BR" sz="2800" i="1" dirty="0">
                                  <a:solidFill>
                                    <a:srgbClr val="002060"/>
                                  </a:solidFill>
                                  <a:latin typeface="Cambria Math" panose="02040503050406030204" pitchFamily="18" charset="0"/>
                                </a:rPr>
                              </m:ctrlPr>
                            </m:dPr>
                            <m:e>
                              <m:r>
                                <a:rPr lang="pt-BR" sz="2800" i="0" dirty="0">
                                  <a:solidFill>
                                    <a:srgbClr val="002060"/>
                                  </a:solidFill>
                                  <a:latin typeface="Cambria Math" panose="02040503050406030204" pitchFamily="18" charset="0"/>
                                </a:rPr>
                                <m:t>3</m:t>
                              </m:r>
                            </m:e>
                          </m:d>
                        </m:e>
                        <m:sup>
                          <m:r>
                            <a:rPr lang="en-IN" sz="2800" b="1" dirty="0">
                              <a:solidFill>
                                <a:srgbClr val="FF0000"/>
                              </a:solidFill>
                              <a:latin typeface="Cambria Math" panose="02040503050406030204" pitchFamily="18" charset="0"/>
                            </a:rPr>
                            <m:t>𝟏</m:t>
                          </m:r>
                        </m:sup>
                      </m:sSup>
                      <m:r>
                        <a:rPr lang="en-IN" sz="2800" b="0" i="1" dirty="0" smtClean="0">
                          <a:solidFill>
                            <a:srgbClr val="002060"/>
                          </a:solidFill>
                          <a:latin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pt-BR" sz="2800" dirty="0">
                              <a:solidFill>
                                <a:srgbClr val="002060"/>
                              </a:solidFill>
                              <a:latin typeface="Cambria Math" panose="02040503050406030204" pitchFamily="18" charset="0"/>
                            </a:rPr>
                            <m:t>7</m:t>
                          </m:r>
                        </m:num>
                        <m:den>
                          <m:r>
                            <a:rPr lang="pt-BR" sz="2800" dirty="0">
                              <a:solidFill>
                                <a:srgbClr val="002060"/>
                              </a:solidFill>
                              <a:latin typeface="Cambria Math" panose="02040503050406030204" pitchFamily="18" charset="0"/>
                            </a:rPr>
                            <m:t> 4 </m:t>
                          </m:r>
                        </m:den>
                      </m:f>
                      <m:r>
                        <a:rPr lang="pt-BR" sz="2800" dirty="0">
                          <a:solidFill>
                            <a:srgbClr val="002060"/>
                          </a:solidFill>
                          <a:latin typeface="Cambria Math" panose="02040503050406030204" pitchFamily="18" charset="0"/>
                        </a:rPr>
                        <m:t>+ </m:t>
                      </m:r>
                      <m:f>
                        <m:fPr>
                          <m:ctrlPr>
                            <a:rPr lang="pt-BR" sz="2800" i="1" dirty="0">
                              <a:solidFill>
                                <a:srgbClr val="002060"/>
                              </a:solidFill>
                              <a:latin typeface="Cambria Math" panose="02040503050406030204" pitchFamily="18" charset="0"/>
                            </a:rPr>
                          </m:ctrlPr>
                        </m:fPr>
                        <m:num>
                          <m:r>
                            <a:rPr lang="pt-BR" sz="2800" dirty="0">
                              <a:solidFill>
                                <a:srgbClr val="002060"/>
                              </a:solidFill>
                              <a:latin typeface="Cambria Math" panose="02040503050406030204" pitchFamily="18" charset="0"/>
                            </a:rPr>
                            <m:t>1</m:t>
                          </m:r>
                        </m:num>
                        <m:den>
                          <m:r>
                            <a:rPr lang="pt-BR" sz="2800" dirty="0">
                              <a:solidFill>
                                <a:srgbClr val="002060"/>
                              </a:solidFill>
                              <a:latin typeface="Cambria Math" panose="02040503050406030204" pitchFamily="18" charset="0"/>
                            </a:rPr>
                            <m:t> 2 </m:t>
                          </m:r>
                        </m:den>
                      </m:f>
                      <m:d>
                        <m:dPr>
                          <m:ctrlPr>
                            <a:rPr lang="en-IN" sz="2800" i="1" dirty="0">
                              <a:solidFill>
                                <a:srgbClr val="002060"/>
                              </a:solidFill>
                              <a:latin typeface="Cambria Math" panose="02040503050406030204" pitchFamily="18" charset="0"/>
                            </a:rPr>
                          </m:ctrlPr>
                        </m:dPr>
                        <m:e>
                          <m:r>
                            <a:rPr lang="en-IN" sz="2800" b="1" dirty="0">
                              <a:solidFill>
                                <a:srgbClr val="FF0000"/>
                              </a:solidFill>
                              <a:latin typeface="Cambria Math" panose="02040503050406030204" pitchFamily="18" charset="0"/>
                            </a:rPr>
                            <m:t>𝟏</m:t>
                          </m:r>
                        </m:e>
                      </m:d>
                      <m:r>
                        <a:rPr lang="pt-BR" sz="2800" dirty="0">
                          <a:solidFill>
                            <a:srgbClr val="002060"/>
                          </a:solidFill>
                          <a:latin typeface="Cambria Math" panose="02040503050406030204" pitchFamily="18" charset="0"/>
                        </a:rPr>
                        <m:t>−2</m:t>
                      </m:r>
                      <m:d>
                        <m:dPr>
                          <m:ctrlPr>
                            <a:rPr lang="en-IN" sz="2800" i="1" dirty="0">
                              <a:solidFill>
                                <a:srgbClr val="002060"/>
                              </a:solidFill>
                              <a:latin typeface="Cambria Math" panose="02040503050406030204" pitchFamily="18" charset="0"/>
                            </a:rPr>
                          </m:ctrlPr>
                        </m:dPr>
                        <m:e>
                          <m:r>
                            <a:rPr lang="en-IN" sz="2800" b="1" dirty="0">
                              <a:solidFill>
                                <a:srgbClr val="FF0000"/>
                              </a:solidFill>
                              <a:latin typeface="Cambria Math" panose="02040503050406030204" pitchFamily="18" charset="0"/>
                            </a:rPr>
                            <m:t>𝟏</m:t>
                          </m:r>
                        </m:e>
                      </m:d>
                      <m:r>
                        <a:rPr lang="pt-BR" sz="2800" dirty="0">
                          <a:solidFill>
                            <a:srgbClr val="002060"/>
                          </a:solidFill>
                          <a:latin typeface="Cambria Math" panose="02040503050406030204" pitchFamily="18" charset="0"/>
                        </a:rPr>
                        <m:t> </m:t>
                      </m:r>
                      <m:sSup>
                        <m:sSupPr>
                          <m:ctrlPr>
                            <a:rPr lang="pt-BR" sz="2800" i="1" dirty="0">
                              <a:solidFill>
                                <a:srgbClr val="002060"/>
                              </a:solidFill>
                              <a:latin typeface="Cambria Math" panose="02040503050406030204" pitchFamily="18" charset="0"/>
                            </a:rPr>
                          </m:ctrlPr>
                        </m:sSupPr>
                        <m:e>
                          <m:r>
                            <a:rPr lang="pt-BR" sz="2800" dirty="0">
                              <a:solidFill>
                                <a:srgbClr val="002060"/>
                              </a:solidFill>
                              <a:latin typeface="Cambria Math" panose="02040503050406030204" pitchFamily="18" charset="0"/>
                            </a:rPr>
                            <m:t>2</m:t>
                          </m:r>
                        </m:e>
                        <m:sup>
                          <m:r>
                            <a:rPr lang="en-IN" sz="2800" b="1" dirty="0">
                              <a:solidFill>
                                <a:srgbClr val="FF0000"/>
                              </a:solidFill>
                              <a:latin typeface="Cambria Math" panose="02040503050406030204" pitchFamily="18" charset="0"/>
                            </a:rPr>
                            <m:t>𝟏</m:t>
                          </m:r>
                        </m:sup>
                      </m:sSup>
                    </m:oMath>
                  </m:oMathPara>
                </a14:m>
                <a:endParaRPr lang="en-IN" sz="2800" dirty="0">
                  <a:solidFill>
                    <a:srgbClr val="002060"/>
                  </a:solidFill>
                </a:endParaRPr>
              </a:p>
            </p:txBody>
          </p:sp>
        </mc:Choice>
        <mc:Fallback xmlns="">
          <p:sp>
            <p:nvSpPr>
              <p:cNvPr id="19" name="Rounded Rectangle 6">
                <a:extLst>
                  <a:ext uri="{FF2B5EF4-FFF2-40B4-BE49-F238E27FC236}">
                    <a16:creationId xmlns:a16="http://schemas.microsoft.com/office/drawing/2014/main" id="{214CD0CD-8A39-4149-902E-F3664361ACA7}"/>
                  </a:ext>
                </a:extLst>
              </p:cNvPr>
              <p:cNvSpPr>
                <a:spLocks noRot="1" noChangeAspect="1" noMove="1" noResize="1" noEditPoints="1" noAdjustHandles="1" noChangeArrowheads="1" noChangeShapeType="1" noTextEdit="1"/>
              </p:cNvSpPr>
              <p:nvPr/>
            </p:nvSpPr>
            <p:spPr>
              <a:xfrm>
                <a:off x="2830743" y="1867199"/>
                <a:ext cx="7306485" cy="111895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ounded Rectangle 7">
                <a:extLst>
                  <a:ext uri="{FF2B5EF4-FFF2-40B4-BE49-F238E27FC236}">
                    <a16:creationId xmlns:a16="http://schemas.microsoft.com/office/drawing/2014/main" id="{ED28B343-0E6C-4223-819B-7F0C47F28C81}"/>
                  </a:ext>
                </a:extLst>
              </p:cNvPr>
              <p:cNvSpPr/>
              <p:nvPr/>
            </p:nvSpPr>
            <p:spPr>
              <a:xfrm>
                <a:off x="1679180" y="2217958"/>
                <a:ext cx="1108923" cy="522000"/>
              </a:xfrm>
              <a:prstGeom prst="roundRect">
                <a:avLst>
                  <a:gd name="adj" fmla="val 17275"/>
                </a:avLst>
              </a:prstGeom>
              <a:solidFill>
                <a:srgbClr val="FF0000"/>
              </a:solidFill>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just"/>
                <a14:m>
                  <m:oMathPara xmlns:m="http://schemas.openxmlformats.org/officeDocument/2006/math">
                    <m:oMathParaPr>
                      <m:jc m:val="center"/>
                    </m:oMathParaPr>
                    <m:oMath xmlns:m="http://schemas.openxmlformats.org/officeDocument/2006/math">
                      <m:r>
                        <m:rPr>
                          <m:sty m:val="p"/>
                        </m:rPr>
                        <a:rPr lang="en-GB" sz="2800" b="0" i="0" dirty="0" smtClean="0">
                          <a:solidFill>
                            <a:schemeClr val="bg1"/>
                          </a:solidFill>
                          <a:latin typeface="Cambria Math" panose="02040503050406030204" pitchFamily="18" charset="0"/>
                        </a:rPr>
                        <m:t>n</m:t>
                      </m:r>
                      <m:r>
                        <a:rPr lang="en-GB" sz="2800" b="0" i="0" dirty="0" smtClean="0">
                          <a:solidFill>
                            <a:schemeClr val="bg1"/>
                          </a:solidFill>
                          <a:latin typeface="Cambria Math" panose="02040503050406030204" pitchFamily="18" charset="0"/>
                        </a:rPr>
                        <m:t>=1</m:t>
                      </m:r>
                    </m:oMath>
                  </m:oMathPara>
                </a14:m>
                <a:endParaRPr lang="en-GB" sz="2800" dirty="0">
                  <a:solidFill>
                    <a:schemeClr val="bg1"/>
                  </a:solidFill>
                </a:endParaRPr>
              </a:p>
            </p:txBody>
          </p:sp>
        </mc:Choice>
        <mc:Fallback xmlns="">
          <p:sp>
            <p:nvSpPr>
              <p:cNvPr id="20" name="Rounded Rectangle 7">
                <a:extLst>
                  <a:ext uri="{FF2B5EF4-FFF2-40B4-BE49-F238E27FC236}">
                    <a16:creationId xmlns:a16="http://schemas.microsoft.com/office/drawing/2014/main" id="{ED28B343-0E6C-4223-819B-7F0C47F28C81}"/>
                  </a:ext>
                </a:extLst>
              </p:cNvPr>
              <p:cNvSpPr>
                <a:spLocks noRot="1" noChangeAspect="1" noMove="1" noResize="1" noEditPoints="1" noAdjustHandles="1" noChangeArrowheads="1" noChangeShapeType="1" noTextEdit="1"/>
              </p:cNvSpPr>
              <p:nvPr/>
            </p:nvSpPr>
            <p:spPr>
              <a:xfrm>
                <a:off x="1679180" y="2217958"/>
                <a:ext cx="1108923" cy="522000"/>
              </a:xfrm>
              <a:prstGeom prst="roundRect">
                <a:avLst>
                  <a:gd name="adj" fmla="val 17275"/>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Rounded Rectangle 8">
                <a:extLst>
                  <a:ext uri="{FF2B5EF4-FFF2-40B4-BE49-F238E27FC236}">
                    <a16:creationId xmlns:a16="http://schemas.microsoft.com/office/drawing/2014/main" id="{1B7B9D61-7C39-4D38-AF68-9A7C680CB3D7}"/>
                  </a:ext>
                </a:extLst>
              </p:cNvPr>
              <p:cNvSpPr/>
              <p:nvPr/>
            </p:nvSpPr>
            <p:spPr>
              <a:xfrm>
                <a:off x="3030659" y="3052514"/>
                <a:ext cx="4757507"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ea typeface="Cambria Math" panose="02040503050406030204" pitchFamily="18" charset="0"/>
                        </a:rPr>
                        <m:t>1</m:t>
                      </m:r>
                      <m:r>
                        <a:rPr lang="en-GB" sz="2800" b="0" i="0" dirty="0" smtClean="0">
                          <a:solidFill>
                            <a:srgbClr val="002060"/>
                          </a:solidFill>
                          <a:latin typeface="Cambria Math" panose="02040503050406030204" pitchFamily="18" charset="0"/>
                        </a:rPr>
                        <m:t>=</m:t>
                      </m:r>
                      <m:sSub>
                        <m:sSubPr>
                          <m:ctrlPr>
                            <a:rPr lang="pt-BR" sz="2800" i="1" dirty="0">
                              <a:solidFill>
                                <a:srgbClr val="002060"/>
                              </a:solidFill>
                              <a:latin typeface="Cambria Math" panose="02040503050406030204" pitchFamily="18" charset="0"/>
                            </a:rPr>
                          </m:ctrlPr>
                        </m:sSubPr>
                        <m:e>
                          <m:r>
                            <a:rPr lang="en-IN" sz="2800" i="1" dirty="0">
                              <a:solidFill>
                                <a:srgbClr val="002060"/>
                              </a:solidFill>
                              <a:latin typeface="Cambria Math" panose="02040503050406030204" pitchFamily="18" charset="0"/>
                            </a:rPr>
                            <m:t>2</m:t>
                          </m:r>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1</m:t>
                          </m:r>
                        </m:sub>
                      </m:sSub>
                      <m:r>
                        <a:rPr lang="pt-BR" sz="2800" dirty="0">
                          <a:solidFill>
                            <a:srgbClr val="002060"/>
                          </a:solidFill>
                          <a:latin typeface="Cambria Math" panose="02040503050406030204" pitchFamily="18" charset="0"/>
                        </a:rPr>
                        <m:t>+ </m:t>
                      </m:r>
                      <m:sSub>
                        <m:sSubPr>
                          <m:ctrlPr>
                            <a:rPr lang="pt-BR" sz="2800" i="1" dirty="0">
                              <a:solidFill>
                                <a:srgbClr val="002060"/>
                              </a:solidFill>
                              <a:latin typeface="Cambria Math" panose="02040503050406030204" pitchFamily="18" charset="0"/>
                            </a:rPr>
                          </m:ctrlPr>
                        </m:sSubPr>
                        <m:e>
                          <m:r>
                            <a:rPr lang="en-IN" sz="2800" i="1" dirty="0">
                              <a:solidFill>
                                <a:srgbClr val="002060"/>
                              </a:solidFill>
                              <a:latin typeface="Cambria Math" panose="02040503050406030204" pitchFamily="18" charset="0"/>
                            </a:rPr>
                            <m:t>3</m:t>
                          </m:r>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2</m:t>
                          </m:r>
                        </m:sub>
                      </m:sSub>
                      <m:r>
                        <a:rPr lang="en-IN" sz="2800" b="0" i="1" dirty="0" smtClean="0">
                          <a:solidFill>
                            <a:srgbClr val="002060"/>
                          </a:solidFill>
                          <a:latin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pt-BR" sz="2800" dirty="0" smtClean="0">
                              <a:solidFill>
                                <a:srgbClr val="002060"/>
                              </a:solidFill>
                              <a:latin typeface="Cambria Math" panose="02040503050406030204" pitchFamily="18" charset="0"/>
                            </a:rPr>
                            <m:t>7</m:t>
                          </m:r>
                        </m:num>
                        <m:den>
                          <m:r>
                            <a:rPr lang="pt-BR" sz="2800" dirty="0">
                              <a:solidFill>
                                <a:srgbClr val="002060"/>
                              </a:solidFill>
                              <a:latin typeface="Cambria Math" panose="02040503050406030204" pitchFamily="18" charset="0"/>
                            </a:rPr>
                            <m:t> 4 </m:t>
                          </m:r>
                        </m:den>
                      </m:f>
                      <m:r>
                        <a:rPr lang="pt-BR" sz="2800" dirty="0">
                          <a:solidFill>
                            <a:srgbClr val="002060"/>
                          </a:solidFill>
                          <a:latin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pt-BR" sz="2800" dirty="0">
                              <a:solidFill>
                                <a:srgbClr val="002060"/>
                              </a:solidFill>
                              <a:latin typeface="Cambria Math" panose="02040503050406030204" pitchFamily="18" charset="0"/>
                            </a:rPr>
                            <m:t>1</m:t>
                          </m:r>
                        </m:num>
                        <m:den>
                          <m:r>
                            <a:rPr lang="pt-BR" sz="2800" dirty="0">
                              <a:solidFill>
                                <a:srgbClr val="002060"/>
                              </a:solidFill>
                              <a:latin typeface="Cambria Math" panose="02040503050406030204" pitchFamily="18" charset="0"/>
                            </a:rPr>
                            <m:t> 2 </m:t>
                          </m:r>
                        </m:den>
                      </m:f>
                      <m:r>
                        <a:rPr lang="pt-BR"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4</m:t>
                      </m:r>
                    </m:oMath>
                  </m:oMathPara>
                </a14:m>
                <a:endParaRPr lang="en-GB" sz="2800" dirty="0">
                  <a:solidFill>
                    <a:srgbClr val="002060"/>
                  </a:solidFill>
                </a:endParaRPr>
              </a:p>
            </p:txBody>
          </p:sp>
        </mc:Choice>
        <mc:Fallback xmlns="">
          <p:sp>
            <p:nvSpPr>
              <p:cNvPr id="22" name="Rounded Rectangle 8">
                <a:extLst>
                  <a:ext uri="{FF2B5EF4-FFF2-40B4-BE49-F238E27FC236}">
                    <a16:creationId xmlns:a16="http://schemas.microsoft.com/office/drawing/2014/main" id="{1B7B9D61-7C39-4D38-AF68-9A7C680CB3D7}"/>
                  </a:ext>
                </a:extLst>
              </p:cNvPr>
              <p:cNvSpPr>
                <a:spLocks noRot="1" noChangeAspect="1" noMove="1" noResize="1" noEditPoints="1" noAdjustHandles="1" noChangeArrowheads="1" noChangeShapeType="1" noTextEdit="1"/>
              </p:cNvSpPr>
              <p:nvPr/>
            </p:nvSpPr>
            <p:spPr>
              <a:xfrm>
                <a:off x="3030659" y="3052514"/>
                <a:ext cx="4757507" cy="98718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1FC2EE-0F68-470B-B2D4-2BAC6023FEC6}"/>
                  </a:ext>
                </a:extLst>
              </p:cNvPr>
              <p:cNvSpPr txBox="1"/>
              <p:nvPr/>
            </p:nvSpPr>
            <p:spPr>
              <a:xfrm>
                <a:off x="2163538" y="3284498"/>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3" name="TextBox 22">
                <a:extLst>
                  <a:ext uri="{FF2B5EF4-FFF2-40B4-BE49-F238E27FC236}">
                    <a16:creationId xmlns:a16="http://schemas.microsoft.com/office/drawing/2014/main" id="{571FC2EE-0F68-470B-B2D4-2BAC6023FEC6}"/>
                  </a:ext>
                </a:extLst>
              </p:cNvPr>
              <p:cNvSpPr txBox="1">
                <a:spLocks noRot="1" noChangeAspect="1" noMove="1" noResize="1" noEditPoints="1" noAdjustHandles="1" noChangeArrowheads="1" noChangeShapeType="1" noTextEdit="1"/>
              </p:cNvSpPr>
              <p:nvPr/>
            </p:nvSpPr>
            <p:spPr>
              <a:xfrm>
                <a:off x="2163538" y="3284498"/>
                <a:ext cx="667205"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0BB17E9-3621-4339-BD7C-8A42079FAB21}"/>
                  </a:ext>
                </a:extLst>
              </p:cNvPr>
              <p:cNvSpPr txBox="1"/>
              <p:nvPr/>
            </p:nvSpPr>
            <p:spPr>
              <a:xfrm>
                <a:off x="2163538" y="4338047"/>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27" name="TextBox 26">
                <a:extLst>
                  <a:ext uri="{FF2B5EF4-FFF2-40B4-BE49-F238E27FC236}">
                    <a16:creationId xmlns:a16="http://schemas.microsoft.com/office/drawing/2014/main" id="{A0BB17E9-3621-4339-BD7C-8A42079FAB21}"/>
                  </a:ext>
                </a:extLst>
              </p:cNvPr>
              <p:cNvSpPr txBox="1">
                <a:spLocks noRot="1" noChangeAspect="1" noMove="1" noResize="1" noEditPoints="1" noAdjustHandles="1" noChangeArrowheads="1" noChangeShapeType="1" noTextEdit="1"/>
              </p:cNvSpPr>
              <p:nvPr/>
            </p:nvSpPr>
            <p:spPr>
              <a:xfrm>
                <a:off x="2163538" y="4338047"/>
                <a:ext cx="667205"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ounded Rectangle 8">
                <a:extLst>
                  <a:ext uri="{FF2B5EF4-FFF2-40B4-BE49-F238E27FC236}">
                    <a16:creationId xmlns:a16="http://schemas.microsoft.com/office/drawing/2014/main" id="{4C9CE67B-6701-4602-B098-C751AC7C0766}"/>
                  </a:ext>
                </a:extLst>
              </p:cNvPr>
              <p:cNvSpPr/>
              <p:nvPr/>
            </p:nvSpPr>
            <p:spPr>
              <a:xfrm>
                <a:off x="2830743" y="4106063"/>
                <a:ext cx="4757507"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1" dirty="0" smtClean="0">
                          <a:solidFill>
                            <a:srgbClr val="002060"/>
                          </a:solidFill>
                          <a:latin typeface="Cambria Math" panose="02040503050406030204" pitchFamily="18" charset="0"/>
                        </a:rPr>
                        <m:t>2</m:t>
                      </m:r>
                      <m:sSub>
                        <m:sSubPr>
                          <m:ctrlPr>
                            <a:rPr lang="pt-BR" sz="2800" i="1" dirty="0" smtClean="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1</m:t>
                          </m:r>
                        </m:sub>
                      </m:sSub>
                      <m:r>
                        <a:rPr lang="pt-BR" sz="2800" dirty="0">
                          <a:solidFill>
                            <a:srgbClr val="002060"/>
                          </a:solidFill>
                          <a:latin typeface="Cambria Math" panose="02040503050406030204" pitchFamily="18" charset="0"/>
                        </a:rPr>
                        <m:t>+</m:t>
                      </m:r>
                      <m:r>
                        <a:rPr lang="en-IN" sz="2800" b="0" i="0" dirty="0" smtClean="0">
                          <a:solidFill>
                            <a:srgbClr val="002060"/>
                          </a:solidFill>
                          <a:latin typeface="Cambria Math" panose="02040503050406030204" pitchFamily="18" charset="0"/>
                        </a:rPr>
                        <m:t>3</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dirty="0">
                          <a:solidFill>
                            <a:srgbClr val="002060"/>
                          </a:solidFill>
                          <a:latin typeface="Cambria Math" panose="02040503050406030204" pitchFamily="18" charset="0"/>
                          <a:ea typeface="Cambria Math" panose="02040503050406030204" pitchFamily="18" charset="0"/>
                        </a:rPr>
                        <m:t>1</m:t>
                      </m:r>
                      <m:r>
                        <a:rPr lang="en-IN" sz="2800" b="0" i="0" dirty="0" smtClean="0">
                          <a:solidFill>
                            <a:srgbClr val="002060"/>
                          </a:solidFill>
                          <a:latin typeface="Cambria Math" panose="02040503050406030204" pitchFamily="18" charset="0"/>
                        </a:rPr>
                        <m:t>+</m:t>
                      </m:r>
                      <m:r>
                        <a:rPr lang="en-IN" sz="2800" i="1" dirty="0">
                          <a:solidFill>
                            <a:srgbClr val="002060"/>
                          </a:solidFill>
                          <a:latin typeface="Cambria Math" panose="02040503050406030204" pitchFamily="18" charset="0"/>
                        </a:rPr>
                        <m:t>4</m:t>
                      </m:r>
                      <m:r>
                        <a:rPr lang="en-IN" sz="2800" b="0" i="1" dirty="0" smtClean="0">
                          <a:solidFill>
                            <a:srgbClr val="002060"/>
                          </a:solidFill>
                          <a:latin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pt-BR" sz="2800" dirty="0">
                              <a:solidFill>
                                <a:srgbClr val="002060"/>
                              </a:solidFill>
                              <a:latin typeface="Cambria Math" panose="02040503050406030204" pitchFamily="18" charset="0"/>
                            </a:rPr>
                            <m:t>7</m:t>
                          </m:r>
                        </m:num>
                        <m:den>
                          <m:r>
                            <a:rPr lang="pt-BR" sz="2800" dirty="0">
                              <a:solidFill>
                                <a:srgbClr val="002060"/>
                              </a:solidFill>
                              <a:latin typeface="Cambria Math" panose="02040503050406030204" pitchFamily="18" charset="0"/>
                            </a:rPr>
                            <m:t> 4 </m:t>
                          </m:r>
                        </m:den>
                      </m:f>
                      <m:r>
                        <a:rPr lang="en-IN" sz="2800" b="0" i="0" dirty="0" smtClean="0">
                          <a:solidFill>
                            <a:srgbClr val="002060"/>
                          </a:solidFill>
                          <a:latin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pt-BR" sz="2800" dirty="0">
                              <a:solidFill>
                                <a:srgbClr val="002060"/>
                              </a:solidFill>
                              <a:latin typeface="Cambria Math" panose="02040503050406030204" pitchFamily="18" charset="0"/>
                            </a:rPr>
                            <m:t>1</m:t>
                          </m:r>
                        </m:num>
                        <m:den>
                          <m:r>
                            <a:rPr lang="pt-BR" sz="2800" dirty="0">
                              <a:solidFill>
                                <a:srgbClr val="002060"/>
                              </a:solidFill>
                              <a:latin typeface="Cambria Math" panose="02040503050406030204" pitchFamily="18" charset="0"/>
                            </a:rPr>
                            <m:t> 2 </m:t>
                          </m:r>
                        </m:den>
                      </m:f>
                    </m:oMath>
                  </m:oMathPara>
                </a14:m>
                <a:endParaRPr lang="en-GB" sz="2800" dirty="0">
                  <a:solidFill>
                    <a:srgbClr val="002060"/>
                  </a:solidFill>
                </a:endParaRPr>
              </a:p>
            </p:txBody>
          </p:sp>
        </mc:Choice>
        <mc:Fallback xmlns="">
          <p:sp>
            <p:nvSpPr>
              <p:cNvPr id="28" name="Rounded Rectangle 8">
                <a:extLst>
                  <a:ext uri="{FF2B5EF4-FFF2-40B4-BE49-F238E27FC236}">
                    <a16:creationId xmlns:a16="http://schemas.microsoft.com/office/drawing/2014/main" id="{4C9CE67B-6701-4602-B098-C751AC7C0766}"/>
                  </a:ext>
                </a:extLst>
              </p:cNvPr>
              <p:cNvSpPr>
                <a:spLocks noRot="1" noChangeAspect="1" noMove="1" noResize="1" noEditPoints="1" noAdjustHandles="1" noChangeArrowheads="1" noChangeShapeType="1" noTextEdit="1"/>
              </p:cNvSpPr>
              <p:nvPr/>
            </p:nvSpPr>
            <p:spPr>
              <a:xfrm>
                <a:off x="2830743" y="4106063"/>
                <a:ext cx="4757507" cy="98718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ounded Rectangle 8">
                <a:extLst>
                  <a:ext uri="{FF2B5EF4-FFF2-40B4-BE49-F238E27FC236}">
                    <a16:creationId xmlns:a16="http://schemas.microsoft.com/office/drawing/2014/main" id="{D1D038AE-08EB-44FA-9F07-3A3A65BFF741}"/>
                  </a:ext>
                </a:extLst>
              </p:cNvPr>
              <p:cNvSpPr/>
              <p:nvPr/>
            </p:nvSpPr>
            <p:spPr>
              <a:xfrm>
                <a:off x="2830742" y="5254208"/>
                <a:ext cx="3380871"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i="1" dirty="0">
                          <a:solidFill>
                            <a:srgbClr val="002060"/>
                          </a:solidFill>
                          <a:latin typeface="Cambria Math" panose="02040503050406030204" pitchFamily="18" charset="0"/>
                        </a:rPr>
                        <m:t>2</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1</m:t>
                          </m:r>
                        </m:sub>
                      </m:sSub>
                      <m:r>
                        <a:rPr lang="pt-BR" sz="2800" dirty="0">
                          <a:solidFill>
                            <a:srgbClr val="002060"/>
                          </a:solidFill>
                          <a:latin typeface="Cambria Math" panose="02040503050406030204" pitchFamily="18" charset="0"/>
                        </a:rPr>
                        <m:t>+</m:t>
                      </m:r>
                      <m:r>
                        <a:rPr lang="en-IN" sz="2800" dirty="0">
                          <a:solidFill>
                            <a:srgbClr val="002060"/>
                          </a:solidFill>
                          <a:latin typeface="Cambria Math" panose="02040503050406030204" pitchFamily="18" charset="0"/>
                        </a:rPr>
                        <m:t>3</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ea typeface="Cambria Math" panose="02040503050406030204" pitchFamily="18" charset="0"/>
                            </a:rPr>
                          </m:ctrlPr>
                        </m:fPr>
                        <m:num>
                          <m:r>
                            <a:rPr lang="en-IN" sz="2800" i="1" dirty="0">
                              <a:solidFill>
                                <a:srgbClr val="002060"/>
                              </a:solidFill>
                              <a:latin typeface="Cambria Math" panose="02040503050406030204" pitchFamily="18" charset="0"/>
                              <a:ea typeface="Cambria Math" panose="02040503050406030204" pitchFamily="18" charset="0"/>
                            </a:rPr>
                            <m:t> 11 </m:t>
                          </m:r>
                        </m:num>
                        <m:den>
                          <m:r>
                            <a:rPr lang="en-IN" sz="2800" i="1" dirty="0">
                              <a:solidFill>
                                <a:srgbClr val="002060"/>
                              </a:solidFill>
                              <a:latin typeface="Cambria Math" panose="02040503050406030204" pitchFamily="18" charset="0"/>
                              <a:ea typeface="Cambria Math" panose="02040503050406030204" pitchFamily="18" charset="0"/>
                            </a:rPr>
                            <m:t> 4 </m:t>
                          </m:r>
                        </m:den>
                      </m:f>
                    </m:oMath>
                  </m:oMathPara>
                </a14:m>
                <a:endParaRPr lang="en-GB" sz="2800" dirty="0">
                  <a:solidFill>
                    <a:srgbClr val="002060"/>
                  </a:solidFill>
                </a:endParaRPr>
              </a:p>
            </p:txBody>
          </p:sp>
        </mc:Choice>
        <mc:Fallback xmlns="">
          <p:sp>
            <p:nvSpPr>
              <p:cNvPr id="29" name="Rounded Rectangle 8">
                <a:extLst>
                  <a:ext uri="{FF2B5EF4-FFF2-40B4-BE49-F238E27FC236}">
                    <a16:creationId xmlns:a16="http://schemas.microsoft.com/office/drawing/2014/main" id="{D1D038AE-08EB-44FA-9F07-3A3A65BFF741}"/>
                  </a:ext>
                </a:extLst>
              </p:cNvPr>
              <p:cNvSpPr>
                <a:spLocks noRot="1" noChangeAspect="1" noMove="1" noResize="1" noEditPoints="1" noAdjustHandles="1" noChangeArrowheads="1" noChangeShapeType="1" noTextEdit="1"/>
              </p:cNvSpPr>
              <p:nvPr/>
            </p:nvSpPr>
            <p:spPr>
              <a:xfrm>
                <a:off x="2830742" y="5254208"/>
                <a:ext cx="3380871" cy="987188"/>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D46FA5C-05E0-4F93-8343-82B9471A4B0C}"/>
                  </a:ext>
                </a:extLst>
              </p:cNvPr>
              <p:cNvSpPr txBox="1"/>
              <p:nvPr/>
            </p:nvSpPr>
            <p:spPr>
              <a:xfrm>
                <a:off x="2163537" y="5529734"/>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30" name="TextBox 29">
                <a:extLst>
                  <a:ext uri="{FF2B5EF4-FFF2-40B4-BE49-F238E27FC236}">
                    <a16:creationId xmlns:a16="http://schemas.microsoft.com/office/drawing/2014/main" id="{CD46FA5C-05E0-4F93-8343-82B9471A4B0C}"/>
                  </a:ext>
                </a:extLst>
              </p:cNvPr>
              <p:cNvSpPr txBox="1">
                <a:spLocks noRot="1" noChangeAspect="1" noMove="1" noResize="1" noEditPoints="1" noAdjustHandles="1" noChangeArrowheads="1" noChangeShapeType="1" noTextEdit="1"/>
              </p:cNvSpPr>
              <p:nvPr/>
            </p:nvSpPr>
            <p:spPr>
              <a:xfrm>
                <a:off x="2163537" y="5529734"/>
                <a:ext cx="667205"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Rounded Rectangle 8">
                <a:extLst>
                  <a:ext uri="{FF2B5EF4-FFF2-40B4-BE49-F238E27FC236}">
                    <a16:creationId xmlns:a16="http://schemas.microsoft.com/office/drawing/2014/main" id="{D48E42B1-04E8-49BB-99BD-0B6C1FF9F0A4}"/>
                  </a:ext>
                </a:extLst>
              </p:cNvPr>
              <p:cNvSpPr/>
              <p:nvPr/>
            </p:nvSpPr>
            <p:spPr>
              <a:xfrm>
                <a:off x="5974325" y="5477802"/>
                <a:ext cx="986087" cy="54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i="1" dirty="0" smtClean="0">
                          <a:solidFill>
                            <a:srgbClr val="002060"/>
                          </a:solidFill>
                          <a:latin typeface="Cambria Math" panose="02040503050406030204" pitchFamily="18" charset="0"/>
                        </a:rPr>
                        <m:t>…</m:t>
                      </m:r>
                      <m:d>
                        <m:dPr>
                          <m:ctrlPr>
                            <a:rPr lang="en-IN" sz="2800" b="0" i="1" dirty="0" smtClean="0">
                              <a:solidFill>
                                <a:srgbClr val="002060"/>
                              </a:solidFill>
                              <a:latin typeface="Cambria Math" panose="02040503050406030204" pitchFamily="18" charset="0"/>
                            </a:rPr>
                          </m:ctrlPr>
                        </m:dPr>
                        <m:e>
                          <m:r>
                            <a:rPr lang="en-IN" sz="2800" b="0" i="1" dirty="0" smtClean="0">
                              <a:solidFill>
                                <a:srgbClr val="002060"/>
                              </a:solidFill>
                              <a:latin typeface="Cambria Math" panose="02040503050406030204" pitchFamily="18" charset="0"/>
                            </a:rPr>
                            <m:t>2</m:t>
                          </m:r>
                        </m:e>
                      </m:d>
                    </m:oMath>
                  </m:oMathPara>
                </a14:m>
                <a:endParaRPr lang="en-GB" sz="2800" dirty="0">
                  <a:solidFill>
                    <a:srgbClr val="002060"/>
                  </a:solidFill>
                </a:endParaRPr>
              </a:p>
            </p:txBody>
          </p:sp>
        </mc:Choice>
        <mc:Fallback xmlns="">
          <p:sp>
            <p:nvSpPr>
              <p:cNvPr id="31" name="Rounded Rectangle 8">
                <a:extLst>
                  <a:ext uri="{FF2B5EF4-FFF2-40B4-BE49-F238E27FC236}">
                    <a16:creationId xmlns:a16="http://schemas.microsoft.com/office/drawing/2014/main" id="{D48E42B1-04E8-49BB-99BD-0B6C1FF9F0A4}"/>
                  </a:ext>
                </a:extLst>
              </p:cNvPr>
              <p:cNvSpPr>
                <a:spLocks noRot="1" noChangeAspect="1" noMove="1" noResize="1" noEditPoints="1" noAdjustHandles="1" noChangeArrowheads="1" noChangeShapeType="1" noTextEdit="1"/>
              </p:cNvSpPr>
              <p:nvPr/>
            </p:nvSpPr>
            <p:spPr>
              <a:xfrm>
                <a:off x="5974325" y="5477802"/>
                <a:ext cx="986087" cy="54000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ounded Rectangle 8">
                <a:extLst>
                  <a:ext uri="{FF2B5EF4-FFF2-40B4-BE49-F238E27FC236}">
                    <a16:creationId xmlns:a16="http://schemas.microsoft.com/office/drawing/2014/main" id="{0675EB9F-E71C-4CF7-A3EB-CF16D14241E8}"/>
                  </a:ext>
                </a:extLst>
              </p:cNvPr>
              <p:cNvSpPr/>
              <p:nvPr/>
            </p:nvSpPr>
            <p:spPr>
              <a:xfrm>
                <a:off x="7434493" y="4106063"/>
                <a:ext cx="1583383"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ea typeface="Cambria Math" panose="02040503050406030204" pitchFamily="18" charset="0"/>
                        </a:rPr>
                        <m:t>=</m:t>
                      </m:r>
                      <m:r>
                        <a:rPr lang="en-IN" sz="2800" b="0" i="1" dirty="0" smtClean="0">
                          <a:solidFill>
                            <a:srgbClr val="002060"/>
                          </a:solidFill>
                          <a:latin typeface="Cambria Math" panose="02040503050406030204" pitchFamily="18" charset="0"/>
                          <a:ea typeface="Cambria Math" panose="02040503050406030204" pitchFamily="18" charset="0"/>
                        </a:rPr>
                        <m:t>5−</m:t>
                      </m:r>
                      <m:f>
                        <m:fPr>
                          <m:ctrlPr>
                            <a:rPr lang="en-IN" sz="2800" b="0" i="1" dirty="0" smtClean="0">
                              <a:solidFill>
                                <a:srgbClr val="002060"/>
                              </a:solidFill>
                              <a:latin typeface="Cambria Math" panose="02040503050406030204" pitchFamily="18" charset="0"/>
                              <a:ea typeface="Cambria Math" panose="02040503050406030204" pitchFamily="18" charset="0"/>
                            </a:rPr>
                          </m:ctrlPr>
                        </m:fPr>
                        <m:num>
                          <m:r>
                            <a:rPr lang="en-IN" sz="2800" b="0" i="1" dirty="0" smtClean="0">
                              <a:solidFill>
                                <a:srgbClr val="002060"/>
                              </a:solidFill>
                              <a:latin typeface="Cambria Math" panose="02040503050406030204" pitchFamily="18" charset="0"/>
                              <a:ea typeface="Cambria Math" panose="02040503050406030204" pitchFamily="18" charset="0"/>
                            </a:rPr>
                            <m:t>9</m:t>
                          </m:r>
                        </m:num>
                        <m:den>
                          <m:r>
                            <a:rPr lang="en-IN" sz="2800" b="0" i="1" dirty="0" smtClean="0">
                              <a:solidFill>
                                <a:srgbClr val="002060"/>
                              </a:solidFill>
                              <a:latin typeface="Cambria Math" panose="02040503050406030204" pitchFamily="18" charset="0"/>
                              <a:ea typeface="Cambria Math" panose="02040503050406030204" pitchFamily="18" charset="0"/>
                            </a:rPr>
                            <m:t> 4 </m:t>
                          </m:r>
                        </m:den>
                      </m:f>
                    </m:oMath>
                  </m:oMathPara>
                </a14:m>
                <a:endParaRPr lang="en-GB" sz="2800" dirty="0">
                  <a:solidFill>
                    <a:srgbClr val="002060"/>
                  </a:solidFill>
                </a:endParaRPr>
              </a:p>
            </p:txBody>
          </p:sp>
        </mc:Choice>
        <mc:Fallback xmlns="">
          <p:sp>
            <p:nvSpPr>
              <p:cNvPr id="15" name="Rounded Rectangle 8">
                <a:extLst>
                  <a:ext uri="{FF2B5EF4-FFF2-40B4-BE49-F238E27FC236}">
                    <a16:creationId xmlns:a16="http://schemas.microsoft.com/office/drawing/2014/main" id="{0675EB9F-E71C-4CF7-A3EB-CF16D14241E8}"/>
                  </a:ext>
                </a:extLst>
              </p:cNvPr>
              <p:cNvSpPr>
                <a:spLocks noRot="1" noChangeAspect="1" noMove="1" noResize="1" noEditPoints="1" noAdjustHandles="1" noChangeArrowheads="1" noChangeShapeType="1" noTextEdit="1"/>
              </p:cNvSpPr>
              <p:nvPr/>
            </p:nvSpPr>
            <p:spPr>
              <a:xfrm>
                <a:off x="7434493" y="4106063"/>
                <a:ext cx="1583383" cy="987188"/>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ounded Rectangle 8">
                <a:extLst>
                  <a:ext uri="{FF2B5EF4-FFF2-40B4-BE49-F238E27FC236}">
                    <a16:creationId xmlns:a16="http://schemas.microsoft.com/office/drawing/2014/main" id="{1A37F271-D87D-4475-97D2-9606F5323260}"/>
                  </a:ext>
                </a:extLst>
              </p:cNvPr>
              <p:cNvSpPr/>
              <p:nvPr/>
            </p:nvSpPr>
            <p:spPr>
              <a:xfrm>
                <a:off x="9017876" y="4106063"/>
                <a:ext cx="1583383"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0" dirty="0" smtClean="0">
                          <a:solidFill>
                            <a:srgbClr val="002060"/>
                          </a:solidFill>
                          <a:latin typeface="Cambria Math" panose="02040503050406030204" pitchFamily="18" charset="0"/>
                          <a:ea typeface="Cambria Math" panose="02040503050406030204" pitchFamily="18" charset="0"/>
                        </a:rPr>
                        <m:t>=</m:t>
                      </m:r>
                      <m:f>
                        <m:fPr>
                          <m:ctrlPr>
                            <a:rPr lang="en-IN" sz="2800" b="0" i="1" dirty="0" smtClean="0">
                              <a:solidFill>
                                <a:srgbClr val="002060"/>
                              </a:solidFill>
                              <a:latin typeface="Cambria Math" panose="02040503050406030204" pitchFamily="18" charset="0"/>
                              <a:ea typeface="Cambria Math" panose="02040503050406030204" pitchFamily="18" charset="0"/>
                            </a:rPr>
                          </m:ctrlPr>
                        </m:fPr>
                        <m:num>
                          <m:r>
                            <a:rPr lang="en-IN" sz="2800" b="0" i="1" dirty="0" smtClean="0">
                              <a:solidFill>
                                <a:srgbClr val="002060"/>
                              </a:solidFill>
                              <a:latin typeface="Cambria Math" panose="02040503050406030204" pitchFamily="18" charset="0"/>
                              <a:ea typeface="Cambria Math" panose="02040503050406030204" pitchFamily="18" charset="0"/>
                            </a:rPr>
                            <m:t> 11 </m:t>
                          </m:r>
                        </m:num>
                        <m:den>
                          <m:r>
                            <a:rPr lang="en-IN" sz="2800" b="0" i="1" dirty="0" smtClean="0">
                              <a:solidFill>
                                <a:srgbClr val="002060"/>
                              </a:solidFill>
                              <a:latin typeface="Cambria Math" panose="02040503050406030204" pitchFamily="18" charset="0"/>
                              <a:ea typeface="Cambria Math" panose="02040503050406030204" pitchFamily="18" charset="0"/>
                            </a:rPr>
                            <m:t> 4 </m:t>
                          </m:r>
                        </m:den>
                      </m:f>
                    </m:oMath>
                  </m:oMathPara>
                </a14:m>
                <a:endParaRPr lang="en-GB" sz="2800" dirty="0">
                  <a:solidFill>
                    <a:srgbClr val="002060"/>
                  </a:solidFill>
                </a:endParaRPr>
              </a:p>
            </p:txBody>
          </p:sp>
        </mc:Choice>
        <mc:Fallback xmlns="">
          <p:sp>
            <p:nvSpPr>
              <p:cNvPr id="16" name="Rounded Rectangle 8">
                <a:extLst>
                  <a:ext uri="{FF2B5EF4-FFF2-40B4-BE49-F238E27FC236}">
                    <a16:creationId xmlns:a16="http://schemas.microsoft.com/office/drawing/2014/main" id="{1A37F271-D87D-4475-97D2-9606F5323260}"/>
                  </a:ext>
                </a:extLst>
              </p:cNvPr>
              <p:cNvSpPr>
                <a:spLocks noRot="1" noChangeAspect="1" noMove="1" noResize="1" noEditPoints="1" noAdjustHandles="1" noChangeArrowheads="1" noChangeShapeType="1" noTextEdit="1"/>
              </p:cNvSpPr>
              <p:nvPr/>
            </p:nvSpPr>
            <p:spPr>
              <a:xfrm>
                <a:off x="9017876" y="4106063"/>
                <a:ext cx="1583383" cy="987188"/>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16A7BDB-5D0B-45C8-BA8C-5BC8C1EA0F06}"/>
                  </a:ext>
                </a:extLst>
              </p:cNvPr>
              <p:cNvSpPr txBox="1"/>
              <p:nvPr/>
            </p:nvSpPr>
            <p:spPr>
              <a:xfrm>
                <a:off x="6096001" y="730680"/>
                <a:ext cx="6096000" cy="885472"/>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defPPr>
                  <a:defRPr lang="en-US"/>
                </a:defPPr>
                <a:lvl1pPr algn="ctr">
                  <a:buClr>
                    <a:schemeClr val="accent6"/>
                  </a:buClr>
                  <a:defRPr sz="2800" i="1">
                    <a:solidFill>
                      <a:schemeClr val="bg1"/>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IN" sz="2400" b="1" i="1" dirty="0" smtClean="0">
                              <a:latin typeface="Cambria Math" panose="02040503050406030204" pitchFamily="18" charset="0"/>
                            </a:rPr>
                          </m:ctrlPr>
                        </m:sSubPr>
                        <m:e>
                          <m:r>
                            <a:rPr lang="en-IN" sz="2400" b="1" i="0" dirty="0">
                              <a:latin typeface="Cambria Math" panose="02040503050406030204" pitchFamily="18" charset="0"/>
                            </a:rPr>
                            <m:t>𝐚</m:t>
                          </m:r>
                        </m:e>
                        <m:sub>
                          <m:r>
                            <a:rPr lang="en-IN" sz="2400" b="1" i="0" dirty="0">
                              <a:latin typeface="Cambria Math" panose="02040503050406030204" pitchFamily="18" charset="0"/>
                            </a:rPr>
                            <m:t>𝐧</m:t>
                          </m:r>
                        </m:sub>
                      </m:sSub>
                      <m:r>
                        <a:rPr lang="en-IN" sz="2400" b="1" i="0" dirty="0">
                          <a:latin typeface="Cambria Math" panose="02040503050406030204" pitchFamily="18" charset="0"/>
                        </a:rPr>
                        <m:t>=</m:t>
                      </m:r>
                      <m:sSub>
                        <m:sSubPr>
                          <m:ctrlPr>
                            <a:rPr lang="en-IN" sz="2400" b="1" i="1">
                              <a:latin typeface="Cambria Math" panose="02040503050406030204" pitchFamily="18" charset="0"/>
                            </a:rPr>
                          </m:ctrlPr>
                        </m:sSubPr>
                        <m:e>
                          <m:r>
                            <a:rPr lang="en-IN" sz="2400" b="1" i="0">
                              <a:latin typeface="Cambria Math" panose="02040503050406030204" pitchFamily="18" charset="0"/>
                            </a:rPr>
                            <m:t>𝐂</m:t>
                          </m:r>
                        </m:e>
                        <m:sub>
                          <m:r>
                            <a:rPr lang="en-IN" sz="2400" b="1" i="0">
                              <a:latin typeface="Cambria Math" panose="02040503050406030204" pitchFamily="18" charset="0"/>
                            </a:rPr>
                            <m:t>𝟏</m:t>
                          </m:r>
                        </m:sub>
                      </m:sSub>
                      <m:sSup>
                        <m:sSupPr>
                          <m:ctrlPr>
                            <a:rPr lang="en-IN" sz="2400" b="1" i="1">
                              <a:latin typeface="Cambria Math" panose="02040503050406030204" pitchFamily="18" charset="0"/>
                            </a:rPr>
                          </m:ctrlPr>
                        </m:sSupPr>
                        <m:e>
                          <m:d>
                            <m:dPr>
                              <m:ctrlPr>
                                <a:rPr lang="en-IN" sz="2400" b="1" i="1">
                                  <a:latin typeface="Cambria Math" panose="02040503050406030204" pitchFamily="18" charset="0"/>
                                </a:rPr>
                              </m:ctrlPr>
                            </m:dPr>
                            <m:e>
                              <m:r>
                                <a:rPr lang="en-IN" sz="2400" b="1" i="0">
                                  <a:latin typeface="Cambria Math" panose="02040503050406030204" pitchFamily="18" charset="0"/>
                                </a:rPr>
                                <m:t>𝟐</m:t>
                              </m:r>
                            </m:e>
                          </m:d>
                        </m:e>
                        <m:sup>
                          <m:r>
                            <a:rPr lang="en-IN" sz="2400" b="1" i="0">
                              <a:latin typeface="Cambria Math" panose="02040503050406030204" pitchFamily="18" charset="0"/>
                            </a:rPr>
                            <m:t>𝐧</m:t>
                          </m:r>
                        </m:sup>
                      </m:sSup>
                      <m:r>
                        <a:rPr lang="en-IN" sz="2400" b="1" i="0">
                          <a:latin typeface="Cambria Math" panose="02040503050406030204" pitchFamily="18" charset="0"/>
                        </a:rPr>
                        <m:t>+ </m:t>
                      </m:r>
                      <m:sSub>
                        <m:sSubPr>
                          <m:ctrlPr>
                            <a:rPr lang="en-IN" sz="2400" b="1" i="1">
                              <a:latin typeface="Cambria Math" panose="02040503050406030204" pitchFamily="18" charset="0"/>
                            </a:rPr>
                          </m:ctrlPr>
                        </m:sSubPr>
                        <m:e>
                          <m:r>
                            <a:rPr lang="en-IN" sz="2400" b="1" i="0">
                              <a:latin typeface="Cambria Math" panose="02040503050406030204" pitchFamily="18" charset="0"/>
                            </a:rPr>
                            <m:t>𝐂</m:t>
                          </m:r>
                        </m:e>
                        <m:sub>
                          <m:r>
                            <a:rPr lang="en-IN" sz="2400" b="1" i="0">
                              <a:latin typeface="Cambria Math" panose="02040503050406030204" pitchFamily="18" charset="0"/>
                            </a:rPr>
                            <m:t>𝟐</m:t>
                          </m:r>
                        </m:sub>
                      </m:sSub>
                      <m:sSup>
                        <m:sSupPr>
                          <m:ctrlPr>
                            <a:rPr lang="en-IN" sz="2400" b="1" i="1">
                              <a:latin typeface="Cambria Math" panose="02040503050406030204" pitchFamily="18" charset="0"/>
                            </a:rPr>
                          </m:ctrlPr>
                        </m:sSupPr>
                        <m:e>
                          <m:d>
                            <m:dPr>
                              <m:ctrlPr>
                                <a:rPr lang="en-IN" sz="2400" b="1" i="1">
                                  <a:latin typeface="Cambria Math" panose="02040503050406030204" pitchFamily="18" charset="0"/>
                                </a:rPr>
                              </m:ctrlPr>
                            </m:dPr>
                            <m:e>
                              <m:r>
                                <a:rPr lang="en-IN" sz="2400" b="1" i="0">
                                  <a:latin typeface="Cambria Math" panose="02040503050406030204" pitchFamily="18" charset="0"/>
                                </a:rPr>
                                <m:t>𝟑</m:t>
                              </m:r>
                            </m:e>
                          </m:d>
                        </m:e>
                        <m:sup>
                          <m:r>
                            <a:rPr lang="en-IN" sz="2400" b="1" i="0">
                              <a:latin typeface="Cambria Math" panose="02040503050406030204" pitchFamily="18" charset="0"/>
                            </a:rPr>
                            <m:t>𝐧</m:t>
                          </m:r>
                        </m:sup>
                      </m:sSup>
                      <m:r>
                        <a:rPr lang="en-IN" sz="2400" b="1" i="0" smtClean="0">
                          <a:latin typeface="Cambria Math" panose="02040503050406030204" pitchFamily="18" charset="0"/>
                        </a:rPr>
                        <m:t>+</m:t>
                      </m:r>
                      <m:f>
                        <m:fPr>
                          <m:ctrlPr>
                            <a:rPr lang="en-IN" sz="2400" b="1" i="1">
                              <a:latin typeface="Cambria Math" panose="02040503050406030204" pitchFamily="18" charset="0"/>
                            </a:rPr>
                          </m:ctrlPr>
                        </m:fPr>
                        <m:num>
                          <m:r>
                            <a:rPr lang="en-IN" sz="2400" b="1" i="0">
                              <a:latin typeface="Cambria Math" panose="02040503050406030204" pitchFamily="18" charset="0"/>
                            </a:rPr>
                            <m:t>𝟕</m:t>
                          </m:r>
                        </m:num>
                        <m:den>
                          <m:r>
                            <a:rPr lang="en-IN" sz="2400" b="1" i="0">
                              <a:latin typeface="Cambria Math" panose="02040503050406030204" pitchFamily="18" charset="0"/>
                            </a:rPr>
                            <m:t> </m:t>
                          </m:r>
                          <m:r>
                            <a:rPr lang="en-IN" sz="2400" b="1" i="0">
                              <a:latin typeface="Cambria Math" panose="02040503050406030204" pitchFamily="18" charset="0"/>
                            </a:rPr>
                            <m:t>𝟒</m:t>
                          </m:r>
                          <m:r>
                            <a:rPr lang="en-IN" sz="2400" b="1" i="0">
                              <a:latin typeface="Cambria Math" panose="02040503050406030204" pitchFamily="18" charset="0"/>
                            </a:rPr>
                            <m:t> </m:t>
                          </m:r>
                        </m:den>
                      </m:f>
                      <m:r>
                        <a:rPr lang="en-IN" sz="2400" b="1" i="0">
                          <a:latin typeface="Cambria Math" panose="02040503050406030204" pitchFamily="18" charset="0"/>
                        </a:rPr>
                        <m:t>+ </m:t>
                      </m:r>
                      <m:f>
                        <m:fPr>
                          <m:ctrlPr>
                            <a:rPr lang="en-IN" sz="2400" b="1" i="1">
                              <a:latin typeface="Cambria Math" panose="02040503050406030204" pitchFamily="18" charset="0"/>
                            </a:rPr>
                          </m:ctrlPr>
                        </m:fPr>
                        <m:num>
                          <m:r>
                            <a:rPr lang="en-IN" sz="2400" b="1" i="0">
                              <a:latin typeface="Cambria Math" panose="02040503050406030204" pitchFamily="18" charset="0"/>
                            </a:rPr>
                            <m:t>𝟏</m:t>
                          </m:r>
                        </m:num>
                        <m:den>
                          <m:r>
                            <a:rPr lang="en-IN" sz="2400" b="1" i="0">
                              <a:latin typeface="Cambria Math" panose="02040503050406030204" pitchFamily="18" charset="0"/>
                            </a:rPr>
                            <m:t> </m:t>
                          </m:r>
                          <m:r>
                            <a:rPr lang="en-IN" sz="2400" b="1" i="0">
                              <a:latin typeface="Cambria Math" panose="02040503050406030204" pitchFamily="18" charset="0"/>
                            </a:rPr>
                            <m:t>𝟐</m:t>
                          </m:r>
                          <m:r>
                            <a:rPr lang="en-IN" sz="2400" b="1" i="0">
                              <a:latin typeface="Cambria Math" panose="02040503050406030204" pitchFamily="18" charset="0"/>
                            </a:rPr>
                            <m:t> </m:t>
                          </m:r>
                        </m:den>
                      </m:f>
                      <m:r>
                        <a:rPr lang="en-IN" sz="2400" b="1" i="0">
                          <a:latin typeface="Cambria Math" panose="02040503050406030204" pitchFamily="18" charset="0"/>
                        </a:rPr>
                        <m:t>𝐧</m:t>
                      </m:r>
                      <m:r>
                        <a:rPr lang="en-IN" sz="2400" b="1" i="0">
                          <a:latin typeface="Cambria Math" panose="02040503050406030204" pitchFamily="18" charset="0"/>
                        </a:rPr>
                        <m:t>−</m:t>
                      </m:r>
                      <m:r>
                        <a:rPr lang="en-IN" sz="2400" b="1" i="0">
                          <a:latin typeface="Cambria Math" panose="02040503050406030204" pitchFamily="18" charset="0"/>
                        </a:rPr>
                        <m:t>𝟐𝐧</m:t>
                      </m:r>
                      <m:r>
                        <a:rPr lang="en-IN" sz="2400" b="1" i="0">
                          <a:latin typeface="Cambria Math" panose="02040503050406030204" pitchFamily="18" charset="0"/>
                        </a:rPr>
                        <m:t> </m:t>
                      </m:r>
                      <m:sSup>
                        <m:sSupPr>
                          <m:ctrlPr>
                            <a:rPr lang="en-IN" sz="2400" b="1" i="1">
                              <a:latin typeface="Cambria Math" panose="02040503050406030204" pitchFamily="18" charset="0"/>
                            </a:rPr>
                          </m:ctrlPr>
                        </m:sSupPr>
                        <m:e>
                          <m:r>
                            <a:rPr lang="en-IN" sz="2400" b="1" i="0">
                              <a:latin typeface="Cambria Math" panose="02040503050406030204" pitchFamily="18" charset="0"/>
                            </a:rPr>
                            <m:t>𝟐</m:t>
                          </m:r>
                        </m:e>
                        <m:sup>
                          <m:r>
                            <a:rPr lang="en-IN" sz="2400" b="1" i="0">
                              <a:latin typeface="Cambria Math" panose="02040503050406030204" pitchFamily="18" charset="0"/>
                            </a:rPr>
                            <m:t>𝐧</m:t>
                          </m:r>
                        </m:sup>
                      </m:sSup>
                    </m:oMath>
                  </m:oMathPara>
                </a14:m>
                <a:endParaRPr lang="en-IN" sz="2400" b="1" i="0" dirty="0"/>
              </a:p>
            </p:txBody>
          </p:sp>
        </mc:Choice>
        <mc:Fallback xmlns="">
          <p:sp>
            <p:nvSpPr>
              <p:cNvPr id="25" name="TextBox 24">
                <a:extLst>
                  <a:ext uri="{FF2B5EF4-FFF2-40B4-BE49-F238E27FC236}">
                    <a16:creationId xmlns:a16="http://schemas.microsoft.com/office/drawing/2014/main" id="{016A7BDB-5D0B-45C8-BA8C-5BC8C1EA0F06}"/>
                  </a:ext>
                </a:extLst>
              </p:cNvPr>
              <p:cNvSpPr txBox="1">
                <a:spLocks noRot="1" noChangeAspect="1" noMove="1" noResize="1" noEditPoints="1" noAdjustHandles="1" noChangeArrowheads="1" noChangeShapeType="1" noTextEdit="1"/>
              </p:cNvSpPr>
              <p:nvPr/>
            </p:nvSpPr>
            <p:spPr>
              <a:xfrm>
                <a:off x="6096001" y="730680"/>
                <a:ext cx="6096000" cy="885472"/>
              </a:xfrm>
              <a:prstGeom prst="rect">
                <a:avLst/>
              </a:prstGeom>
              <a:blipFill>
                <a:blip r:embed="rId14"/>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528988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animBg="1"/>
      <p:bldP spid="22" grpId="0"/>
      <p:bldP spid="23" grpId="0"/>
      <p:bldP spid="27" grpId="0"/>
      <p:bldP spid="28" grpId="0"/>
      <p:bldP spid="29" grpId="0"/>
      <p:bldP spid="30" grpId="0"/>
      <p:bldP spid="31" grpId="0"/>
      <p:bldP spid="15" grpId="0"/>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3D36152-6481-489E-93C0-4D30087B9FE1}"/>
                  </a:ext>
                </a:extLst>
              </p:cNvPr>
              <p:cNvSpPr/>
              <p:nvPr/>
            </p:nvSpPr>
            <p:spPr>
              <a:xfrm>
                <a:off x="2603516" y="4992470"/>
                <a:ext cx="2083243" cy="8989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800" b="0" i="0" smtClean="0">
                          <a:solidFill>
                            <a:srgbClr val="002060"/>
                          </a:solidFill>
                          <a:latin typeface="Cambria Math" panose="02040503050406030204" pitchFamily="18" charset="0"/>
                        </a:rPr>
                        <m:t> </m:t>
                      </m:r>
                      <m:sSub>
                        <m:sSubPr>
                          <m:ctrlPr>
                            <a:rPr lang="en-GB" sz="2800" i="1" smtClean="0">
                              <a:solidFill>
                                <a:srgbClr val="002060"/>
                              </a:solidFill>
                              <a:latin typeface="Cambria Math" panose="02040503050406030204" pitchFamily="18" charset="0"/>
                            </a:rPr>
                          </m:ctrlPr>
                        </m:sSubPr>
                        <m:e>
                          <m:r>
                            <m:rPr>
                              <m:sty m:val="p"/>
                            </m:rPr>
                            <a:rPr lang="en-GB" sz="2800" b="0" i="0" smtClean="0">
                              <a:solidFill>
                                <a:srgbClr val="002060"/>
                              </a:solidFill>
                              <a:latin typeface="Cambria Math" panose="02040503050406030204" pitchFamily="18" charset="0"/>
                            </a:rPr>
                            <m:t>C</m:t>
                          </m:r>
                        </m:e>
                        <m:sub>
                          <m:r>
                            <a:rPr lang="en-IN" sz="2800" b="0" i="0" smtClean="0">
                              <a:solidFill>
                                <a:srgbClr val="002060"/>
                              </a:solidFill>
                              <a:latin typeface="Cambria Math" panose="02040503050406030204" pitchFamily="18" charset="0"/>
                            </a:rPr>
                            <m:t>2</m:t>
                          </m:r>
                        </m:sub>
                      </m:sSub>
                      <m:r>
                        <a:rPr lang="en-IN" sz="2800" b="0" i="0" smtClean="0">
                          <a:solidFill>
                            <a:srgbClr val="002060"/>
                          </a:solidFill>
                          <a:latin typeface="Cambria Math" panose="02040503050406030204" pitchFamily="18" charset="0"/>
                        </a:rPr>
                        <m:t>=</m:t>
                      </m:r>
                      <m:f>
                        <m:fPr>
                          <m:ctrlPr>
                            <a:rPr lang="en-IN" sz="2800" i="1">
                              <a:solidFill>
                                <a:srgbClr val="002060"/>
                              </a:solidFill>
                              <a:latin typeface="Cambria Math" panose="02040503050406030204" pitchFamily="18" charset="0"/>
                            </a:rPr>
                          </m:ctrlPr>
                        </m:fPr>
                        <m:num>
                          <m:r>
                            <a:rPr lang="en-IN" sz="2800">
                              <a:solidFill>
                                <a:srgbClr val="002060"/>
                              </a:solidFill>
                              <a:latin typeface="Cambria Math" panose="02040503050406030204" pitchFamily="18" charset="0"/>
                            </a:rPr>
                            <m:t> 17 </m:t>
                          </m:r>
                        </m:num>
                        <m:den>
                          <m:r>
                            <a:rPr lang="en-IN" sz="2800">
                              <a:solidFill>
                                <a:srgbClr val="002060"/>
                              </a:solidFill>
                              <a:latin typeface="Cambria Math" panose="02040503050406030204" pitchFamily="18" charset="0"/>
                            </a:rPr>
                            <m:t>4</m:t>
                          </m:r>
                        </m:den>
                      </m:f>
                    </m:oMath>
                  </m:oMathPara>
                </a14:m>
                <a:endParaRPr lang="en-GB" sz="2800" dirty="0">
                  <a:solidFill>
                    <a:srgbClr val="002060"/>
                  </a:solidFill>
                </a:endParaRPr>
              </a:p>
            </p:txBody>
          </p:sp>
        </mc:Choice>
        <mc:Fallback xmlns="">
          <p:sp>
            <p:nvSpPr>
              <p:cNvPr id="46" name="Rectangle 45">
                <a:extLst>
                  <a:ext uri="{FF2B5EF4-FFF2-40B4-BE49-F238E27FC236}">
                    <a16:creationId xmlns:a16="http://schemas.microsoft.com/office/drawing/2014/main" id="{73D36152-6481-489E-93C0-4D30087B9FE1}"/>
                  </a:ext>
                </a:extLst>
              </p:cNvPr>
              <p:cNvSpPr>
                <a:spLocks noRot="1" noChangeAspect="1" noMove="1" noResize="1" noEditPoints="1" noAdjustHandles="1" noChangeArrowheads="1" noChangeShapeType="1" noTextEdit="1"/>
              </p:cNvSpPr>
              <p:nvPr/>
            </p:nvSpPr>
            <p:spPr>
              <a:xfrm>
                <a:off x="2603516" y="4992470"/>
                <a:ext cx="2083243" cy="898964"/>
              </a:xfrm>
              <a:prstGeom prst="rect">
                <a:avLst/>
              </a:prstGeom>
              <a:blipFill>
                <a:blip r:embed="rId2"/>
                <a:stretch>
                  <a:fillRect/>
                </a:stretch>
              </a:blipFill>
            </p:spPr>
            <p:txBody>
              <a:bodyPr/>
              <a:lstStyle/>
              <a:p>
                <a:r>
                  <a:rPr lang="en-IN">
                    <a:noFill/>
                  </a:rPr>
                  <a:t> </a:t>
                </a:r>
              </a:p>
            </p:txBody>
          </p:sp>
        </mc:Fallback>
      </mc:AlternateContent>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a:xfrm>
            <a:off x="0" y="0"/>
            <a:ext cx="12192000" cy="711200"/>
          </a:xfrm>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7517B60-C2CE-49AD-B697-2F8566ADFA99}"/>
                  </a:ext>
                </a:extLst>
              </p:cNvPr>
              <p:cNvSpPr txBox="1"/>
              <p:nvPr/>
            </p:nvSpPr>
            <p:spPr>
              <a:xfrm>
                <a:off x="1555021" y="832900"/>
                <a:ext cx="5673748" cy="523220"/>
              </a:xfrm>
              <a:prstGeom prst="rect">
                <a:avLst/>
              </a:prstGeom>
              <a:noFill/>
            </p:spPr>
            <p:txBody>
              <a:bodyPr wrap="square">
                <a:spAutoFit/>
              </a:bodyPr>
              <a:lstStyle/>
              <a:p>
                <a:r>
                  <a:rPr lang="en-GB" sz="2800" dirty="0">
                    <a:solidFill>
                      <a:srgbClr val="002060"/>
                    </a:solidFill>
                  </a:rPr>
                  <a:t>Solving equations </a:t>
                </a:r>
                <a14:m>
                  <m:oMath xmlns:m="http://schemas.openxmlformats.org/officeDocument/2006/math">
                    <m:d>
                      <m:dPr>
                        <m:ctrlPr>
                          <a:rPr lang="en-GB" sz="2800" b="0" i="1" smtClean="0">
                            <a:solidFill>
                              <a:srgbClr val="002060"/>
                            </a:solidFill>
                            <a:latin typeface="Cambria Math" panose="02040503050406030204" pitchFamily="18" charset="0"/>
                          </a:rPr>
                        </m:ctrlPr>
                      </m:dPr>
                      <m:e>
                        <m:r>
                          <a:rPr lang="en-GB" sz="2800" b="0" i="1" smtClean="0">
                            <a:solidFill>
                              <a:srgbClr val="002060"/>
                            </a:solidFill>
                            <a:latin typeface="Cambria Math" panose="02040503050406030204" pitchFamily="18" charset="0"/>
                          </a:rPr>
                          <m:t>1</m:t>
                        </m:r>
                      </m:e>
                    </m:d>
                  </m:oMath>
                </a14:m>
                <a:r>
                  <a:rPr lang="en-GB" sz="2800" dirty="0">
                    <a:solidFill>
                      <a:srgbClr val="002060"/>
                    </a:solidFill>
                  </a:rPr>
                  <a:t> and </a:t>
                </a:r>
                <a14:m>
                  <m:oMath xmlns:m="http://schemas.openxmlformats.org/officeDocument/2006/math">
                    <m:d>
                      <m:dPr>
                        <m:ctrlPr>
                          <a:rPr lang="en-GB" sz="2800" b="0" i="1" smtClean="0">
                            <a:solidFill>
                              <a:srgbClr val="002060"/>
                            </a:solidFill>
                            <a:latin typeface="Cambria Math" panose="02040503050406030204" pitchFamily="18" charset="0"/>
                          </a:rPr>
                        </m:ctrlPr>
                      </m:dPr>
                      <m:e>
                        <m:r>
                          <a:rPr lang="en-GB" sz="2800" b="0" i="1" smtClean="0">
                            <a:solidFill>
                              <a:srgbClr val="002060"/>
                            </a:solidFill>
                            <a:latin typeface="Cambria Math" panose="02040503050406030204" pitchFamily="18" charset="0"/>
                          </a:rPr>
                          <m:t>2</m:t>
                        </m:r>
                      </m:e>
                    </m:d>
                  </m:oMath>
                </a14:m>
                <a:r>
                  <a:rPr lang="en-GB" sz="2800" dirty="0">
                    <a:solidFill>
                      <a:srgbClr val="002060"/>
                    </a:solidFill>
                  </a:rPr>
                  <a:t>. We get,</a:t>
                </a:r>
              </a:p>
            </p:txBody>
          </p:sp>
        </mc:Choice>
        <mc:Fallback xmlns="">
          <p:sp>
            <p:nvSpPr>
              <p:cNvPr id="21" name="TextBox 20">
                <a:extLst>
                  <a:ext uri="{FF2B5EF4-FFF2-40B4-BE49-F238E27FC236}">
                    <a16:creationId xmlns:a16="http://schemas.microsoft.com/office/drawing/2014/main" id="{67517B60-C2CE-49AD-B697-2F8566ADFA99}"/>
                  </a:ext>
                </a:extLst>
              </p:cNvPr>
              <p:cNvSpPr txBox="1">
                <a:spLocks noRot="1" noChangeAspect="1" noMove="1" noResize="1" noEditPoints="1" noAdjustHandles="1" noChangeArrowheads="1" noChangeShapeType="1" noTextEdit="1"/>
              </p:cNvSpPr>
              <p:nvPr/>
            </p:nvSpPr>
            <p:spPr>
              <a:xfrm>
                <a:off x="1555021" y="832900"/>
                <a:ext cx="5673748" cy="523220"/>
              </a:xfrm>
              <a:prstGeom prst="rect">
                <a:avLst/>
              </a:prstGeom>
              <a:blipFill>
                <a:blip r:embed="rId3"/>
                <a:stretch>
                  <a:fillRect l="-2148" t="-12941" r="-1396" b="-32941"/>
                </a:stretch>
              </a:blipFill>
            </p:spPr>
            <p:txBody>
              <a:bodyPr/>
              <a:lstStyle/>
              <a:p>
                <a:r>
                  <a:rPr lang="en-IN">
                    <a:noFill/>
                  </a:rPr>
                  <a:t> </a:t>
                </a:r>
              </a:p>
            </p:txBody>
          </p:sp>
        </mc:Fallback>
      </mc:AlternateContent>
      <p:cxnSp>
        <p:nvCxnSpPr>
          <p:cNvPr id="24" name="Straight Connector 23">
            <a:extLst>
              <a:ext uri="{FF2B5EF4-FFF2-40B4-BE49-F238E27FC236}">
                <a16:creationId xmlns:a16="http://schemas.microsoft.com/office/drawing/2014/main" id="{C2732B6D-3868-4257-8E97-E46BD286DBE8}"/>
              </a:ext>
            </a:extLst>
          </p:cNvPr>
          <p:cNvCxnSpPr>
            <a:cxnSpLocks/>
          </p:cNvCxnSpPr>
          <p:nvPr/>
        </p:nvCxnSpPr>
        <p:spPr>
          <a:xfrm>
            <a:off x="1679180" y="3542458"/>
            <a:ext cx="2504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9C765AD-74F2-4646-B30C-E6CA4D7F5453}"/>
              </a:ext>
            </a:extLst>
          </p:cNvPr>
          <p:cNvCxnSpPr>
            <a:cxnSpLocks/>
          </p:cNvCxnSpPr>
          <p:nvPr/>
        </p:nvCxnSpPr>
        <p:spPr>
          <a:xfrm>
            <a:off x="2631688" y="3542458"/>
            <a:ext cx="2504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C1EACB-9024-4306-B07F-B2969728A78C}"/>
              </a:ext>
            </a:extLst>
          </p:cNvPr>
          <p:cNvCxnSpPr>
            <a:cxnSpLocks/>
          </p:cNvCxnSpPr>
          <p:nvPr/>
        </p:nvCxnSpPr>
        <p:spPr>
          <a:xfrm>
            <a:off x="3589535" y="3542458"/>
            <a:ext cx="2504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0AC9C6C-84EC-4CF9-AA9C-FE8E8B2C3990}"/>
              </a:ext>
            </a:extLst>
          </p:cNvPr>
          <p:cNvCxnSpPr>
            <a:cxnSpLocks/>
          </p:cNvCxnSpPr>
          <p:nvPr/>
        </p:nvCxnSpPr>
        <p:spPr>
          <a:xfrm>
            <a:off x="1679180" y="3734870"/>
            <a:ext cx="28938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ounded Rectangle 8">
                <a:extLst>
                  <a:ext uri="{FF2B5EF4-FFF2-40B4-BE49-F238E27FC236}">
                    <a16:creationId xmlns:a16="http://schemas.microsoft.com/office/drawing/2014/main" id="{1C0E1E6C-D17A-4DB1-A14E-3E33FE08469C}"/>
                  </a:ext>
                </a:extLst>
              </p:cNvPr>
              <p:cNvSpPr/>
              <p:nvPr/>
            </p:nvSpPr>
            <p:spPr>
              <a:xfrm>
                <a:off x="1555021" y="1490083"/>
                <a:ext cx="2893890"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b="0" i="1" dirty="0" smtClean="0">
                          <a:solidFill>
                            <a:srgbClr val="002060"/>
                          </a:solidFill>
                          <a:latin typeface="Cambria Math" panose="02040503050406030204" pitchFamily="18" charset="0"/>
                        </a:rPr>
                        <m:t>2</m:t>
                      </m:r>
                      <m:sSub>
                        <m:sSubPr>
                          <m:ctrlPr>
                            <a:rPr lang="pt-BR" sz="2800" i="1" dirty="0" smtClean="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1</m:t>
                          </m:r>
                        </m:sub>
                      </m:sSub>
                      <m:r>
                        <a:rPr lang="pt-BR"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rPr>
                        <m:t>2</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r>
                        <a:rPr lang="en-IN" sz="2800" b="0" i="1" dirty="0" smtClean="0">
                          <a:solidFill>
                            <a:srgbClr val="002060"/>
                          </a:solidFill>
                          <a:latin typeface="Cambria Math" panose="02040503050406030204" pitchFamily="18" charset="0"/>
                          <a:ea typeface="Cambria Math" panose="02040503050406030204" pitchFamily="18" charset="0"/>
                        </a:rPr>
                        <m:t>−</m:t>
                      </m:r>
                      <m:f>
                        <m:fPr>
                          <m:ctrlPr>
                            <a:rPr lang="pt-BR" sz="2800" i="1" dirty="0">
                              <a:solidFill>
                                <a:srgbClr val="002060"/>
                              </a:solidFill>
                              <a:latin typeface="Cambria Math" panose="02040503050406030204" pitchFamily="18" charset="0"/>
                            </a:rPr>
                          </m:ctrlPr>
                        </m:fPr>
                        <m:num>
                          <m:r>
                            <a:rPr lang="en-IN" sz="2800" b="0" i="0" dirty="0" smtClean="0">
                              <a:solidFill>
                                <a:srgbClr val="002060"/>
                              </a:solidFill>
                              <a:latin typeface="Cambria Math" panose="02040503050406030204" pitchFamily="18" charset="0"/>
                            </a:rPr>
                            <m:t>6</m:t>
                          </m:r>
                        </m:num>
                        <m:den>
                          <m:r>
                            <a:rPr lang="pt-BR" sz="2800"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34" name="Rounded Rectangle 8">
                <a:extLst>
                  <a:ext uri="{FF2B5EF4-FFF2-40B4-BE49-F238E27FC236}">
                    <a16:creationId xmlns:a16="http://schemas.microsoft.com/office/drawing/2014/main" id="{1C0E1E6C-D17A-4DB1-A14E-3E33FE08469C}"/>
                  </a:ext>
                </a:extLst>
              </p:cNvPr>
              <p:cNvSpPr>
                <a:spLocks noRot="1" noChangeAspect="1" noMove="1" noResize="1" noEditPoints="1" noAdjustHandles="1" noChangeArrowheads="1" noChangeShapeType="1" noTextEdit="1"/>
              </p:cNvSpPr>
              <p:nvPr/>
            </p:nvSpPr>
            <p:spPr>
              <a:xfrm>
                <a:off x="1555021" y="1490083"/>
                <a:ext cx="2893890" cy="98718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ounded Rectangle 8">
                <a:extLst>
                  <a:ext uri="{FF2B5EF4-FFF2-40B4-BE49-F238E27FC236}">
                    <a16:creationId xmlns:a16="http://schemas.microsoft.com/office/drawing/2014/main" id="{5197ADA7-014A-4160-96CB-8DE5245A9396}"/>
                  </a:ext>
                </a:extLst>
              </p:cNvPr>
              <p:cNvSpPr/>
              <p:nvPr/>
            </p:nvSpPr>
            <p:spPr>
              <a:xfrm>
                <a:off x="1632400" y="2477271"/>
                <a:ext cx="2816512" cy="987188"/>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r>
                        <a:rPr lang="en-IN" sz="2800" i="1" dirty="0">
                          <a:solidFill>
                            <a:srgbClr val="002060"/>
                          </a:solidFill>
                          <a:latin typeface="Cambria Math" panose="02040503050406030204" pitchFamily="18" charset="0"/>
                        </a:rPr>
                        <m:t>2</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1</m:t>
                          </m:r>
                        </m:sub>
                      </m:sSub>
                      <m:r>
                        <a:rPr lang="pt-BR" sz="2800" dirty="0">
                          <a:solidFill>
                            <a:srgbClr val="002060"/>
                          </a:solidFill>
                          <a:latin typeface="Cambria Math" panose="02040503050406030204" pitchFamily="18" charset="0"/>
                        </a:rPr>
                        <m:t>+</m:t>
                      </m:r>
                      <m:r>
                        <a:rPr lang="en-IN" sz="2800" dirty="0">
                          <a:solidFill>
                            <a:srgbClr val="002060"/>
                          </a:solidFill>
                          <a:latin typeface="Cambria Math" panose="02040503050406030204" pitchFamily="18" charset="0"/>
                        </a:rPr>
                        <m:t>3</m:t>
                      </m:r>
                      <m:sSub>
                        <m:sSubPr>
                          <m:ctrlPr>
                            <a:rPr lang="pt-BR" sz="2800" i="1" dirty="0">
                              <a:solidFill>
                                <a:srgbClr val="002060"/>
                              </a:solidFill>
                              <a:latin typeface="Cambria Math" panose="02040503050406030204" pitchFamily="18" charset="0"/>
                            </a:rPr>
                          </m:ctrlPr>
                        </m:sSubPr>
                        <m:e>
                          <m:r>
                            <m:rPr>
                              <m:sty m:val="p"/>
                            </m:rPr>
                            <a:rPr lang="pt-BR" sz="2800" dirty="0">
                              <a:solidFill>
                                <a:srgbClr val="002060"/>
                              </a:solidFill>
                              <a:latin typeface="Cambria Math" panose="02040503050406030204" pitchFamily="18" charset="0"/>
                            </a:rPr>
                            <m:t>C</m:t>
                          </m:r>
                        </m:e>
                        <m:sub>
                          <m:r>
                            <a:rPr lang="pt-BR" sz="2800" dirty="0">
                              <a:solidFill>
                                <a:srgbClr val="002060"/>
                              </a:solidFill>
                              <a:latin typeface="Cambria Math" panose="02040503050406030204" pitchFamily="18" charset="0"/>
                            </a:rPr>
                            <m:t>2</m:t>
                          </m:r>
                        </m:sub>
                      </m:sSub>
                      <m:r>
                        <a:rPr lang="en-GB" sz="2800" dirty="0">
                          <a:solidFill>
                            <a:srgbClr val="002060"/>
                          </a:solidFill>
                          <a:latin typeface="Cambria Math" panose="02040503050406030204" pitchFamily="18" charset="0"/>
                        </a:rPr>
                        <m:t>=</m:t>
                      </m:r>
                      <m:f>
                        <m:fPr>
                          <m:ctrlPr>
                            <a:rPr lang="en-IN" sz="2800" i="1" dirty="0">
                              <a:solidFill>
                                <a:srgbClr val="002060"/>
                              </a:solidFill>
                              <a:latin typeface="Cambria Math" panose="02040503050406030204" pitchFamily="18" charset="0"/>
                              <a:ea typeface="Cambria Math" panose="02040503050406030204" pitchFamily="18" charset="0"/>
                            </a:rPr>
                          </m:ctrlPr>
                        </m:fPr>
                        <m:num>
                          <m:r>
                            <a:rPr lang="en-IN" sz="2800" i="1" dirty="0">
                              <a:solidFill>
                                <a:srgbClr val="002060"/>
                              </a:solidFill>
                              <a:latin typeface="Cambria Math" panose="02040503050406030204" pitchFamily="18" charset="0"/>
                              <a:ea typeface="Cambria Math" panose="02040503050406030204" pitchFamily="18" charset="0"/>
                            </a:rPr>
                            <m:t> 11 </m:t>
                          </m:r>
                        </m:num>
                        <m:den>
                          <m:r>
                            <a:rPr lang="en-IN" sz="2800" i="1" dirty="0">
                              <a:solidFill>
                                <a:srgbClr val="002060"/>
                              </a:solidFill>
                              <a:latin typeface="Cambria Math" panose="02040503050406030204" pitchFamily="18" charset="0"/>
                              <a:ea typeface="Cambria Math" panose="02040503050406030204" pitchFamily="18" charset="0"/>
                            </a:rPr>
                            <m:t> 4 </m:t>
                          </m:r>
                        </m:den>
                      </m:f>
                    </m:oMath>
                  </m:oMathPara>
                </a14:m>
                <a:endParaRPr lang="en-GB" sz="2800" dirty="0">
                  <a:solidFill>
                    <a:srgbClr val="002060"/>
                  </a:solidFill>
                </a:endParaRPr>
              </a:p>
            </p:txBody>
          </p:sp>
        </mc:Choice>
        <mc:Fallback xmlns="">
          <p:sp>
            <p:nvSpPr>
              <p:cNvPr id="35" name="Rounded Rectangle 8">
                <a:extLst>
                  <a:ext uri="{FF2B5EF4-FFF2-40B4-BE49-F238E27FC236}">
                    <a16:creationId xmlns:a16="http://schemas.microsoft.com/office/drawing/2014/main" id="{5197ADA7-014A-4160-96CB-8DE5245A9396}"/>
                  </a:ext>
                </a:extLst>
              </p:cNvPr>
              <p:cNvSpPr>
                <a:spLocks noRot="1" noChangeAspect="1" noMove="1" noResize="1" noEditPoints="1" noAdjustHandles="1" noChangeArrowheads="1" noChangeShapeType="1" noTextEdit="1"/>
              </p:cNvSpPr>
              <p:nvPr/>
            </p:nvSpPr>
            <p:spPr>
              <a:xfrm>
                <a:off x="1632400" y="2477271"/>
                <a:ext cx="2816512" cy="98718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ounded Rectangle 8">
                <a:extLst>
                  <a:ext uri="{FF2B5EF4-FFF2-40B4-BE49-F238E27FC236}">
                    <a16:creationId xmlns:a16="http://schemas.microsoft.com/office/drawing/2014/main" id="{C2B49C9D-B8AE-4696-8BF0-D6F09BF24A99}"/>
                  </a:ext>
                </a:extLst>
              </p:cNvPr>
              <p:cNvSpPr/>
              <p:nvPr/>
            </p:nvSpPr>
            <p:spPr>
              <a:xfrm>
                <a:off x="8356529" y="706657"/>
                <a:ext cx="3835471" cy="815858"/>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right"/>
                    </m:oMathParaPr>
                    <m:oMath xmlns:m="http://schemas.openxmlformats.org/officeDocument/2006/math">
                      <m:sSub>
                        <m:sSubPr>
                          <m:ctrlPr>
                            <a:rPr lang="pt-BR" sz="2400" i="1" dirty="0">
                              <a:solidFill>
                                <a:schemeClr val="bg1"/>
                              </a:solidFill>
                              <a:latin typeface="Cambria Math" panose="02040503050406030204" pitchFamily="18" charset="0"/>
                            </a:rPr>
                          </m:ctrlPr>
                        </m:sSubPr>
                        <m:e>
                          <m:r>
                            <m:rPr>
                              <m:sty m:val="p"/>
                            </m:rPr>
                            <a:rPr lang="pt-BR" sz="2400" dirty="0">
                              <a:solidFill>
                                <a:schemeClr val="bg1"/>
                              </a:solidFill>
                              <a:latin typeface="Cambria Math" panose="02040503050406030204" pitchFamily="18" charset="0"/>
                            </a:rPr>
                            <m:t>C</m:t>
                          </m:r>
                        </m:e>
                        <m:sub>
                          <m:r>
                            <a:rPr lang="pt-BR" sz="2400" dirty="0">
                              <a:solidFill>
                                <a:schemeClr val="bg1"/>
                              </a:solidFill>
                              <a:latin typeface="Cambria Math" panose="02040503050406030204" pitchFamily="18" charset="0"/>
                            </a:rPr>
                            <m:t>1</m:t>
                          </m:r>
                        </m:sub>
                      </m:sSub>
                      <m:r>
                        <a:rPr lang="pt-BR" sz="2400" dirty="0">
                          <a:solidFill>
                            <a:schemeClr val="bg1"/>
                          </a:solidFill>
                          <a:latin typeface="Cambria Math" panose="02040503050406030204" pitchFamily="18" charset="0"/>
                        </a:rPr>
                        <m:t>+</m:t>
                      </m:r>
                      <m:sSub>
                        <m:sSubPr>
                          <m:ctrlPr>
                            <a:rPr lang="pt-BR" sz="2400" i="1" dirty="0">
                              <a:solidFill>
                                <a:schemeClr val="bg1"/>
                              </a:solidFill>
                              <a:latin typeface="Cambria Math" panose="02040503050406030204" pitchFamily="18" charset="0"/>
                            </a:rPr>
                          </m:ctrlPr>
                        </m:sSubPr>
                        <m:e>
                          <m:r>
                            <m:rPr>
                              <m:sty m:val="p"/>
                            </m:rPr>
                            <a:rPr lang="pt-BR" sz="2400" dirty="0">
                              <a:solidFill>
                                <a:schemeClr val="bg1"/>
                              </a:solidFill>
                              <a:latin typeface="Cambria Math" panose="02040503050406030204" pitchFamily="18" charset="0"/>
                            </a:rPr>
                            <m:t>C</m:t>
                          </m:r>
                        </m:e>
                        <m:sub>
                          <m:r>
                            <a:rPr lang="pt-BR" sz="2400" dirty="0">
                              <a:solidFill>
                                <a:schemeClr val="bg1"/>
                              </a:solidFill>
                              <a:latin typeface="Cambria Math" panose="02040503050406030204" pitchFamily="18" charset="0"/>
                            </a:rPr>
                            <m:t>2</m:t>
                          </m:r>
                        </m:sub>
                      </m:sSub>
                      <m:r>
                        <a:rPr lang="en-GB" sz="2400" dirty="0" smtClean="0">
                          <a:solidFill>
                            <a:schemeClr val="bg1"/>
                          </a:solidFill>
                          <a:latin typeface="Cambria Math" panose="02040503050406030204" pitchFamily="18" charset="0"/>
                        </a:rPr>
                        <m:t>=</m:t>
                      </m:r>
                      <m:r>
                        <a:rPr lang="en-IN" sz="2400" dirty="0">
                          <a:solidFill>
                            <a:schemeClr val="bg1"/>
                          </a:solidFill>
                          <a:latin typeface="Cambria Math" panose="02040503050406030204" pitchFamily="18" charset="0"/>
                        </a:rPr>
                        <m:t>−</m:t>
                      </m:r>
                      <m:f>
                        <m:fPr>
                          <m:ctrlPr>
                            <a:rPr lang="pt-BR" sz="2400" i="1" dirty="0">
                              <a:solidFill>
                                <a:schemeClr val="bg1"/>
                              </a:solidFill>
                              <a:latin typeface="Cambria Math" panose="02040503050406030204" pitchFamily="18" charset="0"/>
                            </a:rPr>
                          </m:ctrlPr>
                        </m:fPr>
                        <m:num>
                          <m:r>
                            <a:rPr lang="en-IN" sz="2400" dirty="0">
                              <a:solidFill>
                                <a:schemeClr val="bg1"/>
                              </a:solidFill>
                              <a:latin typeface="Cambria Math" panose="02040503050406030204" pitchFamily="18" charset="0"/>
                            </a:rPr>
                            <m:t>3</m:t>
                          </m:r>
                        </m:num>
                        <m:den>
                          <m:r>
                            <a:rPr lang="pt-BR" sz="2400" dirty="0">
                              <a:solidFill>
                                <a:schemeClr val="bg1"/>
                              </a:solidFill>
                              <a:latin typeface="Cambria Math" panose="02040503050406030204" pitchFamily="18" charset="0"/>
                            </a:rPr>
                            <m:t> 4 </m:t>
                          </m:r>
                        </m:den>
                      </m:f>
                      <m:r>
                        <a:rPr lang="en-IN" sz="2400" dirty="0">
                          <a:solidFill>
                            <a:schemeClr val="bg1"/>
                          </a:solidFill>
                          <a:latin typeface="Cambria Math" panose="02040503050406030204" pitchFamily="18" charset="0"/>
                        </a:rPr>
                        <m:t> …</m:t>
                      </m:r>
                      <m:d>
                        <m:dPr>
                          <m:ctrlPr>
                            <a:rPr lang="en-IN" sz="2400" i="1" dirty="0">
                              <a:solidFill>
                                <a:schemeClr val="bg1"/>
                              </a:solidFill>
                              <a:latin typeface="Cambria Math" panose="02040503050406030204" pitchFamily="18" charset="0"/>
                            </a:rPr>
                          </m:ctrlPr>
                        </m:dPr>
                        <m:e>
                          <m:r>
                            <a:rPr lang="en-IN" sz="2400" dirty="0">
                              <a:solidFill>
                                <a:schemeClr val="bg1"/>
                              </a:solidFill>
                              <a:latin typeface="Cambria Math" panose="02040503050406030204" pitchFamily="18" charset="0"/>
                            </a:rPr>
                            <m:t>1</m:t>
                          </m:r>
                        </m:e>
                      </m:d>
                    </m:oMath>
                  </m:oMathPara>
                </a14:m>
                <a:endParaRPr lang="en-GB" sz="2400" dirty="0">
                  <a:solidFill>
                    <a:schemeClr val="bg1"/>
                  </a:solidFill>
                  <a:latin typeface="Cambria Math" panose="02040503050406030204" pitchFamily="18" charset="0"/>
                </a:endParaRPr>
              </a:p>
            </p:txBody>
          </p:sp>
        </mc:Choice>
        <mc:Fallback xmlns="">
          <p:sp>
            <p:nvSpPr>
              <p:cNvPr id="36" name="Rounded Rectangle 8">
                <a:extLst>
                  <a:ext uri="{FF2B5EF4-FFF2-40B4-BE49-F238E27FC236}">
                    <a16:creationId xmlns:a16="http://schemas.microsoft.com/office/drawing/2014/main" id="{C2B49C9D-B8AE-4696-8BF0-D6F09BF24A99}"/>
                  </a:ext>
                </a:extLst>
              </p:cNvPr>
              <p:cNvSpPr>
                <a:spLocks noRot="1" noChangeAspect="1" noMove="1" noResize="1" noEditPoints="1" noAdjustHandles="1" noChangeArrowheads="1" noChangeShapeType="1" noTextEdit="1"/>
              </p:cNvSpPr>
              <p:nvPr/>
            </p:nvSpPr>
            <p:spPr>
              <a:xfrm>
                <a:off x="8356529" y="706657"/>
                <a:ext cx="3835471" cy="815858"/>
              </a:xfrm>
              <a:prstGeom prst="rect">
                <a:avLst/>
              </a:prstGeom>
              <a:blipFill>
                <a:blip r:embed="rId6"/>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ounded Rectangle 8">
                <a:extLst>
                  <a:ext uri="{FF2B5EF4-FFF2-40B4-BE49-F238E27FC236}">
                    <a16:creationId xmlns:a16="http://schemas.microsoft.com/office/drawing/2014/main" id="{F4AD2EED-7172-49CD-BEE5-CDFBD8990B51}"/>
                  </a:ext>
                </a:extLst>
              </p:cNvPr>
              <p:cNvSpPr/>
              <p:nvPr/>
            </p:nvSpPr>
            <p:spPr>
              <a:xfrm>
                <a:off x="8629129" y="1661513"/>
                <a:ext cx="3562871" cy="815858"/>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right"/>
                    </m:oMathParaPr>
                    <m:oMath xmlns:m="http://schemas.openxmlformats.org/officeDocument/2006/math">
                      <m:r>
                        <a:rPr lang="en-IN" sz="2400" dirty="0">
                          <a:solidFill>
                            <a:schemeClr val="bg1"/>
                          </a:solidFill>
                          <a:latin typeface="Cambria Math" panose="02040503050406030204" pitchFamily="18" charset="0"/>
                        </a:rPr>
                        <m:t>2</m:t>
                      </m:r>
                      <m:sSub>
                        <m:sSubPr>
                          <m:ctrlPr>
                            <a:rPr lang="pt-BR" sz="2400" i="1" dirty="0" smtClean="0">
                              <a:solidFill>
                                <a:schemeClr val="bg1"/>
                              </a:solidFill>
                              <a:latin typeface="Cambria Math" panose="02040503050406030204" pitchFamily="18" charset="0"/>
                            </a:rPr>
                          </m:ctrlPr>
                        </m:sSubPr>
                        <m:e>
                          <m:r>
                            <m:rPr>
                              <m:sty m:val="p"/>
                            </m:rPr>
                            <a:rPr lang="pt-BR" sz="2400" dirty="0">
                              <a:solidFill>
                                <a:schemeClr val="bg1"/>
                              </a:solidFill>
                              <a:latin typeface="Cambria Math" panose="02040503050406030204" pitchFamily="18" charset="0"/>
                            </a:rPr>
                            <m:t>C</m:t>
                          </m:r>
                        </m:e>
                        <m:sub>
                          <m:r>
                            <a:rPr lang="pt-BR" sz="2400" dirty="0">
                              <a:solidFill>
                                <a:schemeClr val="bg1"/>
                              </a:solidFill>
                              <a:latin typeface="Cambria Math" panose="02040503050406030204" pitchFamily="18" charset="0"/>
                            </a:rPr>
                            <m:t>1</m:t>
                          </m:r>
                        </m:sub>
                      </m:sSub>
                      <m:r>
                        <a:rPr lang="pt-BR" sz="2400" dirty="0">
                          <a:solidFill>
                            <a:schemeClr val="bg1"/>
                          </a:solidFill>
                          <a:latin typeface="Cambria Math" panose="02040503050406030204" pitchFamily="18" charset="0"/>
                        </a:rPr>
                        <m:t>+</m:t>
                      </m:r>
                      <m:r>
                        <a:rPr lang="en-IN" sz="2400" dirty="0">
                          <a:solidFill>
                            <a:schemeClr val="bg1"/>
                          </a:solidFill>
                          <a:latin typeface="Cambria Math" panose="02040503050406030204" pitchFamily="18" charset="0"/>
                        </a:rPr>
                        <m:t>3</m:t>
                      </m:r>
                      <m:sSub>
                        <m:sSubPr>
                          <m:ctrlPr>
                            <a:rPr lang="pt-BR" sz="2400" i="1" dirty="0">
                              <a:solidFill>
                                <a:schemeClr val="bg1"/>
                              </a:solidFill>
                              <a:latin typeface="Cambria Math" panose="02040503050406030204" pitchFamily="18" charset="0"/>
                            </a:rPr>
                          </m:ctrlPr>
                        </m:sSubPr>
                        <m:e>
                          <m:r>
                            <m:rPr>
                              <m:sty m:val="p"/>
                            </m:rPr>
                            <a:rPr lang="pt-BR" sz="2400" dirty="0">
                              <a:solidFill>
                                <a:schemeClr val="bg1"/>
                              </a:solidFill>
                              <a:latin typeface="Cambria Math" panose="02040503050406030204" pitchFamily="18" charset="0"/>
                            </a:rPr>
                            <m:t>C</m:t>
                          </m:r>
                        </m:e>
                        <m:sub>
                          <m:r>
                            <a:rPr lang="pt-BR" sz="2400" dirty="0">
                              <a:solidFill>
                                <a:schemeClr val="bg1"/>
                              </a:solidFill>
                              <a:latin typeface="Cambria Math" panose="02040503050406030204" pitchFamily="18" charset="0"/>
                            </a:rPr>
                            <m:t>2</m:t>
                          </m:r>
                        </m:sub>
                      </m:sSub>
                      <m:r>
                        <a:rPr lang="en-GB" sz="2400" dirty="0">
                          <a:solidFill>
                            <a:schemeClr val="bg1"/>
                          </a:solidFill>
                          <a:latin typeface="Cambria Math" panose="02040503050406030204" pitchFamily="18" charset="0"/>
                        </a:rPr>
                        <m:t>=</m:t>
                      </m:r>
                      <m:f>
                        <m:fPr>
                          <m:ctrlPr>
                            <a:rPr lang="en-IN" sz="2400" i="1" dirty="0">
                              <a:solidFill>
                                <a:schemeClr val="bg1"/>
                              </a:solidFill>
                              <a:latin typeface="Cambria Math" panose="02040503050406030204" pitchFamily="18" charset="0"/>
                            </a:rPr>
                          </m:ctrlPr>
                        </m:fPr>
                        <m:num>
                          <m:r>
                            <a:rPr lang="en-IN" sz="2400" dirty="0">
                              <a:solidFill>
                                <a:schemeClr val="bg1"/>
                              </a:solidFill>
                              <a:latin typeface="Cambria Math" panose="02040503050406030204" pitchFamily="18" charset="0"/>
                            </a:rPr>
                            <m:t> 11 </m:t>
                          </m:r>
                        </m:num>
                        <m:den>
                          <m:r>
                            <a:rPr lang="en-IN" sz="2400" dirty="0">
                              <a:solidFill>
                                <a:schemeClr val="bg1"/>
                              </a:solidFill>
                              <a:latin typeface="Cambria Math" panose="02040503050406030204" pitchFamily="18" charset="0"/>
                            </a:rPr>
                            <m:t> 4 </m:t>
                          </m:r>
                        </m:den>
                      </m:f>
                      <m:r>
                        <a:rPr lang="en-IN" sz="2400" dirty="0">
                          <a:solidFill>
                            <a:schemeClr val="bg1"/>
                          </a:solidFill>
                          <a:latin typeface="Cambria Math" panose="02040503050406030204" pitchFamily="18" charset="0"/>
                        </a:rPr>
                        <m:t> …</m:t>
                      </m:r>
                      <m:d>
                        <m:dPr>
                          <m:ctrlPr>
                            <a:rPr lang="en-IN" sz="2400" i="1" dirty="0">
                              <a:solidFill>
                                <a:schemeClr val="bg1"/>
                              </a:solidFill>
                              <a:latin typeface="Cambria Math" panose="02040503050406030204" pitchFamily="18" charset="0"/>
                            </a:rPr>
                          </m:ctrlPr>
                        </m:dPr>
                        <m:e>
                          <m:r>
                            <a:rPr lang="en-IN" sz="2400" dirty="0">
                              <a:solidFill>
                                <a:schemeClr val="bg1"/>
                              </a:solidFill>
                              <a:latin typeface="Cambria Math" panose="02040503050406030204" pitchFamily="18" charset="0"/>
                            </a:rPr>
                            <m:t>2</m:t>
                          </m:r>
                        </m:e>
                      </m:d>
                    </m:oMath>
                  </m:oMathPara>
                </a14:m>
                <a:endParaRPr lang="en-GB" sz="2400" dirty="0">
                  <a:solidFill>
                    <a:schemeClr val="bg1"/>
                  </a:solidFill>
                  <a:latin typeface="Cambria Math" panose="02040503050406030204" pitchFamily="18" charset="0"/>
                </a:endParaRPr>
              </a:p>
            </p:txBody>
          </p:sp>
        </mc:Choice>
        <mc:Fallback xmlns="">
          <p:sp>
            <p:nvSpPr>
              <p:cNvPr id="37" name="Rounded Rectangle 8">
                <a:extLst>
                  <a:ext uri="{FF2B5EF4-FFF2-40B4-BE49-F238E27FC236}">
                    <a16:creationId xmlns:a16="http://schemas.microsoft.com/office/drawing/2014/main" id="{F4AD2EED-7172-49CD-BEE5-CDFBD8990B51}"/>
                  </a:ext>
                </a:extLst>
              </p:cNvPr>
              <p:cNvSpPr>
                <a:spLocks noRot="1" noChangeAspect="1" noMove="1" noResize="1" noEditPoints="1" noAdjustHandles="1" noChangeArrowheads="1" noChangeShapeType="1" noTextEdit="1"/>
              </p:cNvSpPr>
              <p:nvPr/>
            </p:nvSpPr>
            <p:spPr>
              <a:xfrm>
                <a:off x="8629129" y="1661513"/>
                <a:ext cx="3562871" cy="815858"/>
              </a:xfrm>
              <a:prstGeom prst="rect">
                <a:avLst/>
              </a:prstGeom>
              <a:blipFill>
                <a:blip r:embed="rId7"/>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D242790-1AE8-4B30-A7FA-4A417405B2B7}"/>
                  </a:ext>
                </a:extLst>
              </p:cNvPr>
              <p:cNvSpPr txBox="1"/>
              <p:nvPr/>
            </p:nvSpPr>
            <p:spPr>
              <a:xfrm>
                <a:off x="8219827" y="943650"/>
                <a:ext cx="91440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b="0" i="1" dirty="0" smtClean="0">
                          <a:solidFill>
                            <a:schemeClr val="bg1"/>
                          </a:solidFill>
                          <a:latin typeface="Cambria Math" panose="02040503050406030204" pitchFamily="18" charset="0"/>
                          <a:ea typeface="Cambria Math" panose="02040503050406030204" pitchFamily="18" charset="0"/>
                        </a:rPr>
                        <m:t>2×</m:t>
                      </m:r>
                    </m:oMath>
                  </m:oMathPara>
                </a14:m>
                <a:endParaRPr lang="en-IN" sz="2400" dirty="0">
                  <a:solidFill>
                    <a:schemeClr val="bg1"/>
                  </a:solidFill>
                </a:endParaRPr>
              </a:p>
            </p:txBody>
          </p:sp>
        </mc:Choice>
        <mc:Fallback xmlns="">
          <p:sp>
            <p:nvSpPr>
              <p:cNvPr id="38" name="TextBox 37">
                <a:extLst>
                  <a:ext uri="{FF2B5EF4-FFF2-40B4-BE49-F238E27FC236}">
                    <a16:creationId xmlns:a16="http://schemas.microsoft.com/office/drawing/2014/main" id="{0D242790-1AE8-4B30-A7FA-4A417405B2B7}"/>
                  </a:ext>
                </a:extLst>
              </p:cNvPr>
              <p:cNvSpPr txBox="1">
                <a:spLocks noRot="1" noChangeAspect="1" noMove="1" noResize="1" noEditPoints="1" noAdjustHandles="1" noChangeArrowheads="1" noChangeShapeType="1" noTextEdit="1"/>
              </p:cNvSpPr>
              <p:nvPr/>
            </p:nvSpPr>
            <p:spPr>
              <a:xfrm>
                <a:off x="8219827" y="943650"/>
                <a:ext cx="914402" cy="46166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3387F88-BC66-4458-A1B4-F7EC3A5DFDCB}"/>
                  </a:ext>
                </a:extLst>
              </p:cNvPr>
              <p:cNvSpPr txBox="1"/>
              <p:nvPr/>
            </p:nvSpPr>
            <p:spPr>
              <a:xfrm>
                <a:off x="8835398" y="717533"/>
                <a:ext cx="2473070" cy="8828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IN" sz="3200" i="1" dirty="0" smtClean="0">
                              <a:solidFill>
                                <a:schemeClr val="bg1"/>
                              </a:solidFill>
                              <a:latin typeface="Cambria Math" panose="02040503050406030204" pitchFamily="18" charset="0"/>
                            </a:rPr>
                          </m:ctrlPr>
                        </m:dPr>
                        <m:e>
                          <m:f>
                            <m:fPr>
                              <m:type m:val="noBar"/>
                              <m:ctrlPr>
                                <a:rPr lang="en-IN" sz="3200" b="0" i="1" dirty="0" smtClean="0">
                                  <a:solidFill>
                                    <a:schemeClr val="bg1"/>
                                  </a:solidFill>
                                  <a:latin typeface="Cambria Math" panose="02040503050406030204" pitchFamily="18" charset="0"/>
                                </a:rPr>
                              </m:ctrlPr>
                            </m:fPr>
                            <m:num>
                              <m:r>
                                <a:rPr lang="en-IN" sz="3200" b="0" i="1" dirty="0" smtClean="0">
                                  <a:solidFill>
                                    <a:schemeClr val="bg1"/>
                                  </a:solidFill>
                                  <a:latin typeface="Cambria Math" panose="02040503050406030204" pitchFamily="18" charset="0"/>
                                </a:rPr>
                                <m:t> </m:t>
                              </m:r>
                            </m:num>
                            <m:den>
                              <m:r>
                                <a:rPr lang="en-IN" sz="3200" b="0" i="1" dirty="0" smtClean="0">
                                  <a:solidFill>
                                    <a:schemeClr val="bg1"/>
                                  </a:solidFill>
                                  <a:latin typeface="Cambria Math" panose="02040503050406030204" pitchFamily="18" charset="0"/>
                                </a:rPr>
                                <m:t>    </m:t>
                              </m:r>
                            </m:den>
                          </m:f>
                          <m:r>
                            <a:rPr lang="en-IN" sz="3200" b="0" i="1" dirty="0" smtClean="0">
                              <a:solidFill>
                                <a:schemeClr val="bg1"/>
                              </a:solidFill>
                              <a:latin typeface="Cambria Math" panose="02040503050406030204" pitchFamily="18" charset="0"/>
                            </a:rPr>
                            <m:t>                  </m:t>
                          </m:r>
                        </m:e>
                      </m:d>
                    </m:oMath>
                  </m:oMathPara>
                </a14:m>
                <a:endParaRPr lang="en-IN" sz="3200" dirty="0">
                  <a:solidFill>
                    <a:schemeClr val="bg1"/>
                  </a:solidFill>
                </a:endParaRPr>
              </a:p>
            </p:txBody>
          </p:sp>
        </mc:Choice>
        <mc:Fallback xmlns="">
          <p:sp>
            <p:nvSpPr>
              <p:cNvPr id="41" name="TextBox 40">
                <a:extLst>
                  <a:ext uri="{FF2B5EF4-FFF2-40B4-BE49-F238E27FC236}">
                    <a16:creationId xmlns:a16="http://schemas.microsoft.com/office/drawing/2014/main" id="{E3387F88-BC66-4458-A1B4-F7EC3A5DFDCB}"/>
                  </a:ext>
                </a:extLst>
              </p:cNvPr>
              <p:cNvSpPr txBox="1">
                <a:spLocks noRot="1" noChangeAspect="1" noMove="1" noResize="1" noEditPoints="1" noAdjustHandles="1" noChangeArrowheads="1" noChangeShapeType="1" noTextEdit="1"/>
              </p:cNvSpPr>
              <p:nvPr/>
            </p:nvSpPr>
            <p:spPr>
              <a:xfrm>
                <a:off x="8835398" y="717533"/>
                <a:ext cx="2473070" cy="882806"/>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FB0BAD1-1E85-404F-948E-6265D83626DB}"/>
                  </a:ext>
                </a:extLst>
              </p:cNvPr>
              <p:cNvSpPr/>
              <p:nvPr/>
            </p:nvSpPr>
            <p:spPr>
              <a:xfrm>
                <a:off x="2391211" y="4034194"/>
                <a:ext cx="98180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0" smtClean="0">
                          <a:solidFill>
                            <a:srgbClr val="002060"/>
                          </a:solidFill>
                          <a:latin typeface="Cambria Math" panose="02040503050406030204" pitchFamily="18" charset="0"/>
                        </a:rPr>
                        <m:t>− </m:t>
                      </m:r>
                      <m:sSub>
                        <m:sSubPr>
                          <m:ctrlPr>
                            <a:rPr lang="en-GB" sz="2800" i="1" smtClean="0">
                              <a:solidFill>
                                <a:srgbClr val="002060"/>
                              </a:solidFill>
                              <a:latin typeface="Cambria Math" panose="02040503050406030204" pitchFamily="18" charset="0"/>
                            </a:rPr>
                          </m:ctrlPr>
                        </m:sSubPr>
                        <m:e>
                          <m:r>
                            <m:rPr>
                              <m:sty m:val="p"/>
                            </m:rPr>
                            <a:rPr lang="en-GB" sz="2800" b="0" i="0" smtClean="0">
                              <a:solidFill>
                                <a:srgbClr val="002060"/>
                              </a:solidFill>
                              <a:latin typeface="Cambria Math" panose="02040503050406030204" pitchFamily="18" charset="0"/>
                            </a:rPr>
                            <m:t>C</m:t>
                          </m:r>
                        </m:e>
                        <m:sub>
                          <m:r>
                            <a:rPr lang="en-IN" sz="2800" b="0" i="0" smtClean="0">
                              <a:solidFill>
                                <a:srgbClr val="002060"/>
                              </a:solidFill>
                              <a:latin typeface="Cambria Math" panose="02040503050406030204" pitchFamily="18" charset="0"/>
                            </a:rPr>
                            <m:t>2</m:t>
                          </m:r>
                        </m:sub>
                      </m:sSub>
                    </m:oMath>
                  </m:oMathPara>
                </a14:m>
                <a:endParaRPr lang="en-GB" sz="2800" dirty="0">
                  <a:solidFill>
                    <a:srgbClr val="002060"/>
                  </a:solidFill>
                </a:endParaRPr>
              </a:p>
            </p:txBody>
          </p:sp>
        </mc:Choice>
        <mc:Fallback xmlns="">
          <p:sp>
            <p:nvSpPr>
              <p:cNvPr id="42" name="Rectangle 41">
                <a:extLst>
                  <a:ext uri="{FF2B5EF4-FFF2-40B4-BE49-F238E27FC236}">
                    <a16:creationId xmlns:a16="http://schemas.microsoft.com/office/drawing/2014/main" id="{1FB0BAD1-1E85-404F-948E-6265D83626DB}"/>
                  </a:ext>
                </a:extLst>
              </p:cNvPr>
              <p:cNvSpPr>
                <a:spLocks noRot="1" noChangeAspect="1" noMove="1" noResize="1" noEditPoints="1" noAdjustHandles="1" noChangeArrowheads="1" noChangeShapeType="1" noTextEdit="1"/>
              </p:cNvSpPr>
              <p:nvPr/>
            </p:nvSpPr>
            <p:spPr>
              <a:xfrm>
                <a:off x="2391211" y="4034194"/>
                <a:ext cx="981807"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2D6416A6-BFFF-44EB-85F8-6FC2457F6E46}"/>
                  </a:ext>
                </a:extLst>
              </p:cNvPr>
              <p:cNvSpPr/>
              <p:nvPr/>
            </p:nvSpPr>
            <p:spPr>
              <a:xfrm>
                <a:off x="3538175" y="3815481"/>
                <a:ext cx="1148584"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m:t>
                      </m:r>
                      <m:f>
                        <m:fPr>
                          <m:ctrlPr>
                            <a:rPr lang="en-IN" sz="2800" b="0" i="1" smtClean="0">
                              <a:solidFill>
                                <a:srgbClr val="002060"/>
                              </a:solidFill>
                              <a:latin typeface="Cambria Math" panose="02040503050406030204" pitchFamily="18" charset="0"/>
                            </a:rPr>
                          </m:ctrlPr>
                        </m:fPr>
                        <m:num>
                          <m:r>
                            <a:rPr lang="en-IN" sz="2800" b="0" i="0" smtClean="0">
                              <a:solidFill>
                                <a:srgbClr val="002060"/>
                              </a:solidFill>
                              <a:latin typeface="Cambria Math" panose="02040503050406030204" pitchFamily="18" charset="0"/>
                            </a:rPr>
                            <m:t> 17 </m:t>
                          </m:r>
                        </m:num>
                        <m:den>
                          <m:r>
                            <a:rPr lang="en-IN" sz="2800" b="0" i="0" smtClean="0">
                              <a:solidFill>
                                <a:srgbClr val="002060"/>
                              </a:solidFill>
                              <a:latin typeface="Cambria Math" panose="02040503050406030204" pitchFamily="18" charset="0"/>
                            </a:rPr>
                            <m:t>4</m:t>
                          </m:r>
                        </m:den>
                      </m:f>
                    </m:oMath>
                  </m:oMathPara>
                </a14:m>
                <a:endParaRPr lang="en-GB" sz="2800" dirty="0">
                  <a:solidFill>
                    <a:srgbClr val="002060"/>
                  </a:solidFill>
                </a:endParaRPr>
              </a:p>
            </p:txBody>
          </p:sp>
        </mc:Choice>
        <mc:Fallback xmlns="">
          <p:sp>
            <p:nvSpPr>
              <p:cNvPr id="43" name="Rectangle 42">
                <a:extLst>
                  <a:ext uri="{FF2B5EF4-FFF2-40B4-BE49-F238E27FC236}">
                    <a16:creationId xmlns:a16="http://schemas.microsoft.com/office/drawing/2014/main" id="{2D6416A6-BFFF-44EB-85F8-6FC2457F6E46}"/>
                  </a:ext>
                </a:extLst>
              </p:cNvPr>
              <p:cNvSpPr>
                <a:spLocks noRot="1" noChangeAspect="1" noMove="1" noResize="1" noEditPoints="1" noAdjustHandles="1" noChangeArrowheads="1" noChangeShapeType="1" noTextEdit="1"/>
              </p:cNvSpPr>
              <p:nvPr/>
            </p:nvSpPr>
            <p:spPr>
              <a:xfrm>
                <a:off x="3538175" y="3815481"/>
                <a:ext cx="1148584" cy="898964"/>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87C8A1C5-3E21-4A78-80FD-31A636704F37}"/>
                  </a:ext>
                </a:extLst>
              </p:cNvPr>
              <p:cNvSpPr/>
              <p:nvPr/>
            </p:nvSpPr>
            <p:spPr>
              <a:xfrm>
                <a:off x="3202859" y="4048848"/>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m:t>
                      </m:r>
                    </m:oMath>
                  </m:oMathPara>
                </a14:m>
                <a:endParaRPr lang="en-GB" sz="2800" dirty="0">
                  <a:solidFill>
                    <a:srgbClr val="002060"/>
                  </a:solidFill>
                </a:endParaRPr>
              </a:p>
            </p:txBody>
          </p:sp>
        </mc:Choice>
        <mc:Fallback xmlns="">
          <p:sp>
            <p:nvSpPr>
              <p:cNvPr id="44" name="Rectangle 43">
                <a:extLst>
                  <a:ext uri="{FF2B5EF4-FFF2-40B4-BE49-F238E27FC236}">
                    <a16:creationId xmlns:a16="http://schemas.microsoft.com/office/drawing/2014/main" id="{87C8A1C5-3E21-4A78-80FD-31A636704F37}"/>
                  </a:ext>
                </a:extLst>
              </p:cNvPr>
              <p:cNvSpPr>
                <a:spLocks noRot="1" noChangeAspect="1" noMove="1" noResize="1" noEditPoints="1" noAdjustHandles="1" noChangeArrowheads="1" noChangeShapeType="1" noTextEdit="1"/>
              </p:cNvSpPr>
              <p:nvPr/>
            </p:nvSpPr>
            <p:spPr>
              <a:xfrm>
                <a:off x="3202859" y="4048848"/>
                <a:ext cx="534121" cy="5232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1C62DD7-322E-40E3-A398-39ACB5903C98}"/>
                  </a:ext>
                </a:extLst>
              </p:cNvPr>
              <p:cNvSpPr txBox="1"/>
              <p:nvPr/>
            </p:nvSpPr>
            <p:spPr>
              <a:xfrm>
                <a:off x="2163537" y="5180342"/>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oMath>
                  </m:oMathPara>
                </a14:m>
                <a:endParaRPr lang="en-IN" dirty="0">
                  <a:latin typeface="+mj-lt"/>
                </a:endParaRPr>
              </a:p>
            </p:txBody>
          </p:sp>
        </mc:Choice>
        <mc:Fallback xmlns="">
          <p:sp>
            <p:nvSpPr>
              <p:cNvPr id="45" name="TextBox 44">
                <a:extLst>
                  <a:ext uri="{FF2B5EF4-FFF2-40B4-BE49-F238E27FC236}">
                    <a16:creationId xmlns:a16="http://schemas.microsoft.com/office/drawing/2014/main" id="{81C62DD7-322E-40E3-A398-39ACB5903C98}"/>
                  </a:ext>
                </a:extLst>
              </p:cNvPr>
              <p:cNvSpPr txBox="1">
                <a:spLocks noRot="1" noChangeAspect="1" noMove="1" noResize="1" noEditPoints="1" noAdjustHandles="1" noChangeArrowheads="1" noChangeShapeType="1" noTextEdit="1"/>
              </p:cNvSpPr>
              <p:nvPr/>
            </p:nvSpPr>
            <p:spPr>
              <a:xfrm>
                <a:off x="2163537" y="5180342"/>
                <a:ext cx="667205" cy="52322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A1B149C-A18A-4743-B2E4-7E50E90BEA88}"/>
                  </a:ext>
                </a:extLst>
              </p:cNvPr>
              <p:cNvSpPr/>
              <p:nvPr/>
            </p:nvSpPr>
            <p:spPr>
              <a:xfrm>
                <a:off x="5271923" y="1790169"/>
                <a:ext cx="2810256" cy="523220"/>
              </a:xfrm>
              <a:prstGeom prst="rect">
                <a:avLst/>
              </a:prstGeom>
            </p:spPr>
            <p:txBody>
              <a:bodyPr wrap="none">
                <a:spAutoFit/>
              </a:bodyPr>
              <a:lstStyle/>
              <a:p>
                <a:r>
                  <a:rPr lang="en-GB" sz="2800" b="0" dirty="0">
                    <a:solidFill>
                      <a:srgbClr val="002060"/>
                    </a:solidFill>
                  </a:rPr>
                  <a:t>From equation </a:t>
                </a:r>
                <a14:m>
                  <m:oMath xmlns:m="http://schemas.openxmlformats.org/officeDocument/2006/math">
                    <m:d>
                      <m:dPr>
                        <m:ctrlPr>
                          <a:rPr lang="en-GB" sz="2800" b="0" i="1" smtClean="0">
                            <a:solidFill>
                              <a:srgbClr val="002060"/>
                            </a:solidFill>
                            <a:latin typeface="Cambria Math" panose="02040503050406030204" pitchFamily="18" charset="0"/>
                          </a:rPr>
                        </m:ctrlPr>
                      </m:dPr>
                      <m:e>
                        <m:r>
                          <a:rPr lang="en-GB" sz="2800" b="0" i="0" smtClean="0">
                            <a:solidFill>
                              <a:srgbClr val="002060"/>
                            </a:solidFill>
                            <a:latin typeface="Cambria Math" panose="02040503050406030204" pitchFamily="18" charset="0"/>
                          </a:rPr>
                          <m:t>1</m:t>
                        </m:r>
                      </m:e>
                    </m:d>
                  </m:oMath>
                </a14:m>
                <a:endParaRPr lang="en-GB" sz="2800" dirty="0">
                  <a:solidFill>
                    <a:srgbClr val="002060"/>
                  </a:solidFill>
                </a:endParaRPr>
              </a:p>
            </p:txBody>
          </p:sp>
        </mc:Choice>
        <mc:Fallback xmlns="">
          <p:sp>
            <p:nvSpPr>
              <p:cNvPr id="47" name="Rectangle 46">
                <a:extLst>
                  <a:ext uri="{FF2B5EF4-FFF2-40B4-BE49-F238E27FC236}">
                    <a16:creationId xmlns:a16="http://schemas.microsoft.com/office/drawing/2014/main" id="{FA1B149C-A18A-4743-B2E4-7E50E90BEA88}"/>
                  </a:ext>
                </a:extLst>
              </p:cNvPr>
              <p:cNvSpPr>
                <a:spLocks noRot="1" noChangeAspect="1" noMove="1" noResize="1" noEditPoints="1" noAdjustHandles="1" noChangeArrowheads="1" noChangeShapeType="1" noTextEdit="1"/>
              </p:cNvSpPr>
              <p:nvPr/>
            </p:nvSpPr>
            <p:spPr>
              <a:xfrm>
                <a:off x="5271923" y="1790169"/>
                <a:ext cx="2810256" cy="523220"/>
              </a:xfrm>
              <a:prstGeom prst="rect">
                <a:avLst/>
              </a:prstGeom>
              <a:blipFill>
                <a:blip r:embed="rId14"/>
                <a:stretch>
                  <a:fillRect l="-4555" t="-12941" b="-329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Rounded Rectangle 26">
                <a:extLst>
                  <a:ext uri="{FF2B5EF4-FFF2-40B4-BE49-F238E27FC236}">
                    <a16:creationId xmlns:a16="http://schemas.microsoft.com/office/drawing/2014/main" id="{F858DD61-2AD6-4E11-8B3E-E3552D7D9A0F}"/>
                  </a:ext>
                </a:extLst>
              </p:cNvPr>
              <p:cNvSpPr/>
              <p:nvPr/>
            </p:nvSpPr>
            <p:spPr>
              <a:xfrm>
                <a:off x="5805733" y="2343521"/>
                <a:ext cx="2810256" cy="9573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i="0" dirty="0" smtClean="0">
                              <a:solidFill>
                                <a:srgbClr val="002060"/>
                              </a:solidFill>
                              <a:latin typeface="Cambria Math" panose="02040503050406030204" pitchFamily="18" charset="0"/>
                            </a:rPr>
                            <m:t>C</m:t>
                          </m:r>
                        </m:e>
                        <m:sub>
                          <m:r>
                            <a:rPr lang="en-GB" sz="2800" i="0" dirty="0" smtClean="0">
                              <a:solidFill>
                                <a:srgbClr val="002060"/>
                              </a:solidFill>
                              <a:latin typeface="Cambria Math" panose="02040503050406030204" pitchFamily="18" charset="0"/>
                            </a:rPr>
                            <m:t>1</m:t>
                          </m:r>
                        </m:sub>
                      </m:sSub>
                      <m:r>
                        <a:rPr lang="en-GB" sz="2800" i="0" dirty="0" smtClean="0">
                          <a:solidFill>
                            <a:srgbClr val="002060"/>
                          </a:solidFill>
                          <a:latin typeface="Cambria Math" panose="02040503050406030204" pitchFamily="18" charset="0"/>
                        </a:rPr>
                        <m:t>+</m:t>
                      </m:r>
                      <m:f>
                        <m:fPr>
                          <m:ctrlPr>
                            <a:rPr lang="en-IN" sz="2800" i="1">
                              <a:solidFill>
                                <a:srgbClr val="002060"/>
                              </a:solidFill>
                              <a:latin typeface="Cambria Math" panose="02040503050406030204" pitchFamily="18" charset="0"/>
                            </a:rPr>
                          </m:ctrlPr>
                        </m:fPr>
                        <m:num>
                          <m:r>
                            <a:rPr lang="en-IN" sz="2800">
                              <a:solidFill>
                                <a:srgbClr val="002060"/>
                              </a:solidFill>
                              <a:latin typeface="Cambria Math" panose="02040503050406030204" pitchFamily="18" charset="0"/>
                            </a:rPr>
                            <m:t> 17 </m:t>
                          </m:r>
                        </m:num>
                        <m:den>
                          <m:r>
                            <a:rPr lang="en-IN" sz="2800">
                              <a:solidFill>
                                <a:srgbClr val="002060"/>
                              </a:solidFill>
                              <a:latin typeface="Cambria Math" panose="02040503050406030204" pitchFamily="18" charset="0"/>
                            </a:rPr>
                            <m:t>4</m:t>
                          </m:r>
                        </m:den>
                      </m:f>
                      <m:r>
                        <a:rPr lang="en-GB" sz="2800" i="0" dirty="0" smtClean="0">
                          <a:solidFill>
                            <a:srgbClr val="002060"/>
                          </a:solidFill>
                          <a:latin typeface="Cambria Math" panose="02040503050406030204" pitchFamily="18" charset="0"/>
                        </a:rPr>
                        <m:t>=−</m:t>
                      </m:r>
                      <m:f>
                        <m:fPr>
                          <m:ctrlPr>
                            <a:rPr lang="en-GB" sz="2800" i="1" dirty="0">
                              <a:solidFill>
                                <a:srgbClr val="002060"/>
                              </a:solidFill>
                              <a:latin typeface="Cambria Math" panose="02040503050406030204" pitchFamily="18" charset="0"/>
                            </a:rPr>
                          </m:ctrlPr>
                        </m:fPr>
                        <m:num>
                          <m:r>
                            <a:rPr lang="en-GB" sz="2800" i="0" dirty="0">
                              <a:solidFill>
                                <a:srgbClr val="002060"/>
                              </a:solidFill>
                              <a:latin typeface="Cambria Math" panose="02040503050406030204" pitchFamily="18" charset="0"/>
                            </a:rPr>
                            <m:t>3</m:t>
                          </m:r>
                        </m:num>
                        <m:den>
                          <m:r>
                            <a:rPr lang="en-GB" sz="2800" i="0"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48" name="Rounded Rectangle 26">
                <a:extLst>
                  <a:ext uri="{FF2B5EF4-FFF2-40B4-BE49-F238E27FC236}">
                    <a16:creationId xmlns:a16="http://schemas.microsoft.com/office/drawing/2014/main" id="{F858DD61-2AD6-4E11-8B3E-E3552D7D9A0F}"/>
                  </a:ext>
                </a:extLst>
              </p:cNvPr>
              <p:cNvSpPr>
                <a:spLocks noRot="1" noChangeAspect="1" noMove="1" noResize="1" noEditPoints="1" noAdjustHandles="1" noChangeArrowheads="1" noChangeShapeType="1" noTextEdit="1"/>
              </p:cNvSpPr>
              <p:nvPr/>
            </p:nvSpPr>
            <p:spPr>
              <a:xfrm>
                <a:off x="5805733" y="2343521"/>
                <a:ext cx="2810256" cy="95730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9F9FC2E-5560-460D-AD52-C8326B2E996F}"/>
                  </a:ext>
                </a:extLst>
              </p:cNvPr>
              <p:cNvSpPr txBox="1"/>
              <p:nvPr/>
            </p:nvSpPr>
            <p:spPr>
              <a:xfrm>
                <a:off x="5258783" y="2599126"/>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49" name="TextBox 48">
                <a:extLst>
                  <a:ext uri="{FF2B5EF4-FFF2-40B4-BE49-F238E27FC236}">
                    <a16:creationId xmlns:a16="http://schemas.microsoft.com/office/drawing/2014/main" id="{39F9FC2E-5560-460D-AD52-C8326B2E996F}"/>
                  </a:ext>
                </a:extLst>
              </p:cNvPr>
              <p:cNvSpPr txBox="1">
                <a:spLocks noRot="1" noChangeAspect="1" noMove="1" noResize="1" noEditPoints="1" noAdjustHandles="1" noChangeArrowheads="1" noChangeShapeType="1" noTextEdit="1"/>
              </p:cNvSpPr>
              <p:nvPr/>
            </p:nvSpPr>
            <p:spPr>
              <a:xfrm>
                <a:off x="5258783" y="2599126"/>
                <a:ext cx="667205" cy="523220"/>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Rounded Rectangle 26">
                <a:extLst>
                  <a:ext uri="{FF2B5EF4-FFF2-40B4-BE49-F238E27FC236}">
                    <a16:creationId xmlns:a16="http://schemas.microsoft.com/office/drawing/2014/main" id="{07EB7819-D69D-4DF4-BE6E-EDEFDEACF92C}"/>
                  </a:ext>
                </a:extLst>
              </p:cNvPr>
              <p:cNvSpPr/>
              <p:nvPr/>
            </p:nvSpPr>
            <p:spPr>
              <a:xfrm>
                <a:off x="5805733" y="3386852"/>
                <a:ext cx="1813199" cy="9573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i="0" dirty="0" smtClean="0">
                              <a:solidFill>
                                <a:srgbClr val="002060"/>
                              </a:solidFill>
                              <a:latin typeface="Cambria Math" panose="02040503050406030204" pitchFamily="18" charset="0"/>
                            </a:rPr>
                            <m:t>C</m:t>
                          </m:r>
                        </m:e>
                        <m:sub>
                          <m:r>
                            <a:rPr lang="en-GB" sz="2800" i="0" dirty="0" smtClean="0">
                              <a:solidFill>
                                <a:srgbClr val="002060"/>
                              </a:solidFill>
                              <a:latin typeface="Cambria Math" panose="02040503050406030204" pitchFamily="18" charset="0"/>
                            </a:rPr>
                            <m:t>1</m:t>
                          </m:r>
                        </m:sub>
                      </m:sSub>
                      <m:r>
                        <a:rPr lang="en-GB" sz="2800" i="0" dirty="0" smtClean="0">
                          <a:solidFill>
                            <a:srgbClr val="002060"/>
                          </a:solidFill>
                          <a:latin typeface="Cambria Math" panose="02040503050406030204" pitchFamily="18" charset="0"/>
                        </a:rPr>
                        <m:t>=−</m:t>
                      </m:r>
                      <m:f>
                        <m:fPr>
                          <m:ctrlPr>
                            <a:rPr lang="en-GB" sz="2800" i="1" dirty="0">
                              <a:solidFill>
                                <a:srgbClr val="002060"/>
                              </a:solidFill>
                              <a:latin typeface="Cambria Math" panose="02040503050406030204" pitchFamily="18" charset="0"/>
                            </a:rPr>
                          </m:ctrlPr>
                        </m:fPr>
                        <m:num>
                          <m:r>
                            <a:rPr lang="en-IN" sz="2800" b="0" i="0" dirty="0" smtClean="0">
                              <a:solidFill>
                                <a:srgbClr val="002060"/>
                              </a:solidFill>
                              <a:latin typeface="Cambria Math" panose="02040503050406030204" pitchFamily="18" charset="0"/>
                            </a:rPr>
                            <m:t>20</m:t>
                          </m:r>
                        </m:num>
                        <m:den>
                          <m:r>
                            <a:rPr lang="en-GB" sz="2800" i="0" dirty="0">
                              <a:solidFill>
                                <a:srgbClr val="002060"/>
                              </a:solidFill>
                              <a:latin typeface="Cambria Math" panose="02040503050406030204" pitchFamily="18" charset="0"/>
                            </a:rPr>
                            <m:t> 4 </m:t>
                          </m:r>
                        </m:den>
                      </m:f>
                    </m:oMath>
                  </m:oMathPara>
                </a14:m>
                <a:endParaRPr lang="en-GB" sz="2800" dirty="0">
                  <a:solidFill>
                    <a:srgbClr val="002060"/>
                  </a:solidFill>
                </a:endParaRPr>
              </a:p>
            </p:txBody>
          </p:sp>
        </mc:Choice>
        <mc:Fallback xmlns="">
          <p:sp>
            <p:nvSpPr>
              <p:cNvPr id="50" name="Rounded Rectangle 26">
                <a:extLst>
                  <a:ext uri="{FF2B5EF4-FFF2-40B4-BE49-F238E27FC236}">
                    <a16:creationId xmlns:a16="http://schemas.microsoft.com/office/drawing/2014/main" id="{07EB7819-D69D-4DF4-BE6E-EDEFDEACF92C}"/>
                  </a:ext>
                </a:extLst>
              </p:cNvPr>
              <p:cNvSpPr>
                <a:spLocks noRot="1" noChangeAspect="1" noMove="1" noResize="1" noEditPoints="1" noAdjustHandles="1" noChangeArrowheads="1" noChangeShapeType="1" noTextEdit="1"/>
              </p:cNvSpPr>
              <p:nvPr/>
            </p:nvSpPr>
            <p:spPr>
              <a:xfrm>
                <a:off x="5805733" y="3386852"/>
                <a:ext cx="1813199" cy="957300"/>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8F3D9A1-673B-4391-81F2-AB6F84774CFC}"/>
                  </a:ext>
                </a:extLst>
              </p:cNvPr>
              <p:cNvSpPr txBox="1"/>
              <p:nvPr/>
            </p:nvSpPr>
            <p:spPr>
              <a:xfrm>
                <a:off x="5258783" y="3610938"/>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51" name="TextBox 50">
                <a:extLst>
                  <a:ext uri="{FF2B5EF4-FFF2-40B4-BE49-F238E27FC236}">
                    <a16:creationId xmlns:a16="http://schemas.microsoft.com/office/drawing/2014/main" id="{18F3D9A1-673B-4391-81F2-AB6F84774CFC}"/>
                  </a:ext>
                </a:extLst>
              </p:cNvPr>
              <p:cNvSpPr txBox="1">
                <a:spLocks noRot="1" noChangeAspect="1" noMove="1" noResize="1" noEditPoints="1" noAdjustHandles="1" noChangeArrowheads="1" noChangeShapeType="1" noTextEdit="1"/>
              </p:cNvSpPr>
              <p:nvPr/>
            </p:nvSpPr>
            <p:spPr>
              <a:xfrm>
                <a:off x="5258783" y="3610938"/>
                <a:ext cx="667205" cy="523220"/>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Rounded Rectangle 26">
                <a:extLst>
                  <a:ext uri="{FF2B5EF4-FFF2-40B4-BE49-F238E27FC236}">
                    <a16:creationId xmlns:a16="http://schemas.microsoft.com/office/drawing/2014/main" id="{DD11A378-6E2F-4C9C-A8C6-AB80FA679D47}"/>
                  </a:ext>
                </a:extLst>
              </p:cNvPr>
              <p:cNvSpPr/>
              <p:nvPr/>
            </p:nvSpPr>
            <p:spPr>
              <a:xfrm>
                <a:off x="5805732" y="4542373"/>
                <a:ext cx="1522167" cy="540000"/>
              </a:xfrm>
              <a:prstGeom prst="rect">
                <a:avLst/>
              </a:prstGeom>
              <a:no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14:m>
                  <m:oMathPara xmlns:m="http://schemas.openxmlformats.org/officeDocument/2006/math">
                    <m:oMathParaPr>
                      <m:jc m:val="left"/>
                    </m:oMathParaPr>
                    <m:oMath xmlns:m="http://schemas.openxmlformats.org/officeDocument/2006/math">
                      <m:sSub>
                        <m:sSubPr>
                          <m:ctrlPr>
                            <a:rPr lang="en-GB" sz="2800" i="1" dirty="0" smtClean="0">
                              <a:solidFill>
                                <a:srgbClr val="002060"/>
                              </a:solidFill>
                              <a:latin typeface="Cambria Math" panose="02040503050406030204" pitchFamily="18" charset="0"/>
                            </a:rPr>
                          </m:ctrlPr>
                        </m:sSubPr>
                        <m:e>
                          <m:r>
                            <m:rPr>
                              <m:sty m:val="p"/>
                            </m:rPr>
                            <a:rPr lang="en-GB" sz="2800" i="0" dirty="0" smtClean="0">
                              <a:solidFill>
                                <a:srgbClr val="002060"/>
                              </a:solidFill>
                              <a:latin typeface="Cambria Math" panose="02040503050406030204" pitchFamily="18" charset="0"/>
                            </a:rPr>
                            <m:t>C</m:t>
                          </m:r>
                        </m:e>
                        <m:sub>
                          <m:r>
                            <a:rPr lang="en-GB" sz="2800" i="0" dirty="0" smtClean="0">
                              <a:solidFill>
                                <a:srgbClr val="002060"/>
                              </a:solidFill>
                              <a:latin typeface="Cambria Math" panose="02040503050406030204" pitchFamily="18" charset="0"/>
                            </a:rPr>
                            <m:t>1</m:t>
                          </m:r>
                        </m:sub>
                      </m:sSub>
                      <m:r>
                        <a:rPr lang="en-GB" sz="2800" i="0" dirty="0" smtClean="0">
                          <a:solidFill>
                            <a:srgbClr val="002060"/>
                          </a:solidFill>
                          <a:latin typeface="Cambria Math" panose="02040503050406030204" pitchFamily="18" charset="0"/>
                        </a:rPr>
                        <m:t>=−</m:t>
                      </m:r>
                      <m:r>
                        <a:rPr lang="en-IN" sz="2800" i="1" dirty="0" smtClean="0">
                          <a:solidFill>
                            <a:srgbClr val="002060"/>
                          </a:solidFill>
                          <a:latin typeface="Cambria Math" panose="02040503050406030204" pitchFamily="18" charset="0"/>
                        </a:rPr>
                        <m:t>5</m:t>
                      </m:r>
                    </m:oMath>
                  </m:oMathPara>
                </a14:m>
                <a:endParaRPr lang="en-GB" sz="2800" dirty="0">
                  <a:solidFill>
                    <a:srgbClr val="002060"/>
                  </a:solidFill>
                </a:endParaRPr>
              </a:p>
            </p:txBody>
          </p:sp>
        </mc:Choice>
        <mc:Fallback xmlns="">
          <p:sp>
            <p:nvSpPr>
              <p:cNvPr id="52" name="Rounded Rectangle 26">
                <a:extLst>
                  <a:ext uri="{FF2B5EF4-FFF2-40B4-BE49-F238E27FC236}">
                    <a16:creationId xmlns:a16="http://schemas.microsoft.com/office/drawing/2014/main" id="{DD11A378-6E2F-4C9C-A8C6-AB80FA679D47}"/>
                  </a:ext>
                </a:extLst>
              </p:cNvPr>
              <p:cNvSpPr>
                <a:spLocks noRot="1" noChangeAspect="1" noMove="1" noResize="1" noEditPoints="1" noAdjustHandles="1" noChangeArrowheads="1" noChangeShapeType="1" noTextEdit="1"/>
              </p:cNvSpPr>
              <p:nvPr/>
            </p:nvSpPr>
            <p:spPr>
              <a:xfrm>
                <a:off x="5805732" y="4542373"/>
                <a:ext cx="1522167" cy="540000"/>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BD60C5B-D40E-47BC-8C91-CA9A47FA5B70}"/>
                  </a:ext>
                </a:extLst>
              </p:cNvPr>
              <p:cNvSpPr txBox="1"/>
              <p:nvPr/>
            </p:nvSpPr>
            <p:spPr>
              <a:xfrm>
                <a:off x="5258783" y="4541115"/>
                <a:ext cx="667205" cy="523220"/>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rPr>
                        <m:t>⇒</m:t>
                      </m:r>
                    </m:oMath>
                  </m:oMathPara>
                </a14:m>
                <a:endParaRPr lang="en-IN" dirty="0">
                  <a:solidFill>
                    <a:srgbClr val="002060"/>
                  </a:solidFill>
                  <a:latin typeface="+mj-lt"/>
                </a:endParaRPr>
              </a:p>
            </p:txBody>
          </p:sp>
        </mc:Choice>
        <mc:Fallback xmlns="">
          <p:sp>
            <p:nvSpPr>
              <p:cNvPr id="53" name="TextBox 52">
                <a:extLst>
                  <a:ext uri="{FF2B5EF4-FFF2-40B4-BE49-F238E27FC236}">
                    <a16:creationId xmlns:a16="http://schemas.microsoft.com/office/drawing/2014/main" id="{EBD60C5B-D40E-47BC-8C91-CA9A47FA5B70}"/>
                  </a:ext>
                </a:extLst>
              </p:cNvPr>
              <p:cNvSpPr txBox="1">
                <a:spLocks noRot="1" noChangeAspect="1" noMove="1" noResize="1" noEditPoints="1" noAdjustHandles="1" noChangeArrowheads="1" noChangeShapeType="1" noTextEdit="1"/>
              </p:cNvSpPr>
              <p:nvPr/>
            </p:nvSpPr>
            <p:spPr>
              <a:xfrm>
                <a:off x="5258783" y="4541115"/>
                <a:ext cx="667205" cy="523220"/>
              </a:xfrm>
              <a:prstGeom prst="rect">
                <a:avLst/>
              </a:prstGeom>
              <a:blipFill>
                <a:blip r:embed="rId2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21148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1+#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6"/>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7"/>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8"/>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41"/>
                                        </p:tgtEl>
                                        <p:attrNameLst>
                                          <p:attrName>style.visibility</p:attrName>
                                        </p:attrNameLst>
                                      </p:cBhvr>
                                      <p:to>
                                        <p:strVal val="hidden"/>
                                      </p:to>
                                    </p:set>
                                  </p:childTnLst>
                                </p:cTn>
                              </p:par>
                            </p:childTnLst>
                          </p:cTn>
                        </p:par>
                        <p:par>
                          <p:cTn id="42" fill="hold">
                            <p:stCondLst>
                              <p:cond delay="0"/>
                            </p:stCondLst>
                            <p:childTnLst>
                              <p:par>
                                <p:cTn id="43" presetID="22" presetClass="entr" presetSubtype="8" fill="hold"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75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2" nodeType="click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additive="base">
                                        <p:cTn id="81" dur="500" fill="hold"/>
                                        <p:tgtEl>
                                          <p:spTgt spid="36"/>
                                        </p:tgtEl>
                                        <p:attrNameLst>
                                          <p:attrName>ppt_x</p:attrName>
                                        </p:attrNameLst>
                                      </p:cBhvr>
                                      <p:tavLst>
                                        <p:tav tm="0">
                                          <p:val>
                                            <p:strVal val="1+#ppt_w/2"/>
                                          </p:val>
                                        </p:tav>
                                        <p:tav tm="100000">
                                          <p:val>
                                            <p:strVal val="#ppt_x"/>
                                          </p:val>
                                        </p:tav>
                                      </p:tavLst>
                                    </p:anim>
                                    <p:anim calcmode="lin" valueType="num">
                                      <p:cBhvr additive="base">
                                        <p:cTn id="8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4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3" nodeType="clickEffect">
                                  <p:stCondLst>
                                    <p:cond delay="0"/>
                                  </p:stCondLst>
                                  <p:childTnLst>
                                    <p:set>
                                      <p:cBhvr>
                                        <p:cTn id="93" dur="1" fill="hold">
                                          <p:stCondLst>
                                            <p:cond delay="0"/>
                                          </p:stCondLst>
                                        </p:cTn>
                                        <p:tgtEl>
                                          <p:spTgt spid="36"/>
                                        </p:tgtEl>
                                        <p:attrNameLst>
                                          <p:attrName>style.visibility</p:attrName>
                                        </p:attrNameLst>
                                      </p:cBhvr>
                                      <p:to>
                                        <p:strVal val="hidden"/>
                                      </p:to>
                                    </p:set>
                                  </p:childTnLst>
                                </p:cTn>
                              </p:par>
                            </p:childTnLst>
                          </p:cTn>
                        </p:par>
                        <p:par>
                          <p:cTn id="94" fill="hold">
                            <p:stCondLst>
                              <p:cond delay="0"/>
                            </p:stCondLst>
                            <p:childTnLst>
                              <p:par>
                                <p:cTn id="95" presetID="1" presetClass="entr" presetSubtype="0" fill="hold" grpId="0" nodeType="after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3"/>
                                        </p:tgtEl>
                                        <p:attrNameLst>
                                          <p:attrName>style.visibility</p:attrName>
                                        </p:attrNameLst>
                                      </p:cBhvr>
                                      <p:to>
                                        <p:strVal val="visible"/>
                                      </p:to>
                                    </p:set>
                                  </p:childTnLst>
                                </p:cTn>
                              </p:par>
                            </p:childTnLst>
                          </p:cTn>
                        </p:par>
                        <p:par>
                          <p:cTn id="104" fill="hold">
                            <p:stCondLst>
                              <p:cond delay="0"/>
                            </p:stCondLst>
                            <p:childTnLst>
                              <p:par>
                                <p:cTn id="105" presetID="1" presetClass="entr" presetSubtype="0" fill="hold" grpId="0" nodeType="after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1" grpId="0"/>
      <p:bldP spid="34" grpId="0"/>
      <p:bldP spid="35" grpId="0"/>
      <p:bldP spid="36" grpId="0" animBg="1"/>
      <p:bldP spid="36" grpId="1" animBg="1"/>
      <p:bldP spid="36" grpId="2" animBg="1"/>
      <p:bldP spid="36" grpId="3" animBg="1"/>
      <p:bldP spid="37" grpId="0" animBg="1"/>
      <p:bldP spid="37" grpId="1" animBg="1"/>
      <p:bldP spid="38" grpId="0"/>
      <p:bldP spid="38" grpId="1"/>
      <p:bldP spid="41" grpId="0"/>
      <p:bldP spid="41" grpId="1"/>
      <p:bldP spid="42" grpId="0"/>
      <p:bldP spid="43" grpId="0"/>
      <p:bldP spid="44" grpId="0"/>
      <p:bldP spid="45" grpId="0"/>
      <p:bldP spid="47" grpId="0"/>
      <p:bldP spid="48" grpId="0"/>
      <p:bldP spid="49" grpId="0"/>
      <p:bldP spid="50" grpId="0"/>
      <p:bldP spid="51" grpId="0"/>
      <p:bldP spid="52" grpId="0"/>
      <p:bldP spid="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3D36152-6481-489E-93C0-4D30087B9FE1}"/>
                  </a:ext>
                </a:extLst>
              </p:cNvPr>
              <p:cNvSpPr/>
              <p:nvPr/>
            </p:nvSpPr>
            <p:spPr>
              <a:xfrm>
                <a:off x="10752000" y="1898810"/>
                <a:ext cx="1440000" cy="792000"/>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r>
                        <a:rPr lang="en-GB" sz="2400">
                          <a:solidFill>
                            <a:schemeClr val="bg1"/>
                          </a:solidFill>
                          <a:latin typeface="Cambria Math" panose="02040503050406030204" pitchFamily="18" charset="0"/>
                        </a:rPr>
                        <m:t> </m:t>
                      </m:r>
                      <m:sSub>
                        <m:sSubPr>
                          <m:ctrlPr>
                            <a:rPr lang="en-GB" sz="2400" i="1">
                              <a:solidFill>
                                <a:schemeClr val="bg1"/>
                              </a:solidFill>
                              <a:latin typeface="Cambria Math" panose="02040503050406030204" pitchFamily="18" charset="0"/>
                            </a:rPr>
                          </m:ctrlPr>
                        </m:sSubPr>
                        <m:e>
                          <m:r>
                            <m:rPr>
                              <m:sty m:val="p"/>
                            </m:rPr>
                            <a:rPr lang="en-GB" sz="2400">
                              <a:solidFill>
                                <a:schemeClr val="bg1"/>
                              </a:solidFill>
                              <a:latin typeface="Cambria Math" panose="02040503050406030204" pitchFamily="18" charset="0"/>
                            </a:rPr>
                            <m:t>C</m:t>
                          </m:r>
                        </m:e>
                        <m:sub>
                          <m:r>
                            <a:rPr lang="en-IN" sz="2400">
                              <a:solidFill>
                                <a:schemeClr val="bg1"/>
                              </a:solidFill>
                              <a:latin typeface="Cambria Math" panose="02040503050406030204" pitchFamily="18" charset="0"/>
                            </a:rPr>
                            <m:t>2</m:t>
                          </m:r>
                        </m:sub>
                      </m:sSub>
                      <m:r>
                        <a:rPr lang="en-IN" sz="2400">
                          <a:solidFill>
                            <a:schemeClr val="bg1"/>
                          </a:solidFill>
                          <a:latin typeface="Cambria Math" panose="02040503050406030204" pitchFamily="18" charset="0"/>
                        </a:rPr>
                        <m:t>=</m:t>
                      </m:r>
                      <m:f>
                        <m:fPr>
                          <m:ctrlPr>
                            <a:rPr lang="en-IN" sz="2400" i="1">
                              <a:solidFill>
                                <a:schemeClr val="bg1"/>
                              </a:solidFill>
                              <a:latin typeface="Cambria Math" panose="02040503050406030204" pitchFamily="18" charset="0"/>
                            </a:rPr>
                          </m:ctrlPr>
                        </m:fPr>
                        <m:num>
                          <m:r>
                            <a:rPr lang="en-IN" sz="2400">
                              <a:solidFill>
                                <a:schemeClr val="bg1"/>
                              </a:solidFill>
                              <a:latin typeface="Cambria Math" panose="02040503050406030204" pitchFamily="18" charset="0"/>
                            </a:rPr>
                            <m:t> 17 </m:t>
                          </m:r>
                        </m:num>
                        <m:den>
                          <m:r>
                            <a:rPr lang="en-IN" sz="2400">
                              <a:solidFill>
                                <a:schemeClr val="bg1"/>
                              </a:solidFill>
                              <a:latin typeface="Cambria Math" panose="02040503050406030204" pitchFamily="18" charset="0"/>
                            </a:rPr>
                            <m:t>4</m:t>
                          </m:r>
                        </m:den>
                      </m:f>
                    </m:oMath>
                  </m:oMathPara>
                </a14:m>
                <a:endParaRPr lang="en-GB" sz="2400" dirty="0">
                  <a:solidFill>
                    <a:schemeClr val="bg1"/>
                  </a:solidFill>
                  <a:latin typeface="Cambria Math" panose="02040503050406030204" pitchFamily="18" charset="0"/>
                </a:endParaRPr>
              </a:p>
            </p:txBody>
          </p:sp>
        </mc:Choice>
        <mc:Fallback xmlns="">
          <p:sp>
            <p:nvSpPr>
              <p:cNvPr id="46" name="Rectangle 45">
                <a:extLst>
                  <a:ext uri="{FF2B5EF4-FFF2-40B4-BE49-F238E27FC236}">
                    <a16:creationId xmlns:a16="http://schemas.microsoft.com/office/drawing/2014/main" id="{73D36152-6481-489E-93C0-4D30087B9FE1}"/>
                  </a:ext>
                </a:extLst>
              </p:cNvPr>
              <p:cNvSpPr>
                <a:spLocks noRot="1" noChangeAspect="1" noMove="1" noResize="1" noEditPoints="1" noAdjustHandles="1" noChangeArrowheads="1" noChangeShapeType="1" noTextEdit="1"/>
              </p:cNvSpPr>
              <p:nvPr/>
            </p:nvSpPr>
            <p:spPr>
              <a:xfrm>
                <a:off x="10752000" y="1898810"/>
                <a:ext cx="1440000" cy="792000"/>
              </a:xfrm>
              <a:prstGeom prst="rect">
                <a:avLst/>
              </a:prstGeom>
              <a:blipFill>
                <a:blip r:embed="rId2"/>
                <a:stretch>
                  <a:fillRect/>
                </a:stretch>
              </a:blipFill>
              <a:ln>
                <a:noFill/>
              </a:ln>
            </p:spPr>
            <p:txBody>
              <a:bodyPr/>
              <a:lstStyle/>
              <a:p>
                <a:r>
                  <a:rPr lang="en-IN">
                    <a:noFill/>
                  </a:rPr>
                  <a:t> </a:t>
                </a:r>
              </a:p>
            </p:txBody>
          </p:sp>
        </mc:Fallback>
      </mc:AlternateContent>
      <p:sp>
        <p:nvSpPr>
          <p:cNvPr id="4" name="Title 3">
            <a:extLst>
              <a:ext uri="{FF2B5EF4-FFF2-40B4-BE49-F238E27FC236}">
                <a16:creationId xmlns:a16="http://schemas.microsoft.com/office/drawing/2014/main" id="{8B917056-0969-4E3E-BC1B-AC8797CF286F}"/>
              </a:ext>
            </a:extLst>
          </p:cNvPr>
          <p:cNvSpPr>
            <a:spLocks noGrp="1"/>
          </p:cNvSpPr>
          <p:nvPr>
            <p:ph type="title"/>
          </p:nvPr>
        </p:nvSpPr>
        <p:spPr>
          <a:xfrm>
            <a:off x="0" y="0"/>
            <a:ext cx="12192000" cy="711200"/>
          </a:xfrm>
        </p:spPr>
        <p:txBody>
          <a:bodyPr/>
          <a:lstStyle/>
          <a:p>
            <a:r>
              <a:rPr lang="en-GB" dirty="0"/>
              <a:t>Method 2 ⇝ Example 4 (</a:t>
            </a:r>
            <a:r>
              <a:rPr lang="en-IN" dirty="0"/>
              <a:t>Continue</a:t>
            </a:r>
            <a:r>
              <a:rPr lang="en-GB" dirty="0"/>
              <a:t>)</a:t>
            </a:r>
            <a:endParaRPr lang="en-IN" dirty="0"/>
          </a:p>
        </p:txBody>
      </p:sp>
      <mc:AlternateContent xmlns:mc="http://schemas.openxmlformats.org/markup-compatibility/2006" xmlns:a14="http://schemas.microsoft.com/office/drawing/2010/main">
        <mc:Choice Requires="a14">
          <p:sp>
            <p:nvSpPr>
              <p:cNvPr id="52" name="Rounded Rectangle 26">
                <a:extLst>
                  <a:ext uri="{FF2B5EF4-FFF2-40B4-BE49-F238E27FC236}">
                    <a16:creationId xmlns:a16="http://schemas.microsoft.com/office/drawing/2014/main" id="{DD11A378-6E2F-4C9C-A8C6-AB80FA679D47}"/>
                  </a:ext>
                </a:extLst>
              </p:cNvPr>
              <p:cNvSpPr/>
              <p:nvPr/>
            </p:nvSpPr>
            <p:spPr>
              <a:xfrm>
                <a:off x="10752000" y="873766"/>
                <a:ext cx="1440000" cy="790614"/>
              </a:xfrm>
              <a:prstGeom prst="rect">
                <a:avLst/>
              </a:prstGeom>
              <a:solidFill>
                <a:srgbClr val="009AAE"/>
              </a:solidFill>
              <a:ln>
                <a:noFill/>
              </a:ln>
            </p:spPr>
            <p:txBody>
              <a:bodyPr vert="horz" wrap="square" lIns="91440" tIns="45720" rIns="91440" bIns="45720" numCol="1" anchor="ctr" anchorCtr="0" compatLnSpc="1">
                <a:prstTxWarp prst="textNoShape">
                  <a:avLst/>
                </a:prstTxWarp>
              </a:bodyPr>
              <a:lstStyle/>
              <a:p>
                <a:pPr algn="ctr">
                  <a:buClr>
                    <a:schemeClr val="accent6"/>
                  </a:buClr>
                </a:pPr>
                <a14:m>
                  <m:oMathPara xmlns:m="http://schemas.openxmlformats.org/officeDocument/2006/math">
                    <m:oMathParaPr>
                      <m:jc m:val="center"/>
                    </m:oMathParaPr>
                    <m:oMath xmlns:m="http://schemas.openxmlformats.org/officeDocument/2006/math">
                      <m:sSub>
                        <m:sSubPr>
                          <m:ctrlPr>
                            <a:rPr lang="en-GB" sz="2400" i="1" dirty="0">
                              <a:solidFill>
                                <a:schemeClr val="bg1"/>
                              </a:solidFill>
                              <a:latin typeface="Cambria Math" panose="02040503050406030204" pitchFamily="18" charset="0"/>
                            </a:rPr>
                          </m:ctrlPr>
                        </m:sSubPr>
                        <m:e>
                          <m:r>
                            <m:rPr>
                              <m:sty m:val="p"/>
                            </m:rPr>
                            <a:rPr lang="en-GB" sz="2400" dirty="0">
                              <a:solidFill>
                                <a:schemeClr val="bg1"/>
                              </a:solidFill>
                              <a:latin typeface="Cambria Math" panose="02040503050406030204" pitchFamily="18" charset="0"/>
                            </a:rPr>
                            <m:t>C</m:t>
                          </m:r>
                        </m:e>
                        <m:sub>
                          <m:r>
                            <a:rPr lang="en-GB" sz="2400" dirty="0">
                              <a:solidFill>
                                <a:schemeClr val="bg1"/>
                              </a:solidFill>
                              <a:latin typeface="Cambria Math" panose="02040503050406030204" pitchFamily="18" charset="0"/>
                            </a:rPr>
                            <m:t>1</m:t>
                          </m:r>
                        </m:sub>
                      </m:sSub>
                      <m:r>
                        <a:rPr lang="en-GB" sz="2400" dirty="0">
                          <a:solidFill>
                            <a:schemeClr val="bg1"/>
                          </a:solidFill>
                          <a:latin typeface="Cambria Math" panose="02040503050406030204" pitchFamily="18" charset="0"/>
                        </a:rPr>
                        <m:t>=−</m:t>
                      </m:r>
                      <m:r>
                        <a:rPr lang="en-IN" sz="2400" dirty="0">
                          <a:solidFill>
                            <a:schemeClr val="bg1"/>
                          </a:solidFill>
                          <a:latin typeface="Cambria Math" panose="02040503050406030204" pitchFamily="18" charset="0"/>
                        </a:rPr>
                        <m:t>5</m:t>
                      </m:r>
                    </m:oMath>
                  </m:oMathPara>
                </a14:m>
                <a:endParaRPr lang="en-GB" sz="2400" dirty="0">
                  <a:solidFill>
                    <a:schemeClr val="bg1"/>
                  </a:solidFill>
                  <a:latin typeface="Cambria Math" panose="02040503050406030204" pitchFamily="18" charset="0"/>
                </a:endParaRPr>
              </a:p>
            </p:txBody>
          </p:sp>
        </mc:Choice>
        <mc:Fallback xmlns="">
          <p:sp>
            <p:nvSpPr>
              <p:cNvPr id="52" name="Rounded Rectangle 26">
                <a:extLst>
                  <a:ext uri="{FF2B5EF4-FFF2-40B4-BE49-F238E27FC236}">
                    <a16:creationId xmlns:a16="http://schemas.microsoft.com/office/drawing/2014/main" id="{DD11A378-6E2F-4C9C-A8C6-AB80FA679D47}"/>
                  </a:ext>
                </a:extLst>
              </p:cNvPr>
              <p:cNvSpPr>
                <a:spLocks noRot="1" noChangeAspect="1" noMove="1" noResize="1" noEditPoints="1" noAdjustHandles="1" noChangeArrowheads="1" noChangeShapeType="1" noTextEdit="1"/>
              </p:cNvSpPr>
              <p:nvPr/>
            </p:nvSpPr>
            <p:spPr>
              <a:xfrm>
                <a:off x="10752000" y="873766"/>
                <a:ext cx="1440000" cy="790614"/>
              </a:xfrm>
              <a:prstGeom prst="rect">
                <a:avLst/>
              </a:prstGeom>
              <a:blipFill>
                <a:blip r:embed="rId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F334BE4-AAC3-4EE6-AA51-57C95B944C93}"/>
                  </a:ext>
                </a:extLst>
              </p:cNvPr>
              <p:cNvSpPr txBox="1"/>
              <p:nvPr/>
            </p:nvSpPr>
            <p:spPr>
              <a:xfrm>
                <a:off x="1555021" y="1395653"/>
                <a:ext cx="7150591" cy="89915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IN" i="1" dirty="0" smtClean="0">
                              <a:solidFill>
                                <a:srgbClr val="002060"/>
                              </a:solidFill>
                              <a:latin typeface="Cambria Math" panose="02040503050406030204" pitchFamily="18" charset="0"/>
                            </a:rPr>
                          </m:ctrlPr>
                        </m:sSubPr>
                        <m:e>
                          <m:r>
                            <m:rPr>
                              <m:sty m:val="p"/>
                            </m:rPr>
                            <a:rPr lang="en-IN" b="0" i="0" dirty="0">
                              <a:solidFill>
                                <a:srgbClr val="002060"/>
                              </a:solidFill>
                              <a:latin typeface="Cambria Math" panose="02040503050406030204" pitchFamily="18" charset="0"/>
                            </a:rPr>
                            <m:t>a</m:t>
                          </m:r>
                        </m:e>
                        <m:sub>
                          <m:r>
                            <m:rPr>
                              <m:sty m:val="p"/>
                            </m:rPr>
                            <a:rPr lang="en-IN" b="0" i="0" dirty="0">
                              <a:solidFill>
                                <a:srgbClr val="002060"/>
                              </a:solidFill>
                              <a:latin typeface="Cambria Math" panose="02040503050406030204" pitchFamily="18" charset="0"/>
                            </a:rPr>
                            <m:t>n</m:t>
                          </m:r>
                        </m:sub>
                      </m:sSub>
                      <m:r>
                        <a:rPr lang="en-IN" b="0" i="0" dirty="0" smtClean="0">
                          <a:solidFill>
                            <a:srgbClr val="002060"/>
                          </a:solidFill>
                          <a:latin typeface="Cambria Math" panose="02040503050406030204" pitchFamily="18" charset="0"/>
                        </a:rPr>
                        <m:t>=</m:t>
                      </m:r>
                      <m:sSub>
                        <m:sSubPr>
                          <m:ctrlPr>
                            <a:rPr lang="en-IN" i="1" smtClean="0">
                              <a:solidFill>
                                <a:srgbClr val="002060"/>
                              </a:solidFill>
                              <a:latin typeface="Cambria Math" panose="02040503050406030204" pitchFamily="18" charset="0"/>
                            </a:rPr>
                          </m:ctrlPr>
                        </m:sSubPr>
                        <m:e>
                          <m:r>
                            <m:rPr>
                              <m:sty m:val="p"/>
                            </m:rPr>
                            <a:rPr lang="en-IN" b="0" i="0">
                              <a:solidFill>
                                <a:srgbClr val="002060"/>
                              </a:solidFill>
                              <a:latin typeface="Cambria Math" panose="02040503050406030204" pitchFamily="18" charset="0"/>
                            </a:rPr>
                            <m:t>C</m:t>
                          </m:r>
                        </m:e>
                        <m:sub>
                          <m:r>
                            <a:rPr lang="en-IN" b="0" i="0">
                              <a:solidFill>
                                <a:srgbClr val="002060"/>
                              </a:solidFill>
                              <a:latin typeface="Cambria Math" panose="02040503050406030204" pitchFamily="18" charset="0"/>
                            </a:rPr>
                            <m:t>1</m:t>
                          </m:r>
                        </m:sub>
                      </m:sSub>
                      <m:sSup>
                        <m:sSupPr>
                          <m:ctrlPr>
                            <a:rPr lang="en-IN" i="1">
                              <a:solidFill>
                                <a:srgbClr val="002060"/>
                              </a:solidFill>
                              <a:latin typeface="Cambria Math" panose="02040503050406030204" pitchFamily="18" charset="0"/>
                            </a:rPr>
                          </m:ctrlPr>
                        </m:sSupPr>
                        <m:e>
                          <m:d>
                            <m:dPr>
                              <m:ctrlPr>
                                <a:rPr lang="en-IN" i="1">
                                  <a:solidFill>
                                    <a:srgbClr val="002060"/>
                                  </a:solidFill>
                                  <a:latin typeface="Cambria Math" panose="02040503050406030204" pitchFamily="18" charset="0"/>
                                </a:rPr>
                              </m:ctrlPr>
                            </m:dPr>
                            <m:e>
                              <m:r>
                                <a:rPr lang="en-IN" b="0" i="0">
                                  <a:solidFill>
                                    <a:srgbClr val="002060"/>
                                  </a:solidFill>
                                  <a:latin typeface="Cambria Math" panose="02040503050406030204" pitchFamily="18" charset="0"/>
                                </a:rPr>
                                <m:t>2</m:t>
                              </m:r>
                            </m:e>
                          </m:d>
                        </m:e>
                        <m:sup>
                          <m:r>
                            <m:rPr>
                              <m:sty m:val="p"/>
                            </m:rPr>
                            <a:rPr lang="en-IN" b="0" i="0">
                              <a:solidFill>
                                <a:srgbClr val="002060"/>
                              </a:solidFill>
                              <a:latin typeface="Cambria Math" panose="02040503050406030204" pitchFamily="18" charset="0"/>
                            </a:rPr>
                            <m:t>n</m:t>
                          </m:r>
                        </m:sup>
                      </m:sSup>
                      <m:r>
                        <a:rPr lang="en-IN" b="0" i="0">
                          <a:solidFill>
                            <a:srgbClr val="002060"/>
                          </a:solidFill>
                          <a:latin typeface="Cambria Math" panose="02040503050406030204" pitchFamily="18" charset="0"/>
                        </a:rPr>
                        <m:t>+ </m:t>
                      </m:r>
                      <m:sSub>
                        <m:sSubPr>
                          <m:ctrlPr>
                            <a:rPr lang="en-IN" i="1">
                              <a:solidFill>
                                <a:srgbClr val="002060"/>
                              </a:solidFill>
                              <a:latin typeface="Cambria Math" panose="02040503050406030204" pitchFamily="18" charset="0"/>
                            </a:rPr>
                          </m:ctrlPr>
                        </m:sSubPr>
                        <m:e>
                          <m:r>
                            <m:rPr>
                              <m:sty m:val="p"/>
                            </m:rPr>
                            <a:rPr lang="en-IN" b="0" i="0">
                              <a:solidFill>
                                <a:srgbClr val="002060"/>
                              </a:solidFill>
                              <a:latin typeface="Cambria Math" panose="02040503050406030204" pitchFamily="18" charset="0"/>
                            </a:rPr>
                            <m:t>C</m:t>
                          </m:r>
                        </m:e>
                        <m:sub>
                          <m:r>
                            <a:rPr lang="en-IN" b="0" i="0">
                              <a:solidFill>
                                <a:srgbClr val="002060"/>
                              </a:solidFill>
                              <a:latin typeface="Cambria Math" panose="02040503050406030204" pitchFamily="18" charset="0"/>
                            </a:rPr>
                            <m:t>2</m:t>
                          </m:r>
                        </m:sub>
                      </m:sSub>
                      <m:sSup>
                        <m:sSupPr>
                          <m:ctrlPr>
                            <a:rPr lang="en-IN" i="1">
                              <a:solidFill>
                                <a:srgbClr val="002060"/>
                              </a:solidFill>
                              <a:latin typeface="Cambria Math" panose="02040503050406030204" pitchFamily="18" charset="0"/>
                            </a:rPr>
                          </m:ctrlPr>
                        </m:sSupPr>
                        <m:e>
                          <m:d>
                            <m:dPr>
                              <m:ctrlPr>
                                <a:rPr lang="en-IN" i="1">
                                  <a:solidFill>
                                    <a:srgbClr val="002060"/>
                                  </a:solidFill>
                                  <a:latin typeface="Cambria Math" panose="02040503050406030204" pitchFamily="18" charset="0"/>
                                </a:rPr>
                              </m:ctrlPr>
                            </m:dPr>
                            <m:e>
                              <m:r>
                                <a:rPr lang="en-IN" b="0" i="0">
                                  <a:solidFill>
                                    <a:srgbClr val="002060"/>
                                  </a:solidFill>
                                  <a:latin typeface="Cambria Math" panose="02040503050406030204" pitchFamily="18" charset="0"/>
                                </a:rPr>
                                <m:t>3</m:t>
                              </m:r>
                            </m:e>
                          </m:d>
                        </m:e>
                        <m:sup>
                          <m:r>
                            <m:rPr>
                              <m:sty m:val="p"/>
                            </m:rPr>
                            <a:rPr lang="en-IN" b="0" i="0">
                              <a:solidFill>
                                <a:srgbClr val="002060"/>
                              </a:solidFill>
                              <a:latin typeface="Cambria Math" panose="02040503050406030204" pitchFamily="18" charset="0"/>
                            </a:rPr>
                            <m:t>n</m:t>
                          </m:r>
                        </m:sup>
                      </m:sSup>
                      <m:r>
                        <a:rPr lang="en-IN" b="0" i="0">
                          <a:latin typeface="Cambria Math" panose="02040503050406030204" pitchFamily="18" charset="0"/>
                        </a:rPr>
                        <m:t>+</m:t>
                      </m:r>
                      <m:f>
                        <m:fPr>
                          <m:ctrlPr>
                            <a:rPr lang="en-IN" i="1">
                              <a:latin typeface="Cambria Math" panose="02040503050406030204" pitchFamily="18" charset="0"/>
                            </a:rPr>
                          </m:ctrlPr>
                        </m:fPr>
                        <m:num>
                          <m:r>
                            <a:rPr lang="en-IN" b="0" i="0">
                              <a:latin typeface="Cambria Math" panose="02040503050406030204" pitchFamily="18" charset="0"/>
                            </a:rPr>
                            <m:t>7</m:t>
                          </m:r>
                        </m:num>
                        <m:den>
                          <m:r>
                            <a:rPr lang="en-IN" b="0" i="0">
                              <a:latin typeface="Cambria Math" panose="02040503050406030204" pitchFamily="18" charset="0"/>
                            </a:rPr>
                            <m:t> 4 </m:t>
                          </m:r>
                        </m:den>
                      </m:f>
                      <m:r>
                        <a:rPr lang="en-IN" b="0" i="0">
                          <a:latin typeface="Cambria Math" panose="02040503050406030204" pitchFamily="18" charset="0"/>
                        </a:rPr>
                        <m:t>+ </m:t>
                      </m:r>
                      <m:f>
                        <m:fPr>
                          <m:ctrlPr>
                            <a:rPr lang="en-IN" i="1">
                              <a:latin typeface="Cambria Math" panose="02040503050406030204" pitchFamily="18" charset="0"/>
                            </a:rPr>
                          </m:ctrlPr>
                        </m:fPr>
                        <m:num>
                          <m:r>
                            <a:rPr lang="en-IN" b="0" i="0">
                              <a:latin typeface="Cambria Math" panose="02040503050406030204" pitchFamily="18" charset="0"/>
                            </a:rPr>
                            <m:t>1</m:t>
                          </m:r>
                        </m:num>
                        <m:den>
                          <m:r>
                            <a:rPr lang="en-IN" b="0" i="0">
                              <a:latin typeface="Cambria Math" panose="02040503050406030204" pitchFamily="18" charset="0"/>
                            </a:rPr>
                            <m:t> 2 </m:t>
                          </m:r>
                        </m:den>
                      </m:f>
                      <m:r>
                        <m:rPr>
                          <m:sty m:val="p"/>
                        </m:rPr>
                        <a:rPr lang="en-IN" b="0" i="0">
                          <a:latin typeface="Cambria Math" panose="02040503050406030204" pitchFamily="18" charset="0"/>
                        </a:rPr>
                        <m:t>n</m:t>
                      </m:r>
                      <m:r>
                        <a:rPr lang="en-IN" b="0" i="0">
                          <a:latin typeface="Cambria Math" panose="02040503050406030204" pitchFamily="18" charset="0"/>
                        </a:rPr>
                        <m:t>−2</m:t>
                      </m:r>
                      <m:r>
                        <m:rPr>
                          <m:sty m:val="p"/>
                        </m:rPr>
                        <a:rPr lang="en-IN" b="0" i="0">
                          <a:latin typeface="Cambria Math" panose="02040503050406030204" pitchFamily="18" charset="0"/>
                        </a:rPr>
                        <m:t>n</m:t>
                      </m:r>
                      <m:r>
                        <a:rPr lang="en-IN" b="0" i="0">
                          <a:latin typeface="Cambria Math" panose="02040503050406030204" pitchFamily="18" charset="0"/>
                        </a:rPr>
                        <m:t> </m:t>
                      </m:r>
                      <m:sSup>
                        <m:sSupPr>
                          <m:ctrlPr>
                            <a:rPr lang="en-IN" i="1">
                              <a:latin typeface="Cambria Math" panose="02040503050406030204" pitchFamily="18" charset="0"/>
                            </a:rPr>
                          </m:ctrlPr>
                        </m:sSupPr>
                        <m:e>
                          <m:r>
                            <a:rPr lang="en-IN" b="0" i="0">
                              <a:latin typeface="Cambria Math" panose="02040503050406030204" pitchFamily="18" charset="0"/>
                            </a:rPr>
                            <m:t>2</m:t>
                          </m:r>
                        </m:e>
                        <m:sup>
                          <m:r>
                            <m:rPr>
                              <m:sty m:val="p"/>
                            </m:rPr>
                            <a:rPr lang="en-IN" b="0" i="0">
                              <a:latin typeface="Cambria Math" panose="02040503050406030204" pitchFamily="18" charset="0"/>
                            </a:rPr>
                            <m:t>n</m:t>
                          </m:r>
                        </m:sup>
                      </m:sSup>
                    </m:oMath>
                  </m:oMathPara>
                </a14:m>
                <a:endParaRPr lang="en-IN" sz="4000" dirty="0">
                  <a:solidFill>
                    <a:srgbClr val="002060"/>
                  </a:solidFill>
                </a:endParaRPr>
              </a:p>
            </p:txBody>
          </p:sp>
        </mc:Choice>
        <mc:Fallback xmlns="">
          <p:sp>
            <p:nvSpPr>
              <p:cNvPr id="28" name="TextBox 27">
                <a:extLst>
                  <a:ext uri="{FF2B5EF4-FFF2-40B4-BE49-F238E27FC236}">
                    <a16:creationId xmlns:a16="http://schemas.microsoft.com/office/drawing/2014/main" id="{EF334BE4-AAC3-4EE6-AA51-57C95B944C93}"/>
                  </a:ext>
                </a:extLst>
              </p:cNvPr>
              <p:cNvSpPr txBox="1">
                <a:spLocks noRot="1" noChangeAspect="1" noMove="1" noResize="1" noEditPoints="1" noAdjustHandles="1" noChangeArrowheads="1" noChangeShapeType="1" noTextEdit="1"/>
              </p:cNvSpPr>
              <p:nvPr/>
            </p:nvSpPr>
            <p:spPr>
              <a:xfrm>
                <a:off x="1555021" y="1395653"/>
                <a:ext cx="7150591" cy="899157"/>
              </a:xfrm>
              <a:prstGeom prst="rect">
                <a:avLst/>
              </a:prstGeom>
              <a:blipFill>
                <a:blip r:embed="rId4"/>
                <a:stretch>
                  <a:fillRect/>
                </a:stretch>
              </a:blipFill>
            </p:spPr>
            <p:txBody>
              <a:bodyPr/>
              <a:lstStyle/>
              <a:p>
                <a:r>
                  <a:rPr lang="en-IN">
                    <a:noFill/>
                  </a:rPr>
                  <a:t> </a:t>
                </a:r>
              </a:p>
            </p:txBody>
          </p:sp>
        </mc:Fallback>
      </mc:AlternateContent>
      <p:sp>
        <p:nvSpPr>
          <p:cNvPr id="29" name="TextBox 28">
            <a:extLst>
              <a:ext uri="{FF2B5EF4-FFF2-40B4-BE49-F238E27FC236}">
                <a16:creationId xmlns:a16="http://schemas.microsoft.com/office/drawing/2014/main" id="{D86FE6BE-AF47-4087-8D39-B9892B77BE9A}"/>
              </a:ext>
            </a:extLst>
          </p:cNvPr>
          <p:cNvSpPr txBox="1"/>
          <p:nvPr/>
        </p:nvSpPr>
        <p:spPr>
          <a:xfrm>
            <a:off x="1555021" y="832900"/>
            <a:ext cx="5673748" cy="523220"/>
          </a:xfrm>
          <a:prstGeom prst="rect">
            <a:avLst/>
          </a:prstGeom>
          <a:noFill/>
        </p:spPr>
        <p:txBody>
          <a:bodyPr wrap="square">
            <a:spAutoFit/>
          </a:bodyPr>
          <a:lstStyle/>
          <a:p>
            <a:r>
              <a:rPr lang="en-GB" sz="2800" dirty="0">
                <a:solidFill>
                  <a:srgbClr val="002060"/>
                </a:solidFill>
              </a:rPr>
              <a:t>Now,</a:t>
            </a:r>
          </a:p>
        </p:txBody>
      </p:sp>
      <p:sp>
        <p:nvSpPr>
          <p:cNvPr id="30" name="TextBox 29">
            <a:extLst>
              <a:ext uri="{FF2B5EF4-FFF2-40B4-BE49-F238E27FC236}">
                <a16:creationId xmlns:a16="http://schemas.microsoft.com/office/drawing/2014/main" id="{5948879D-769B-4F57-96A1-C19E5CA2BF72}"/>
              </a:ext>
            </a:extLst>
          </p:cNvPr>
          <p:cNvSpPr txBox="1"/>
          <p:nvPr/>
        </p:nvSpPr>
        <p:spPr>
          <a:xfrm>
            <a:off x="1555021" y="2690810"/>
            <a:ext cx="5673748" cy="523220"/>
          </a:xfrm>
          <a:prstGeom prst="rect">
            <a:avLst/>
          </a:prstGeom>
          <a:noFill/>
        </p:spPr>
        <p:txBody>
          <a:bodyPr wrap="square">
            <a:spAutoFit/>
          </a:bodyPr>
          <a:lstStyle/>
          <a:p>
            <a:r>
              <a:rPr lang="en-GB" sz="2800" dirty="0">
                <a:solidFill>
                  <a:srgbClr val="002060"/>
                </a:solidFill>
              </a:rPr>
              <a:t>Hence, </a:t>
            </a:r>
            <a:r>
              <a:rPr lang="en-IN" sz="2800" dirty="0">
                <a:solidFill>
                  <a:srgbClr val="002060"/>
                </a:solidFill>
              </a:rPr>
              <a:t>required solution is </a:t>
            </a:r>
            <a:endParaRPr lang="en-GB" sz="2800" dirty="0">
              <a:solidFill>
                <a:srgbClr val="002060"/>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AE68BEF-E0A2-4627-9FC7-2715C5ABA591}"/>
                  </a:ext>
                </a:extLst>
              </p:cNvPr>
              <p:cNvSpPr txBox="1"/>
              <p:nvPr/>
            </p:nvSpPr>
            <p:spPr>
              <a:xfrm>
                <a:off x="1555021" y="3616112"/>
                <a:ext cx="7150591" cy="899157"/>
              </a:xfrm>
              <a:prstGeom prst="rect">
                <a:avLst/>
              </a:prstGeom>
              <a:noFill/>
            </p:spPr>
            <p:txBody>
              <a:bodyPr wrap="square" anchor="ctr">
                <a:spAutoFit/>
              </a:bodyPr>
              <a:lstStyle>
                <a:defPPr>
                  <a:defRPr lang="en-US"/>
                </a:defPPr>
                <a:lvl1pPr algn="just">
                  <a:lnSpc>
                    <a:spcPct val="125000"/>
                  </a:lnSpc>
                  <a:spcBef>
                    <a:spcPts val="600"/>
                  </a:spcBef>
                  <a:spcAft>
                    <a:spcPts val="600"/>
                  </a:spcAft>
                  <a:defRPr sz="2800" b="0" i="0">
                    <a:solidFill>
                      <a:srgbClr val="002060"/>
                    </a:solidFill>
                    <a:latin typeface="Cambria Math" panose="02040503050406030204" pitchFamily="18" charset="0"/>
                  </a:defRPr>
                </a:lvl1pPr>
              </a:lstStyle>
              <a:p>
                <a:pP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IN" b="1" i="1" dirty="0" smtClean="0">
                              <a:solidFill>
                                <a:srgbClr val="002060"/>
                              </a:solidFill>
                              <a:latin typeface="Cambria Math" panose="02040503050406030204" pitchFamily="18" charset="0"/>
                            </a:rPr>
                          </m:ctrlPr>
                        </m:sSubPr>
                        <m:e>
                          <m:r>
                            <a:rPr lang="en-IN" b="1" i="0" dirty="0">
                              <a:solidFill>
                                <a:srgbClr val="002060"/>
                              </a:solidFill>
                              <a:latin typeface="Cambria Math" panose="02040503050406030204" pitchFamily="18" charset="0"/>
                            </a:rPr>
                            <m:t>𝐚</m:t>
                          </m:r>
                        </m:e>
                        <m:sub>
                          <m:r>
                            <a:rPr lang="en-IN" b="1" i="0" dirty="0">
                              <a:solidFill>
                                <a:srgbClr val="002060"/>
                              </a:solidFill>
                              <a:latin typeface="Cambria Math" panose="02040503050406030204" pitchFamily="18" charset="0"/>
                            </a:rPr>
                            <m:t>𝐧</m:t>
                          </m:r>
                        </m:sub>
                      </m:sSub>
                      <m:r>
                        <a:rPr lang="en-IN" b="1" i="0" dirty="0" smtClean="0">
                          <a:solidFill>
                            <a:srgbClr val="002060"/>
                          </a:solidFill>
                          <a:latin typeface="Cambria Math" panose="02040503050406030204" pitchFamily="18" charset="0"/>
                        </a:rPr>
                        <m:t>=</m:t>
                      </m:r>
                      <m:r>
                        <a:rPr lang="en-IN" b="1" i="0" smtClean="0">
                          <a:solidFill>
                            <a:srgbClr val="002060"/>
                          </a:solidFill>
                          <a:latin typeface="Cambria Math" panose="02040503050406030204" pitchFamily="18" charset="0"/>
                        </a:rPr>
                        <m:t>−</m:t>
                      </m:r>
                      <m:r>
                        <a:rPr lang="en-IN" b="1" i="0" smtClean="0">
                          <a:solidFill>
                            <a:srgbClr val="002060"/>
                          </a:solidFill>
                          <a:latin typeface="Cambria Math" panose="02040503050406030204" pitchFamily="18" charset="0"/>
                        </a:rPr>
                        <m:t>𝟓</m:t>
                      </m:r>
                      <m:sSup>
                        <m:sSupPr>
                          <m:ctrlPr>
                            <a:rPr lang="en-IN" b="1" i="1">
                              <a:solidFill>
                                <a:srgbClr val="002060"/>
                              </a:solidFill>
                              <a:latin typeface="Cambria Math" panose="02040503050406030204" pitchFamily="18" charset="0"/>
                            </a:rPr>
                          </m:ctrlPr>
                        </m:sSupPr>
                        <m:e>
                          <m:d>
                            <m:dPr>
                              <m:ctrlPr>
                                <a:rPr lang="en-IN" b="1" i="1">
                                  <a:solidFill>
                                    <a:srgbClr val="002060"/>
                                  </a:solidFill>
                                  <a:latin typeface="Cambria Math" panose="02040503050406030204" pitchFamily="18" charset="0"/>
                                </a:rPr>
                              </m:ctrlPr>
                            </m:dPr>
                            <m:e>
                              <m:r>
                                <a:rPr lang="en-IN" b="1" i="0">
                                  <a:solidFill>
                                    <a:srgbClr val="002060"/>
                                  </a:solidFill>
                                  <a:latin typeface="Cambria Math" panose="02040503050406030204" pitchFamily="18" charset="0"/>
                                </a:rPr>
                                <m:t>𝟐</m:t>
                              </m:r>
                            </m:e>
                          </m:d>
                        </m:e>
                        <m:sup>
                          <m:r>
                            <a:rPr lang="en-IN" b="1" i="0">
                              <a:solidFill>
                                <a:srgbClr val="002060"/>
                              </a:solidFill>
                              <a:latin typeface="Cambria Math" panose="02040503050406030204" pitchFamily="18" charset="0"/>
                            </a:rPr>
                            <m:t>𝐧</m:t>
                          </m:r>
                        </m:sup>
                      </m:sSup>
                      <m:r>
                        <a:rPr lang="en-IN" b="1" i="0">
                          <a:solidFill>
                            <a:srgbClr val="002060"/>
                          </a:solidFill>
                          <a:latin typeface="Cambria Math" panose="02040503050406030204" pitchFamily="18" charset="0"/>
                        </a:rPr>
                        <m:t>+</m:t>
                      </m:r>
                      <m:f>
                        <m:fPr>
                          <m:ctrlPr>
                            <a:rPr lang="en-IN" b="1" i="1" smtClean="0">
                              <a:solidFill>
                                <a:srgbClr val="002060"/>
                              </a:solidFill>
                              <a:latin typeface="Cambria Math" panose="02040503050406030204" pitchFamily="18" charset="0"/>
                            </a:rPr>
                          </m:ctrlPr>
                        </m:fPr>
                        <m:num>
                          <m:r>
                            <a:rPr lang="en-IN" b="1" i="0" smtClean="0">
                              <a:solidFill>
                                <a:srgbClr val="002060"/>
                              </a:solidFill>
                              <a:latin typeface="Cambria Math" panose="02040503050406030204" pitchFamily="18" charset="0"/>
                            </a:rPr>
                            <m:t> </m:t>
                          </m:r>
                          <m:r>
                            <a:rPr lang="en-IN" b="1" i="0" smtClean="0">
                              <a:solidFill>
                                <a:srgbClr val="002060"/>
                              </a:solidFill>
                              <a:latin typeface="Cambria Math" panose="02040503050406030204" pitchFamily="18" charset="0"/>
                            </a:rPr>
                            <m:t>𝟏𝟕</m:t>
                          </m:r>
                          <m:r>
                            <a:rPr lang="en-IN" b="1" i="0" smtClean="0">
                              <a:solidFill>
                                <a:srgbClr val="002060"/>
                              </a:solidFill>
                              <a:latin typeface="Cambria Math" panose="02040503050406030204" pitchFamily="18" charset="0"/>
                            </a:rPr>
                            <m:t> </m:t>
                          </m:r>
                        </m:num>
                        <m:den>
                          <m:r>
                            <a:rPr lang="en-IN" b="1" i="0" smtClean="0">
                              <a:solidFill>
                                <a:srgbClr val="002060"/>
                              </a:solidFill>
                              <a:latin typeface="Cambria Math" panose="02040503050406030204" pitchFamily="18" charset="0"/>
                            </a:rPr>
                            <m:t>𝟒</m:t>
                          </m:r>
                        </m:den>
                      </m:f>
                      <m:sSup>
                        <m:sSupPr>
                          <m:ctrlPr>
                            <a:rPr lang="en-IN" b="1" i="1">
                              <a:solidFill>
                                <a:srgbClr val="002060"/>
                              </a:solidFill>
                              <a:latin typeface="Cambria Math" panose="02040503050406030204" pitchFamily="18" charset="0"/>
                            </a:rPr>
                          </m:ctrlPr>
                        </m:sSupPr>
                        <m:e>
                          <m:d>
                            <m:dPr>
                              <m:ctrlPr>
                                <a:rPr lang="en-IN" b="1" i="1">
                                  <a:solidFill>
                                    <a:srgbClr val="002060"/>
                                  </a:solidFill>
                                  <a:latin typeface="Cambria Math" panose="02040503050406030204" pitchFamily="18" charset="0"/>
                                </a:rPr>
                              </m:ctrlPr>
                            </m:dPr>
                            <m:e>
                              <m:r>
                                <a:rPr lang="en-IN" b="1" i="0">
                                  <a:solidFill>
                                    <a:srgbClr val="002060"/>
                                  </a:solidFill>
                                  <a:latin typeface="Cambria Math" panose="02040503050406030204" pitchFamily="18" charset="0"/>
                                </a:rPr>
                                <m:t>𝟑</m:t>
                              </m:r>
                            </m:e>
                          </m:d>
                        </m:e>
                        <m:sup>
                          <m:r>
                            <a:rPr lang="en-IN" b="1" i="0">
                              <a:solidFill>
                                <a:srgbClr val="002060"/>
                              </a:solidFill>
                              <a:latin typeface="Cambria Math" panose="02040503050406030204" pitchFamily="18" charset="0"/>
                            </a:rPr>
                            <m:t>𝐧</m:t>
                          </m:r>
                        </m:sup>
                      </m:sSup>
                      <m:r>
                        <a:rPr lang="en-IN" b="1" i="0">
                          <a:latin typeface="Cambria Math" panose="02040503050406030204" pitchFamily="18" charset="0"/>
                        </a:rPr>
                        <m:t>+</m:t>
                      </m:r>
                      <m:f>
                        <m:fPr>
                          <m:ctrlPr>
                            <a:rPr lang="en-IN" b="1" i="1">
                              <a:latin typeface="Cambria Math" panose="02040503050406030204" pitchFamily="18" charset="0"/>
                            </a:rPr>
                          </m:ctrlPr>
                        </m:fPr>
                        <m:num>
                          <m:r>
                            <a:rPr lang="en-IN" b="1" i="0">
                              <a:latin typeface="Cambria Math" panose="02040503050406030204" pitchFamily="18" charset="0"/>
                            </a:rPr>
                            <m:t>𝟕</m:t>
                          </m:r>
                        </m:num>
                        <m:den>
                          <m:r>
                            <a:rPr lang="en-IN" b="1" i="0">
                              <a:latin typeface="Cambria Math" panose="02040503050406030204" pitchFamily="18" charset="0"/>
                            </a:rPr>
                            <m:t> </m:t>
                          </m:r>
                          <m:r>
                            <a:rPr lang="en-IN" b="1" i="0">
                              <a:latin typeface="Cambria Math" panose="02040503050406030204" pitchFamily="18" charset="0"/>
                            </a:rPr>
                            <m:t>𝟒</m:t>
                          </m:r>
                          <m:r>
                            <a:rPr lang="en-IN" b="1" i="0">
                              <a:latin typeface="Cambria Math" panose="02040503050406030204" pitchFamily="18" charset="0"/>
                            </a:rPr>
                            <m:t> </m:t>
                          </m:r>
                        </m:den>
                      </m:f>
                      <m:r>
                        <a:rPr lang="en-IN" b="1" i="0">
                          <a:latin typeface="Cambria Math" panose="02040503050406030204" pitchFamily="18" charset="0"/>
                        </a:rPr>
                        <m:t>+ </m:t>
                      </m:r>
                      <m:f>
                        <m:fPr>
                          <m:ctrlPr>
                            <a:rPr lang="en-IN" b="1" i="1">
                              <a:latin typeface="Cambria Math" panose="02040503050406030204" pitchFamily="18" charset="0"/>
                            </a:rPr>
                          </m:ctrlPr>
                        </m:fPr>
                        <m:num>
                          <m:r>
                            <a:rPr lang="en-IN" b="1" i="0">
                              <a:latin typeface="Cambria Math" panose="02040503050406030204" pitchFamily="18" charset="0"/>
                            </a:rPr>
                            <m:t>𝟏</m:t>
                          </m:r>
                        </m:num>
                        <m:den>
                          <m:r>
                            <a:rPr lang="en-IN" b="1" i="0">
                              <a:latin typeface="Cambria Math" panose="02040503050406030204" pitchFamily="18" charset="0"/>
                            </a:rPr>
                            <m:t> </m:t>
                          </m:r>
                          <m:r>
                            <a:rPr lang="en-IN" b="1" i="0">
                              <a:latin typeface="Cambria Math" panose="02040503050406030204" pitchFamily="18" charset="0"/>
                            </a:rPr>
                            <m:t>𝟐</m:t>
                          </m:r>
                          <m:r>
                            <a:rPr lang="en-IN" b="1" i="0">
                              <a:latin typeface="Cambria Math" panose="02040503050406030204" pitchFamily="18" charset="0"/>
                            </a:rPr>
                            <m:t> </m:t>
                          </m:r>
                        </m:den>
                      </m:f>
                      <m:r>
                        <a:rPr lang="en-IN" b="1" i="0">
                          <a:latin typeface="Cambria Math" panose="02040503050406030204" pitchFamily="18" charset="0"/>
                        </a:rPr>
                        <m:t>𝐧</m:t>
                      </m:r>
                      <m:r>
                        <a:rPr lang="en-IN" b="1" i="0">
                          <a:latin typeface="Cambria Math" panose="02040503050406030204" pitchFamily="18" charset="0"/>
                        </a:rPr>
                        <m:t>−</m:t>
                      </m:r>
                      <m:r>
                        <a:rPr lang="en-IN" b="1" i="0">
                          <a:latin typeface="Cambria Math" panose="02040503050406030204" pitchFamily="18" charset="0"/>
                        </a:rPr>
                        <m:t>𝟐𝐧</m:t>
                      </m:r>
                      <m:r>
                        <a:rPr lang="en-IN" b="1" i="0">
                          <a:latin typeface="Cambria Math" panose="02040503050406030204" pitchFamily="18" charset="0"/>
                        </a:rPr>
                        <m:t> </m:t>
                      </m:r>
                      <m:sSup>
                        <m:sSupPr>
                          <m:ctrlPr>
                            <a:rPr lang="en-IN" b="1" i="1">
                              <a:latin typeface="Cambria Math" panose="02040503050406030204" pitchFamily="18" charset="0"/>
                            </a:rPr>
                          </m:ctrlPr>
                        </m:sSupPr>
                        <m:e>
                          <m:r>
                            <a:rPr lang="en-IN" b="1" i="0">
                              <a:latin typeface="Cambria Math" panose="02040503050406030204" pitchFamily="18" charset="0"/>
                            </a:rPr>
                            <m:t>𝟐</m:t>
                          </m:r>
                        </m:e>
                        <m:sup>
                          <m:r>
                            <a:rPr lang="en-IN" b="1" i="0">
                              <a:latin typeface="Cambria Math" panose="02040503050406030204" pitchFamily="18" charset="0"/>
                            </a:rPr>
                            <m:t>𝐧</m:t>
                          </m:r>
                        </m:sup>
                      </m:sSup>
                    </m:oMath>
                  </m:oMathPara>
                </a14:m>
                <a:endParaRPr lang="en-IN" sz="4000" b="1" dirty="0">
                  <a:solidFill>
                    <a:srgbClr val="002060"/>
                  </a:solidFill>
                </a:endParaRPr>
              </a:p>
            </p:txBody>
          </p:sp>
        </mc:Choice>
        <mc:Fallback xmlns="">
          <p:sp>
            <p:nvSpPr>
              <p:cNvPr id="31" name="TextBox 30">
                <a:extLst>
                  <a:ext uri="{FF2B5EF4-FFF2-40B4-BE49-F238E27FC236}">
                    <a16:creationId xmlns:a16="http://schemas.microsoft.com/office/drawing/2014/main" id="{2AE68BEF-E0A2-4627-9FC7-2715C5ABA591}"/>
                  </a:ext>
                </a:extLst>
              </p:cNvPr>
              <p:cNvSpPr txBox="1">
                <a:spLocks noRot="1" noChangeAspect="1" noMove="1" noResize="1" noEditPoints="1" noAdjustHandles="1" noChangeArrowheads="1" noChangeShapeType="1" noTextEdit="1"/>
              </p:cNvSpPr>
              <p:nvPr/>
            </p:nvSpPr>
            <p:spPr>
              <a:xfrm>
                <a:off x="1555021" y="3616112"/>
                <a:ext cx="7150591" cy="899157"/>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3951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B4B3C2-0B40-476A-BD96-660988152945}"/>
              </a:ext>
            </a:extLst>
          </p:cNvPr>
          <p:cNvSpPr>
            <a:spLocks noGrp="1"/>
          </p:cNvSpPr>
          <p:nvPr>
            <p:ph type="title"/>
          </p:nvPr>
        </p:nvSpPr>
        <p:spPr/>
        <p:txBody>
          <a:bodyPr/>
          <a:lstStyle/>
          <a:p>
            <a:r>
              <a:rPr lang="en-IN" dirty="0"/>
              <a:t>Fibonacci Sequence </a:t>
            </a:r>
          </a:p>
        </p:txBody>
      </p:sp>
      <p:sp>
        <p:nvSpPr>
          <p:cNvPr id="5" name="Content Placeholder 4">
            <a:extLst>
              <a:ext uri="{FF2B5EF4-FFF2-40B4-BE49-F238E27FC236}">
                <a16:creationId xmlns:a16="http://schemas.microsoft.com/office/drawing/2014/main" id="{90EA958F-B6DA-4377-9EEA-AA1766B4AB23}"/>
              </a:ext>
            </a:extLst>
          </p:cNvPr>
          <p:cNvSpPr>
            <a:spLocks noGrp="1"/>
          </p:cNvSpPr>
          <p:nvPr>
            <p:ph idx="1"/>
          </p:nvPr>
        </p:nvSpPr>
        <p:spPr>
          <a:xfrm>
            <a:off x="131180" y="863445"/>
            <a:ext cx="11929641" cy="1737866"/>
          </a:xfrm>
        </p:spPr>
        <p:txBody>
          <a:bodyPr/>
          <a:lstStyle/>
          <a:p>
            <a:r>
              <a:rPr lang="en-GB" dirty="0"/>
              <a:t>The Fibonacci sequence, also known as Fibonacci numbers, is defined as the sequence of numbers in which each number in the sequence is equal to the sum of two numbers before it. The Fibonacci Sequence is given as: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0152BE-6C1D-44F2-8074-30A77CB1BA31}"/>
                  </a:ext>
                </a:extLst>
              </p:cNvPr>
              <p:cNvSpPr txBox="1"/>
              <p:nvPr/>
            </p:nvSpPr>
            <p:spPr>
              <a:xfrm>
                <a:off x="3110975"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i="0" smtClean="0">
                          <a:solidFill>
                            <a:srgbClr val="002060"/>
                          </a:solidFill>
                          <a:latin typeface="Cambria Math" panose="02040503050406030204" pitchFamily="18" charset="0"/>
                        </a:rPr>
                        <m:t>0</m:t>
                      </m:r>
                      <m:r>
                        <a:rPr lang="en-IN" sz="2800" b="0" i="0" smtClean="0">
                          <a:solidFill>
                            <a:srgbClr val="002060"/>
                          </a:solidFill>
                          <a:latin typeface="Cambria Math" panose="02040503050406030204" pitchFamily="18" charset="0"/>
                        </a:rPr>
                        <m:t>,</m:t>
                      </m:r>
                    </m:oMath>
                  </m:oMathPara>
                </a14:m>
                <a:endParaRPr lang="en-IN" sz="2800" dirty="0">
                  <a:solidFill>
                    <a:srgbClr val="002060"/>
                  </a:solidFill>
                </a:endParaRPr>
              </a:p>
            </p:txBody>
          </p:sp>
        </mc:Choice>
        <mc:Fallback xmlns="">
          <p:sp>
            <p:nvSpPr>
              <p:cNvPr id="7" name="TextBox 6">
                <a:extLst>
                  <a:ext uri="{FF2B5EF4-FFF2-40B4-BE49-F238E27FC236}">
                    <a16:creationId xmlns:a16="http://schemas.microsoft.com/office/drawing/2014/main" id="{4C0152BE-6C1D-44F2-8074-30A77CB1BA31}"/>
                  </a:ext>
                </a:extLst>
              </p:cNvPr>
              <p:cNvSpPr txBox="1">
                <a:spLocks noRot="1" noChangeAspect="1" noMove="1" noResize="1" noEditPoints="1" noAdjustHandles="1" noChangeArrowheads="1" noChangeShapeType="1" noTextEdit="1"/>
              </p:cNvSpPr>
              <p:nvPr/>
            </p:nvSpPr>
            <p:spPr>
              <a:xfrm>
                <a:off x="3110975" y="2999959"/>
                <a:ext cx="584202" cy="5232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AC2375-D20A-4C12-9E85-06FA207753E0}"/>
                  </a:ext>
                </a:extLst>
              </p:cNvPr>
              <p:cNvSpPr txBox="1"/>
              <p:nvPr/>
            </p:nvSpPr>
            <p:spPr>
              <a:xfrm>
                <a:off x="3458757" y="3675323"/>
                <a:ext cx="451944" cy="40011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FF0000"/>
                          </a:solidFill>
                          <a:latin typeface="Cambria Math" panose="02040503050406030204" pitchFamily="18" charset="0"/>
                        </a:rPr>
                        <m:t>+</m:t>
                      </m:r>
                    </m:oMath>
                  </m:oMathPara>
                </a14:m>
                <a:endParaRPr lang="en-IN" sz="2000" b="1" dirty="0">
                  <a:solidFill>
                    <a:srgbClr val="002060"/>
                  </a:solidFill>
                </a:endParaRPr>
              </a:p>
            </p:txBody>
          </p:sp>
        </mc:Choice>
        <mc:Fallback xmlns="">
          <p:sp>
            <p:nvSpPr>
              <p:cNvPr id="8" name="TextBox 7">
                <a:extLst>
                  <a:ext uri="{FF2B5EF4-FFF2-40B4-BE49-F238E27FC236}">
                    <a16:creationId xmlns:a16="http://schemas.microsoft.com/office/drawing/2014/main" id="{E8AC2375-D20A-4C12-9E85-06FA207753E0}"/>
                  </a:ext>
                </a:extLst>
              </p:cNvPr>
              <p:cNvSpPr txBox="1">
                <a:spLocks noRot="1" noChangeAspect="1" noMove="1" noResize="1" noEditPoints="1" noAdjustHandles="1" noChangeArrowheads="1" noChangeShapeType="1" noTextEdit="1"/>
              </p:cNvSpPr>
              <p:nvPr/>
            </p:nvSpPr>
            <p:spPr>
              <a:xfrm>
                <a:off x="3458757" y="3675323"/>
                <a:ext cx="451944" cy="400110"/>
              </a:xfrm>
              <a:prstGeom prst="rect">
                <a:avLst/>
              </a:prstGeom>
              <a:blipFill>
                <a:blip r:embed="rId3"/>
                <a:stretch>
                  <a:fillRect/>
                </a:stretch>
              </a:blipFill>
            </p:spPr>
            <p:txBody>
              <a:bodyPr/>
              <a:lstStyle/>
              <a:p>
                <a:r>
                  <a:rPr lang="en-IN">
                    <a:noFill/>
                  </a:rPr>
                  <a:t> </a:t>
                </a:r>
              </a:p>
            </p:txBody>
          </p:sp>
        </mc:Fallback>
      </mc:AlternateContent>
      <p:sp>
        <p:nvSpPr>
          <p:cNvPr id="13" name="Left Brace 12">
            <a:extLst>
              <a:ext uri="{FF2B5EF4-FFF2-40B4-BE49-F238E27FC236}">
                <a16:creationId xmlns:a16="http://schemas.microsoft.com/office/drawing/2014/main" id="{A704DA66-CCFB-48C2-8C20-1E1B1AE40935}"/>
              </a:ext>
            </a:extLst>
          </p:cNvPr>
          <p:cNvSpPr/>
          <p:nvPr/>
        </p:nvSpPr>
        <p:spPr>
          <a:xfrm rot="16200000">
            <a:off x="3578146" y="3275112"/>
            <a:ext cx="200809" cy="558292"/>
          </a:xfrm>
          <a:prstGeom prst="leftBrace">
            <a:avLst>
              <a:gd name="adj1" fmla="val 92854"/>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FD8E073-BDF9-4555-BB5C-C645BAE751FC}"/>
                  </a:ext>
                </a:extLst>
              </p:cNvPr>
              <p:cNvSpPr txBox="1"/>
              <p:nvPr/>
            </p:nvSpPr>
            <p:spPr>
              <a:xfrm>
                <a:off x="3695177"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1,</m:t>
                      </m:r>
                    </m:oMath>
                  </m:oMathPara>
                </a14:m>
                <a:endParaRPr lang="en-IN" sz="2800" dirty="0">
                  <a:solidFill>
                    <a:srgbClr val="002060"/>
                  </a:solidFill>
                </a:endParaRPr>
              </a:p>
            </p:txBody>
          </p:sp>
        </mc:Choice>
        <mc:Fallback xmlns="">
          <p:sp>
            <p:nvSpPr>
              <p:cNvPr id="15" name="TextBox 14">
                <a:extLst>
                  <a:ext uri="{FF2B5EF4-FFF2-40B4-BE49-F238E27FC236}">
                    <a16:creationId xmlns:a16="http://schemas.microsoft.com/office/drawing/2014/main" id="{FFD8E073-BDF9-4555-BB5C-C645BAE751FC}"/>
                  </a:ext>
                </a:extLst>
              </p:cNvPr>
              <p:cNvSpPr txBox="1">
                <a:spLocks noRot="1" noChangeAspect="1" noMove="1" noResize="1" noEditPoints="1" noAdjustHandles="1" noChangeArrowheads="1" noChangeShapeType="1" noTextEdit="1"/>
              </p:cNvSpPr>
              <p:nvPr/>
            </p:nvSpPr>
            <p:spPr>
              <a:xfrm>
                <a:off x="3695177" y="2999959"/>
                <a:ext cx="584202" cy="5232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14B9452-68FC-42C4-8AE7-F98E960E46EC}"/>
                  </a:ext>
                </a:extLst>
              </p:cNvPr>
              <p:cNvSpPr txBox="1"/>
              <p:nvPr/>
            </p:nvSpPr>
            <p:spPr>
              <a:xfrm>
                <a:off x="4279379"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1,</m:t>
                      </m:r>
                    </m:oMath>
                  </m:oMathPara>
                </a14:m>
                <a:endParaRPr lang="en-IN" sz="2800" dirty="0">
                  <a:solidFill>
                    <a:srgbClr val="002060"/>
                  </a:solidFill>
                </a:endParaRPr>
              </a:p>
            </p:txBody>
          </p:sp>
        </mc:Choice>
        <mc:Fallback xmlns="">
          <p:sp>
            <p:nvSpPr>
              <p:cNvPr id="16" name="TextBox 15">
                <a:extLst>
                  <a:ext uri="{FF2B5EF4-FFF2-40B4-BE49-F238E27FC236}">
                    <a16:creationId xmlns:a16="http://schemas.microsoft.com/office/drawing/2014/main" id="{514B9452-68FC-42C4-8AE7-F98E960E46EC}"/>
                  </a:ext>
                </a:extLst>
              </p:cNvPr>
              <p:cNvSpPr txBox="1">
                <a:spLocks noRot="1" noChangeAspect="1" noMove="1" noResize="1" noEditPoints="1" noAdjustHandles="1" noChangeArrowheads="1" noChangeShapeType="1" noTextEdit="1"/>
              </p:cNvSpPr>
              <p:nvPr/>
            </p:nvSpPr>
            <p:spPr>
              <a:xfrm>
                <a:off x="4279379" y="2999959"/>
                <a:ext cx="584202"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1D0F04-A962-428B-ABFD-8511A8C5CB44}"/>
                  </a:ext>
                </a:extLst>
              </p:cNvPr>
              <p:cNvSpPr txBox="1"/>
              <p:nvPr/>
            </p:nvSpPr>
            <p:spPr>
              <a:xfrm>
                <a:off x="4863581"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2,</m:t>
                      </m:r>
                    </m:oMath>
                  </m:oMathPara>
                </a14:m>
                <a:endParaRPr lang="en-IN" sz="2800" dirty="0">
                  <a:solidFill>
                    <a:srgbClr val="002060"/>
                  </a:solidFill>
                </a:endParaRPr>
              </a:p>
            </p:txBody>
          </p:sp>
        </mc:Choice>
        <mc:Fallback xmlns="">
          <p:sp>
            <p:nvSpPr>
              <p:cNvPr id="17" name="TextBox 16">
                <a:extLst>
                  <a:ext uri="{FF2B5EF4-FFF2-40B4-BE49-F238E27FC236}">
                    <a16:creationId xmlns:a16="http://schemas.microsoft.com/office/drawing/2014/main" id="{381D0F04-A962-428B-ABFD-8511A8C5CB44}"/>
                  </a:ext>
                </a:extLst>
              </p:cNvPr>
              <p:cNvSpPr txBox="1">
                <a:spLocks noRot="1" noChangeAspect="1" noMove="1" noResize="1" noEditPoints="1" noAdjustHandles="1" noChangeArrowheads="1" noChangeShapeType="1" noTextEdit="1"/>
              </p:cNvSpPr>
              <p:nvPr/>
            </p:nvSpPr>
            <p:spPr>
              <a:xfrm>
                <a:off x="4863581" y="2999959"/>
                <a:ext cx="584202"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54504F7-FC43-4FA2-BF9F-B63D61C124A0}"/>
                  </a:ext>
                </a:extLst>
              </p:cNvPr>
              <p:cNvSpPr txBox="1"/>
              <p:nvPr/>
            </p:nvSpPr>
            <p:spPr>
              <a:xfrm>
                <a:off x="5447783"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3,</m:t>
                      </m:r>
                    </m:oMath>
                  </m:oMathPara>
                </a14:m>
                <a:endParaRPr lang="en-IN" sz="2800" dirty="0">
                  <a:solidFill>
                    <a:srgbClr val="002060"/>
                  </a:solidFill>
                </a:endParaRPr>
              </a:p>
            </p:txBody>
          </p:sp>
        </mc:Choice>
        <mc:Fallback xmlns="">
          <p:sp>
            <p:nvSpPr>
              <p:cNvPr id="18" name="TextBox 17">
                <a:extLst>
                  <a:ext uri="{FF2B5EF4-FFF2-40B4-BE49-F238E27FC236}">
                    <a16:creationId xmlns:a16="http://schemas.microsoft.com/office/drawing/2014/main" id="{154504F7-FC43-4FA2-BF9F-B63D61C124A0}"/>
                  </a:ext>
                </a:extLst>
              </p:cNvPr>
              <p:cNvSpPr txBox="1">
                <a:spLocks noRot="1" noChangeAspect="1" noMove="1" noResize="1" noEditPoints="1" noAdjustHandles="1" noChangeArrowheads="1" noChangeShapeType="1" noTextEdit="1"/>
              </p:cNvSpPr>
              <p:nvPr/>
            </p:nvSpPr>
            <p:spPr>
              <a:xfrm>
                <a:off x="5447783" y="2999959"/>
                <a:ext cx="584202"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1A1E5A5-2539-445D-804D-A9F46B772020}"/>
                  </a:ext>
                </a:extLst>
              </p:cNvPr>
              <p:cNvSpPr txBox="1"/>
              <p:nvPr/>
            </p:nvSpPr>
            <p:spPr>
              <a:xfrm>
                <a:off x="6031985"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5,</m:t>
                      </m:r>
                    </m:oMath>
                  </m:oMathPara>
                </a14:m>
                <a:endParaRPr lang="en-IN" sz="2800" dirty="0">
                  <a:solidFill>
                    <a:srgbClr val="002060"/>
                  </a:solidFill>
                </a:endParaRPr>
              </a:p>
            </p:txBody>
          </p:sp>
        </mc:Choice>
        <mc:Fallback xmlns="">
          <p:sp>
            <p:nvSpPr>
              <p:cNvPr id="19" name="TextBox 18">
                <a:extLst>
                  <a:ext uri="{FF2B5EF4-FFF2-40B4-BE49-F238E27FC236}">
                    <a16:creationId xmlns:a16="http://schemas.microsoft.com/office/drawing/2014/main" id="{C1A1E5A5-2539-445D-804D-A9F46B772020}"/>
                  </a:ext>
                </a:extLst>
              </p:cNvPr>
              <p:cNvSpPr txBox="1">
                <a:spLocks noRot="1" noChangeAspect="1" noMove="1" noResize="1" noEditPoints="1" noAdjustHandles="1" noChangeArrowheads="1" noChangeShapeType="1" noTextEdit="1"/>
              </p:cNvSpPr>
              <p:nvPr/>
            </p:nvSpPr>
            <p:spPr>
              <a:xfrm>
                <a:off x="6031985" y="2999959"/>
                <a:ext cx="584202"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5AA0025-D177-4470-AFFA-C255DCFCE45A}"/>
                  </a:ext>
                </a:extLst>
              </p:cNvPr>
              <p:cNvSpPr txBox="1"/>
              <p:nvPr/>
            </p:nvSpPr>
            <p:spPr>
              <a:xfrm>
                <a:off x="6616187"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8,</m:t>
                      </m:r>
                    </m:oMath>
                  </m:oMathPara>
                </a14:m>
                <a:endParaRPr lang="en-IN" sz="2800" dirty="0">
                  <a:solidFill>
                    <a:srgbClr val="002060"/>
                  </a:solidFill>
                </a:endParaRPr>
              </a:p>
            </p:txBody>
          </p:sp>
        </mc:Choice>
        <mc:Fallback xmlns="">
          <p:sp>
            <p:nvSpPr>
              <p:cNvPr id="20" name="TextBox 19">
                <a:extLst>
                  <a:ext uri="{FF2B5EF4-FFF2-40B4-BE49-F238E27FC236}">
                    <a16:creationId xmlns:a16="http://schemas.microsoft.com/office/drawing/2014/main" id="{E5AA0025-D177-4470-AFFA-C255DCFCE45A}"/>
                  </a:ext>
                </a:extLst>
              </p:cNvPr>
              <p:cNvSpPr txBox="1">
                <a:spLocks noRot="1" noChangeAspect="1" noMove="1" noResize="1" noEditPoints="1" noAdjustHandles="1" noChangeArrowheads="1" noChangeShapeType="1" noTextEdit="1"/>
              </p:cNvSpPr>
              <p:nvPr/>
            </p:nvSpPr>
            <p:spPr>
              <a:xfrm>
                <a:off x="6616187" y="2999959"/>
                <a:ext cx="584202"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7846D9E-55EB-43D0-BA11-15672AA65885}"/>
                  </a:ext>
                </a:extLst>
              </p:cNvPr>
              <p:cNvSpPr txBox="1"/>
              <p:nvPr/>
            </p:nvSpPr>
            <p:spPr>
              <a:xfrm>
                <a:off x="7200389"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13,</m:t>
                      </m:r>
                    </m:oMath>
                  </m:oMathPara>
                </a14:m>
                <a:endParaRPr lang="en-IN" sz="2800" dirty="0">
                  <a:solidFill>
                    <a:srgbClr val="002060"/>
                  </a:solidFill>
                </a:endParaRPr>
              </a:p>
            </p:txBody>
          </p:sp>
        </mc:Choice>
        <mc:Fallback xmlns="">
          <p:sp>
            <p:nvSpPr>
              <p:cNvPr id="21" name="TextBox 20">
                <a:extLst>
                  <a:ext uri="{FF2B5EF4-FFF2-40B4-BE49-F238E27FC236}">
                    <a16:creationId xmlns:a16="http://schemas.microsoft.com/office/drawing/2014/main" id="{A7846D9E-55EB-43D0-BA11-15672AA65885}"/>
                  </a:ext>
                </a:extLst>
              </p:cNvPr>
              <p:cNvSpPr txBox="1">
                <a:spLocks noRot="1" noChangeAspect="1" noMove="1" noResize="1" noEditPoints="1" noAdjustHandles="1" noChangeArrowheads="1" noChangeShapeType="1" noTextEdit="1"/>
              </p:cNvSpPr>
              <p:nvPr/>
            </p:nvSpPr>
            <p:spPr>
              <a:xfrm>
                <a:off x="7200389" y="2999959"/>
                <a:ext cx="584202"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DA80AF-86B0-467B-B094-88BE734100D5}"/>
                  </a:ext>
                </a:extLst>
              </p:cNvPr>
              <p:cNvSpPr txBox="1"/>
              <p:nvPr/>
            </p:nvSpPr>
            <p:spPr>
              <a:xfrm>
                <a:off x="7891271"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21,</m:t>
                      </m:r>
                    </m:oMath>
                  </m:oMathPara>
                </a14:m>
                <a:endParaRPr lang="en-IN" sz="2800" dirty="0">
                  <a:solidFill>
                    <a:srgbClr val="002060"/>
                  </a:solidFill>
                </a:endParaRPr>
              </a:p>
            </p:txBody>
          </p:sp>
        </mc:Choice>
        <mc:Fallback xmlns="">
          <p:sp>
            <p:nvSpPr>
              <p:cNvPr id="22" name="TextBox 21">
                <a:extLst>
                  <a:ext uri="{FF2B5EF4-FFF2-40B4-BE49-F238E27FC236}">
                    <a16:creationId xmlns:a16="http://schemas.microsoft.com/office/drawing/2014/main" id="{EEDA80AF-86B0-467B-B094-88BE734100D5}"/>
                  </a:ext>
                </a:extLst>
              </p:cNvPr>
              <p:cNvSpPr txBox="1">
                <a:spLocks noRot="1" noChangeAspect="1" noMove="1" noResize="1" noEditPoints="1" noAdjustHandles="1" noChangeArrowheads="1" noChangeShapeType="1" noTextEdit="1"/>
              </p:cNvSpPr>
              <p:nvPr/>
            </p:nvSpPr>
            <p:spPr>
              <a:xfrm>
                <a:off x="7891271" y="2999959"/>
                <a:ext cx="584202" cy="52322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DAD164A-F485-4DC9-A0C6-7224861C2351}"/>
                  </a:ext>
                </a:extLst>
              </p:cNvPr>
              <p:cNvSpPr txBox="1"/>
              <p:nvPr/>
            </p:nvSpPr>
            <p:spPr>
              <a:xfrm>
                <a:off x="4040070" y="3675323"/>
                <a:ext cx="451944" cy="40011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FF0000"/>
                          </a:solidFill>
                          <a:latin typeface="Cambria Math" panose="02040503050406030204" pitchFamily="18" charset="0"/>
                        </a:rPr>
                        <m:t>+</m:t>
                      </m:r>
                    </m:oMath>
                  </m:oMathPara>
                </a14:m>
                <a:endParaRPr lang="en-IN" sz="2000" b="1" dirty="0">
                  <a:solidFill>
                    <a:srgbClr val="002060"/>
                  </a:solidFill>
                </a:endParaRPr>
              </a:p>
            </p:txBody>
          </p:sp>
        </mc:Choice>
        <mc:Fallback xmlns="">
          <p:sp>
            <p:nvSpPr>
              <p:cNvPr id="23" name="TextBox 22">
                <a:extLst>
                  <a:ext uri="{FF2B5EF4-FFF2-40B4-BE49-F238E27FC236}">
                    <a16:creationId xmlns:a16="http://schemas.microsoft.com/office/drawing/2014/main" id="{EDAD164A-F485-4DC9-A0C6-7224861C2351}"/>
                  </a:ext>
                </a:extLst>
              </p:cNvPr>
              <p:cNvSpPr txBox="1">
                <a:spLocks noRot="1" noChangeAspect="1" noMove="1" noResize="1" noEditPoints="1" noAdjustHandles="1" noChangeArrowheads="1" noChangeShapeType="1" noTextEdit="1"/>
              </p:cNvSpPr>
              <p:nvPr/>
            </p:nvSpPr>
            <p:spPr>
              <a:xfrm>
                <a:off x="4040070" y="3675323"/>
                <a:ext cx="451944" cy="400110"/>
              </a:xfrm>
              <a:prstGeom prst="rect">
                <a:avLst/>
              </a:prstGeom>
              <a:blipFill>
                <a:blip r:embed="rId12"/>
                <a:stretch>
                  <a:fillRect/>
                </a:stretch>
              </a:blipFill>
            </p:spPr>
            <p:txBody>
              <a:bodyPr/>
              <a:lstStyle/>
              <a:p>
                <a:r>
                  <a:rPr lang="en-IN">
                    <a:noFill/>
                  </a:rPr>
                  <a:t> </a:t>
                </a:r>
              </a:p>
            </p:txBody>
          </p:sp>
        </mc:Fallback>
      </mc:AlternateContent>
      <p:sp>
        <p:nvSpPr>
          <p:cNvPr id="25" name="Left Brace 24">
            <a:extLst>
              <a:ext uri="{FF2B5EF4-FFF2-40B4-BE49-F238E27FC236}">
                <a16:creationId xmlns:a16="http://schemas.microsoft.com/office/drawing/2014/main" id="{0D0CE9F0-E0DB-42CF-8400-1D9C0872BB58}"/>
              </a:ext>
            </a:extLst>
          </p:cNvPr>
          <p:cNvSpPr/>
          <p:nvPr/>
        </p:nvSpPr>
        <p:spPr>
          <a:xfrm rot="16200000">
            <a:off x="4158968" y="3270712"/>
            <a:ext cx="200809" cy="558292"/>
          </a:xfrm>
          <a:prstGeom prst="leftBrace">
            <a:avLst>
              <a:gd name="adj1" fmla="val 92854"/>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6" name="Left Brace 25">
            <a:extLst>
              <a:ext uri="{FF2B5EF4-FFF2-40B4-BE49-F238E27FC236}">
                <a16:creationId xmlns:a16="http://schemas.microsoft.com/office/drawing/2014/main" id="{F1B33717-82BC-4D67-BFF0-42090C254FFF}"/>
              </a:ext>
            </a:extLst>
          </p:cNvPr>
          <p:cNvSpPr/>
          <p:nvPr/>
        </p:nvSpPr>
        <p:spPr>
          <a:xfrm rot="16200000">
            <a:off x="4739790" y="3275112"/>
            <a:ext cx="200809" cy="558292"/>
          </a:xfrm>
          <a:prstGeom prst="leftBrace">
            <a:avLst>
              <a:gd name="adj1" fmla="val 92854"/>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56EC9DF-A6FF-4761-B11F-622800B83E0C}"/>
                  </a:ext>
                </a:extLst>
              </p:cNvPr>
              <p:cNvSpPr txBox="1"/>
              <p:nvPr/>
            </p:nvSpPr>
            <p:spPr>
              <a:xfrm>
                <a:off x="4621383" y="3675323"/>
                <a:ext cx="451944" cy="40011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FF0000"/>
                          </a:solidFill>
                          <a:latin typeface="Cambria Math" panose="02040503050406030204" pitchFamily="18" charset="0"/>
                        </a:rPr>
                        <m:t>+</m:t>
                      </m:r>
                    </m:oMath>
                  </m:oMathPara>
                </a14:m>
                <a:endParaRPr lang="en-IN" sz="2000" b="1" dirty="0">
                  <a:solidFill>
                    <a:srgbClr val="002060"/>
                  </a:solidFill>
                </a:endParaRPr>
              </a:p>
            </p:txBody>
          </p:sp>
        </mc:Choice>
        <mc:Fallback xmlns="">
          <p:sp>
            <p:nvSpPr>
              <p:cNvPr id="27" name="TextBox 26">
                <a:extLst>
                  <a:ext uri="{FF2B5EF4-FFF2-40B4-BE49-F238E27FC236}">
                    <a16:creationId xmlns:a16="http://schemas.microsoft.com/office/drawing/2014/main" id="{956EC9DF-A6FF-4761-B11F-622800B83E0C}"/>
                  </a:ext>
                </a:extLst>
              </p:cNvPr>
              <p:cNvSpPr txBox="1">
                <a:spLocks noRot="1" noChangeAspect="1" noMove="1" noResize="1" noEditPoints="1" noAdjustHandles="1" noChangeArrowheads="1" noChangeShapeType="1" noTextEdit="1"/>
              </p:cNvSpPr>
              <p:nvPr/>
            </p:nvSpPr>
            <p:spPr>
              <a:xfrm>
                <a:off x="4621383" y="3675323"/>
                <a:ext cx="451944" cy="40011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2E6799D-F38C-49C2-BE1C-69703575EFFC}"/>
                  </a:ext>
                </a:extLst>
              </p:cNvPr>
              <p:cNvSpPr txBox="1"/>
              <p:nvPr/>
            </p:nvSpPr>
            <p:spPr>
              <a:xfrm>
                <a:off x="5202696" y="3675323"/>
                <a:ext cx="451944" cy="40011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FF0000"/>
                          </a:solidFill>
                          <a:latin typeface="Cambria Math" panose="02040503050406030204" pitchFamily="18" charset="0"/>
                        </a:rPr>
                        <m:t>+</m:t>
                      </m:r>
                    </m:oMath>
                  </m:oMathPara>
                </a14:m>
                <a:endParaRPr lang="en-IN" sz="2000" b="1" dirty="0">
                  <a:solidFill>
                    <a:srgbClr val="002060"/>
                  </a:solidFill>
                </a:endParaRPr>
              </a:p>
            </p:txBody>
          </p:sp>
        </mc:Choice>
        <mc:Fallback xmlns="">
          <p:sp>
            <p:nvSpPr>
              <p:cNvPr id="28" name="TextBox 27">
                <a:extLst>
                  <a:ext uri="{FF2B5EF4-FFF2-40B4-BE49-F238E27FC236}">
                    <a16:creationId xmlns:a16="http://schemas.microsoft.com/office/drawing/2014/main" id="{82E6799D-F38C-49C2-BE1C-69703575EFFC}"/>
                  </a:ext>
                </a:extLst>
              </p:cNvPr>
              <p:cNvSpPr txBox="1">
                <a:spLocks noRot="1" noChangeAspect="1" noMove="1" noResize="1" noEditPoints="1" noAdjustHandles="1" noChangeArrowheads="1" noChangeShapeType="1" noTextEdit="1"/>
              </p:cNvSpPr>
              <p:nvPr/>
            </p:nvSpPr>
            <p:spPr>
              <a:xfrm>
                <a:off x="5202696" y="3675323"/>
                <a:ext cx="451944" cy="400110"/>
              </a:xfrm>
              <a:prstGeom prst="rect">
                <a:avLst/>
              </a:prstGeom>
              <a:blipFill>
                <a:blip r:embed="rId14"/>
                <a:stretch>
                  <a:fillRect/>
                </a:stretch>
              </a:blipFill>
            </p:spPr>
            <p:txBody>
              <a:bodyPr/>
              <a:lstStyle/>
              <a:p>
                <a:r>
                  <a:rPr lang="en-IN">
                    <a:noFill/>
                  </a:rPr>
                  <a:t> </a:t>
                </a:r>
              </a:p>
            </p:txBody>
          </p:sp>
        </mc:Fallback>
      </mc:AlternateContent>
      <p:sp>
        <p:nvSpPr>
          <p:cNvPr id="29" name="Left Brace 28">
            <a:extLst>
              <a:ext uri="{FF2B5EF4-FFF2-40B4-BE49-F238E27FC236}">
                <a16:creationId xmlns:a16="http://schemas.microsoft.com/office/drawing/2014/main" id="{C94C38A3-59D3-4566-B346-31CF8EFDE3E7}"/>
              </a:ext>
            </a:extLst>
          </p:cNvPr>
          <p:cNvSpPr/>
          <p:nvPr/>
        </p:nvSpPr>
        <p:spPr>
          <a:xfrm rot="16200000">
            <a:off x="5320612" y="3270712"/>
            <a:ext cx="200809" cy="558292"/>
          </a:xfrm>
          <a:prstGeom prst="leftBrace">
            <a:avLst>
              <a:gd name="adj1" fmla="val 92854"/>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0" name="Left Brace 29">
            <a:extLst>
              <a:ext uri="{FF2B5EF4-FFF2-40B4-BE49-F238E27FC236}">
                <a16:creationId xmlns:a16="http://schemas.microsoft.com/office/drawing/2014/main" id="{9E235AF2-7AFB-45AB-A658-22D55F623A29}"/>
              </a:ext>
            </a:extLst>
          </p:cNvPr>
          <p:cNvSpPr/>
          <p:nvPr/>
        </p:nvSpPr>
        <p:spPr>
          <a:xfrm rot="16200000">
            <a:off x="5901433" y="3275112"/>
            <a:ext cx="200809" cy="558292"/>
          </a:xfrm>
          <a:prstGeom prst="leftBrace">
            <a:avLst>
              <a:gd name="adj1" fmla="val 92854"/>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FBEE4AA-B9E0-4684-B003-26A77E013D27}"/>
                  </a:ext>
                </a:extLst>
              </p:cNvPr>
              <p:cNvSpPr txBox="1"/>
              <p:nvPr/>
            </p:nvSpPr>
            <p:spPr>
              <a:xfrm>
                <a:off x="5784009" y="3675323"/>
                <a:ext cx="451944" cy="40011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FF0000"/>
                          </a:solidFill>
                          <a:latin typeface="Cambria Math" panose="02040503050406030204" pitchFamily="18" charset="0"/>
                        </a:rPr>
                        <m:t>+</m:t>
                      </m:r>
                    </m:oMath>
                  </m:oMathPara>
                </a14:m>
                <a:endParaRPr lang="en-IN" sz="2000" b="1" dirty="0">
                  <a:solidFill>
                    <a:srgbClr val="002060"/>
                  </a:solidFill>
                </a:endParaRPr>
              </a:p>
            </p:txBody>
          </p:sp>
        </mc:Choice>
        <mc:Fallback xmlns="">
          <p:sp>
            <p:nvSpPr>
              <p:cNvPr id="31" name="TextBox 30">
                <a:extLst>
                  <a:ext uri="{FF2B5EF4-FFF2-40B4-BE49-F238E27FC236}">
                    <a16:creationId xmlns:a16="http://schemas.microsoft.com/office/drawing/2014/main" id="{EFBEE4AA-B9E0-4684-B003-26A77E013D27}"/>
                  </a:ext>
                </a:extLst>
              </p:cNvPr>
              <p:cNvSpPr txBox="1">
                <a:spLocks noRot="1" noChangeAspect="1" noMove="1" noResize="1" noEditPoints="1" noAdjustHandles="1" noChangeArrowheads="1" noChangeShapeType="1" noTextEdit="1"/>
              </p:cNvSpPr>
              <p:nvPr/>
            </p:nvSpPr>
            <p:spPr>
              <a:xfrm>
                <a:off x="5784009" y="3675323"/>
                <a:ext cx="451944" cy="40011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2AD526D-3357-48EE-8939-A7A74198F0F5}"/>
                  </a:ext>
                </a:extLst>
              </p:cNvPr>
              <p:cNvSpPr txBox="1"/>
              <p:nvPr/>
            </p:nvSpPr>
            <p:spPr>
              <a:xfrm>
                <a:off x="8496824" y="2999959"/>
                <a:ext cx="584202" cy="523220"/>
              </a:xfrm>
              <a:prstGeom prst="rect">
                <a:avLst/>
              </a:prstGeom>
              <a:no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IN" sz="2800" b="0" i="0" smtClean="0">
                          <a:solidFill>
                            <a:srgbClr val="002060"/>
                          </a:solidFill>
                          <a:latin typeface="Cambria Math" panose="02040503050406030204" pitchFamily="18" charset="0"/>
                        </a:rPr>
                        <m:t>…</m:t>
                      </m:r>
                    </m:oMath>
                  </m:oMathPara>
                </a14:m>
                <a:endParaRPr lang="en-IN" sz="2800" dirty="0">
                  <a:solidFill>
                    <a:srgbClr val="002060"/>
                  </a:solidFill>
                </a:endParaRPr>
              </a:p>
            </p:txBody>
          </p:sp>
        </mc:Choice>
        <mc:Fallback xmlns="">
          <p:sp>
            <p:nvSpPr>
              <p:cNvPr id="32" name="TextBox 31">
                <a:extLst>
                  <a:ext uri="{FF2B5EF4-FFF2-40B4-BE49-F238E27FC236}">
                    <a16:creationId xmlns:a16="http://schemas.microsoft.com/office/drawing/2014/main" id="{42AD526D-3357-48EE-8939-A7A74198F0F5}"/>
                  </a:ext>
                </a:extLst>
              </p:cNvPr>
              <p:cNvSpPr txBox="1">
                <a:spLocks noRot="1" noChangeAspect="1" noMove="1" noResize="1" noEditPoints="1" noAdjustHandles="1" noChangeArrowheads="1" noChangeShapeType="1" noTextEdit="1"/>
              </p:cNvSpPr>
              <p:nvPr/>
            </p:nvSpPr>
            <p:spPr>
              <a:xfrm>
                <a:off x="8496824" y="2999959"/>
                <a:ext cx="584202" cy="523220"/>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Content Placeholder 3">
                <a:extLst>
                  <a:ext uri="{FF2B5EF4-FFF2-40B4-BE49-F238E27FC236}">
                    <a16:creationId xmlns:a16="http://schemas.microsoft.com/office/drawing/2014/main" id="{B1E2EB92-659B-4A19-96EB-61822BACCF99}"/>
                  </a:ext>
                </a:extLst>
              </p:cNvPr>
              <p:cNvSpPr txBox="1">
                <a:spLocks/>
              </p:cNvSpPr>
              <p:nvPr/>
            </p:nvSpPr>
            <p:spPr>
              <a:xfrm>
                <a:off x="131180" y="4457147"/>
                <a:ext cx="5348949" cy="534335"/>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So, If we take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F</m:t>
                        </m:r>
                      </m:e>
                      <m:sub>
                        <m:r>
                          <a:rPr lang="en-IN" b="0" i="0" smtClean="0">
                            <a:latin typeface="Cambria Math" panose="02040503050406030204" pitchFamily="18" charset="0"/>
                          </a:rPr>
                          <m:t>0</m:t>
                        </m:r>
                      </m:sub>
                    </m:sSub>
                    <m:r>
                      <a:rPr lang="en-IN" b="0" i="0" smtClean="0">
                        <a:latin typeface="Cambria Math" panose="02040503050406030204" pitchFamily="18" charset="0"/>
                      </a:rPr>
                      <m:t>=0</m:t>
                    </m:r>
                  </m:oMath>
                </a14:m>
                <a:r>
                  <a:rPr lang="en-US" dirty="0"/>
                  <a:t> and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F</m:t>
                        </m:r>
                      </m:e>
                      <m:sub>
                        <m:r>
                          <a:rPr lang="en-IN" b="0" i="0" smtClean="0">
                            <a:latin typeface="Cambria Math" panose="02040503050406030204" pitchFamily="18" charset="0"/>
                          </a:rPr>
                          <m:t>1</m:t>
                        </m:r>
                      </m:sub>
                    </m:sSub>
                    <m:r>
                      <a:rPr lang="en-IN">
                        <a:latin typeface="Cambria Math" panose="02040503050406030204" pitchFamily="18" charset="0"/>
                      </a:rPr>
                      <m:t>=</m:t>
                    </m:r>
                    <m:r>
                      <a:rPr lang="en-IN" b="0" i="0" smtClean="0">
                        <a:latin typeface="Cambria Math" panose="02040503050406030204" pitchFamily="18" charset="0"/>
                      </a:rPr>
                      <m:t>1</m:t>
                    </m:r>
                  </m:oMath>
                </a14:m>
                <a:r>
                  <a:rPr lang="en-US" dirty="0"/>
                  <a:t>.</a:t>
                </a:r>
              </a:p>
            </p:txBody>
          </p:sp>
        </mc:Choice>
        <mc:Fallback xmlns="">
          <p:sp>
            <p:nvSpPr>
              <p:cNvPr id="34" name="Content Placeholder 3">
                <a:extLst>
                  <a:ext uri="{FF2B5EF4-FFF2-40B4-BE49-F238E27FC236}">
                    <a16:creationId xmlns:a16="http://schemas.microsoft.com/office/drawing/2014/main" id="{B1E2EB92-659B-4A19-96EB-61822BACCF99}"/>
                  </a:ext>
                </a:extLst>
              </p:cNvPr>
              <p:cNvSpPr txBox="1">
                <a:spLocks noRot="1" noChangeAspect="1" noMove="1" noResize="1" noEditPoints="1" noAdjustHandles="1" noChangeArrowheads="1" noChangeShapeType="1" noTextEdit="1"/>
              </p:cNvSpPr>
              <p:nvPr/>
            </p:nvSpPr>
            <p:spPr>
              <a:xfrm>
                <a:off x="131180" y="4457147"/>
                <a:ext cx="5348949" cy="534335"/>
              </a:xfrm>
              <a:prstGeom prst="rect">
                <a:avLst/>
              </a:prstGeom>
              <a:blipFill>
                <a:blip r:embed="rId17"/>
                <a:stretch>
                  <a:fillRect l="-2166" t="-10227" b="-295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Content Placeholder 3">
                <a:extLst>
                  <a:ext uri="{FF2B5EF4-FFF2-40B4-BE49-F238E27FC236}">
                    <a16:creationId xmlns:a16="http://schemas.microsoft.com/office/drawing/2014/main" id="{F4B1F585-620B-4B89-8B4D-437043B707BC}"/>
                  </a:ext>
                </a:extLst>
              </p:cNvPr>
              <p:cNvSpPr txBox="1">
                <a:spLocks/>
              </p:cNvSpPr>
              <p:nvPr/>
            </p:nvSpPr>
            <p:spPr>
              <a:xfrm>
                <a:off x="399048" y="5120146"/>
                <a:ext cx="549220" cy="515358"/>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F</m:t>
                          </m:r>
                        </m:e>
                        <m:sub>
                          <m:r>
                            <a:rPr lang="en-IN" b="0" i="0" smtClean="0">
                              <a:latin typeface="Cambria Math" panose="02040503050406030204" pitchFamily="18" charset="0"/>
                            </a:rPr>
                            <m:t>2</m:t>
                          </m:r>
                        </m:sub>
                      </m:sSub>
                    </m:oMath>
                  </m:oMathPara>
                </a14:m>
                <a:endParaRPr lang="en-US" dirty="0"/>
              </a:p>
            </p:txBody>
          </p:sp>
        </mc:Choice>
        <mc:Fallback xmlns="">
          <p:sp>
            <p:nvSpPr>
              <p:cNvPr id="35" name="Content Placeholder 3">
                <a:extLst>
                  <a:ext uri="{FF2B5EF4-FFF2-40B4-BE49-F238E27FC236}">
                    <a16:creationId xmlns:a16="http://schemas.microsoft.com/office/drawing/2014/main" id="{F4B1F585-620B-4B89-8B4D-437043B707BC}"/>
                  </a:ext>
                </a:extLst>
              </p:cNvPr>
              <p:cNvSpPr txBox="1">
                <a:spLocks noRot="1" noChangeAspect="1" noMove="1" noResize="1" noEditPoints="1" noAdjustHandles="1" noChangeArrowheads="1" noChangeShapeType="1" noTextEdit="1"/>
              </p:cNvSpPr>
              <p:nvPr/>
            </p:nvSpPr>
            <p:spPr>
              <a:xfrm>
                <a:off x="399048" y="5120146"/>
                <a:ext cx="549220" cy="515358"/>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Content Placeholder 3">
                <a:extLst>
                  <a:ext uri="{FF2B5EF4-FFF2-40B4-BE49-F238E27FC236}">
                    <a16:creationId xmlns:a16="http://schemas.microsoft.com/office/drawing/2014/main" id="{8C7617D5-009E-4D4D-BD2C-4F578C90DE29}"/>
                  </a:ext>
                </a:extLst>
              </p:cNvPr>
              <p:cNvSpPr txBox="1">
                <a:spLocks/>
              </p:cNvSpPr>
              <p:nvPr/>
            </p:nvSpPr>
            <p:spPr>
              <a:xfrm>
                <a:off x="4672099" y="5146570"/>
                <a:ext cx="549220" cy="515358"/>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F</m:t>
                          </m:r>
                        </m:e>
                        <m:sub>
                          <m:r>
                            <a:rPr lang="en-IN" b="0" i="0" smtClean="0">
                              <a:latin typeface="Cambria Math" panose="02040503050406030204" pitchFamily="18" charset="0"/>
                            </a:rPr>
                            <m:t>3</m:t>
                          </m:r>
                        </m:sub>
                      </m:sSub>
                    </m:oMath>
                  </m:oMathPara>
                </a14:m>
                <a:endParaRPr lang="en-IN" b="0" dirty="0"/>
              </a:p>
            </p:txBody>
          </p:sp>
        </mc:Choice>
        <mc:Fallback xmlns="">
          <p:sp>
            <p:nvSpPr>
              <p:cNvPr id="36" name="Content Placeholder 3">
                <a:extLst>
                  <a:ext uri="{FF2B5EF4-FFF2-40B4-BE49-F238E27FC236}">
                    <a16:creationId xmlns:a16="http://schemas.microsoft.com/office/drawing/2014/main" id="{8C7617D5-009E-4D4D-BD2C-4F578C90DE29}"/>
                  </a:ext>
                </a:extLst>
              </p:cNvPr>
              <p:cNvSpPr txBox="1">
                <a:spLocks noRot="1" noChangeAspect="1" noMove="1" noResize="1" noEditPoints="1" noAdjustHandles="1" noChangeArrowheads="1" noChangeShapeType="1" noTextEdit="1"/>
              </p:cNvSpPr>
              <p:nvPr/>
            </p:nvSpPr>
            <p:spPr>
              <a:xfrm>
                <a:off x="4672099" y="5146570"/>
                <a:ext cx="549220" cy="515358"/>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Content Placeholder 3">
                <a:extLst>
                  <a:ext uri="{FF2B5EF4-FFF2-40B4-BE49-F238E27FC236}">
                    <a16:creationId xmlns:a16="http://schemas.microsoft.com/office/drawing/2014/main" id="{7A55B50C-38C2-4A12-877B-1316AEE60968}"/>
                  </a:ext>
                </a:extLst>
              </p:cNvPr>
              <p:cNvSpPr txBox="1">
                <a:spLocks/>
              </p:cNvSpPr>
              <p:nvPr/>
            </p:nvSpPr>
            <p:spPr>
              <a:xfrm>
                <a:off x="8788927" y="5120223"/>
                <a:ext cx="549220" cy="515358"/>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F</m:t>
                          </m:r>
                        </m:e>
                        <m:sub>
                          <m:r>
                            <a:rPr lang="en-IN" b="0" i="0" smtClean="0">
                              <a:latin typeface="Cambria Math" panose="02040503050406030204" pitchFamily="18" charset="0"/>
                            </a:rPr>
                            <m:t>4</m:t>
                          </m:r>
                        </m:sub>
                      </m:sSub>
                    </m:oMath>
                  </m:oMathPara>
                </a14:m>
                <a:endParaRPr lang="en-US" dirty="0"/>
              </a:p>
            </p:txBody>
          </p:sp>
        </mc:Choice>
        <mc:Fallback xmlns="">
          <p:sp>
            <p:nvSpPr>
              <p:cNvPr id="37" name="Content Placeholder 3">
                <a:extLst>
                  <a:ext uri="{FF2B5EF4-FFF2-40B4-BE49-F238E27FC236}">
                    <a16:creationId xmlns:a16="http://schemas.microsoft.com/office/drawing/2014/main" id="{7A55B50C-38C2-4A12-877B-1316AEE60968}"/>
                  </a:ext>
                </a:extLst>
              </p:cNvPr>
              <p:cNvSpPr txBox="1">
                <a:spLocks noRot="1" noChangeAspect="1" noMove="1" noResize="1" noEditPoints="1" noAdjustHandles="1" noChangeArrowheads="1" noChangeShapeType="1" noTextEdit="1"/>
              </p:cNvSpPr>
              <p:nvPr/>
            </p:nvSpPr>
            <p:spPr>
              <a:xfrm>
                <a:off x="8788927" y="5120223"/>
                <a:ext cx="549220" cy="515358"/>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Content Placeholder 3">
                <a:extLst>
                  <a:ext uri="{FF2B5EF4-FFF2-40B4-BE49-F238E27FC236}">
                    <a16:creationId xmlns:a16="http://schemas.microsoft.com/office/drawing/2014/main" id="{72AE4E4E-E6AD-46D6-9606-23DE9C5F1485}"/>
                  </a:ext>
                </a:extLst>
              </p:cNvPr>
              <p:cNvSpPr txBox="1">
                <a:spLocks/>
              </p:cNvSpPr>
              <p:nvPr/>
            </p:nvSpPr>
            <p:spPr>
              <a:xfrm>
                <a:off x="810684" y="5120146"/>
                <a:ext cx="1680633" cy="515358"/>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a:rPr lang="en-IN">
                              <a:latin typeface="Cambria Math" panose="02040503050406030204" pitchFamily="18" charset="0"/>
                            </a:rPr>
                            <m:t>0</m:t>
                          </m:r>
                        </m:sub>
                      </m:sSub>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a:rPr lang="en-IN">
                              <a:latin typeface="Cambria Math" panose="02040503050406030204" pitchFamily="18" charset="0"/>
                            </a:rPr>
                            <m:t>1</m:t>
                          </m:r>
                        </m:sub>
                      </m:sSub>
                    </m:oMath>
                  </m:oMathPara>
                </a14:m>
                <a:endParaRPr lang="en-US" dirty="0"/>
              </a:p>
            </p:txBody>
          </p:sp>
        </mc:Choice>
        <mc:Fallback xmlns="">
          <p:sp>
            <p:nvSpPr>
              <p:cNvPr id="33" name="Content Placeholder 3">
                <a:extLst>
                  <a:ext uri="{FF2B5EF4-FFF2-40B4-BE49-F238E27FC236}">
                    <a16:creationId xmlns:a16="http://schemas.microsoft.com/office/drawing/2014/main" id="{72AE4E4E-E6AD-46D6-9606-23DE9C5F1485}"/>
                  </a:ext>
                </a:extLst>
              </p:cNvPr>
              <p:cNvSpPr txBox="1">
                <a:spLocks noRot="1" noChangeAspect="1" noMove="1" noResize="1" noEditPoints="1" noAdjustHandles="1" noChangeArrowheads="1" noChangeShapeType="1" noTextEdit="1"/>
              </p:cNvSpPr>
              <p:nvPr/>
            </p:nvSpPr>
            <p:spPr>
              <a:xfrm>
                <a:off x="810684" y="5120146"/>
                <a:ext cx="1680633" cy="515358"/>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Content Placeholder 3">
                <a:extLst>
                  <a:ext uri="{FF2B5EF4-FFF2-40B4-BE49-F238E27FC236}">
                    <a16:creationId xmlns:a16="http://schemas.microsoft.com/office/drawing/2014/main" id="{A4458D76-067B-494C-9AFB-E48AC0DA3B2F}"/>
                  </a:ext>
                </a:extLst>
              </p:cNvPr>
              <p:cNvSpPr txBox="1">
                <a:spLocks/>
              </p:cNvSpPr>
              <p:nvPr/>
            </p:nvSpPr>
            <p:spPr>
              <a:xfrm>
                <a:off x="2379097" y="5120146"/>
                <a:ext cx="747183" cy="515358"/>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r>
                        <a:rPr lang="en-IN" smtClean="0">
                          <a:latin typeface="Cambria Math" panose="02040503050406030204" pitchFamily="18" charset="0"/>
                        </a:rPr>
                        <m:t>=</m:t>
                      </m:r>
                      <m:r>
                        <a:rPr lang="en-IN" b="0" i="1" smtClean="0">
                          <a:latin typeface="Cambria Math" panose="02040503050406030204" pitchFamily="18" charset="0"/>
                        </a:rPr>
                        <m:t>1</m:t>
                      </m:r>
                    </m:oMath>
                  </m:oMathPara>
                </a14:m>
                <a:endParaRPr lang="en-US" dirty="0"/>
              </a:p>
            </p:txBody>
          </p:sp>
        </mc:Choice>
        <mc:Fallback xmlns="">
          <p:sp>
            <p:nvSpPr>
              <p:cNvPr id="38" name="Content Placeholder 3">
                <a:extLst>
                  <a:ext uri="{FF2B5EF4-FFF2-40B4-BE49-F238E27FC236}">
                    <a16:creationId xmlns:a16="http://schemas.microsoft.com/office/drawing/2014/main" id="{A4458D76-067B-494C-9AFB-E48AC0DA3B2F}"/>
                  </a:ext>
                </a:extLst>
              </p:cNvPr>
              <p:cNvSpPr txBox="1">
                <a:spLocks noRot="1" noChangeAspect="1" noMove="1" noResize="1" noEditPoints="1" noAdjustHandles="1" noChangeArrowheads="1" noChangeShapeType="1" noTextEdit="1"/>
              </p:cNvSpPr>
              <p:nvPr/>
            </p:nvSpPr>
            <p:spPr>
              <a:xfrm>
                <a:off x="2379097" y="5120146"/>
                <a:ext cx="747183" cy="515358"/>
              </a:xfrm>
              <a:prstGeom prst="rect">
                <a:avLst/>
              </a:prstGeom>
              <a:blipFill>
                <a:blip r:embed="rId2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Content Placeholder 3">
                <a:extLst>
                  <a:ext uri="{FF2B5EF4-FFF2-40B4-BE49-F238E27FC236}">
                    <a16:creationId xmlns:a16="http://schemas.microsoft.com/office/drawing/2014/main" id="{7F28EA88-49BB-43F5-B28D-059A6C053859}"/>
                  </a:ext>
                </a:extLst>
              </p:cNvPr>
              <p:cNvSpPr txBox="1">
                <a:spLocks/>
              </p:cNvSpPr>
              <p:nvPr/>
            </p:nvSpPr>
            <p:spPr>
              <a:xfrm>
                <a:off x="5098827" y="5120146"/>
                <a:ext cx="1680633" cy="515358"/>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r>
                        <a:rPr lang="en-IN"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a:rPr lang="en-IN" b="0" i="0" smtClean="0">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a:rPr lang="en-IN" b="0" i="0" smtClean="0">
                              <a:latin typeface="Cambria Math" panose="02040503050406030204" pitchFamily="18" charset="0"/>
                            </a:rPr>
                            <m:t>2</m:t>
                          </m:r>
                        </m:sub>
                      </m:sSub>
                    </m:oMath>
                  </m:oMathPara>
                </a14:m>
                <a:endParaRPr lang="en-US" dirty="0"/>
              </a:p>
            </p:txBody>
          </p:sp>
        </mc:Choice>
        <mc:Fallback xmlns="">
          <p:sp>
            <p:nvSpPr>
              <p:cNvPr id="39" name="Content Placeholder 3">
                <a:extLst>
                  <a:ext uri="{FF2B5EF4-FFF2-40B4-BE49-F238E27FC236}">
                    <a16:creationId xmlns:a16="http://schemas.microsoft.com/office/drawing/2014/main" id="{7F28EA88-49BB-43F5-B28D-059A6C053859}"/>
                  </a:ext>
                </a:extLst>
              </p:cNvPr>
              <p:cNvSpPr txBox="1">
                <a:spLocks noRot="1" noChangeAspect="1" noMove="1" noResize="1" noEditPoints="1" noAdjustHandles="1" noChangeArrowheads="1" noChangeShapeType="1" noTextEdit="1"/>
              </p:cNvSpPr>
              <p:nvPr/>
            </p:nvSpPr>
            <p:spPr>
              <a:xfrm>
                <a:off x="5098827" y="5120146"/>
                <a:ext cx="1680633" cy="515358"/>
              </a:xfrm>
              <a:prstGeom prst="rect">
                <a:avLst/>
              </a:prstGeom>
              <a:blipFill>
                <a:blip r:embed="rId2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Content Placeholder 3">
                <a:extLst>
                  <a:ext uri="{FF2B5EF4-FFF2-40B4-BE49-F238E27FC236}">
                    <a16:creationId xmlns:a16="http://schemas.microsoft.com/office/drawing/2014/main" id="{FE8CE2E7-00F9-430F-BEA8-5B8C8863782E}"/>
                  </a:ext>
                </a:extLst>
              </p:cNvPr>
              <p:cNvSpPr txBox="1">
                <a:spLocks/>
              </p:cNvSpPr>
              <p:nvPr/>
            </p:nvSpPr>
            <p:spPr>
              <a:xfrm>
                <a:off x="6663419" y="5120146"/>
                <a:ext cx="747183" cy="515358"/>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r>
                        <a:rPr lang="en-IN" smtClean="0">
                          <a:latin typeface="Cambria Math" panose="02040503050406030204" pitchFamily="18" charset="0"/>
                        </a:rPr>
                        <m:t>=</m:t>
                      </m:r>
                      <m:r>
                        <a:rPr lang="en-IN" b="0" i="1" smtClean="0">
                          <a:latin typeface="Cambria Math" panose="02040503050406030204" pitchFamily="18" charset="0"/>
                        </a:rPr>
                        <m:t>2</m:t>
                      </m:r>
                    </m:oMath>
                  </m:oMathPara>
                </a14:m>
                <a:endParaRPr lang="en-US" dirty="0"/>
              </a:p>
            </p:txBody>
          </p:sp>
        </mc:Choice>
        <mc:Fallback xmlns="">
          <p:sp>
            <p:nvSpPr>
              <p:cNvPr id="40" name="Content Placeholder 3">
                <a:extLst>
                  <a:ext uri="{FF2B5EF4-FFF2-40B4-BE49-F238E27FC236}">
                    <a16:creationId xmlns:a16="http://schemas.microsoft.com/office/drawing/2014/main" id="{FE8CE2E7-00F9-430F-BEA8-5B8C8863782E}"/>
                  </a:ext>
                </a:extLst>
              </p:cNvPr>
              <p:cNvSpPr txBox="1">
                <a:spLocks noRot="1" noChangeAspect="1" noMove="1" noResize="1" noEditPoints="1" noAdjustHandles="1" noChangeArrowheads="1" noChangeShapeType="1" noTextEdit="1"/>
              </p:cNvSpPr>
              <p:nvPr/>
            </p:nvSpPr>
            <p:spPr>
              <a:xfrm>
                <a:off x="6663419" y="5120146"/>
                <a:ext cx="747183" cy="515358"/>
              </a:xfrm>
              <a:prstGeom prst="rect">
                <a:avLst/>
              </a:prstGeom>
              <a:blipFill>
                <a:blip r:embed="rId2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Content Placeholder 3">
                <a:extLst>
                  <a:ext uri="{FF2B5EF4-FFF2-40B4-BE49-F238E27FC236}">
                    <a16:creationId xmlns:a16="http://schemas.microsoft.com/office/drawing/2014/main" id="{91BC4580-0C94-4B14-857F-C52D0CC75BF1}"/>
                  </a:ext>
                </a:extLst>
              </p:cNvPr>
              <p:cNvSpPr txBox="1">
                <a:spLocks/>
              </p:cNvSpPr>
              <p:nvPr/>
            </p:nvSpPr>
            <p:spPr>
              <a:xfrm>
                <a:off x="9197069" y="5120146"/>
                <a:ext cx="1781141" cy="515358"/>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r>
                        <a:rPr lang="en-IN"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a:rPr lang="en-IN" b="0" i="0" smtClean="0">
                              <a:latin typeface="Cambria Math" panose="02040503050406030204" pitchFamily="18" charset="0"/>
                            </a:rPr>
                            <m:t>2</m:t>
                          </m:r>
                        </m:sub>
                      </m:sSub>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a:rPr lang="en-IN" b="0" i="0" smtClean="0">
                              <a:latin typeface="Cambria Math" panose="02040503050406030204" pitchFamily="18" charset="0"/>
                            </a:rPr>
                            <m:t>3</m:t>
                          </m:r>
                        </m:sub>
                      </m:sSub>
                    </m:oMath>
                  </m:oMathPara>
                </a14:m>
                <a:endParaRPr lang="en-US" dirty="0"/>
              </a:p>
            </p:txBody>
          </p:sp>
        </mc:Choice>
        <mc:Fallback xmlns="">
          <p:sp>
            <p:nvSpPr>
              <p:cNvPr id="41" name="Content Placeholder 3">
                <a:extLst>
                  <a:ext uri="{FF2B5EF4-FFF2-40B4-BE49-F238E27FC236}">
                    <a16:creationId xmlns:a16="http://schemas.microsoft.com/office/drawing/2014/main" id="{91BC4580-0C94-4B14-857F-C52D0CC75BF1}"/>
                  </a:ext>
                </a:extLst>
              </p:cNvPr>
              <p:cNvSpPr txBox="1">
                <a:spLocks noRot="1" noChangeAspect="1" noMove="1" noResize="1" noEditPoints="1" noAdjustHandles="1" noChangeArrowheads="1" noChangeShapeType="1" noTextEdit="1"/>
              </p:cNvSpPr>
              <p:nvPr/>
            </p:nvSpPr>
            <p:spPr>
              <a:xfrm>
                <a:off x="9197069" y="5120146"/>
                <a:ext cx="1781141" cy="515358"/>
              </a:xfrm>
              <a:prstGeom prst="rect">
                <a:avLst/>
              </a:prstGeom>
              <a:blipFill>
                <a:blip r:embed="rId2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Content Placeholder 3">
                <a:extLst>
                  <a:ext uri="{FF2B5EF4-FFF2-40B4-BE49-F238E27FC236}">
                    <a16:creationId xmlns:a16="http://schemas.microsoft.com/office/drawing/2014/main" id="{F03459C5-8D0A-437D-AFD7-AF771B9130B7}"/>
                  </a:ext>
                </a:extLst>
              </p:cNvPr>
              <p:cNvSpPr txBox="1">
                <a:spLocks/>
              </p:cNvSpPr>
              <p:nvPr/>
            </p:nvSpPr>
            <p:spPr>
              <a:xfrm>
                <a:off x="10751022" y="5120146"/>
                <a:ext cx="747183" cy="515358"/>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r>
                        <a:rPr lang="en-IN" smtClean="0">
                          <a:latin typeface="Cambria Math" panose="02040503050406030204" pitchFamily="18" charset="0"/>
                        </a:rPr>
                        <m:t>=</m:t>
                      </m:r>
                      <m:r>
                        <a:rPr lang="en-IN" b="0" i="1" smtClean="0">
                          <a:latin typeface="Cambria Math" panose="02040503050406030204" pitchFamily="18" charset="0"/>
                        </a:rPr>
                        <m:t>3</m:t>
                      </m:r>
                    </m:oMath>
                  </m:oMathPara>
                </a14:m>
                <a:endParaRPr lang="en-US" dirty="0"/>
              </a:p>
            </p:txBody>
          </p:sp>
        </mc:Choice>
        <mc:Fallback xmlns="">
          <p:sp>
            <p:nvSpPr>
              <p:cNvPr id="42" name="Content Placeholder 3">
                <a:extLst>
                  <a:ext uri="{FF2B5EF4-FFF2-40B4-BE49-F238E27FC236}">
                    <a16:creationId xmlns:a16="http://schemas.microsoft.com/office/drawing/2014/main" id="{F03459C5-8D0A-437D-AFD7-AF771B9130B7}"/>
                  </a:ext>
                </a:extLst>
              </p:cNvPr>
              <p:cNvSpPr txBox="1">
                <a:spLocks noRot="1" noChangeAspect="1" noMove="1" noResize="1" noEditPoints="1" noAdjustHandles="1" noChangeArrowheads="1" noChangeShapeType="1" noTextEdit="1"/>
              </p:cNvSpPr>
              <p:nvPr/>
            </p:nvSpPr>
            <p:spPr>
              <a:xfrm>
                <a:off x="10751022" y="5120146"/>
                <a:ext cx="747183" cy="515358"/>
              </a:xfrm>
              <a:prstGeom prst="rect">
                <a:avLst/>
              </a:prstGeom>
              <a:blipFill>
                <a:blip r:embed="rId2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0041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500"/>
                                  </p:stCondLst>
                                  <p:childTnLst>
                                    <p:set>
                                      <p:cBhvr>
                                        <p:cTn id="69" dur="1" fill="hold">
                                          <p:stCondLst>
                                            <p:cond delay="0"/>
                                          </p:stCondLst>
                                        </p:cTn>
                                        <p:tgtEl>
                                          <p:spTgt spid="22"/>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50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3" grpId="0" animBg="1"/>
      <p:bldP spid="15" grpId="0"/>
      <p:bldP spid="16" grpId="0"/>
      <p:bldP spid="17" grpId="0"/>
      <p:bldP spid="18" grpId="0"/>
      <p:bldP spid="19" grpId="0"/>
      <p:bldP spid="20" grpId="0"/>
      <p:bldP spid="21" grpId="0"/>
      <p:bldP spid="22" grpId="0"/>
      <p:bldP spid="23" grpId="0"/>
      <p:bldP spid="25" grpId="0" animBg="1"/>
      <p:bldP spid="26" grpId="0" animBg="1"/>
      <p:bldP spid="27" grpId="0"/>
      <p:bldP spid="28" grpId="0"/>
      <p:bldP spid="29" grpId="0" animBg="1"/>
      <p:bldP spid="30" grpId="0" animBg="1"/>
      <p:bldP spid="31" grpId="0"/>
      <p:bldP spid="32" grpId="0"/>
      <p:bldP spid="34" grpId="0" uiExpand="1" build="p"/>
      <p:bldP spid="35" grpId="0" uiExpand="1" build="p"/>
      <p:bldP spid="36" grpId="0" uiExpand="1" build="p"/>
      <p:bldP spid="37" grpId="0" uiExpand="1" build="p"/>
      <p:bldP spid="33" grpId="0" uiExpand="1" build="p"/>
      <p:bldP spid="38" grpId="0" uiExpand="1" build="p"/>
      <p:bldP spid="39" grpId="0" uiExpand="1" build="p"/>
      <p:bldP spid="40" grpId="0" uiExpand="1" build="p"/>
      <p:bldP spid="41" grpId="0" uiExpand="1" build="p"/>
      <p:bldP spid="4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15">
            <a:extLst>
              <a:ext uri="{FF2B5EF4-FFF2-40B4-BE49-F238E27FC236}">
                <a16:creationId xmlns:a16="http://schemas.microsoft.com/office/drawing/2014/main" id="{6509AF85-45A5-4613-B12E-BFDC20FEF875}"/>
              </a:ext>
            </a:extLst>
          </p:cNvPr>
          <p:cNvSpPr>
            <a:spLocks noGrp="1"/>
          </p:cNvSpPr>
          <p:nvPr>
            <p:ph type="body" sz="quarter" idx="11"/>
          </p:nvPr>
        </p:nvSpPr>
        <p:spPr/>
        <p:txBody>
          <a:bodyPr/>
          <a:lstStyle/>
          <a:p>
            <a:r>
              <a:rPr lang="en-US" dirty="0"/>
              <a:t>vasudev.barjadiya@darshan.ac.in</a:t>
            </a:r>
          </a:p>
        </p:txBody>
      </p:sp>
      <p:sp>
        <p:nvSpPr>
          <p:cNvPr id="42" name="Text Placeholder 16">
            <a:extLst>
              <a:ext uri="{FF2B5EF4-FFF2-40B4-BE49-F238E27FC236}">
                <a16:creationId xmlns:a16="http://schemas.microsoft.com/office/drawing/2014/main" id="{E4CBA8C8-FA78-4D49-9EF1-47756152DFDB}"/>
              </a:ext>
            </a:extLst>
          </p:cNvPr>
          <p:cNvSpPr>
            <a:spLocks noGrp="1"/>
          </p:cNvSpPr>
          <p:nvPr>
            <p:ph type="body" sz="quarter" idx="12"/>
          </p:nvPr>
        </p:nvSpPr>
        <p:spPr/>
        <p:txBody>
          <a:bodyPr/>
          <a:lstStyle/>
          <a:p>
            <a:r>
              <a:rPr lang="en-US" dirty="0"/>
              <a:t>901 64 27 200</a:t>
            </a:r>
          </a:p>
        </p:txBody>
      </p:sp>
      <p:sp>
        <p:nvSpPr>
          <p:cNvPr id="43" name="Text Placeholder 17">
            <a:extLst>
              <a:ext uri="{FF2B5EF4-FFF2-40B4-BE49-F238E27FC236}">
                <a16:creationId xmlns:a16="http://schemas.microsoft.com/office/drawing/2014/main" id="{36584E9B-E21C-4E0E-BA19-AD78AF107582}"/>
              </a:ext>
            </a:extLst>
          </p:cNvPr>
          <p:cNvSpPr>
            <a:spLocks noGrp="1"/>
          </p:cNvSpPr>
          <p:nvPr>
            <p:ph type="body" sz="quarter" idx="13"/>
          </p:nvPr>
        </p:nvSpPr>
        <p:spPr/>
        <p:txBody>
          <a:bodyPr/>
          <a:lstStyle/>
          <a:p>
            <a:r>
              <a:rPr lang="en-US" dirty="0"/>
              <a:t>Department of Humanities &amp; Science</a:t>
            </a:r>
          </a:p>
        </p:txBody>
      </p:sp>
      <p:sp>
        <p:nvSpPr>
          <p:cNvPr id="20" name="Text Placeholder 19">
            <a:extLst>
              <a:ext uri="{FF2B5EF4-FFF2-40B4-BE49-F238E27FC236}">
                <a16:creationId xmlns:a16="http://schemas.microsoft.com/office/drawing/2014/main" id="{FF5B8673-7BA1-4EA7-991A-5F4DCD3054D0}"/>
              </a:ext>
            </a:extLst>
          </p:cNvPr>
          <p:cNvSpPr>
            <a:spLocks noGrp="1"/>
          </p:cNvSpPr>
          <p:nvPr>
            <p:ph type="body" sz="quarter" idx="14"/>
          </p:nvPr>
        </p:nvSpPr>
        <p:spPr/>
        <p:txBody>
          <a:bodyPr/>
          <a:lstStyle/>
          <a:p>
            <a:r>
              <a:rPr lang="en-US" dirty="0"/>
              <a:t>Prof. Vasudev </a:t>
            </a:r>
            <a:r>
              <a:rPr lang="en-US" dirty="0" err="1"/>
              <a:t>Barjadiya</a:t>
            </a:r>
            <a:endParaRPr lang="en-US" dirty="0"/>
          </a:p>
        </p:txBody>
      </p:sp>
      <p:pic>
        <p:nvPicPr>
          <p:cNvPr id="44" name="Picture Placeholder 9">
            <a:extLst>
              <a:ext uri="{FF2B5EF4-FFF2-40B4-BE49-F238E27FC236}">
                <a16:creationId xmlns:a16="http://schemas.microsoft.com/office/drawing/2014/main" id="{348A4B38-2CAA-493E-B655-79CC3983DDA6}"/>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p:pic>
      <p:grpSp>
        <p:nvGrpSpPr>
          <p:cNvPr id="15" name="Group 14">
            <a:extLst>
              <a:ext uri="{FF2B5EF4-FFF2-40B4-BE49-F238E27FC236}">
                <a16:creationId xmlns:a16="http://schemas.microsoft.com/office/drawing/2014/main" id="{9677FDF1-46E9-47E1-A974-B878D8645D19}"/>
              </a:ext>
            </a:extLst>
          </p:cNvPr>
          <p:cNvGrpSpPr/>
          <p:nvPr/>
        </p:nvGrpSpPr>
        <p:grpSpPr>
          <a:xfrm>
            <a:off x="26704" y="1462475"/>
            <a:ext cx="8044476" cy="3103418"/>
            <a:chOff x="-12804" y="1537545"/>
            <a:chExt cx="8044476" cy="3103418"/>
          </a:xfrm>
        </p:grpSpPr>
        <p:sp>
          <p:nvSpPr>
            <p:cNvPr id="21" name="Title 1">
              <a:extLst>
                <a:ext uri="{FF2B5EF4-FFF2-40B4-BE49-F238E27FC236}">
                  <a16:creationId xmlns:a16="http://schemas.microsoft.com/office/drawing/2014/main" id="{CA4DBECA-252D-4599-A864-6399BFFEB65B}"/>
                </a:ext>
              </a:extLst>
            </p:cNvPr>
            <p:cNvSpPr txBox="1">
              <a:spLocks/>
            </p:cNvSpPr>
            <p:nvPr/>
          </p:nvSpPr>
          <p:spPr>
            <a:xfrm>
              <a:off x="-12804" y="2160999"/>
              <a:ext cx="2594560" cy="1856509"/>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en-US"/>
              </a:defPPr>
              <a:lvl1pPr lvl="0"/>
            </a:lstStyle>
            <a:p>
              <a:r>
                <a:rPr lang="en-GB" dirty="0">
                  <a:solidFill>
                    <a:srgbClr val="ED524F"/>
                  </a:solidFill>
                </a:rPr>
                <a:t> </a:t>
              </a:r>
            </a:p>
          </p:txBody>
        </p:sp>
        <p:sp>
          <p:nvSpPr>
            <p:cNvPr id="22" name="Hexagon 21">
              <a:extLst>
                <a:ext uri="{FF2B5EF4-FFF2-40B4-BE49-F238E27FC236}">
                  <a16:creationId xmlns:a16="http://schemas.microsoft.com/office/drawing/2014/main" id="{FB21F4C4-30D4-4011-8510-CF20FEFC370B}"/>
                </a:ext>
              </a:extLst>
            </p:cNvPr>
            <p:cNvSpPr/>
            <p:nvPr/>
          </p:nvSpPr>
          <p:spPr>
            <a:xfrm rot="5400000">
              <a:off x="2457725" y="1742096"/>
              <a:ext cx="3103418" cy="2694316"/>
            </a:xfrm>
            <a:prstGeom prst="hexagon">
              <a:avLst/>
            </a:prstGeom>
            <a:noFill/>
            <a:ln w="571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4400" b="1" dirty="0">
                  <a:solidFill>
                    <a:srgbClr val="B14440"/>
                  </a:solidFill>
                </a:rPr>
                <a:t>THANK YOU</a:t>
              </a:r>
            </a:p>
          </p:txBody>
        </p:sp>
        <p:sp>
          <p:nvSpPr>
            <p:cNvPr id="23" name="Title 1">
              <a:extLst>
                <a:ext uri="{FF2B5EF4-FFF2-40B4-BE49-F238E27FC236}">
                  <a16:creationId xmlns:a16="http://schemas.microsoft.com/office/drawing/2014/main" id="{96D0D2A0-7D7D-452B-9ADA-174886259D92}"/>
                </a:ext>
              </a:extLst>
            </p:cNvPr>
            <p:cNvSpPr txBox="1">
              <a:spLocks/>
            </p:cNvSpPr>
            <p:nvPr/>
          </p:nvSpPr>
          <p:spPr>
            <a:xfrm rot="10800000">
              <a:off x="5437112" y="2160998"/>
              <a:ext cx="2594560" cy="1856509"/>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en-US"/>
              </a:defPPr>
              <a:lvl1pPr lvl="0"/>
            </a:lstStyle>
            <a:p>
              <a:r>
                <a:rPr lang="en-GB" dirty="0">
                  <a:solidFill>
                    <a:srgbClr val="ED524F"/>
                  </a:solidFill>
                </a:rPr>
                <a:t> </a:t>
              </a:r>
            </a:p>
          </p:txBody>
        </p:sp>
      </p:grpSp>
    </p:spTree>
    <p:extLst>
      <p:ext uri="{BB962C8B-B14F-4D97-AF65-F5344CB8AC3E}">
        <p14:creationId xmlns:p14="http://schemas.microsoft.com/office/powerpoint/2010/main" val="209363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B4B3C2-0B40-476A-BD96-660988152945}"/>
              </a:ext>
            </a:extLst>
          </p:cNvPr>
          <p:cNvSpPr>
            <a:spLocks noGrp="1"/>
          </p:cNvSpPr>
          <p:nvPr>
            <p:ph type="title"/>
          </p:nvPr>
        </p:nvSpPr>
        <p:spPr/>
        <p:txBody>
          <a:bodyPr/>
          <a:lstStyle/>
          <a:p>
            <a:r>
              <a:rPr lang="en-IN" dirty="0"/>
              <a:t>Fibonacci Sequence </a:t>
            </a:r>
          </a:p>
        </p:txBody>
      </p:sp>
      <p:sp>
        <p:nvSpPr>
          <p:cNvPr id="5" name="Content Placeholder 4">
            <a:extLst>
              <a:ext uri="{FF2B5EF4-FFF2-40B4-BE49-F238E27FC236}">
                <a16:creationId xmlns:a16="http://schemas.microsoft.com/office/drawing/2014/main" id="{90EA958F-B6DA-4377-9EEA-AA1766B4AB23}"/>
              </a:ext>
            </a:extLst>
          </p:cNvPr>
          <p:cNvSpPr>
            <a:spLocks noGrp="1"/>
          </p:cNvSpPr>
          <p:nvPr>
            <p:ph idx="1"/>
          </p:nvPr>
        </p:nvSpPr>
        <p:spPr>
          <a:xfrm>
            <a:off x="131180" y="863445"/>
            <a:ext cx="11929641" cy="522000"/>
          </a:xfrm>
        </p:spPr>
        <p:txBody>
          <a:bodyPr anchor="ctr"/>
          <a:lstStyle/>
          <a:p>
            <a:pPr>
              <a:lnSpc>
                <a:spcPct val="100000"/>
              </a:lnSpc>
            </a:pPr>
            <a:r>
              <a:rPr lang="en-GB" dirty="0"/>
              <a:t>In </a:t>
            </a:r>
            <a:r>
              <a:rPr lang="en-IN" dirty="0"/>
              <a:t>general, Fibonacci sequence can be defined as </a:t>
            </a:r>
            <a:endParaRPr lang="en-GB" dirty="0"/>
          </a:p>
        </p:txBody>
      </p:sp>
      <mc:AlternateContent xmlns:mc="http://schemas.openxmlformats.org/markup-compatibility/2006" xmlns:a14="http://schemas.microsoft.com/office/drawing/2010/main">
        <mc:Choice Requires="a14">
          <p:sp>
            <p:nvSpPr>
              <p:cNvPr id="34" name="Content Placeholder 3">
                <a:extLst>
                  <a:ext uri="{FF2B5EF4-FFF2-40B4-BE49-F238E27FC236}">
                    <a16:creationId xmlns:a16="http://schemas.microsoft.com/office/drawing/2014/main" id="{B1E2EB92-659B-4A19-96EB-61822BACCF99}"/>
                  </a:ext>
                </a:extLst>
              </p:cNvPr>
              <p:cNvSpPr txBox="1">
                <a:spLocks/>
              </p:cNvSpPr>
              <p:nvPr/>
            </p:nvSpPr>
            <p:spPr>
              <a:xfrm>
                <a:off x="131179" y="3064535"/>
                <a:ext cx="4155071" cy="522000"/>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Here,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m:rPr>
                            <m:sty m:val="p"/>
                          </m:rPr>
                          <a:rPr lang="en-IN">
                            <a:latin typeface="Cambria Math" panose="02040503050406030204" pitchFamily="18" charset="0"/>
                          </a:rPr>
                          <m:t>n</m:t>
                        </m:r>
                      </m:sub>
                    </m:sSub>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m:rPr>
                            <m:sty m:val="p"/>
                          </m:rPr>
                          <a:rPr lang="en-IN">
                            <a:latin typeface="Cambria Math" panose="02040503050406030204" pitchFamily="18" charset="0"/>
                          </a:rPr>
                          <m:t>n</m:t>
                        </m:r>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m:rPr>
                            <m:sty m:val="p"/>
                          </m:rPr>
                          <a:rPr lang="en-IN">
                            <a:latin typeface="Cambria Math" panose="02040503050406030204" pitchFamily="18" charset="0"/>
                          </a:rPr>
                          <m:t>n</m:t>
                        </m:r>
                        <m:r>
                          <a:rPr lang="en-IN">
                            <a:latin typeface="Cambria Math" panose="02040503050406030204" pitchFamily="18" charset="0"/>
                          </a:rPr>
                          <m:t>−2</m:t>
                        </m:r>
                      </m:sub>
                    </m:sSub>
                  </m:oMath>
                </a14:m>
                <a:endParaRPr lang="en-US" dirty="0"/>
              </a:p>
            </p:txBody>
          </p:sp>
        </mc:Choice>
        <mc:Fallback xmlns="">
          <p:sp>
            <p:nvSpPr>
              <p:cNvPr id="34" name="Content Placeholder 3">
                <a:extLst>
                  <a:ext uri="{FF2B5EF4-FFF2-40B4-BE49-F238E27FC236}">
                    <a16:creationId xmlns:a16="http://schemas.microsoft.com/office/drawing/2014/main" id="{B1E2EB92-659B-4A19-96EB-61822BACCF99}"/>
                  </a:ext>
                </a:extLst>
              </p:cNvPr>
              <p:cNvSpPr txBox="1">
                <a:spLocks noRot="1" noChangeAspect="1" noMove="1" noResize="1" noEditPoints="1" noAdjustHandles="1" noChangeArrowheads="1" noChangeShapeType="1" noTextEdit="1"/>
              </p:cNvSpPr>
              <p:nvPr/>
            </p:nvSpPr>
            <p:spPr>
              <a:xfrm>
                <a:off x="131179" y="3064535"/>
                <a:ext cx="4155071" cy="522000"/>
              </a:xfrm>
              <a:prstGeom prst="rect">
                <a:avLst/>
              </a:prstGeom>
              <a:blipFill>
                <a:blip r:embed="rId2"/>
                <a:stretch>
                  <a:fillRect l="-2790" t="-11765" b="-329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Content Placeholder 3">
                <a:extLst>
                  <a:ext uri="{FF2B5EF4-FFF2-40B4-BE49-F238E27FC236}">
                    <a16:creationId xmlns:a16="http://schemas.microsoft.com/office/drawing/2014/main" id="{8C7617D5-009E-4D4D-BD2C-4F578C90DE29}"/>
                  </a:ext>
                </a:extLst>
              </p:cNvPr>
              <p:cNvSpPr txBox="1">
                <a:spLocks/>
              </p:cNvSpPr>
              <p:nvPr/>
            </p:nvSpPr>
            <p:spPr>
              <a:xfrm>
                <a:off x="4047078" y="1517273"/>
                <a:ext cx="2987333" cy="522000"/>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F</m:t>
                          </m:r>
                        </m:e>
                        <m:sub>
                          <m:r>
                            <m:rPr>
                              <m:sty m:val="p"/>
                            </m:rPr>
                            <a:rPr lang="en-IN" b="0" i="0" smtClean="0">
                              <a:latin typeface="Cambria Math" panose="02040503050406030204" pitchFamily="18" charset="0"/>
                            </a:rPr>
                            <m:t>n</m:t>
                          </m:r>
                        </m:sub>
                      </m:sSub>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F</m:t>
                          </m:r>
                        </m:e>
                        <m:sub>
                          <m:r>
                            <m:rPr>
                              <m:sty m:val="p"/>
                            </m:rPr>
                            <a:rPr lang="en-IN" b="0" i="0" smtClean="0">
                              <a:latin typeface="Cambria Math" panose="02040503050406030204" pitchFamily="18" charset="0"/>
                            </a:rPr>
                            <m:t>n</m:t>
                          </m:r>
                          <m:r>
                            <a:rPr lang="en-IN" b="0" i="0" smtClean="0">
                              <a:latin typeface="Cambria Math" panose="02040503050406030204" pitchFamily="18" charset="0"/>
                            </a:rPr>
                            <m:t>−1</m:t>
                          </m:r>
                        </m:sub>
                      </m:sSub>
                      <m:r>
                        <a:rPr lang="en-IN" b="0" i="0"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F</m:t>
                          </m:r>
                        </m:e>
                        <m:sub>
                          <m:r>
                            <m:rPr>
                              <m:sty m:val="p"/>
                            </m:rPr>
                            <a:rPr lang="en-IN" b="0" i="0" smtClean="0">
                              <a:latin typeface="Cambria Math" panose="02040503050406030204" pitchFamily="18" charset="0"/>
                            </a:rPr>
                            <m:t>n</m:t>
                          </m:r>
                          <m:r>
                            <a:rPr lang="en-IN" b="0" i="0" smtClean="0">
                              <a:latin typeface="Cambria Math" panose="02040503050406030204" pitchFamily="18" charset="0"/>
                            </a:rPr>
                            <m:t>−2</m:t>
                          </m:r>
                        </m:sub>
                      </m:sSub>
                      <m:r>
                        <a:rPr lang="en-IN" b="0" i="1" smtClean="0">
                          <a:latin typeface="Cambria Math" panose="02040503050406030204" pitchFamily="18" charset="0"/>
                        </a:rPr>
                        <m:t>,</m:t>
                      </m:r>
                    </m:oMath>
                  </m:oMathPara>
                </a14:m>
                <a:endParaRPr lang="en-IN" b="0" dirty="0"/>
              </a:p>
            </p:txBody>
          </p:sp>
        </mc:Choice>
        <mc:Fallback xmlns="">
          <p:sp>
            <p:nvSpPr>
              <p:cNvPr id="36" name="Content Placeholder 3">
                <a:extLst>
                  <a:ext uri="{FF2B5EF4-FFF2-40B4-BE49-F238E27FC236}">
                    <a16:creationId xmlns:a16="http://schemas.microsoft.com/office/drawing/2014/main" id="{8C7617D5-009E-4D4D-BD2C-4F578C90DE29}"/>
                  </a:ext>
                </a:extLst>
              </p:cNvPr>
              <p:cNvSpPr txBox="1">
                <a:spLocks noRot="1" noChangeAspect="1" noMove="1" noResize="1" noEditPoints="1" noAdjustHandles="1" noChangeArrowheads="1" noChangeShapeType="1" noTextEdit="1"/>
              </p:cNvSpPr>
              <p:nvPr/>
            </p:nvSpPr>
            <p:spPr>
              <a:xfrm>
                <a:off x="4047078" y="1517273"/>
                <a:ext cx="2987333" cy="52200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Content Placeholder 3">
                <a:extLst>
                  <a:ext uri="{FF2B5EF4-FFF2-40B4-BE49-F238E27FC236}">
                    <a16:creationId xmlns:a16="http://schemas.microsoft.com/office/drawing/2014/main" id="{6E9F2374-8704-4FD4-BB3A-F4DF60002754}"/>
                  </a:ext>
                </a:extLst>
              </p:cNvPr>
              <p:cNvSpPr txBox="1">
                <a:spLocks/>
              </p:cNvSpPr>
              <p:nvPr/>
            </p:nvSpPr>
            <p:spPr>
              <a:xfrm>
                <a:off x="6973093" y="1517273"/>
                <a:ext cx="1171829" cy="522000"/>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5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5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5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r>
                        <m:rPr>
                          <m:sty m:val="p"/>
                        </m:rPr>
                        <a:rPr lang="en-IN" b="0" i="0" smtClean="0">
                          <a:latin typeface="Cambria Math" panose="02040503050406030204" pitchFamily="18" charset="0"/>
                        </a:rPr>
                        <m:t>n</m:t>
                      </m:r>
                      <m:r>
                        <a:rPr lang="en-IN" b="0" i="0" smtClean="0">
                          <a:latin typeface="Cambria Math" panose="02040503050406030204" pitchFamily="18" charset="0"/>
                        </a:rPr>
                        <m:t>≥2</m:t>
                      </m:r>
                    </m:oMath>
                  </m:oMathPara>
                </a14:m>
                <a:endParaRPr lang="en-IN" b="0" dirty="0"/>
              </a:p>
            </p:txBody>
          </p:sp>
        </mc:Choice>
        <mc:Fallback xmlns="">
          <p:sp>
            <p:nvSpPr>
              <p:cNvPr id="33" name="Content Placeholder 3">
                <a:extLst>
                  <a:ext uri="{FF2B5EF4-FFF2-40B4-BE49-F238E27FC236}">
                    <a16:creationId xmlns:a16="http://schemas.microsoft.com/office/drawing/2014/main" id="{6E9F2374-8704-4FD4-BB3A-F4DF60002754}"/>
                  </a:ext>
                </a:extLst>
              </p:cNvPr>
              <p:cNvSpPr txBox="1">
                <a:spLocks noRot="1" noChangeAspect="1" noMove="1" noResize="1" noEditPoints="1" noAdjustHandles="1" noChangeArrowheads="1" noChangeShapeType="1" noTextEdit="1"/>
              </p:cNvSpPr>
              <p:nvPr/>
            </p:nvSpPr>
            <p:spPr>
              <a:xfrm>
                <a:off x="6973093" y="1517273"/>
                <a:ext cx="1171829" cy="522000"/>
              </a:xfrm>
              <a:prstGeom prst="rect">
                <a:avLst/>
              </a:prstGeom>
              <a:blipFill>
                <a:blip r:embed="rId4"/>
                <a:stretch>
                  <a:fillRect/>
                </a:stretch>
              </a:blipFill>
            </p:spPr>
            <p:txBody>
              <a:bodyPr/>
              <a:lstStyle/>
              <a:p>
                <a:r>
                  <a:rPr lang="en-IN">
                    <a:noFill/>
                  </a:rPr>
                  <a:t> </a:t>
                </a:r>
              </a:p>
            </p:txBody>
          </p:sp>
        </mc:Fallback>
      </mc:AlternateContent>
      <p:sp>
        <p:nvSpPr>
          <p:cNvPr id="38" name="Content Placeholder 4">
            <a:extLst>
              <a:ext uri="{FF2B5EF4-FFF2-40B4-BE49-F238E27FC236}">
                <a16:creationId xmlns:a16="http://schemas.microsoft.com/office/drawing/2014/main" id="{84D3489E-D598-4D43-BC81-C8A358ABB8A4}"/>
              </a:ext>
            </a:extLst>
          </p:cNvPr>
          <p:cNvSpPr txBox="1">
            <a:spLocks/>
          </p:cNvSpPr>
          <p:nvPr/>
        </p:nvSpPr>
        <p:spPr>
          <a:xfrm>
            <a:off x="402478" y="2231410"/>
            <a:ext cx="1455351" cy="522000"/>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10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r>
              <a:rPr lang="en-IN" dirty="0"/>
              <a:t>provided </a:t>
            </a:r>
            <a:endParaRPr lang="en-GB" dirty="0"/>
          </a:p>
        </p:txBody>
      </p:sp>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D635896C-BBB8-4C67-9A5B-BED186D2574D}"/>
                  </a:ext>
                </a:extLst>
              </p:cNvPr>
              <p:cNvSpPr txBox="1">
                <a:spLocks/>
              </p:cNvSpPr>
              <p:nvPr/>
            </p:nvSpPr>
            <p:spPr>
              <a:xfrm>
                <a:off x="2975532" y="2231410"/>
                <a:ext cx="1729818" cy="522000"/>
              </a:xfrm>
              <a:prstGeom prst="rect">
                <a:avLst/>
              </a:prstGeom>
            </p:spPr>
            <p:txBody>
              <a:bodyPr vert="horz" lIns="91440" tIns="45720" rIns="91440" bIns="45720" rtlCol="0" anchor="ctr">
                <a:noAutofit/>
              </a:bodyPr>
              <a:lstStyle>
                <a:defPPr>
                  <a:defRPr lang="en-US"/>
                </a:defPPr>
                <a:lvl1pPr indent="0">
                  <a:lnSpc>
                    <a:spcPct val="100000"/>
                  </a:lnSpc>
                  <a:spcBef>
                    <a:spcPts val="1000"/>
                  </a:spcBef>
                  <a:buClr>
                    <a:schemeClr val="accent6"/>
                  </a:buClr>
                  <a:buFont typeface="Wingdings 3" panose="05040102010807070707" pitchFamily="18" charset="2"/>
                  <a:buNone/>
                  <a:defRPr sz="2800">
                    <a:solidFill>
                      <a:srgbClr val="002060"/>
                    </a:solidFill>
                  </a:defRPr>
                </a:lvl1pPr>
                <a:lvl2pPr marL="809625" indent="-352425" algn="just">
                  <a:lnSpc>
                    <a:spcPct val="125000"/>
                  </a:lnSpc>
                  <a:spcBef>
                    <a:spcPts val="1000"/>
                  </a:spcBef>
                  <a:buClr>
                    <a:schemeClr val="accent6"/>
                  </a:buClr>
                  <a:buFont typeface="Wingdings 3" panose="05040102010807070707" pitchFamily="18" charset="2"/>
                  <a:buChar char=""/>
                  <a:defRPr sz="2800">
                    <a:solidFill>
                      <a:srgbClr val="002060"/>
                    </a:solidFill>
                  </a:defRPr>
                </a:lvl2pPr>
                <a:lvl3pPr marL="1143000" indent="-228600" algn="just">
                  <a:lnSpc>
                    <a:spcPct val="125000"/>
                  </a:lnSpc>
                  <a:spcBef>
                    <a:spcPts val="1000"/>
                  </a:spcBef>
                  <a:buClr>
                    <a:schemeClr val="accent6"/>
                  </a:buClr>
                  <a:buFont typeface="Wingdings" panose="05000000000000000000" pitchFamily="2" charset="2"/>
                  <a:buChar char="§"/>
                  <a:defRPr sz="2800">
                    <a:solidFill>
                      <a:srgbClr val="002060"/>
                    </a:solidFill>
                  </a:defRPr>
                </a:lvl3pPr>
                <a:lvl4pPr marL="1600200" indent="-228600" algn="just">
                  <a:lnSpc>
                    <a:spcPct val="125000"/>
                  </a:lnSpc>
                  <a:spcBef>
                    <a:spcPts val="1000"/>
                  </a:spcBef>
                  <a:buClr>
                    <a:schemeClr val="accent6"/>
                  </a:buClr>
                  <a:buFont typeface="Arial" panose="020B0604020202020204" pitchFamily="34" charset="0"/>
                  <a:buChar char="•"/>
                  <a:defRPr sz="2800">
                    <a:solidFill>
                      <a:srgbClr val="002060"/>
                    </a:solidFill>
                  </a:defRPr>
                </a:lvl4pPr>
                <a:lvl5pPr marL="2057400" indent="-228600" algn="just">
                  <a:lnSpc>
                    <a:spcPct val="125000"/>
                  </a:lnSpc>
                  <a:spcBef>
                    <a:spcPts val="1000"/>
                  </a:spcBef>
                  <a:buClr>
                    <a:schemeClr val="accent6"/>
                  </a:buClr>
                  <a:buFont typeface="Arial" panose="020B0604020202020204" pitchFamily="34" charset="0"/>
                  <a:buChar char="•"/>
                  <a:defRPr sz="2800">
                    <a:solidFill>
                      <a:srgbClr val="002060"/>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&amp;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a:rPr lang="en-IN">
                            <a:latin typeface="Cambria Math" panose="02040503050406030204" pitchFamily="18" charset="0"/>
                          </a:rPr>
                          <m:t>1</m:t>
                        </m:r>
                      </m:sub>
                    </m:sSub>
                    <m:r>
                      <a:rPr lang="en-IN">
                        <a:latin typeface="Cambria Math" panose="02040503050406030204" pitchFamily="18" charset="0"/>
                      </a:rPr>
                      <m:t>=1</m:t>
                    </m:r>
                  </m:oMath>
                </a14:m>
                <a:r>
                  <a:rPr lang="en-GB" dirty="0"/>
                  <a:t>.</a:t>
                </a:r>
              </a:p>
            </p:txBody>
          </p:sp>
        </mc:Choice>
        <mc:Fallback xmlns="">
          <p:sp>
            <p:nvSpPr>
              <p:cNvPr id="39" name="Content Placeholder 4">
                <a:extLst>
                  <a:ext uri="{FF2B5EF4-FFF2-40B4-BE49-F238E27FC236}">
                    <a16:creationId xmlns:a16="http://schemas.microsoft.com/office/drawing/2014/main" id="{D635896C-BBB8-4C67-9A5B-BED186D2574D}"/>
                  </a:ext>
                </a:extLst>
              </p:cNvPr>
              <p:cNvSpPr txBox="1">
                <a:spLocks noRot="1" noChangeAspect="1" noMove="1" noResize="1" noEditPoints="1" noAdjustHandles="1" noChangeArrowheads="1" noChangeShapeType="1" noTextEdit="1"/>
              </p:cNvSpPr>
              <p:nvPr/>
            </p:nvSpPr>
            <p:spPr>
              <a:xfrm>
                <a:off x="2975532" y="2231410"/>
                <a:ext cx="1729818" cy="522000"/>
              </a:xfrm>
              <a:prstGeom prst="rect">
                <a:avLst/>
              </a:prstGeom>
              <a:blipFill>
                <a:blip r:embed="rId5"/>
                <a:stretch>
                  <a:fillRect l="-7042" t="-11628" r="-1761" b="-313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Content Placeholder 4">
                <a:extLst>
                  <a:ext uri="{FF2B5EF4-FFF2-40B4-BE49-F238E27FC236}">
                    <a16:creationId xmlns:a16="http://schemas.microsoft.com/office/drawing/2014/main" id="{C1E0BC5A-EE58-4AC6-9384-7A3708632E8D}"/>
                  </a:ext>
                </a:extLst>
              </p:cNvPr>
              <p:cNvSpPr txBox="1">
                <a:spLocks/>
              </p:cNvSpPr>
              <p:nvPr/>
            </p:nvSpPr>
            <p:spPr>
              <a:xfrm>
                <a:off x="1688279" y="2231410"/>
                <a:ext cx="1455351" cy="522000"/>
              </a:xfrm>
              <a:prstGeom prst="rect">
                <a:avLst/>
              </a:prstGeom>
            </p:spPr>
            <p:txBody>
              <a:bodyPr vert="horz" lIns="91440" tIns="45720" rIns="91440" bIns="45720" rtlCol="0" anchor="ctr">
                <a:noAutofit/>
              </a:bodyPr>
              <a:lstStyle>
                <a:defPPr>
                  <a:defRPr lang="en-US"/>
                </a:defPPr>
                <a:lvl1pPr indent="0">
                  <a:lnSpc>
                    <a:spcPct val="100000"/>
                  </a:lnSpc>
                  <a:spcBef>
                    <a:spcPts val="1000"/>
                  </a:spcBef>
                  <a:buClr>
                    <a:schemeClr val="accent6"/>
                  </a:buClr>
                  <a:buFont typeface="Wingdings 3" panose="05040102010807070707" pitchFamily="18" charset="2"/>
                  <a:buNone/>
                  <a:defRPr sz="2800">
                    <a:solidFill>
                      <a:srgbClr val="002060"/>
                    </a:solidFill>
                  </a:defRPr>
                </a:lvl1pPr>
                <a:lvl2pPr marL="809625" indent="-352425" algn="just">
                  <a:lnSpc>
                    <a:spcPct val="125000"/>
                  </a:lnSpc>
                  <a:spcBef>
                    <a:spcPts val="1000"/>
                  </a:spcBef>
                  <a:buClr>
                    <a:schemeClr val="accent6"/>
                  </a:buClr>
                  <a:buFont typeface="Wingdings 3" panose="05040102010807070707" pitchFamily="18" charset="2"/>
                  <a:buChar char=""/>
                  <a:defRPr sz="2800">
                    <a:solidFill>
                      <a:srgbClr val="002060"/>
                    </a:solidFill>
                  </a:defRPr>
                </a:lvl2pPr>
                <a:lvl3pPr marL="1143000" indent="-228600" algn="just">
                  <a:lnSpc>
                    <a:spcPct val="125000"/>
                  </a:lnSpc>
                  <a:spcBef>
                    <a:spcPts val="1000"/>
                  </a:spcBef>
                  <a:buClr>
                    <a:schemeClr val="accent6"/>
                  </a:buClr>
                  <a:buFont typeface="Wingdings" panose="05000000000000000000" pitchFamily="2" charset="2"/>
                  <a:buChar char="§"/>
                  <a:defRPr sz="2800">
                    <a:solidFill>
                      <a:srgbClr val="002060"/>
                    </a:solidFill>
                  </a:defRPr>
                </a:lvl3pPr>
                <a:lvl4pPr marL="1600200" indent="-228600" algn="just">
                  <a:lnSpc>
                    <a:spcPct val="125000"/>
                  </a:lnSpc>
                  <a:spcBef>
                    <a:spcPts val="1000"/>
                  </a:spcBef>
                  <a:buClr>
                    <a:schemeClr val="accent6"/>
                  </a:buClr>
                  <a:buFont typeface="Arial" panose="020B0604020202020204" pitchFamily="34" charset="0"/>
                  <a:buChar char="•"/>
                  <a:defRPr sz="2800">
                    <a:solidFill>
                      <a:srgbClr val="002060"/>
                    </a:solidFill>
                  </a:defRPr>
                </a:lvl4pPr>
                <a:lvl5pPr marL="2057400" indent="-228600" algn="just">
                  <a:lnSpc>
                    <a:spcPct val="125000"/>
                  </a:lnSpc>
                  <a:spcBef>
                    <a:spcPts val="1000"/>
                  </a:spcBef>
                  <a:buClr>
                    <a:schemeClr val="accent6"/>
                  </a:buClr>
                  <a:buFont typeface="Arial" panose="020B0604020202020204" pitchFamily="34" charset="0"/>
                  <a:buChar char="•"/>
                  <a:defRPr sz="2800">
                    <a:solidFill>
                      <a:srgbClr val="002060"/>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F</m:t>
                          </m:r>
                        </m:e>
                        <m:sub>
                          <m:r>
                            <a:rPr lang="en-IN">
                              <a:latin typeface="Cambria Math" panose="02040503050406030204" pitchFamily="18" charset="0"/>
                            </a:rPr>
                            <m:t>0</m:t>
                          </m:r>
                        </m:sub>
                      </m:sSub>
                      <m:r>
                        <a:rPr lang="en-IN">
                          <a:latin typeface="Cambria Math" panose="02040503050406030204" pitchFamily="18" charset="0"/>
                        </a:rPr>
                        <m:t>=0</m:t>
                      </m:r>
                    </m:oMath>
                  </m:oMathPara>
                </a14:m>
                <a:endParaRPr lang="en-GB" dirty="0"/>
              </a:p>
            </p:txBody>
          </p:sp>
        </mc:Choice>
        <mc:Fallback xmlns="">
          <p:sp>
            <p:nvSpPr>
              <p:cNvPr id="40" name="Content Placeholder 4">
                <a:extLst>
                  <a:ext uri="{FF2B5EF4-FFF2-40B4-BE49-F238E27FC236}">
                    <a16:creationId xmlns:a16="http://schemas.microsoft.com/office/drawing/2014/main" id="{C1E0BC5A-EE58-4AC6-9384-7A3708632E8D}"/>
                  </a:ext>
                </a:extLst>
              </p:cNvPr>
              <p:cNvSpPr txBox="1">
                <a:spLocks noRot="1" noChangeAspect="1" noMove="1" noResize="1" noEditPoints="1" noAdjustHandles="1" noChangeArrowheads="1" noChangeShapeType="1" noTextEdit="1"/>
              </p:cNvSpPr>
              <p:nvPr/>
            </p:nvSpPr>
            <p:spPr>
              <a:xfrm>
                <a:off x="1688279" y="2231410"/>
                <a:ext cx="1455351" cy="52200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68E5BACC-3C50-4516-99F4-5A0AB3FFBB8C}"/>
                  </a:ext>
                </a:extLst>
              </p:cNvPr>
              <p:cNvSpPr txBox="1">
                <a:spLocks/>
              </p:cNvSpPr>
              <p:nvPr/>
            </p:nvSpPr>
            <p:spPr>
              <a:xfrm>
                <a:off x="1607846" y="3723492"/>
                <a:ext cx="1600583" cy="522000"/>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10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r>
                  <a:rPr lang="en-IN" dirty="0"/>
                  <a:t>&amp;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F</m:t>
                        </m:r>
                      </m:e>
                      <m:sub>
                        <m:r>
                          <a:rPr lang="en-IN" b="0" i="0" smtClean="0">
                            <a:latin typeface="Cambria Math" panose="02040503050406030204" pitchFamily="18" charset="0"/>
                          </a:rPr>
                          <m:t>1</m:t>
                        </m:r>
                      </m:sub>
                    </m:sSub>
                    <m:r>
                      <a:rPr lang="en-IN">
                        <a:latin typeface="Cambria Math" panose="02040503050406030204" pitchFamily="18" charset="0"/>
                      </a:rPr>
                      <m:t>=</m:t>
                    </m:r>
                    <m:r>
                      <a:rPr lang="en-IN" b="0" i="0" smtClean="0">
                        <a:latin typeface="Cambria Math" panose="02040503050406030204" pitchFamily="18" charset="0"/>
                      </a:rPr>
                      <m:t>1</m:t>
                    </m:r>
                  </m:oMath>
                </a14:m>
                <a:endParaRPr lang="en-GB" dirty="0"/>
              </a:p>
            </p:txBody>
          </p:sp>
        </mc:Choice>
        <mc:Fallback xmlns="">
          <p:sp>
            <p:nvSpPr>
              <p:cNvPr id="41" name="Content Placeholder 4">
                <a:extLst>
                  <a:ext uri="{FF2B5EF4-FFF2-40B4-BE49-F238E27FC236}">
                    <a16:creationId xmlns:a16="http://schemas.microsoft.com/office/drawing/2014/main" id="{68E5BACC-3C50-4516-99F4-5A0AB3FFBB8C}"/>
                  </a:ext>
                </a:extLst>
              </p:cNvPr>
              <p:cNvSpPr txBox="1">
                <a:spLocks noRot="1" noChangeAspect="1" noMove="1" noResize="1" noEditPoints="1" noAdjustHandles="1" noChangeArrowheads="1" noChangeShapeType="1" noTextEdit="1"/>
              </p:cNvSpPr>
              <p:nvPr/>
            </p:nvSpPr>
            <p:spPr>
              <a:xfrm>
                <a:off x="1607846" y="3723492"/>
                <a:ext cx="1600583" cy="522000"/>
              </a:xfrm>
              <a:prstGeom prst="rect">
                <a:avLst/>
              </a:prstGeom>
              <a:blipFill>
                <a:blip r:embed="rId7"/>
                <a:stretch>
                  <a:fillRect l="-8015" t="-11765" b="-329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Content Placeholder 4">
                <a:extLst>
                  <a:ext uri="{FF2B5EF4-FFF2-40B4-BE49-F238E27FC236}">
                    <a16:creationId xmlns:a16="http://schemas.microsoft.com/office/drawing/2014/main" id="{850659E1-4738-4D22-94B8-6D14B4B21202}"/>
                  </a:ext>
                </a:extLst>
              </p:cNvPr>
              <p:cNvSpPr txBox="1">
                <a:spLocks/>
              </p:cNvSpPr>
              <p:nvPr/>
            </p:nvSpPr>
            <p:spPr>
              <a:xfrm>
                <a:off x="399046" y="3723492"/>
                <a:ext cx="1208800" cy="522000"/>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10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F</m:t>
                          </m:r>
                        </m:e>
                        <m:sub>
                          <m:r>
                            <a:rPr lang="en-IN" b="0" i="0" smtClean="0">
                              <a:latin typeface="Cambria Math" panose="02040503050406030204" pitchFamily="18" charset="0"/>
                            </a:rPr>
                            <m:t>0</m:t>
                          </m:r>
                        </m:sub>
                      </m:sSub>
                      <m:r>
                        <a:rPr lang="en-IN">
                          <a:latin typeface="Cambria Math" panose="02040503050406030204" pitchFamily="18" charset="0"/>
                        </a:rPr>
                        <m:t>=</m:t>
                      </m:r>
                      <m:r>
                        <a:rPr lang="en-IN" b="0" i="0" smtClean="0">
                          <a:latin typeface="Cambria Math" panose="02040503050406030204" pitchFamily="18" charset="0"/>
                        </a:rPr>
                        <m:t>0</m:t>
                      </m:r>
                    </m:oMath>
                  </m:oMathPara>
                </a14:m>
                <a:endParaRPr lang="en-GB" dirty="0"/>
              </a:p>
            </p:txBody>
          </p:sp>
        </mc:Choice>
        <mc:Fallback xmlns="">
          <p:sp>
            <p:nvSpPr>
              <p:cNvPr id="42" name="Content Placeholder 4">
                <a:extLst>
                  <a:ext uri="{FF2B5EF4-FFF2-40B4-BE49-F238E27FC236}">
                    <a16:creationId xmlns:a16="http://schemas.microsoft.com/office/drawing/2014/main" id="{850659E1-4738-4D22-94B8-6D14B4B21202}"/>
                  </a:ext>
                </a:extLst>
              </p:cNvPr>
              <p:cNvSpPr txBox="1">
                <a:spLocks noRot="1" noChangeAspect="1" noMove="1" noResize="1" noEditPoints="1" noAdjustHandles="1" noChangeArrowheads="1" noChangeShapeType="1" noTextEdit="1"/>
              </p:cNvSpPr>
              <p:nvPr/>
            </p:nvSpPr>
            <p:spPr>
              <a:xfrm>
                <a:off x="399046" y="3723492"/>
                <a:ext cx="1208800" cy="522000"/>
              </a:xfrm>
              <a:prstGeom prst="rect">
                <a:avLst/>
              </a:prstGeom>
              <a:blipFill>
                <a:blip r:embed="rId8"/>
                <a:stretch>
                  <a:fillRect/>
                </a:stretch>
              </a:blipFill>
            </p:spPr>
            <p:txBody>
              <a:bodyPr/>
              <a:lstStyle/>
              <a:p>
                <a:r>
                  <a:rPr lang="en-IN">
                    <a:noFill/>
                  </a:rPr>
                  <a:t> </a:t>
                </a:r>
              </a:p>
            </p:txBody>
          </p:sp>
        </mc:Fallback>
      </mc:AlternateContent>
      <p:sp>
        <p:nvSpPr>
          <p:cNvPr id="43" name="TextBox 42">
            <a:extLst>
              <a:ext uri="{FF2B5EF4-FFF2-40B4-BE49-F238E27FC236}">
                <a16:creationId xmlns:a16="http://schemas.microsoft.com/office/drawing/2014/main" id="{9F9A49DE-85A5-4EB4-AA65-41EAA65734AA}"/>
              </a:ext>
            </a:extLst>
          </p:cNvPr>
          <p:cNvSpPr txBox="1"/>
          <p:nvPr/>
        </p:nvSpPr>
        <p:spPr>
          <a:xfrm>
            <a:off x="3166032" y="3723492"/>
            <a:ext cx="7719682" cy="522000"/>
          </a:xfrm>
          <a:prstGeom prst="rect">
            <a:avLst/>
          </a:prstGeom>
        </p:spPr>
        <p:txBody>
          <a:bodyPr vert="horz" lIns="91440" tIns="45720" rIns="91440" bIns="45720" rtlCol="0" anchor="ctr">
            <a:noAutofit/>
          </a:bodyPr>
          <a:lstStyle>
            <a:defPPr>
              <a:defRPr lang="en-US"/>
            </a:defPPr>
            <a:lvl1pPr marL="265113" indent="-265113" algn="just">
              <a:lnSpc>
                <a:spcPct val="100000"/>
              </a:lnSpc>
              <a:spcBef>
                <a:spcPts val="1000"/>
              </a:spcBef>
              <a:buClr>
                <a:schemeClr val="accent6"/>
              </a:buClr>
              <a:buFont typeface="Wingdings 3" panose="05040102010807070707" pitchFamily="18" charset="2"/>
              <a:buChar char=""/>
              <a:defRPr sz="2800">
                <a:solidFill>
                  <a:srgbClr val="002060"/>
                </a:solidFill>
              </a:defRPr>
            </a:lvl1pPr>
            <a:lvl2pPr marL="809625" indent="-352425" algn="just">
              <a:lnSpc>
                <a:spcPct val="125000"/>
              </a:lnSpc>
              <a:spcBef>
                <a:spcPts val="500"/>
              </a:spcBef>
              <a:buClr>
                <a:schemeClr val="accent6"/>
              </a:buClr>
              <a:buFont typeface="Wingdings 3" panose="05040102010807070707" pitchFamily="18" charset="2"/>
              <a:buChar char=""/>
              <a:defRPr sz="2800">
                <a:solidFill>
                  <a:srgbClr val="002060"/>
                </a:solidFill>
              </a:defRPr>
            </a:lvl2pPr>
            <a:lvl3pPr marL="1143000" indent="-228600" algn="just">
              <a:lnSpc>
                <a:spcPct val="125000"/>
              </a:lnSpc>
              <a:spcBef>
                <a:spcPts val="500"/>
              </a:spcBef>
              <a:buClr>
                <a:schemeClr val="accent6"/>
              </a:buClr>
              <a:buFont typeface="Wingdings" panose="05000000000000000000" pitchFamily="2" charset="2"/>
              <a:buChar char="§"/>
              <a:defRPr sz="2800">
                <a:solidFill>
                  <a:srgbClr val="002060"/>
                </a:solidFill>
              </a:defRPr>
            </a:lvl3pPr>
            <a:lvl4pPr marL="1600200" indent="-228600" algn="just">
              <a:lnSpc>
                <a:spcPct val="125000"/>
              </a:lnSpc>
              <a:spcBef>
                <a:spcPts val="500"/>
              </a:spcBef>
              <a:buClr>
                <a:schemeClr val="accent6"/>
              </a:buClr>
              <a:buFont typeface="Arial" panose="020B0604020202020204" pitchFamily="34" charset="0"/>
              <a:buChar char="•"/>
              <a:defRPr sz="2800">
                <a:solidFill>
                  <a:srgbClr val="002060"/>
                </a:solidFill>
              </a:defRPr>
            </a:lvl4pPr>
            <a:lvl5pPr marL="2057400" indent="-228600" algn="just">
              <a:lnSpc>
                <a:spcPct val="125000"/>
              </a:lnSpc>
              <a:spcBef>
                <a:spcPts val="500"/>
              </a:spcBef>
              <a:buClr>
                <a:schemeClr val="accent6"/>
              </a:buClr>
              <a:buFont typeface="Arial" panose="020B0604020202020204" pitchFamily="34" charset="0"/>
              <a:buChar char="•"/>
              <a:defRPr sz="2800">
                <a:solidFill>
                  <a:srgbClr val="002060"/>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are known as </a:t>
            </a:r>
            <a:r>
              <a:rPr lang="en-IN" dirty="0"/>
              <a:t>initial conditions of recurrence relation.</a:t>
            </a:r>
          </a:p>
        </p:txBody>
      </p:sp>
      <p:sp>
        <p:nvSpPr>
          <p:cNvPr id="13" name="TextBox 12">
            <a:extLst>
              <a:ext uri="{FF2B5EF4-FFF2-40B4-BE49-F238E27FC236}">
                <a16:creationId xmlns:a16="http://schemas.microsoft.com/office/drawing/2014/main" id="{1598C40E-0971-425C-B1D2-FE49A45F27AF}"/>
              </a:ext>
            </a:extLst>
          </p:cNvPr>
          <p:cNvSpPr txBox="1"/>
          <p:nvPr/>
        </p:nvSpPr>
        <p:spPr>
          <a:xfrm>
            <a:off x="4045911" y="3077375"/>
            <a:ext cx="7719682" cy="522000"/>
          </a:xfrm>
          <a:prstGeom prst="rect">
            <a:avLst/>
          </a:prstGeom>
        </p:spPr>
        <p:txBody>
          <a:bodyPr vert="horz" lIns="91440" tIns="45720" rIns="91440" bIns="45720" rtlCol="0" anchor="ctr">
            <a:noAutofit/>
          </a:bodyPr>
          <a:lstStyle>
            <a:defPPr>
              <a:defRPr lang="en-US"/>
            </a:defPPr>
            <a:lvl1pPr marL="265113" indent="-265113" algn="just">
              <a:lnSpc>
                <a:spcPct val="100000"/>
              </a:lnSpc>
              <a:spcBef>
                <a:spcPts val="1000"/>
              </a:spcBef>
              <a:buClr>
                <a:schemeClr val="accent6"/>
              </a:buClr>
              <a:buFont typeface="Wingdings 3" panose="05040102010807070707" pitchFamily="18" charset="2"/>
              <a:buChar char=""/>
              <a:defRPr sz="2800">
                <a:solidFill>
                  <a:srgbClr val="002060"/>
                </a:solidFill>
              </a:defRPr>
            </a:lvl1pPr>
            <a:lvl2pPr marL="809625" indent="-352425" algn="just">
              <a:lnSpc>
                <a:spcPct val="125000"/>
              </a:lnSpc>
              <a:spcBef>
                <a:spcPts val="500"/>
              </a:spcBef>
              <a:buClr>
                <a:schemeClr val="accent6"/>
              </a:buClr>
              <a:buFont typeface="Wingdings 3" panose="05040102010807070707" pitchFamily="18" charset="2"/>
              <a:buChar char=""/>
              <a:defRPr sz="2800">
                <a:solidFill>
                  <a:srgbClr val="002060"/>
                </a:solidFill>
              </a:defRPr>
            </a:lvl2pPr>
            <a:lvl3pPr marL="1143000" indent="-228600" algn="just">
              <a:lnSpc>
                <a:spcPct val="125000"/>
              </a:lnSpc>
              <a:spcBef>
                <a:spcPts val="500"/>
              </a:spcBef>
              <a:buClr>
                <a:schemeClr val="accent6"/>
              </a:buClr>
              <a:buFont typeface="Wingdings" panose="05000000000000000000" pitchFamily="2" charset="2"/>
              <a:buChar char="§"/>
              <a:defRPr sz="2800">
                <a:solidFill>
                  <a:srgbClr val="002060"/>
                </a:solidFill>
              </a:defRPr>
            </a:lvl3pPr>
            <a:lvl4pPr marL="1600200" indent="-228600" algn="just">
              <a:lnSpc>
                <a:spcPct val="125000"/>
              </a:lnSpc>
              <a:spcBef>
                <a:spcPts val="500"/>
              </a:spcBef>
              <a:buClr>
                <a:schemeClr val="accent6"/>
              </a:buClr>
              <a:buFont typeface="Arial" panose="020B0604020202020204" pitchFamily="34" charset="0"/>
              <a:buChar char="•"/>
              <a:defRPr sz="2800">
                <a:solidFill>
                  <a:srgbClr val="002060"/>
                </a:solidFill>
              </a:defRPr>
            </a:lvl4pPr>
            <a:lvl5pPr marL="2057400" indent="-228600" algn="just">
              <a:lnSpc>
                <a:spcPct val="125000"/>
              </a:lnSpc>
              <a:spcBef>
                <a:spcPts val="500"/>
              </a:spcBef>
              <a:buClr>
                <a:schemeClr val="accent6"/>
              </a:buClr>
              <a:buFont typeface="Arial" panose="020B0604020202020204" pitchFamily="34" charset="0"/>
              <a:buChar char="•"/>
              <a:defRPr sz="2800">
                <a:solidFill>
                  <a:srgbClr val="002060"/>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is known as </a:t>
            </a:r>
            <a:r>
              <a:rPr lang="en-IN" dirty="0"/>
              <a:t>recurrence relation and</a:t>
            </a:r>
          </a:p>
        </p:txBody>
      </p:sp>
    </p:spTree>
    <p:extLst>
      <p:ext uri="{BB962C8B-B14F-4D97-AF65-F5344CB8AC3E}">
        <p14:creationId xmlns:p14="http://schemas.microsoft.com/office/powerpoint/2010/main" val="199014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4" grpId="0" uiExpand="1" build="p"/>
      <p:bldP spid="36" grpId="0"/>
      <p:bldP spid="33" grpId="0"/>
      <p:bldP spid="38" grpId="0"/>
      <p:bldP spid="39" grpId="0"/>
      <p:bldP spid="40" grpId="0"/>
      <p:bldP spid="41" grpId="0"/>
      <p:bldP spid="42" grpId="0"/>
      <p:bldP spid="43"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00FF-4E5A-40E1-9D06-33E9BFB21EB3}"/>
              </a:ext>
            </a:extLst>
          </p:cNvPr>
          <p:cNvSpPr>
            <a:spLocks noGrp="1"/>
          </p:cNvSpPr>
          <p:nvPr>
            <p:ph type="title"/>
          </p:nvPr>
        </p:nvSpPr>
        <p:spPr/>
        <p:txBody>
          <a:bodyPr/>
          <a:lstStyle/>
          <a:p>
            <a:r>
              <a:rPr lang="en-IN" dirty="0"/>
              <a:t>Recurrence 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D35F3-0588-4802-84F0-BB8FD06381B7}"/>
                  </a:ext>
                </a:extLst>
              </p:cNvPr>
              <p:cNvSpPr>
                <a:spLocks noGrp="1"/>
              </p:cNvSpPr>
              <p:nvPr>
                <p:ph idx="1"/>
              </p:nvPr>
            </p:nvSpPr>
            <p:spPr>
              <a:xfrm>
                <a:off x="131180" y="863444"/>
                <a:ext cx="11929641" cy="5726542"/>
              </a:xfrm>
            </p:spPr>
            <p:txBody>
              <a:bodyPr/>
              <a:lstStyle/>
              <a:p>
                <a:pPr lvl="0"/>
                <a:r>
                  <a:rPr lang="en-GB" dirty="0"/>
                  <a:t>A recurrence relation for the sequence is a formula that expresses </a:t>
                </a:r>
                <a14:m>
                  <m:oMath xmlns:m="http://schemas.openxmlformats.org/officeDocument/2006/math">
                    <m:d>
                      <m:dPr>
                        <m:begChr m:val="{"/>
                        <m:endChr m:val="}"/>
                        <m:ctrlPr>
                          <a:rPr lang="en-IN" b="0" i="1" dirty="0" smtClean="0">
                            <a:latin typeface="Cambria Math" panose="02040503050406030204" pitchFamily="18" charset="0"/>
                          </a:rPr>
                        </m:ctrlPr>
                      </m:dPr>
                      <m:e>
                        <m:r>
                          <a:rPr lang="en-IN" i="0" dirty="0">
                            <a:latin typeface="Cambria Math" panose="02040503050406030204" pitchFamily="18" charset="0"/>
                          </a:rPr>
                          <m:t> </m:t>
                        </m:r>
                        <m:sSub>
                          <m:sSubPr>
                            <m:ctrlPr>
                              <a:rPr lang="en-IN" b="0" i="1" dirty="0" smtClean="0">
                                <a:latin typeface="Cambria Math" panose="02040503050406030204" pitchFamily="18" charset="0"/>
                              </a:rPr>
                            </m:ctrlPr>
                          </m:sSubPr>
                          <m:e>
                            <m:r>
                              <m:rPr>
                                <m:sty m:val="p"/>
                              </m:rPr>
                              <a:rPr lang="en-IN" b="0" i="0" dirty="0" smtClean="0">
                                <a:latin typeface="Cambria Math" panose="02040503050406030204" pitchFamily="18" charset="0"/>
                              </a:rPr>
                              <m:t>a</m:t>
                            </m:r>
                          </m:e>
                          <m:sub>
                            <m:r>
                              <m:rPr>
                                <m:sty m:val="p"/>
                              </m:rPr>
                              <a:rPr lang="en-IN" b="0" i="0" dirty="0" smtClean="0">
                                <a:latin typeface="Cambria Math" panose="02040503050406030204" pitchFamily="18" charset="0"/>
                              </a:rPr>
                              <m:t>n</m:t>
                            </m:r>
                          </m:sub>
                        </m:sSub>
                        <m:r>
                          <a:rPr lang="en-IN" b="0" i="0" dirty="0" smtClean="0">
                            <a:latin typeface="Cambria Math" panose="02040503050406030204" pitchFamily="18" charset="0"/>
                          </a:rPr>
                          <m:t> </m:t>
                        </m:r>
                      </m:e>
                    </m:d>
                  </m:oMath>
                </a14:m>
                <a:r>
                  <a:rPr lang="en-GB" dirty="0"/>
                  <a:t> in terms of one or more of the previous terms of the sequence, namely, </a:t>
                </a:r>
                <a14:m>
                  <m:oMath xmlns:m="http://schemas.openxmlformats.org/officeDocument/2006/math">
                    <m:sSub>
                      <m:sSubPr>
                        <m:ctrlPr>
                          <a:rPr lang="en-IN" i="1" dirty="0">
                            <a:latin typeface="Cambria Math" panose="02040503050406030204" pitchFamily="18" charset="0"/>
                          </a:rPr>
                        </m:ctrlPr>
                      </m:sSubPr>
                      <m:e>
                        <m:r>
                          <m:rPr>
                            <m:sty m:val="p"/>
                          </m:rPr>
                          <a:rPr lang="en-IN" i="0" dirty="0">
                            <a:latin typeface="Cambria Math" panose="02040503050406030204" pitchFamily="18" charset="0"/>
                          </a:rPr>
                          <m:t>a</m:t>
                        </m:r>
                      </m:e>
                      <m:sub>
                        <m:r>
                          <a:rPr lang="en-IN" b="0" i="0" dirty="0" smtClean="0">
                            <a:latin typeface="Cambria Math" panose="02040503050406030204" pitchFamily="18" charset="0"/>
                          </a:rPr>
                          <m:t>0</m:t>
                        </m:r>
                      </m:sub>
                    </m:sSub>
                    <m:r>
                      <a:rPr lang="en-IN" b="0" i="0" dirty="0" smtClean="0">
                        <a:latin typeface="Cambria Math" panose="02040503050406030204" pitchFamily="18" charset="0"/>
                      </a:rPr>
                      <m:t>, </m:t>
                    </m:r>
                    <m:sSub>
                      <m:sSubPr>
                        <m:ctrlPr>
                          <a:rPr lang="en-IN" i="1" dirty="0">
                            <a:latin typeface="Cambria Math" panose="02040503050406030204" pitchFamily="18" charset="0"/>
                          </a:rPr>
                        </m:ctrlPr>
                      </m:sSubPr>
                      <m:e>
                        <m:r>
                          <m:rPr>
                            <m:sty m:val="p"/>
                          </m:rPr>
                          <a:rPr lang="en-IN" i="0" dirty="0">
                            <a:latin typeface="Cambria Math" panose="02040503050406030204" pitchFamily="18" charset="0"/>
                          </a:rPr>
                          <m:t>a</m:t>
                        </m:r>
                      </m:e>
                      <m:sub>
                        <m:r>
                          <a:rPr lang="en-IN" b="0" i="0" dirty="0" smtClean="0">
                            <a:latin typeface="Cambria Math" panose="02040503050406030204" pitchFamily="18" charset="0"/>
                          </a:rPr>
                          <m:t>1</m:t>
                        </m:r>
                      </m:sub>
                    </m:sSub>
                    <m:r>
                      <a:rPr lang="en-IN" i="0" dirty="0">
                        <a:latin typeface="Cambria Math" panose="02040503050406030204" pitchFamily="18" charset="0"/>
                      </a:rPr>
                      <m:t>, </m:t>
                    </m:r>
                    <m:r>
                      <a:rPr lang="en-IN" b="0" i="0" dirty="0" smtClean="0">
                        <a:latin typeface="Cambria Math" panose="02040503050406030204" pitchFamily="18" charset="0"/>
                      </a:rPr>
                      <m:t>…</m:t>
                    </m:r>
                    <m:r>
                      <a:rPr lang="en-IN" i="0" dirty="0">
                        <a:latin typeface="Cambria Math" panose="02040503050406030204" pitchFamily="18" charset="0"/>
                      </a:rPr>
                      <m:t>, </m:t>
                    </m:r>
                    <m:sSub>
                      <m:sSubPr>
                        <m:ctrlPr>
                          <a:rPr lang="en-IN" i="1" dirty="0">
                            <a:latin typeface="Cambria Math" panose="02040503050406030204" pitchFamily="18" charset="0"/>
                          </a:rPr>
                        </m:ctrlPr>
                      </m:sSubPr>
                      <m:e>
                        <m:r>
                          <m:rPr>
                            <m:sty m:val="p"/>
                          </m:rPr>
                          <a:rPr lang="en-IN" i="0" dirty="0">
                            <a:latin typeface="Cambria Math" panose="02040503050406030204" pitchFamily="18" charset="0"/>
                          </a:rPr>
                          <m:t>a</m:t>
                        </m:r>
                      </m:e>
                      <m:sub>
                        <m:r>
                          <m:rPr>
                            <m:sty m:val="p"/>
                          </m:rPr>
                          <a:rPr lang="en-IN" i="0" dirty="0">
                            <a:latin typeface="Cambria Math" panose="02040503050406030204" pitchFamily="18" charset="0"/>
                          </a:rPr>
                          <m:t>n</m:t>
                        </m:r>
                        <m:r>
                          <a:rPr lang="en-IN" b="0" i="0" dirty="0" smtClean="0">
                            <a:latin typeface="Cambria Math" panose="02040503050406030204" pitchFamily="18" charset="0"/>
                          </a:rPr>
                          <m:t>−1</m:t>
                        </m:r>
                      </m:sub>
                    </m:sSub>
                  </m:oMath>
                </a14:m>
                <a:r>
                  <a:rPr lang="en-GB" dirty="0"/>
                  <a:t>.</a:t>
                </a:r>
              </a:p>
            </p:txBody>
          </p:sp>
        </mc:Choice>
        <mc:Fallback xmlns="">
          <p:sp>
            <p:nvSpPr>
              <p:cNvPr id="3" name="Content Placeholder 2">
                <a:extLst>
                  <a:ext uri="{FF2B5EF4-FFF2-40B4-BE49-F238E27FC236}">
                    <a16:creationId xmlns:a16="http://schemas.microsoft.com/office/drawing/2014/main" id="{C30D35F3-0588-4802-84F0-BB8FD06381B7}"/>
                  </a:ext>
                </a:extLst>
              </p:cNvPr>
              <p:cNvSpPr>
                <a:spLocks noGrp="1" noRot="1" noChangeAspect="1" noMove="1" noResize="1" noEditPoints="1" noAdjustHandles="1" noChangeArrowheads="1" noChangeShapeType="1" noTextEdit="1"/>
              </p:cNvSpPr>
              <p:nvPr>
                <p:ph idx="1"/>
              </p:nvPr>
            </p:nvSpPr>
            <p:spPr>
              <a:xfrm>
                <a:off x="131180" y="863444"/>
                <a:ext cx="11929641" cy="5726542"/>
              </a:xfrm>
              <a:blipFill>
                <a:blip r:embed="rId3"/>
                <a:stretch>
                  <a:fillRect l="-971" r="-1074"/>
                </a:stretch>
              </a:blipFill>
            </p:spPr>
            <p:txBody>
              <a:bodyPr/>
              <a:lstStyle/>
              <a:p>
                <a:r>
                  <a:rPr lang="en-IN">
                    <a:noFill/>
                  </a:rPr>
                  <a:t> </a:t>
                </a:r>
              </a:p>
            </p:txBody>
          </p:sp>
        </mc:Fallback>
      </mc:AlternateContent>
    </p:spTree>
    <p:extLst>
      <p:ext uri="{BB962C8B-B14F-4D97-AF65-F5344CB8AC3E}">
        <p14:creationId xmlns:p14="http://schemas.microsoft.com/office/powerpoint/2010/main" val="361047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2</a:t>
            </a:r>
          </a:p>
        </p:txBody>
      </p:sp>
      <p:sp>
        <p:nvSpPr>
          <p:cNvPr id="4" name="Text Placeholder 3">
            <a:extLst>
              <a:ext uri="{FF2B5EF4-FFF2-40B4-BE49-F238E27FC236}">
                <a16:creationId xmlns:a16="http://schemas.microsoft.com/office/drawing/2014/main" id="{4AF66629-F349-43A0-B5A5-A51D2BBB7435}"/>
              </a:ext>
            </a:extLst>
          </p:cNvPr>
          <p:cNvSpPr>
            <a:spLocks noGrp="1"/>
          </p:cNvSpPr>
          <p:nvPr>
            <p:ph type="body" idx="1"/>
          </p:nvPr>
        </p:nvSpPr>
        <p:spPr/>
        <p:txBody>
          <a:bodyPr/>
          <a:lstStyle/>
          <a:p>
            <a:r>
              <a:rPr lang="en-GB" dirty="0"/>
              <a:t>Solution of Linear Recurrence Relation using Undetermined Coefficient Method</a:t>
            </a:r>
          </a:p>
        </p:txBody>
      </p:sp>
    </p:spTree>
    <p:extLst>
      <p:ext uri="{BB962C8B-B14F-4D97-AF65-F5344CB8AC3E}">
        <p14:creationId xmlns:p14="http://schemas.microsoft.com/office/powerpoint/2010/main" val="38043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00FF-4E5A-40E1-9D06-33E9BFB21EB3}"/>
              </a:ext>
            </a:extLst>
          </p:cNvPr>
          <p:cNvSpPr>
            <a:spLocks noGrp="1"/>
          </p:cNvSpPr>
          <p:nvPr>
            <p:ph type="title"/>
          </p:nvPr>
        </p:nvSpPr>
        <p:spPr/>
        <p:txBody>
          <a:bodyPr/>
          <a:lstStyle/>
          <a:p>
            <a:r>
              <a:rPr lang="en-IN" dirty="0"/>
              <a:t>Linear Recurrence 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D35F3-0588-4802-84F0-BB8FD06381B7}"/>
                  </a:ext>
                </a:extLst>
              </p:cNvPr>
              <p:cNvSpPr>
                <a:spLocks noGrp="1"/>
              </p:cNvSpPr>
              <p:nvPr>
                <p:ph idx="1"/>
              </p:nvPr>
            </p:nvSpPr>
            <p:spPr>
              <a:xfrm>
                <a:off x="131180" y="863444"/>
                <a:ext cx="11929641" cy="5663480"/>
              </a:xfrm>
            </p:spPr>
            <p:txBody>
              <a:bodyPr/>
              <a:lstStyle/>
              <a:p>
                <a:pPr lvl="0">
                  <a:lnSpc>
                    <a:spcPct val="120000"/>
                  </a:lnSpc>
                  <a:spcBef>
                    <a:spcPts val="600"/>
                  </a:spcBef>
                </a:pPr>
                <a:r>
                  <a:rPr lang="en-GB" dirty="0"/>
                  <a:t>A recurrence relation of the form</a:t>
                </a:r>
              </a:p>
              <a:p>
                <a:pPr marL="0" lvl="0" indent="0">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en-IN" b="1" i="1" smtClean="0">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𝟎</m:t>
                          </m:r>
                        </m:sub>
                      </m:sSub>
                      <m:r>
                        <a:rPr lang="en-IN" b="1" i="0" smtClean="0">
                          <a:solidFill>
                            <a:srgbClr val="FF0000"/>
                          </a:solidFill>
                          <a:latin typeface="Cambria Math" panose="02040503050406030204" pitchFamily="18" charset="0"/>
                        </a:rPr>
                        <m:t> </m:t>
                      </m:r>
                      <m:sSub>
                        <m:sSubPr>
                          <m:ctrlPr>
                            <a:rPr lang="en-IN" b="1" i="1" smtClean="0">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sub>
                      </m:sSub>
                      <m:r>
                        <a:rPr lang="en-IN" b="1" i="0" smtClean="0">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𝟏</m:t>
                          </m:r>
                        </m:sub>
                      </m:sSub>
                      <m:r>
                        <a:rPr lang="en-IN" b="1" i="0" smtClean="0">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𝟏</m:t>
                          </m:r>
                        </m:sub>
                      </m:sSub>
                      <m:r>
                        <a:rPr lang="en-IN" b="1" i="0" smtClean="0">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𝟐</m:t>
                          </m:r>
                        </m:sub>
                      </m:sSub>
                      <m:r>
                        <a:rPr lang="en-IN" b="1" i="0" smtClean="0">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𝟐</m:t>
                          </m:r>
                        </m:sub>
                      </m:sSub>
                      <m:r>
                        <a:rPr lang="en-IN" b="1" i="0" smtClean="0">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𝐤</m:t>
                          </m:r>
                        </m:sub>
                      </m:sSub>
                      <m:r>
                        <a:rPr lang="en-IN" b="1" i="0" smtClean="0">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𝐚</m:t>
                          </m:r>
                        </m:e>
                        <m:sub>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𝐤</m:t>
                          </m:r>
                        </m:sub>
                      </m:sSub>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𝐅</m:t>
                      </m:r>
                      <m:d>
                        <m:dPr>
                          <m:ctrlPr>
                            <a:rPr lang="en-IN" b="1" i="1" smtClean="0">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𝐧</m:t>
                          </m:r>
                        </m:e>
                      </m:d>
                      <m:r>
                        <a:rPr lang="en-IN" b="1" i="0" smtClean="0">
                          <a:solidFill>
                            <a:srgbClr val="FF0000"/>
                          </a:solidFill>
                          <a:latin typeface="Cambria Math" panose="02040503050406030204" pitchFamily="18" charset="0"/>
                        </a:rPr>
                        <m:t>, </m:t>
                      </m:r>
                      <m:r>
                        <a:rPr lang="en-IN" b="1" i="0" smtClean="0">
                          <a:solidFill>
                            <a:srgbClr val="FF0000"/>
                          </a:solidFill>
                          <a:latin typeface="Cambria Math" panose="02040503050406030204" pitchFamily="18" charset="0"/>
                        </a:rPr>
                        <m:t>𝐧</m:t>
                      </m:r>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𝐤</m:t>
                      </m:r>
                    </m:oMath>
                  </m:oMathPara>
                </a14:m>
                <a:endParaRPr lang="en-GB" b="1" dirty="0">
                  <a:solidFill>
                    <a:srgbClr val="FF0000"/>
                  </a:solidFill>
                </a:endParaRPr>
              </a:p>
              <a:p>
                <a:pPr marL="268288" lvl="0" indent="0" algn="l">
                  <a:lnSpc>
                    <a:spcPct val="120000"/>
                  </a:lnSpc>
                  <a:spcBef>
                    <a:spcPts val="600"/>
                  </a:spcBef>
                  <a:buNone/>
                </a:pPr>
                <a:r>
                  <a:rPr lang="en-GB" dirty="0"/>
                  <a:t>is known as linear recurrence relation of </a:t>
                </a:r>
                <a14:m>
                  <m:oMath xmlns:m="http://schemas.openxmlformats.org/officeDocument/2006/math">
                    <m:sSup>
                      <m:sSupPr>
                        <m:ctrlPr>
                          <a:rPr lang="en-IN" b="0" i="1" dirty="0" smtClean="0">
                            <a:latin typeface="Cambria Math" panose="02040503050406030204" pitchFamily="18" charset="0"/>
                          </a:rPr>
                        </m:ctrlPr>
                      </m:sSupPr>
                      <m:e>
                        <m:r>
                          <m:rPr>
                            <m:sty m:val="p"/>
                          </m:rPr>
                          <a:rPr lang="en-GB" i="0" dirty="0" smtClean="0">
                            <a:latin typeface="Cambria Math" panose="02040503050406030204" pitchFamily="18" charset="0"/>
                          </a:rPr>
                          <m:t>k</m:t>
                        </m:r>
                      </m:e>
                      <m:sup>
                        <m:r>
                          <m:rPr>
                            <m:sty m:val="p"/>
                          </m:rPr>
                          <a:rPr lang="en-IN" b="0" i="0" dirty="0" smtClean="0">
                            <a:latin typeface="Cambria Math" panose="02040503050406030204" pitchFamily="18" charset="0"/>
                          </a:rPr>
                          <m:t>th</m:t>
                        </m:r>
                      </m:sup>
                    </m:sSup>
                  </m:oMath>
                </a14:m>
                <a:r>
                  <a:rPr lang="en-GB" dirty="0"/>
                  <a:t> order with </a:t>
                </a:r>
                <a:r>
                  <a:rPr lang="en-IN" dirty="0"/>
                  <a:t>constant coefficients, </a:t>
                </a:r>
                <a:r>
                  <a:rPr lang="en-GB" dirty="0"/>
                  <a:t>where </a:t>
                </a:r>
                <a14:m>
                  <m:oMath xmlns:m="http://schemas.openxmlformats.org/officeDocument/2006/math">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𝟎</m:t>
                        </m:r>
                      </m:sub>
                    </m:sSub>
                    <m:r>
                      <a:rPr lang="en-IN" b="1" i="0" smtClean="0">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𝟏</m:t>
                        </m:r>
                      </m:sub>
                    </m:sSub>
                    <m:r>
                      <a:rPr lang="en-IN" b="1" i="0" smtClean="0">
                        <a:solidFill>
                          <a:srgbClr val="FF0000"/>
                        </a:solidFill>
                        <a:latin typeface="Cambria Math" panose="02040503050406030204" pitchFamily="18" charset="0"/>
                      </a:rPr>
                      <m:t>,  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𝟐</m:t>
                        </m:r>
                      </m:sub>
                    </m:sSub>
                    <m:r>
                      <a:rPr lang="en-IN" b="1" i="0" smtClean="0">
                        <a:solidFill>
                          <a:srgbClr val="FF0000"/>
                        </a:solidFill>
                        <a:latin typeface="Cambria Math" panose="02040503050406030204" pitchFamily="18" charset="0"/>
                      </a:rPr>
                      <m:t>,  …, </m:t>
                    </m:r>
                    <m:sSub>
                      <m:sSubPr>
                        <m:ctrlPr>
                          <a:rPr lang="en-IN" b="1" i="1">
                            <a:solidFill>
                              <a:srgbClr val="FF0000"/>
                            </a:solidFill>
                            <a:latin typeface="Cambria Math" panose="02040503050406030204" pitchFamily="18" charset="0"/>
                          </a:rPr>
                        </m:ctrlPr>
                      </m:sSubPr>
                      <m:e>
                        <m:r>
                          <a:rPr lang="en-IN" b="1" i="0" smtClean="0">
                            <a:solidFill>
                              <a:srgbClr val="FF0000"/>
                            </a:solidFill>
                            <a:latin typeface="Cambria Math" panose="02040503050406030204" pitchFamily="18" charset="0"/>
                          </a:rPr>
                          <m:t>𝐜</m:t>
                        </m:r>
                      </m:e>
                      <m:sub>
                        <m:r>
                          <a:rPr lang="en-IN" b="1" i="0" smtClean="0">
                            <a:solidFill>
                              <a:srgbClr val="FF0000"/>
                            </a:solidFill>
                            <a:latin typeface="Cambria Math" panose="02040503050406030204" pitchFamily="18" charset="0"/>
                          </a:rPr>
                          <m:t>𝐤</m:t>
                        </m:r>
                      </m:sub>
                    </m:sSub>
                    <m:r>
                      <a:rPr lang="en-IN" b="1" i="0" smtClean="0">
                        <a:solidFill>
                          <a:srgbClr val="FF0000"/>
                        </a:solidFill>
                        <a:latin typeface="Cambria Math" panose="02040503050406030204" pitchFamily="18" charset="0"/>
                      </a:rPr>
                      <m:t> </m:t>
                    </m:r>
                  </m:oMath>
                </a14:m>
                <a:r>
                  <a:rPr lang="en-GB" dirty="0"/>
                  <a:t> are constants </a:t>
                </a:r>
                <a:r>
                  <a:rPr lang="en-IN" dirty="0"/>
                  <a:t>with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c</m:t>
                        </m:r>
                      </m:e>
                      <m:sub>
                        <m:r>
                          <m:rPr>
                            <m:sty m:val="p"/>
                          </m:rPr>
                          <a:rPr lang="en-IN" b="0" i="0" smtClean="0">
                            <a:latin typeface="Cambria Math" panose="02040503050406030204" pitchFamily="18" charset="0"/>
                          </a:rPr>
                          <m:t>k</m:t>
                        </m:r>
                      </m:sub>
                    </m:sSub>
                    <m:r>
                      <a:rPr lang="en-IN" b="0" i="0" smtClean="0">
                        <a:latin typeface="Cambria Math" panose="02040503050406030204" pitchFamily="18" charset="0"/>
                      </a:rPr>
                      <m:t>≠0</m:t>
                    </m:r>
                  </m:oMath>
                </a14:m>
                <a:r>
                  <a:rPr lang="en-GB" dirty="0"/>
                  <a:t> and </a:t>
                </a:r>
                <a14:m>
                  <m:oMath xmlns:m="http://schemas.openxmlformats.org/officeDocument/2006/math">
                    <m:sSub>
                      <m:sSubPr>
                        <m:ctrlPr>
                          <a:rPr lang="en-IN" i="1">
                            <a:latin typeface="Cambria Math" panose="02040503050406030204" pitchFamily="18" charset="0"/>
                          </a:rPr>
                        </m:ctrlPr>
                      </m:sSubPr>
                      <m:e>
                        <m:r>
                          <m:rPr>
                            <m:sty m:val="p"/>
                          </m:rPr>
                          <a:rPr lang="en-IN" i="0" smtClean="0">
                            <a:latin typeface="Cambria Math" panose="02040503050406030204" pitchFamily="18" charset="0"/>
                          </a:rPr>
                          <m:t>c</m:t>
                        </m:r>
                      </m:e>
                      <m:sub>
                        <m:r>
                          <a:rPr lang="en-IN" b="0" i="0" smtClean="0">
                            <a:latin typeface="Cambria Math" panose="02040503050406030204" pitchFamily="18" charset="0"/>
                          </a:rPr>
                          <m:t>0</m:t>
                        </m:r>
                      </m:sub>
                    </m:sSub>
                    <m:r>
                      <a:rPr lang="en-IN" b="0" i="0" smtClean="0">
                        <a:latin typeface="Cambria Math" panose="02040503050406030204" pitchFamily="18" charset="0"/>
                      </a:rPr>
                      <m:t>≠0</m:t>
                    </m:r>
                  </m:oMath>
                </a14:m>
                <a:r>
                  <a:rPr lang="en-GB" dirty="0"/>
                  <a:t> and </a:t>
                </a:r>
                <a14:m>
                  <m:oMath xmlns:m="http://schemas.openxmlformats.org/officeDocument/2006/math">
                    <m:r>
                      <m:rPr>
                        <m:sty m:val="p"/>
                      </m:rPr>
                      <a:rPr lang="en-GB" i="0" dirty="0" smtClean="0">
                        <a:latin typeface="Cambria Math" panose="02040503050406030204" pitchFamily="18" charset="0"/>
                      </a:rPr>
                      <m:t>F</m:t>
                    </m:r>
                    <m:d>
                      <m:dPr>
                        <m:ctrlPr>
                          <a:rPr lang="en-GB" i="1" dirty="0" smtClean="0">
                            <a:latin typeface="Cambria Math" panose="02040503050406030204" pitchFamily="18" charset="0"/>
                          </a:rPr>
                        </m:ctrlPr>
                      </m:dPr>
                      <m:e>
                        <m:r>
                          <m:rPr>
                            <m:sty m:val="p"/>
                          </m:rPr>
                          <a:rPr lang="en-GB" i="0" dirty="0" smtClean="0">
                            <a:latin typeface="Cambria Math" panose="02040503050406030204" pitchFamily="18" charset="0"/>
                          </a:rPr>
                          <m:t>n</m:t>
                        </m:r>
                      </m:e>
                    </m:d>
                  </m:oMath>
                </a14:m>
                <a:r>
                  <a:rPr lang="en-GB" dirty="0"/>
                  <a:t> is a function of </a:t>
                </a:r>
                <a14:m>
                  <m:oMath xmlns:m="http://schemas.openxmlformats.org/officeDocument/2006/math">
                    <m:r>
                      <m:rPr>
                        <m:sty m:val="p"/>
                      </m:rPr>
                      <a:rPr lang="en-GB" i="0" dirty="0" smtClean="0">
                        <a:latin typeface="Cambria Math" panose="02040503050406030204" pitchFamily="18" charset="0"/>
                      </a:rPr>
                      <m:t>n</m:t>
                    </m:r>
                  </m:oMath>
                </a14:m>
                <a:r>
                  <a:rPr lang="en-GB" dirty="0"/>
                  <a:t>.</a:t>
                </a:r>
              </a:p>
              <a:p>
                <a:pPr marL="630238" lvl="1" algn="l">
                  <a:lnSpc>
                    <a:spcPct val="120000"/>
                  </a:lnSpc>
                  <a:spcBef>
                    <a:spcPts val="600"/>
                  </a:spcBef>
                </a:pPr>
                <a:r>
                  <a:rPr lang="en-GB" dirty="0"/>
                  <a:t>If </a:t>
                </a:r>
                <a14:m>
                  <m:oMath xmlns:m="http://schemas.openxmlformats.org/officeDocument/2006/math">
                    <m:r>
                      <a:rPr lang="en-IN" b="1" i="0" smtClean="0">
                        <a:solidFill>
                          <a:srgbClr val="FF0000"/>
                        </a:solidFill>
                        <a:latin typeface="Cambria Math" panose="02040503050406030204" pitchFamily="18" charset="0"/>
                      </a:rPr>
                      <m:t>𝐅</m:t>
                    </m:r>
                    <m:d>
                      <m:dPr>
                        <m:ctrlPr>
                          <a:rPr lang="en-IN" b="1" i="1" smtClean="0">
                            <a:solidFill>
                              <a:srgbClr val="FF0000"/>
                            </a:solidFill>
                            <a:latin typeface="Cambria Math" panose="02040503050406030204" pitchFamily="18" charset="0"/>
                          </a:rPr>
                        </m:ctrlPr>
                      </m:dPr>
                      <m:e>
                        <m:r>
                          <a:rPr lang="en-IN" b="1" i="0" smtClean="0">
                            <a:solidFill>
                              <a:srgbClr val="FF0000"/>
                            </a:solidFill>
                            <a:latin typeface="Cambria Math" panose="02040503050406030204" pitchFamily="18" charset="0"/>
                          </a:rPr>
                          <m:t>𝐧</m:t>
                        </m:r>
                      </m:e>
                    </m:d>
                    <m:r>
                      <a:rPr lang="en-IN" b="1" i="0" smtClean="0">
                        <a:solidFill>
                          <a:srgbClr val="FF0000"/>
                        </a:solidFill>
                        <a:latin typeface="Cambria Math" panose="02040503050406030204" pitchFamily="18" charset="0"/>
                      </a:rPr>
                      <m:t>=</m:t>
                    </m:r>
                    <m:r>
                      <a:rPr lang="en-IN" b="1" i="0" smtClean="0">
                        <a:solidFill>
                          <a:srgbClr val="FF0000"/>
                        </a:solidFill>
                        <a:latin typeface="Cambria Math" panose="02040503050406030204" pitchFamily="18" charset="0"/>
                      </a:rPr>
                      <m:t>𝟎</m:t>
                    </m:r>
                  </m:oMath>
                </a14:m>
                <a:r>
                  <a:rPr lang="en-GB" dirty="0"/>
                  <a:t> then the relation is known as </a:t>
                </a:r>
                <a:r>
                  <a:rPr lang="en-GB" b="1" dirty="0">
                    <a:solidFill>
                      <a:srgbClr val="FF0000"/>
                    </a:solidFill>
                  </a:rPr>
                  <a:t>homogeneous</a:t>
                </a:r>
                <a:r>
                  <a:rPr lang="en-GB" dirty="0"/>
                  <a:t>, otherwise it is </a:t>
                </a:r>
                <a:r>
                  <a:rPr lang="en-GB" b="1" dirty="0">
                    <a:solidFill>
                      <a:srgbClr val="0070C0"/>
                    </a:solidFill>
                  </a:rPr>
                  <a:t>non-homogeneous</a:t>
                </a:r>
                <a:r>
                  <a:rPr lang="en-GB" dirty="0"/>
                  <a:t>.</a:t>
                </a:r>
              </a:p>
              <a:p>
                <a:pPr>
                  <a:lnSpc>
                    <a:spcPct val="120000"/>
                  </a:lnSpc>
                  <a:spcBef>
                    <a:spcPts val="600"/>
                  </a:spcBef>
                </a:pPr>
                <a:r>
                  <a:rPr lang="en-IN" dirty="0"/>
                  <a:t>For example:</a:t>
                </a:r>
              </a:p>
              <a:p>
                <a:pPr marL="630238" lvl="1">
                  <a:lnSpc>
                    <a:spcPct val="120000"/>
                  </a:lnSpc>
                  <a:spcBef>
                    <a:spcPts val="600"/>
                  </a:spcBef>
                </a:pPr>
                <a14:m>
                  <m:oMath xmlns:m="http://schemas.openxmlformats.org/officeDocument/2006/math">
                    <m:r>
                      <a:rPr lang="en-IN" b="0" i="1" smtClean="0">
                        <a:latin typeface="Cambria Math" panose="02040503050406030204" pitchFamily="18" charset="0"/>
                      </a:rPr>
                      <m:t>2</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a</m:t>
                        </m:r>
                      </m:e>
                      <m:sub>
                        <m:r>
                          <m:rPr>
                            <m:sty m:val="p"/>
                          </m:rPr>
                          <a:rPr lang="en-IN" b="0" i="0" smtClean="0">
                            <a:latin typeface="Cambria Math" panose="02040503050406030204" pitchFamily="18" charset="0"/>
                          </a:rPr>
                          <m:t>n</m:t>
                        </m:r>
                      </m:sub>
                    </m:sSub>
                    <m:r>
                      <a:rPr lang="en-IN" b="0" i="1" smtClean="0">
                        <a:latin typeface="Cambria Math" panose="02040503050406030204" pitchFamily="18" charset="0"/>
                      </a:rPr>
                      <m:t>+3</m:t>
                    </m:r>
                    <m:sSub>
                      <m:sSubPr>
                        <m:ctrlPr>
                          <a:rPr lang="en-IN" i="1">
                            <a:latin typeface="Cambria Math" panose="02040503050406030204" pitchFamily="18" charset="0"/>
                          </a:rPr>
                        </m:ctrlPr>
                      </m:sSubPr>
                      <m:e>
                        <m:r>
                          <m:rPr>
                            <m:sty m:val="p"/>
                          </m:rPr>
                          <a:rPr lang="en-IN">
                            <a:latin typeface="Cambria Math" panose="02040503050406030204" pitchFamily="18" charset="0"/>
                          </a:rPr>
                          <m:t>a</m:t>
                        </m:r>
                      </m:e>
                      <m:sub>
                        <m:r>
                          <m:rPr>
                            <m:sty m:val="p"/>
                          </m:rPr>
                          <a:rPr lang="en-IN">
                            <a:latin typeface="Cambria Math" panose="02040503050406030204" pitchFamily="18" charset="0"/>
                          </a:rPr>
                          <m:t>n</m:t>
                        </m:r>
                        <m:r>
                          <a:rPr lang="en-IN" b="0" i="0" smtClean="0">
                            <a:latin typeface="Cambria Math" panose="02040503050406030204" pitchFamily="18" charset="0"/>
                          </a:rPr>
                          <m:t>−1</m:t>
                        </m:r>
                      </m:sub>
                    </m:sSub>
                    <m:r>
                      <a:rPr lang="en-IN" b="0" i="1" smtClean="0">
                        <a:latin typeface="Cambria Math" panose="02040503050406030204" pitchFamily="18" charset="0"/>
                      </a:rPr>
                      <m:t>=0</m:t>
                    </m:r>
                  </m:oMath>
                </a14:m>
                <a:endParaRPr lang="en-IN" dirty="0"/>
              </a:p>
              <a:p>
                <a:pPr marL="630238" lvl="1">
                  <a:lnSpc>
                    <a:spcPct val="120000"/>
                  </a:lnSpc>
                  <a:spcBef>
                    <a:spcPts val="600"/>
                  </a:spcBef>
                </a:pPr>
                <a14:m>
                  <m:oMath xmlns:m="http://schemas.openxmlformats.org/officeDocument/2006/math">
                    <m:r>
                      <a:rPr lang="en-IN" b="0" i="1" smtClean="0">
                        <a:latin typeface="Cambria Math" panose="02040503050406030204" pitchFamily="18" charset="0"/>
                      </a:rPr>
                      <m:t>3</m:t>
                    </m:r>
                    <m:sSub>
                      <m:sSubPr>
                        <m:ctrlPr>
                          <a:rPr lang="en-IN" i="1">
                            <a:latin typeface="Cambria Math" panose="02040503050406030204" pitchFamily="18" charset="0"/>
                          </a:rPr>
                        </m:ctrlPr>
                      </m:sSubPr>
                      <m:e>
                        <m:r>
                          <m:rPr>
                            <m:sty m:val="p"/>
                          </m:rPr>
                          <a:rPr lang="en-IN">
                            <a:latin typeface="Cambria Math" panose="02040503050406030204" pitchFamily="18" charset="0"/>
                          </a:rPr>
                          <m:t>a</m:t>
                        </m:r>
                      </m:e>
                      <m:sub>
                        <m:r>
                          <m:rPr>
                            <m:sty m:val="p"/>
                          </m:rPr>
                          <a:rPr lang="en-IN">
                            <a:latin typeface="Cambria Math" panose="02040503050406030204" pitchFamily="18" charset="0"/>
                          </a:rPr>
                          <m:t>n</m:t>
                        </m:r>
                      </m:sub>
                    </m:sSub>
                    <m:r>
                      <a:rPr lang="en-IN" b="0" i="1" smtClean="0">
                        <a:latin typeface="Cambria Math" panose="02040503050406030204" pitchFamily="18" charset="0"/>
                      </a:rPr>
                      <m:t>−5</m:t>
                    </m:r>
                    <m:sSub>
                      <m:sSubPr>
                        <m:ctrlPr>
                          <a:rPr lang="en-IN" i="1">
                            <a:latin typeface="Cambria Math" panose="02040503050406030204" pitchFamily="18" charset="0"/>
                          </a:rPr>
                        </m:ctrlPr>
                      </m:sSubPr>
                      <m:e>
                        <m:r>
                          <m:rPr>
                            <m:sty m:val="p"/>
                          </m:rPr>
                          <a:rPr lang="en-IN">
                            <a:latin typeface="Cambria Math" panose="02040503050406030204" pitchFamily="18" charset="0"/>
                          </a:rPr>
                          <m:t>a</m:t>
                        </m:r>
                      </m:e>
                      <m:sub>
                        <m:r>
                          <m:rPr>
                            <m:sty m:val="p"/>
                          </m:rPr>
                          <a:rPr lang="en-IN">
                            <a:latin typeface="Cambria Math" panose="02040503050406030204" pitchFamily="18" charset="0"/>
                          </a:rPr>
                          <m:t>n</m:t>
                        </m:r>
                        <m:r>
                          <a:rPr lang="en-IN">
                            <a:latin typeface="Cambria Math" panose="02040503050406030204" pitchFamily="18" charset="0"/>
                          </a:rPr>
                          <m:t>−1</m:t>
                        </m:r>
                      </m:sub>
                    </m:sSub>
                    <m:r>
                      <a:rPr lang="en-IN" b="0" i="1" smtClean="0">
                        <a:latin typeface="Cambria Math" panose="02040503050406030204" pitchFamily="18" charset="0"/>
                      </a:rPr>
                      <m:t>+2</m:t>
                    </m:r>
                    <m:sSub>
                      <m:sSubPr>
                        <m:ctrlPr>
                          <a:rPr lang="en-IN" i="1">
                            <a:latin typeface="Cambria Math" panose="02040503050406030204" pitchFamily="18" charset="0"/>
                          </a:rPr>
                        </m:ctrlPr>
                      </m:sSubPr>
                      <m:e>
                        <m:r>
                          <m:rPr>
                            <m:sty m:val="p"/>
                          </m:rPr>
                          <a:rPr lang="en-IN">
                            <a:latin typeface="Cambria Math" panose="02040503050406030204" pitchFamily="18" charset="0"/>
                          </a:rPr>
                          <m:t>a</m:t>
                        </m:r>
                      </m:e>
                      <m:sub>
                        <m:r>
                          <m:rPr>
                            <m:sty m:val="p"/>
                          </m:rPr>
                          <a:rPr lang="en-IN">
                            <a:latin typeface="Cambria Math" panose="02040503050406030204" pitchFamily="18" charset="0"/>
                          </a:rPr>
                          <m:t>n</m:t>
                        </m:r>
                        <m:r>
                          <a:rPr lang="en-IN">
                            <a:latin typeface="Cambria Math" panose="02040503050406030204" pitchFamily="18" charset="0"/>
                          </a:rPr>
                          <m:t>−2</m:t>
                        </m:r>
                      </m:sub>
                    </m:sSub>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b="0" i="0" smtClean="0">
                            <a:latin typeface="Cambria Math" panose="02040503050406030204" pitchFamily="18" charset="0"/>
                          </a:rPr>
                          <m:t>n</m:t>
                        </m:r>
                      </m:e>
                      <m:sup>
                        <m:r>
                          <a:rPr lang="en-IN" b="0" i="0" smtClean="0">
                            <a:latin typeface="Cambria Math" panose="02040503050406030204" pitchFamily="18" charset="0"/>
                          </a:rPr>
                          <m:t>2</m:t>
                        </m:r>
                      </m:sup>
                    </m:sSup>
                    <m:r>
                      <a:rPr lang="en-IN" b="0" i="1" smtClean="0">
                        <a:latin typeface="Cambria Math" panose="02040503050406030204" pitchFamily="18" charset="0"/>
                      </a:rPr>
                      <m:t>+5</m:t>
                    </m:r>
                  </m:oMath>
                </a14:m>
                <a:endParaRPr lang="en-IN" dirty="0"/>
              </a:p>
            </p:txBody>
          </p:sp>
        </mc:Choice>
        <mc:Fallback xmlns="">
          <p:sp>
            <p:nvSpPr>
              <p:cNvPr id="3" name="Content Placeholder 2">
                <a:extLst>
                  <a:ext uri="{FF2B5EF4-FFF2-40B4-BE49-F238E27FC236}">
                    <a16:creationId xmlns:a16="http://schemas.microsoft.com/office/drawing/2014/main" id="{C30D35F3-0588-4802-84F0-BB8FD06381B7}"/>
                  </a:ext>
                </a:extLst>
              </p:cNvPr>
              <p:cNvSpPr>
                <a:spLocks noGrp="1" noRot="1" noChangeAspect="1" noMove="1" noResize="1" noEditPoints="1" noAdjustHandles="1" noChangeArrowheads="1" noChangeShapeType="1" noTextEdit="1"/>
              </p:cNvSpPr>
              <p:nvPr>
                <p:ph idx="1"/>
              </p:nvPr>
            </p:nvSpPr>
            <p:spPr>
              <a:xfrm>
                <a:off x="131180" y="863444"/>
                <a:ext cx="11929641" cy="5663480"/>
              </a:xfrm>
              <a:blipFill>
                <a:blip r:embed="rId3"/>
                <a:stretch>
                  <a:fillRect l="-971" t="-323"/>
                </a:stretch>
              </a:blipFill>
            </p:spPr>
            <p:txBody>
              <a:bodyPr/>
              <a:lstStyle/>
              <a:p>
                <a:r>
                  <a:rPr lang="en-IN">
                    <a:noFill/>
                  </a:rPr>
                  <a:t> </a:t>
                </a:r>
              </a:p>
            </p:txBody>
          </p:sp>
        </mc:Fallback>
      </mc:AlternateContent>
      <p:sp>
        <p:nvSpPr>
          <p:cNvPr id="4" name="Content Placeholder 2">
            <a:extLst>
              <a:ext uri="{FF2B5EF4-FFF2-40B4-BE49-F238E27FC236}">
                <a16:creationId xmlns:a16="http://schemas.microsoft.com/office/drawing/2014/main" id="{F54D93DB-2E79-4CD4-88F9-FAE05D62B597}"/>
              </a:ext>
            </a:extLst>
          </p:cNvPr>
          <p:cNvSpPr txBox="1">
            <a:spLocks/>
          </p:cNvSpPr>
          <p:nvPr/>
        </p:nvSpPr>
        <p:spPr>
          <a:xfrm>
            <a:off x="6096000" y="5383656"/>
            <a:ext cx="2233647" cy="522000"/>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10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IN" b="1" dirty="0">
                <a:solidFill>
                  <a:srgbClr val="FF0000"/>
                </a:solidFill>
              </a:rPr>
              <a:t>Homogeneous</a:t>
            </a:r>
          </a:p>
        </p:txBody>
      </p:sp>
      <p:sp>
        <p:nvSpPr>
          <p:cNvPr id="5" name="Content Placeholder 2">
            <a:extLst>
              <a:ext uri="{FF2B5EF4-FFF2-40B4-BE49-F238E27FC236}">
                <a16:creationId xmlns:a16="http://schemas.microsoft.com/office/drawing/2014/main" id="{32BA815D-CED5-431A-8EEC-9CF52B747A43}"/>
              </a:ext>
            </a:extLst>
          </p:cNvPr>
          <p:cNvSpPr txBox="1">
            <a:spLocks/>
          </p:cNvSpPr>
          <p:nvPr/>
        </p:nvSpPr>
        <p:spPr>
          <a:xfrm>
            <a:off x="6096001" y="5994556"/>
            <a:ext cx="2946400" cy="522000"/>
          </a:xfrm>
          <a:prstGeom prst="rect">
            <a:avLst/>
          </a:prstGeom>
        </p:spPr>
        <p:txBody>
          <a:bodyPr vert="horz" lIns="91440" tIns="45720" rIns="91440" bIns="45720" rtlCol="0" anchor="ctr">
            <a:noAutofit/>
          </a:bodyPr>
          <a:lstStyle>
            <a:lvl1pPr marL="265113" indent="-265113"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1pPr>
            <a:lvl2pPr marL="809625" indent="-352425" algn="just" defTabSz="914400" rtl="0" eaLnBrk="1" latinLnBrk="0" hangingPunct="1">
              <a:lnSpc>
                <a:spcPct val="125000"/>
              </a:lnSpc>
              <a:spcBef>
                <a:spcPts val="1000"/>
              </a:spcBef>
              <a:buClr>
                <a:schemeClr val="accent6"/>
              </a:buClr>
              <a:buFont typeface="Wingdings 3" panose="05040102010807070707" pitchFamily="18" charset="2"/>
              <a:buChar char=""/>
              <a:defRPr sz="2800" kern="1200">
                <a:solidFill>
                  <a:srgbClr val="002060"/>
                </a:solidFill>
                <a:latin typeface="+mn-lt"/>
                <a:ea typeface="+mn-ea"/>
                <a:cs typeface="+mn-cs"/>
              </a:defRPr>
            </a:lvl2pPr>
            <a:lvl3pPr marL="1143000" indent="-228600" algn="just" defTabSz="914400" rtl="0" eaLnBrk="1" latinLnBrk="0" hangingPunct="1">
              <a:lnSpc>
                <a:spcPct val="125000"/>
              </a:lnSpc>
              <a:spcBef>
                <a:spcPts val="1000"/>
              </a:spcBef>
              <a:buClr>
                <a:schemeClr val="accent6"/>
              </a:buClr>
              <a:buFont typeface="Wingdings" panose="05000000000000000000" pitchFamily="2" charset="2"/>
              <a:buChar char="§"/>
              <a:defRPr sz="2800" kern="1200">
                <a:solidFill>
                  <a:srgbClr val="002060"/>
                </a:solidFill>
                <a:latin typeface="+mn-lt"/>
                <a:ea typeface="+mn-ea"/>
                <a:cs typeface="+mn-cs"/>
              </a:defRPr>
            </a:lvl3pPr>
            <a:lvl4pPr marL="16002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4pPr>
            <a:lvl5pPr marL="2057400" indent="-228600" algn="just" defTabSz="914400" rtl="0" eaLnBrk="1" latinLnBrk="0" hangingPunct="1">
              <a:lnSpc>
                <a:spcPct val="125000"/>
              </a:lnSpc>
              <a:spcBef>
                <a:spcPts val="1000"/>
              </a:spcBef>
              <a:buClr>
                <a:schemeClr val="accent6"/>
              </a:buClr>
              <a:buFont typeface="Arial" panose="020B0604020202020204" pitchFamily="34" charset="0"/>
              <a:buChar char="•"/>
              <a:defRPr sz="2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IN" b="1" dirty="0">
                <a:solidFill>
                  <a:srgbClr val="0070C0"/>
                </a:solidFill>
              </a:rPr>
              <a:t>Non-homogeneous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777AFA-9A75-44F4-8E56-8E8ACAACE2FF}"/>
                  </a:ext>
                </a:extLst>
              </p:cNvPr>
              <p:cNvSpPr txBox="1"/>
              <p:nvPr/>
            </p:nvSpPr>
            <p:spPr>
              <a:xfrm>
                <a:off x="10631263" y="1491734"/>
                <a:ext cx="104502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1" i="0" smtClean="0">
                          <a:solidFill>
                            <a:srgbClr val="0070C0"/>
                          </a:solidFill>
                          <a:latin typeface="Cambria Math" panose="02040503050406030204" pitchFamily="18" charset="0"/>
                        </a:rPr>
                        <m:t>…</m:t>
                      </m:r>
                      <m:d>
                        <m:dPr>
                          <m:ctrlPr>
                            <a:rPr lang="en-IN" sz="2800" b="1" i="1" smtClean="0">
                              <a:solidFill>
                                <a:srgbClr val="0070C0"/>
                              </a:solidFill>
                              <a:latin typeface="Cambria Math" panose="02040503050406030204" pitchFamily="18" charset="0"/>
                            </a:rPr>
                          </m:ctrlPr>
                        </m:dPr>
                        <m:e>
                          <m:r>
                            <a:rPr lang="en-IN" sz="2800" b="1" i="0" smtClean="0">
                              <a:solidFill>
                                <a:srgbClr val="0070C0"/>
                              </a:solidFill>
                              <a:latin typeface="Cambria Math" panose="02040503050406030204" pitchFamily="18" charset="0"/>
                            </a:rPr>
                            <m:t>𝟏</m:t>
                          </m:r>
                        </m:e>
                      </m:d>
                    </m:oMath>
                  </m:oMathPara>
                </a14:m>
                <a:endParaRPr lang="en-IN" sz="2800" dirty="0">
                  <a:solidFill>
                    <a:srgbClr val="0070C0"/>
                  </a:solidFill>
                </a:endParaRPr>
              </a:p>
            </p:txBody>
          </p:sp>
        </mc:Choice>
        <mc:Fallback xmlns="">
          <p:sp>
            <p:nvSpPr>
              <p:cNvPr id="7" name="TextBox 6">
                <a:extLst>
                  <a:ext uri="{FF2B5EF4-FFF2-40B4-BE49-F238E27FC236}">
                    <a16:creationId xmlns:a16="http://schemas.microsoft.com/office/drawing/2014/main" id="{35777AFA-9A75-44F4-8E56-8E8ACAACE2FF}"/>
                  </a:ext>
                </a:extLst>
              </p:cNvPr>
              <p:cNvSpPr txBox="1">
                <a:spLocks noRot="1" noChangeAspect="1" noMove="1" noResize="1" noEditPoints="1" noAdjustHandles="1" noChangeArrowheads="1" noChangeShapeType="1" noTextEdit="1"/>
              </p:cNvSpPr>
              <p:nvPr/>
            </p:nvSpPr>
            <p:spPr>
              <a:xfrm>
                <a:off x="10631263" y="1491734"/>
                <a:ext cx="1045025" cy="523220"/>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0730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7"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31875</TotalTime>
  <Words>3594</Words>
  <Application>Microsoft Office PowerPoint</Application>
  <PresentationFormat>Widescreen</PresentationFormat>
  <Paragraphs>747</Paragraphs>
  <Slides>50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Wingdings 2</vt:lpstr>
      <vt:lpstr>Wingdings</vt:lpstr>
      <vt:lpstr>Cambria Math</vt:lpstr>
      <vt:lpstr>Roboto Condensed</vt:lpstr>
      <vt:lpstr>Wingdings 3</vt:lpstr>
      <vt:lpstr>Roboto Condensed Light</vt:lpstr>
      <vt:lpstr>Arial</vt:lpstr>
      <vt:lpstr>Calibri</vt:lpstr>
      <vt:lpstr>Office Theme</vt:lpstr>
      <vt:lpstr>Unit – 2.1 Recurrence Relation</vt:lpstr>
      <vt:lpstr>PowerPoint Presentation</vt:lpstr>
      <vt:lpstr>PowerPoint Presentation</vt:lpstr>
      <vt:lpstr>Method 1</vt:lpstr>
      <vt:lpstr>Fibonacci Sequence </vt:lpstr>
      <vt:lpstr>Fibonacci Sequence </vt:lpstr>
      <vt:lpstr>Recurrence Relation</vt:lpstr>
      <vt:lpstr>Method 2</vt:lpstr>
      <vt:lpstr>Linear Recurrence Relation</vt:lpstr>
      <vt:lpstr>Linear Recurrence Relation</vt:lpstr>
      <vt:lpstr>Solving Linear Recurrence Relation</vt:lpstr>
      <vt:lpstr>Solving Linear Recurrence Relation</vt:lpstr>
      <vt:lpstr>Solving Linear Recurrence Relation</vt:lpstr>
      <vt:lpstr>Solving Linear Recurrence Relation</vt:lpstr>
      <vt:lpstr>Solving Linear Recurrence Relation</vt:lpstr>
      <vt:lpstr>Solving Linear Recurrence Relation</vt:lpstr>
      <vt:lpstr>Examples of Method 2</vt:lpstr>
      <vt:lpstr>Method 2 ⇝ Example 1</vt:lpstr>
      <vt:lpstr>Method 2 ⇝ Example 1 (Continue)</vt:lpstr>
      <vt:lpstr>Method 2 ⇝ Example 1 (Continue)</vt:lpstr>
      <vt:lpstr>Method 2 ⇝ Example 2</vt:lpstr>
      <vt:lpstr>Method 2 ⇝ Example 2 (Continue)</vt:lpstr>
      <vt:lpstr>Method 2 ⇝ Example 2 (Continue)</vt:lpstr>
      <vt:lpstr>Method 2 ⇝ Example 2 (Continue)</vt:lpstr>
      <vt:lpstr>Method 2 ⇝ Example 2 (Continue)</vt:lpstr>
      <vt:lpstr>Method 2 ⇝ Example 2 (Continue)</vt:lpstr>
      <vt:lpstr>Method 2 ⇝ Example 2 (Continue)</vt:lpstr>
      <vt:lpstr>Method 2 ⇝ Example 3</vt:lpstr>
      <vt:lpstr>Method 2 ⇝ Example 3 (Continue)</vt:lpstr>
      <vt:lpstr>Method 2 ⇝ Example 3 (Continue)</vt:lpstr>
      <vt:lpstr>Method 2 ⇝ Example 3 (Continue)</vt:lpstr>
      <vt:lpstr>Method 2 ⇝ Example 3 (Continue)</vt:lpstr>
      <vt:lpstr>Method 2 ⇝ Example 3 (Continue)</vt:lpstr>
      <vt:lpstr>Method 2 ⇝ Example 3 (Continue)</vt:lpstr>
      <vt:lpstr>Method 2 ⇝ Example 3 (Continue)</vt:lpstr>
      <vt:lpstr>Method 2 ⇝ Example 3 (Continue)</vt:lpstr>
      <vt:lpstr>Method 2 ⇝ Example 4</vt:lpstr>
      <vt:lpstr>Method 2 ⇝ Example 4 (Continue)</vt:lpstr>
      <vt:lpstr>Method 2 ⇝ Example 4 (Continue)</vt:lpstr>
      <vt:lpstr>Method 2 ⇝ Example 4 (Continue)</vt:lpstr>
      <vt:lpstr>Method 2 ⇝ Example 4 (Continue)</vt:lpstr>
      <vt:lpstr>Method 2 ⇝ Example 4 (Continue)</vt:lpstr>
      <vt:lpstr>Method 2 ⇝ Example 4 (Continue)</vt:lpstr>
      <vt:lpstr>Method 2 ⇝ Example 4 (Continue)</vt:lpstr>
      <vt:lpstr>Method 2 ⇝ Example 4 (Continue)</vt:lpstr>
      <vt:lpstr>Method 2 ⇝ Example 4 (Continue)</vt:lpstr>
      <vt:lpstr>Method 2 ⇝ Example 4 (Continue)</vt:lpstr>
      <vt:lpstr>Method 2 ⇝ Example 4 (Continue)</vt:lpstr>
      <vt:lpstr>Method 2 ⇝ Example 4 (Continue)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Nishant khiraiya</cp:lastModifiedBy>
  <cp:revision>1362</cp:revision>
  <dcterms:created xsi:type="dcterms:W3CDTF">2020-05-01T05:09:15Z</dcterms:created>
  <dcterms:modified xsi:type="dcterms:W3CDTF">2024-07-10T07:51:04Z</dcterms:modified>
</cp:coreProperties>
</file>