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nsh Jain" initials="SJ" lastIdx="1" clrIdx="0">
    <p:extLst>
      <p:ext uri="{19B8F6BF-5375-455C-9EA6-DF929625EA0E}">
        <p15:presenceInfo xmlns:p15="http://schemas.microsoft.com/office/powerpoint/2012/main" userId="9171b3966cda41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986724"/>
            <a:ext cx="6521590" cy="3686015"/>
          </a:xfrm>
        </p:spPr>
        <p:txBody>
          <a:bodyPr>
            <a:normAutofit/>
          </a:bodyPr>
          <a:lstStyle/>
          <a:p>
            <a:r>
              <a:rPr lang="en-US" sz="6000" i="1" dirty="0">
                <a:solidFill>
                  <a:schemeClr val="bg2">
                    <a:lumMod val="50000"/>
                  </a:schemeClr>
                </a:solidFill>
              </a:rPr>
              <a:t>NETWORK SECURITY </a:t>
            </a:r>
            <a:br>
              <a:rPr lang="en-US" sz="6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6000" i="1" dirty="0">
                <a:solidFill>
                  <a:schemeClr val="bg2">
                    <a:lumMod val="50000"/>
                  </a:schemeClr>
                </a:solidFill>
              </a:rPr>
              <a:t>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</a:rPr>
              <a:t>By Shreyansh Jain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F205DB-D7D1-4A68-8BB3-F4B1FAD9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75" y="1543050"/>
            <a:ext cx="10344149" cy="1428244"/>
          </a:xfrm>
        </p:spPr>
        <p:txBody>
          <a:bodyPr/>
          <a:lstStyle/>
          <a:p>
            <a:r>
              <a:rPr lang="en-US" sz="9600" dirty="0">
                <a:solidFill>
                  <a:srgbClr val="00B050"/>
                </a:solidFill>
              </a:rPr>
              <a:t>Thank You</a:t>
            </a:r>
            <a:endParaRPr lang="en-IN" sz="9600" dirty="0">
              <a:solidFill>
                <a:srgbClr val="00B05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DF9A27-BD2A-470E-A604-7AF3B119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5850" y="4905375"/>
            <a:ext cx="10419968" cy="1333500"/>
          </a:xfrm>
        </p:spPr>
        <p:txBody>
          <a:bodyPr>
            <a:normAutofit/>
          </a:bodyPr>
          <a:lstStyle/>
          <a:p>
            <a:r>
              <a:rPr lang="en-US" sz="3600" dirty="0"/>
              <a:t>Poor Third-Party Vendor Security Can Lead To Data Breach so securing it is utmost importance.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1749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186238" cy="3892168"/>
          </a:xfrm>
        </p:spPr>
        <p:txBody>
          <a:bodyPr anchor="ctr">
            <a:normAutofit fontScale="90000"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WHAT IS NETWORK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A network is an interconnection or a  media between two or more systems  to share information among them.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∗ The various threats caused to network are : Remote Login, Application Backdoors, SMTP Session Hijackings, Operating System Bugs, Spams ,Viruses etc.</a:t>
            </a:r>
            <a:br>
              <a:rPr lang="en-US" sz="3600" i="1" dirty="0">
                <a:solidFill>
                  <a:srgbClr val="FFFFFF"/>
                </a:solidFill>
              </a:rPr>
            </a:br>
            <a:endParaRPr lang="en-US" sz="3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Security used to be an inconvenience sometimes, but now it’s a necessity all the time.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0F83-3B45-474D-A392-C666501C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SECURITY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B90C-AD98-44D4-960A-56B7A874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security provided to the network is  called network security which at present is looming on horizon as a massive problem.</a:t>
            </a:r>
          </a:p>
          <a:p>
            <a:pPr marL="0" indent="0">
              <a:buNone/>
            </a:pPr>
            <a:r>
              <a:rPr lang="en-US" dirty="0"/>
              <a:t>There are two kinds of Network Security mainly as :</a:t>
            </a:r>
          </a:p>
          <a:p>
            <a:r>
              <a:rPr lang="en-US" dirty="0"/>
              <a:t> Transit Security :</a:t>
            </a:r>
          </a:p>
          <a:p>
            <a:r>
              <a:rPr lang="en-US" dirty="0"/>
              <a:t> It just encrypts the packets to be transferred.</a:t>
            </a:r>
          </a:p>
          <a:p>
            <a:r>
              <a:rPr lang="en-US" dirty="0"/>
              <a:t> Traffic Security :</a:t>
            </a:r>
          </a:p>
          <a:p>
            <a:r>
              <a:rPr lang="en-US" dirty="0"/>
              <a:t> It acts just as a screen between hosts &amp; remote sites.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3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5ACA-53CB-406D-8476-0237EBE3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&amp;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D82A-D7D2-4E9D-A7C0-2AE0CDB8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1094720" cy="4257088"/>
          </a:xfrm>
        </p:spPr>
        <p:txBody>
          <a:bodyPr>
            <a:normAutofit fontScale="32500" lnSpcReduction="20000"/>
          </a:bodyPr>
          <a:lstStyle/>
          <a:p>
            <a:r>
              <a:rPr lang="en-US" sz="4900" dirty="0"/>
              <a:t>There are few intertwined areas in network security as:</a:t>
            </a:r>
          </a:p>
          <a:p>
            <a:r>
              <a:rPr lang="en-US" sz="4900" dirty="0"/>
              <a:t> Secrecy</a:t>
            </a:r>
          </a:p>
          <a:p>
            <a:r>
              <a:rPr lang="en-US" sz="4900" dirty="0"/>
              <a:t> Authentication</a:t>
            </a:r>
          </a:p>
          <a:p>
            <a:r>
              <a:rPr lang="en-US" sz="4900" dirty="0"/>
              <a:t> Non-Repudiation</a:t>
            </a:r>
          </a:p>
          <a:p>
            <a:r>
              <a:rPr lang="en-US" sz="4900" dirty="0"/>
              <a:t> Integrity Control etc.</a:t>
            </a:r>
          </a:p>
          <a:p>
            <a:r>
              <a:rPr lang="en-US" sz="4900" dirty="0"/>
              <a:t>∗ The threats are classified into two categories :</a:t>
            </a:r>
          </a:p>
          <a:p>
            <a:r>
              <a:rPr lang="en-US" sz="4900" dirty="0"/>
              <a:t>Passive Attacks :</a:t>
            </a:r>
          </a:p>
          <a:p>
            <a:r>
              <a:rPr lang="en-US" sz="4900" dirty="0"/>
              <a:t>A passive attack is one in which the attacker eavesdrops and  listens to the message but can’t modify the message. </a:t>
            </a:r>
          </a:p>
          <a:p>
            <a:r>
              <a:rPr lang="en-US" sz="4900" dirty="0"/>
              <a:t>Active Attacks :</a:t>
            </a:r>
          </a:p>
          <a:p>
            <a:r>
              <a:rPr lang="en-US" sz="4900" dirty="0"/>
              <a:t>An active attack is one in which the attacker modifies, deletes, replay or introduce new messages into the stream of message.</a:t>
            </a:r>
            <a:endParaRPr lang="en-IN" sz="4900" dirty="0"/>
          </a:p>
        </p:txBody>
      </p:sp>
    </p:spTree>
    <p:extLst>
      <p:ext uri="{BB962C8B-B14F-4D97-AF65-F5344CB8AC3E}">
        <p14:creationId xmlns:p14="http://schemas.microsoft.com/office/powerpoint/2010/main" val="29616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6664-15D5-4053-A171-CEDDF533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6D39-98EE-439B-B5DC-77790DC7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52569" cy="3866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* Cryptography is the ability to send information between particulars in a way that it prevents others from reading the data.</a:t>
            </a:r>
          </a:p>
          <a:p>
            <a:pPr marL="0" indent="0">
              <a:buNone/>
            </a:pPr>
            <a:r>
              <a:rPr lang="en-US" sz="3200" dirty="0"/>
              <a:t>* The data is transferred by applying two techniques by   changing the plain text &amp; Cipher texts as Encryption (P to C) &amp; Decryption (C to P).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42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7D6F-6432-4701-97E4-6024E76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PRINCIPLES &amp; SERVICES OF </a:t>
            </a:r>
            <a:br>
              <a:rPr lang="en-IN" dirty="0"/>
            </a:br>
            <a:r>
              <a:rPr lang="en-IN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1B38-0443-474C-9CB0-28F1C03E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1094720" cy="4212700"/>
          </a:xfrm>
        </p:spPr>
        <p:txBody>
          <a:bodyPr>
            <a:normAutofit/>
          </a:bodyPr>
          <a:lstStyle/>
          <a:p>
            <a:r>
              <a:rPr lang="en-US" dirty="0"/>
              <a:t>The two fundamental principles of cryptography are:</a:t>
            </a:r>
          </a:p>
          <a:p>
            <a:r>
              <a:rPr lang="en-US" dirty="0"/>
              <a:t> Messages must contain some Redundancy (information not needed to understand the message).</a:t>
            </a:r>
          </a:p>
          <a:p>
            <a:r>
              <a:rPr lang="en-US" dirty="0"/>
              <a:t> Some method is needed to foil replay attacks (validation of messages by timestamp) i.e. freshness.</a:t>
            </a:r>
          </a:p>
          <a:p>
            <a:r>
              <a:rPr lang="en-US" dirty="0"/>
              <a:t>∗ The services provided by the cryptography are as follows:</a:t>
            </a:r>
          </a:p>
          <a:p>
            <a:r>
              <a:rPr lang="en-US" dirty="0"/>
              <a:t> Integrity Checking</a:t>
            </a:r>
          </a:p>
          <a:p>
            <a:r>
              <a:rPr lang="en-US" dirty="0"/>
              <a:t> Authentication</a:t>
            </a:r>
          </a:p>
          <a:p>
            <a:r>
              <a:rPr lang="en-US" dirty="0"/>
              <a:t> Protection to the data</a:t>
            </a:r>
          </a:p>
          <a:p>
            <a:r>
              <a:rPr lang="en-US" dirty="0"/>
              <a:t> Confidentiality of information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67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D18C-A0DB-4EEC-B45A-15691AC1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&amp;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BD33-E1E4-4EFE-8DDF-78BADFCC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34813" cy="3893104"/>
          </a:xfrm>
        </p:spPr>
        <p:txBody>
          <a:bodyPr>
            <a:normAutofit/>
          </a:bodyPr>
          <a:lstStyle/>
          <a:p>
            <a:r>
              <a:rPr lang="en-US" sz="3600" dirty="0"/>
              <a:t>* The way of converting the plain text to the cipher text by the means of few keys is called as “encryption”.</a:t>
            </a:r>
          </a:p>
          <a:p>
            <a:r>
              <a:rPr lang="en-US" sz="3600" dirty="0"/>
              <a:t>* The way of converting the cipher text to the plain text by the use of keys that are suitable to it is called as “decryption”.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8935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types of encryption are there? | ICO">
            <a:extLst>
              <a:ext uri="{FF2B5EF4-FFF2-40B4-BE49-F238E27FC236}">
                <a16:creationId xmlns:a16="http://schemas.microsoft.com/office/drawing/2014/main" id="{F0150B63-FD7C-4C71-A190-38600EF31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53" y="551764"/>
            <a:ext cx="10085032" cy="520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25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0301-C426-4ADF-AECD-322CFDD8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3E47-D46F-4A9E-88FA-8BFCF611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https://www.wikipedia.org/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u="sng" dirty="0"/>
              <a:t>* https://www.slideshare.net</a:t>
            </a:r>
          </a:p>
        </p:txBody>
      </p:sp>
    </p:spTree>
    <p:extLst>
      <p:ext uri="{BB962C8B-B14F-4D97-AF65-F5344CB8AC3E}">
        <p14:creationId xmlns:p14="http://schemas.microsoft.com/office/powerpoint/2010/main" val="36433399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{0A5A6578-5AE4-43FB-BCDC-5D513BAC4B25}tf56160789_win32</Template>
  <TotalTime>27</TotalTime>
  <Words>451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NETWORK SECURITY  CRYPTOGRAPHY</vt:lpstr>
      <vt:lpstr>WHAT IS NETWORK A network is an interconnection or a  media between two or more systems  to share information among them. ∗ The various threats caused to network are : Remote Login, Application Backdoors, SMTP Session Hijackings, Operating System Bugs, Spams ,Viruses etc. </vt:lpstr>
      <vt:lpstr>NETWORK SECURITY ?</vt:lpstr>
      <vt:lpstr>PROBLEMS &amp; ATTACKS</vt:lpstr>
      <vt:lpstr>CRYPTOGRAPHY</vt:lpstr>
      <vt:lpstr>PRINCIPLES &amp; SERVICES OF  CRYPTOGRAPHY</vt:lpstr>
      <vt:lpstr>ENCRYPTION &amp; DECRYPTION</vt:lpstr>
      <vt:lpstr>PowerPoint Presentation</vt:lpstr>
      <vt:lpstr>Reference: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 CRYPTOGRAPHY</dc:title>
  <dc:creator>Shreyansh Jain</dc:creator>
  <cp:lastModifiedBy>Shreyansh Jain</cp:lastModifiedBy>
  <cp:revision>6</cp:revision>
  <dcterms:created xsi:type="dcterms:W3CDTF">2021-06-14T08:12:24Z</dcterms:created>
  <dcterms:modified xsi:type="dcterms:W3CDTF">2021-06-14T09:52:06Z</dcterms:modified>
</cp:coreProperties>
</file>