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5119350" cy="21383625"/>
  <p:notesSz cx="32918400" cy="51206400"/>
  <p:defaultTextStyle>
    <a:defPPr>
      <a:defRPr lang="en-US"/>
    </a:defPPr>
    <a:lvl1pPr algn="l" rtl="0" eaLnBrk="0" fontAlgn="base" hangingPunct="0">
      <a:spcBef>
        <a:spcPct val="0"/>
      </a:spcBef>
      <a:spcAft>
        <a:spcPct val="0"/>
      </a:spcAft>
      <a:defRPr sz="1300" kern="1200">
        <a:solidFill>
          <a:schemeClr val="tx1"/>
        </a:solidFill>
        <a:latin typeface="Helvetica" panose="020B0604020202020204" pitchFamily="34" charset="0"/>
        <a:ea typeface="MS PGothic" panose="020B0600070205080204" pitchFamily="34" charset="-128"/>
        <a:cs typeface="+mn-cs"/>
      </a:defRPr>
    </a:lvl1pPr>
    <a:lvl2pPr marL="198438" indent="26988" algn="l" rtl="0" eaLnBrk="0" fontAlgn="base" hangingPunct="0">
      <a:spcBef>
        <a:spcPct val="0"/>
      </a:spcBef>
      <a:spcAft>
        <a:spcPct val="0"/>
      </a:spcAft>
      <a:defRPr sz="1300" kern="1200">
        <a:solidFill>
          <a:schemeClr val="tx1"/>
        </a:solidFill>
        <a:latin typeface="Helvetica" panose="020B0604020202020204" pitchFamily="34" charset="0"/>
        <a:ea typeface="MS PGothic" panose="020B0600070205080204" pitchFamily="34" charset="-128"/>
        <a:cs typeface="+mn-cs"/>
      </a:defRPr>
    </a:lvl2pPr>
    <a:lvl3pPr marL="400050" indent="55563" algn="l" rtl="0" eaLnBrk="0" fontAlgn="base" hangingPunct="0">
      <a:spcBef>
        <a:spcPct val="0"/>
      </a:spcBef>
      <a:spcAft>
        <a:spcPct val="0"/>
      </a:spcAft>
      <a:defRPr sz="1300" kern="1200">
        <a:solidFill>
          <a:schemeClr val="tx1"/>
        </a:solidFill>
        <a:latin typeface="Helvetica" panose="020B0604020202020204" pitchFamily="34" charset="0"/>
        <a:ea typeface="MS PGothic" panose="020B0600070205080204" pitchFamily="34" charset="-128"/>
        <a:cs typeface="+mn-cs"/>
      </a:defRPr>
    </a:lvl3pPr>
    <a:lvl4pPr marL="600075" indent="82550" algn="l" rtl="0" eaLnBrk="0" fontAlgn="base" hangingPunct="0">
      <a:spcBef>
        <a:spcPct val="0"/>
      </a:spcBef>
      <a:spcAft>
        <a:spcPct val="0"/>
      </a:spcAft>
      <a:defRPr sz="1300" kern="1200">
        <a:solidFill>
          <a:schemeClr val="tx1"/>
        </a:solidFill>
        <a:latin typeface="Helvetica" panose="020B0604020202020204" pitchFamily="34" charset="0"/>
        <a:ea typeface="MS PGothic" panose="020B0600070205080204" pitchFamily="34" charset="-128"/>
        <a:cs typeface="+mn-cs"/>
      </a:defRPr>
    </a:lvl4pPr>
    <a:lvl5pPr marL="801688" indent="111125" algn="l" rtl="0" eaLnBrk="0" fontAlgn="base" hangingPunct="0">
      <a:spcBef>
        <a:spcPct val="0"/>
      </a:spcBef>
      <a:spcAft>
        <a:spcPct val="0"/>
      </a:spcAft>
      <a:defRPr sz="13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3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3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3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3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466">
          <p15:clr>
            <a:srgbClr val="A4A3A4"/>
          </p15:clr>
        </p15:guide>
        <p15:guide id="2" orient="horz" pos="12753">
          <p15:clr>
            <a:srgbClr val="A4A3A4"/>
          </p15:clr>
        </p15:guide>
        <p15:guide id="3" orient="horz" pos="2422">
          <p15:clr>
            <a:srgbClr val="A4A3A4"/>
          </p15:clr>
        </p15:guide>
        <p15:guide id="4" orient="horz" pos="1383">
          <p15:clr>
            <a:srgbClr val="A4A3A4"/>
          </p15:clr>
        </p15:guide>
        <p15:guide id="5" pos="2196">
          <p15:clr>
            <a:srgbClr val="A4A3A4"/>
          </p15:clr>
        </p15:guide>
        <p15:guide id="6" pos="2484">
          <p15:clr>
            <a:srgbClr val="A4A3A4"/>
          </p15:clr>
        </p15:guide>
        <p15:guide id="7" pos="4521">
          <p15:clr>
            <a:srgbClr val="A4A3A4"/>
          </p15:clr>
        </p15:guide>
        <p15:guide id="8" pos="7244">
          <p15:clr>
            <a:srgbClr val="A4A3A4"/>
          </p15:clr>
        </p15:guide>
        <p15:guide id="9" pos="340">
          <p15:clr>
            <a:srgbClr val="A4A3A4"/>
          </p15:clr>
        </p15:guide>
        <p15:guide id="10" pos="4821">
          <p15:clr>
            <a:srgbClr val="A4A3A4"/>
          </p15:clr>
        </p15:guide>
        <p15:guide id="11" pos="6957">
          <p15:clr>
            <a:srgbClr val="A4A3A4"/>
          </p15:clr>
        </p15:guide>
        <p15:guide id="12" pos="91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0000FF"/>
    <a:srgbClr val="EC4518"/>
    <a:srgbClr val="FFFFFF"/>
    <a:srgbClr val="F38A6D"/>
    <a:srgbClr val="FFFF66"/>
    <a:srgbClr val="191919"/>
    <a:srgbClr val="FFFFE1"/>
    <a:srgbClr val="FFF3F3"/>
    <a:srgbClr val="800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45" y="-3422"/>
      </p:cViewPr>
      <p:guideLst>
        <p:guide orient="horz" pos="466"/>
        <p:guide orient="horz" pos="12753"/>
        <p:guide orient="horz" pos="2422"/>
        <p:guide orient="horz" pos="1383"/>
        <p:guide pos="2196"/>
        <p:guide pos="2484"/>
        <p:guide pos="4521"/>
        <p:guide pos="7244"/>
        <p:guide pos="340"/>
        <p:guide pos="4821"/>
        <p:guide pos="6957"/>
        <p:guide pos="9115"/>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72FA97-58B1-45C6-A075-ADDC21380ACF}"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5E9E0AF6-C86C-47BE-B4D9-CDB19C5DFB0A}">
      <dgm:prSet phldrT="[Text]" custT="1"/>
      <dgm:spPr>
        <a:solidFill>
          <a:srgbClr val="EC4518"/>
        </a:solidFill>
        <a:ln w="57150" cap="flat" cmpd="sng" algn="ctr">
          <a:solidFill>
            <a:srgbClr val="FFFFFF"/>
          </a:solidFill>
          <a:prstDash val="solid"/>
        </a:ln>
        <a:effectLst/>
      </dgm:spPr>
      <dgm:t>
        <a:bodyPr spcFirstLastPara="0" vert="horz" wrap="square" lIns="72009" tIns="24003" rIns="24003" bIns="24003" numCol="1" spcCol="1270" anchor="ctr" anchorCtr="0"/>
        <a:lstStyle/>
        <a:p>
          <a:pPr marL="0" lvl="0" indent="0" algn="ctr" defTabSz="800100">
            <a:lnSpc>
              <a:spcPct val="90000"/>
            </a:lnSpc>
            <a:spcBef>
              <a:spcPct val="0"/>
            </a:spcBef>
            <a:spcAft>
              <a:spcPct val="35000"/>
            </a:spcAft>
            <a:buNone/>
          </a:pPr>
          <a:r>
            <a:rPr lang="en-US" sz="1800" b="1" i="0" kern="1200" dirty="0">
              <a:solidFill>
                <a:srgbClr val="FFFFFF"/>
              </a:solidFill>
              <a:latin typeface="Bahnschrift" panose="020B0502040204020203" pitchFamily="34" charset="0"/>
              <a:ea typeface="+mn-ea"/>
              <a:cs typeface="+mn-cs"/>
            </a:rPr>
            <a:t>Data Collection</a:t>
          </a:r>
        </a:p>
      </dgm:t>
    </dgm:pt>
    <dgm:pt modelId="{0A7276C5-8022-40F1-BE7F-5859E2A8AB34}" type="parTrans" cxnId="{FBB1F67C-8A30-40FC-BBBC-565273920114}">
      <dgm:prSet/>
      <dgm:spPr/>
      <dgm:t>
        <a:bodyPr/>
        <a:lstStyle/>
        <a:p>
          <a:endParaRPr lang="en-US"/>
        </a:p>
      </dgm:t>
    </dgm:pt>
    <dgm:pt modelId="{3F3A077A-DE8B-4547-A038-EB91CF61BFD7}" type="sibTrans" cxnId="{FBB1F67C-8A30-40FC-BBBC-565273920114}">
      <dgm:prSet/>
      <dgm:spPr/>
      <dgm:t>
        <a:bodyPr/>
        <a:lstStyle/>
        <a:p>
          <a:endParaRPr lang="en-US"/>
        </a:p>
      </dgm:t>
    </dgm:pt>
    <dgm:pt modelId="{F2DFC83F-A526-4ED7-80CB-876F461216CF}">
      <dgm:prSet phldrT="[Text]" custT="1"/>
      <dgm:spPr/>
      <dgm:t>
        <a:bodyPr/>
        <a:lstStyle/>
        <a:p>
          <a:pPr>
            <a:buNone/>
          </a:pPr>
          <a:r>
            <a:rPr lang="en-US" sz="1600" b="0" i="0" dirty="0">
              <a:solidFill>
                <a:schemeClr val="bg1"/>
              </a:solidFill>
              <a:latin typeface="Bahnschrift" panose="020B0502040204020203" pitchFamily="34" charset="0"/>
            </a:rPr>
            <a:t>Identify and gather relevant datasets for sunspot activity, solar spectral irradiance (SSI), cosmic ray flux, and climate variables </a:t>
          </a:r>
          <a:r>
            <a:rPr lang="en-US" sz="1600" dirty="0">
              <a:solidFill>
                <a:schemeClr val="bg1"/>
              </a:solidFill>
              <a:latin typeface="Bahnschrift" panose="020B0502040204020203" pitchFamily="34" charset="0"/>
            </a:rPr>
            <a:t> </a:t>
          </a:r>
        </a:p>
      </dgm:t>
    </dgm:pt>
    <dgm:pt modelId="{B240E130-C688-479F-97DB-1B9C7945CB60}" type="parTrans" cxnId="{92662E2F-C359-4CD5-BD0F-60637D82D065}">
      <dgm:prSet/>
      <dgm:spPr/>
      <dgm:t>
        <a:bodyPr/>
        <a:lstStyle/>
        <a:p>
          <a:endParaRPr lang="en-US"/>
        </a:p>
      </dgm:t>
    </dgm:pt>
    <dgm:pt modelId="{DB73CA0A-BC04-46D0-9D5C-6EC977F4B17A}" type="sibTrans" cxnId="{92662E2F-C359-4CD5-BD0F-60637D82D065}">
      <dgm:prSet/>
      <dgm:spPr/>
      <dgm:t>
        <a:bodyPr/>
        <a:lstStyle/>
        <a:p>
          <a:endParaRPr lang="en-US"/>
        </a:p>
      </dgm:t>
    </dgm:pt>
    <dgm:pt modelId="{16532EDF-9FEE-4661-BB1A-929E47624F45}">
      <dgm:prSet phldrT="[Text]" custT="1"/>
      <dgm:spPr>
        <a:solidFill>
          <a:srgbClr val="EC4518"/>
        </a:solidFill>
        <a:ln w="57150" cap="flat" cmpd="sng" algn="ctr">
          <a:solidFill>
            <a:srgbClr val="FFFFFF"/>
          </a:solidFill>
          <a:prstDash val="solid"/>
        </a:ln>
        <a:effectLst/>
      </dgm:spPr>
      <dgm:t>
        <a:bodyPr spcFirstLastPara="0" vert="horz" wrap="square" lIns="72009" tIns="24003" rIns="24003" bIns="24003" numCol="1" spcCol="1270" anchor="ctr" anchorCtr="0"/>
        <a:lstStyle/>
        <a:p>
          <a:pPr marL="0" lvl="0" indent="0" algn="ctr" defTabSz="800100">
            <a:lnSpc>
              <a:spcPct val="90000"/>
            </a:lnSpc>
            <a:spcBef>
              <a:spcPct val="0"/>
            </a:spcBef>
            <a:spcAft>
              <a:spcPct val="35000"/>
            </a:spcAft>
            <a:buNone/>
          </a:pPr>
          <a:r>
            <a:rPr lang="en-US" sz="1800" b="1" i="0" kern="1200" dirty="0">
              <a:solidFill>
                <a:srgbClr val="FFFFFF"/>
              </a:solidFill>
              <a:latin typeface="Bahnschrift" panose="020B0502040204020203" pitchFamily="34" charset="0"/>
              <a:ea typeface="+mn-ea"/>
              <a:cs typeface="+mn-cs"/>
            </a:rPr>
            <a:t>Data Analysis</a:t>
          </a:r>
        </a:p>
      </dgm:t>
    </dgm:pt>
    <dgm:pt modelId="{23E7A27D-5D81-4913-AA76-20DE0F3CB393}" type="parTrans" cxnId="{A6FBEE84-7C3D-4284-8013-E5331ACCEBC8}">
      <dgm:prSet/>
      <dgm:spPr/>
      <dgm:t>
        <a:bodyPr/>
        <a:lstStyle/>
        <a:p>
          <a:endParaRPr lang="en-US"/>
        </a:p>
      </dgm:t>
    </dgm:pt>
    <dgm:pt modelId="{0C008D61-A9DB-414F-A0CD-CD613FA471EA}" type="sibTrans" cxnId="{A6FBEE84-7C3D-4284-8013-E5331ACCEBC8}">
      <dgm:prSet/>
      <dgm:spPr/>
      <dgm:t>
        <a:bodyPr/>
        <a:lstStyle/>
        <a:p>
          <a:endParaRPr lang="en-US"/>
        </a:p>
      </dgm:t>
    </dgm:pt>
    <dgm:pt modelId="{FD4617E3-DA50-4AF9-9BD0-F65B9C172437}">
      <dgm:prSet phldrT="[Text]" custT="1"/>
      <dgm:spPr/>
      <dgm:t>
        <a:bodyPr/>
        <a:lstStyle/>
        <a:p>
          <a:pPr>
            <a:buNone/>
          </a:pPr>
          <a:r>
            <a:rPr lang="en-US" sz="1600" b="0" i="0" dirty="0">
              <a:solidFill>
                <a:schemeClr val="bg1"/>
              </a:solidFill>
              <a:latin typeface="Bahnschrift" panose="020B0502040204020203" pitchFamily="34" charset="0"/>
            </a:rPr>
            <a:t>Utilize statistical techniques and time series analysis to uncover significant features or anomalies in sunspot activity, SSI, and cosmic ray flux data.</a:t>
          </a:r>
          <a:endParaRPr lang="en-US" sz="1600" dirty="0">
            <a:solidFill>
              <a:schemeClr val="bg1"/>
            </a:solidFill>
            <a:latin typeface="Bahnschrift" panose="020B0502040204020203" pitchFamily="34" charset="0"/>
          </a:endParaRPr>
        </a:p>
      </dgm:t>
    </dgm:pt>
    <dgm:pt modelId="{1FFDF591-68AB-499C-AEF6-A0268B86CD59}" type="parTrans" cxnId="{C43E1776-6519-4C7B-A7E1-A48D9A64EEEA}">
      <dgm:prSet/>
      <dgm:spPr/>
      <dgm:t>
        <a:bodyPr/>
        <a:lstStyle/>
        <a:p>
          <a:endParaRPr lang="en-US"/>
        </a:p>
      </dgm:t>
    </dgm:pt>
    <dgm:pt modelId="{6044F3EA-298B-4D6B-8D34-FCFB12E7CD6E}" type="sibTrans" cxnId="{C43E1776-6519-4C7B-A7E1-A48D9A64EEEA}">
      <dgm:prSet/>
      <dgm:spPr/>
      <dgm:t>
        <a:bodyPr/>
        <a:lstStyle/>
        <a:p>
          <a:endParaRPr lang="en-US"/>
        </a:p>
      </dgm:t>
    </dgm:pt>
    <dgm:pt modelId="{E5DEBE26-C598-4F75-AE7F-0180F3BAE699}">
      <dgm:prSet phldrT="[Text]" custT="1"/>
      <dgm:spPr>
        <a:solidFill>
          <a:srgbClr val="EC4518"/>
        </a:solidFill>
        <a:ln w="57150">
          <a:solidFill>
            <a:schemeClr val="bg1"/>
          </a:solidFill>
        </a:ln>
      </dgm:spPr>
      <dgm:t>
        <a:bodyPr/>
        <a:lstStyle/>
        <a:p>
          <a:r>
            <a:rPr lang="en-US" sz="1800" b="1" i="0" dirty="0">
              <a:solidFill>
                <a:schemeClr val="bg1"/>
              </a:solidFill>
              <a:latin typeface="Bahnschrift" panose="020B0502040204020203" pitchFamily="34" charset="0"/>
            </a:rPr>
            <a:t>Correlation Analysis:</a:t>
          </a:r>
          <a:endParaRPr lang="en-US" sz="1800" b="1" dirty="0">
            <a:solidFill>
              <a:schemeClr val="bg1"/>
            </a:solidFill>
            <a:latin typeface="Bahnschrift" panose="020B0502040204020203" pitchFamily="34" charset="0"/>
          </a:endParaRPr>
        </a:p>
      </dgm:t>
    </dgm:pt>
    <dgm:pt modelId="{9E4876F5-32C6-4BA2-95A3-74AB143113D4}" type="parTrans" cxnId="{D33E2B1E-75DB-4001-8991-2BC0591539CA}">
      <dgm:prSet/>
      <dgm:spPr/>
      <dgm:t>
        <a:bodyPr/>
        <a:lstStyle/>
        <a:p>
          <a:endParaRPr lang="en-US"/>
        </a:p>
      </dgm:t>
    </dgm:pt>
    <dgm:pt modelId="{70F543DF-E29C-4156-9CF4-AE6B4118AB0F}" type="sibTrans" cxnId="{D33E2B1E-75DB-4001-8991-2BC0591539CA}">
      <dgm:prSet/>
      <dgm:spPr/>
      <dgm:t>
        <a:bodyPr/>
        <a:lstStyle/>
        <a:p>
          <a:endParaRPr lang="en-US"/>
        </a:p>
      </dgm:t>
    </dgm:pt>
    <dgm:pt modelId="{E18AF5DF-D883-42A2-86BD-93906F5EF87B}">
      <dgm:prSet phldrT="[Text]" custT="1"/>
      <dgm:spPr/>
      <dgm:t>
        <a:bodyPr/>
        <a:lstStyle/>
        <a:p>
          <a:pPr>
            <a:buFont typeface="Arial" panose="020B0604020202020204" pitchFamily="34" charset="0"/>
            <a:buChar char="•"/>
          </a:pPr>
          <a:r>
            <a:rPr lang="en-US" sz="1600" b="0" i="0" dirty="0">
              <a:solidFill>
                <a:schemeClr val="bg1"/>
              </a:solidFill>
              <a:latin typeface="Bahnschrift" panose="020B0502040204020203" pitchFamily="34" charset="0"/>
            </a:rPr>
            <a:t>Investigate potential correlations between sunspot activity, SSI, and cosmic ray flux.</a:t>
          </a:r>
          <a:endParaRPr lang="en-US" sz="1600" dirty="0">
            <a:solidFill>
              <a:schemeClr val="bg1"/>
            </a:solidFill>
            <a:latin typeface="Bahnschrift" panose="020B0502040204020203" pitchFamily="34" charset="0"/>
          </a:endParaRPr>
        </a:p>
      </dgm:t>
    </dgm:pt>
    <dgm:pt modelId="{ECCB168B-D2C6-4987-B744-6B8471A1F70F}" type="parTrans" cxnId="{87B67E21-E760-4EAE-88BA-34DBF61D5D29}">
      <dgm:prSet/>
      <dgm:spPr/>
      <dgm:t>
        <a:bodyPr/>
        <a:lstStyle/>
        <a:p>
          <a:endParaRPr lang="en-US"/>
        </a:p>
      </dgm:t>
    </dgm:pt>
    <dgm:pt modelId="{87C91DF2-60CE-486E-AF89-6703B14DF2D0}" type="sibTrans" cxnId="{87B67E21-E760-4EAE-88BA-34DBF61D5D29}">
      <dgm:prSet/>
      <dgm:spPr/>
      <dgm:t>
        <a:bodyPr/>
        <a:lstStyle/>
        <a:p>
          <a:endParaRPr lang="en-US"/>
        </a:p>
      </dgm:t>
    </dgm:pt>
    <dgm:pt modelId="{D911CFA0-3D8B-4E19-95B4-969244B63665}">
      <dgm:prSet phldrT="[Text]" custT="1"/>
      <dgm:spPr>
        <a:solidFill>
          <a:srgbClr val="EC4518"/>
        </a:solidFill>
        <a:ln>
          <a:solidFill>
            <a:schemeClr val="tx2"/>
          </a:solidFill>
        </a:ln>
      </dgm:spPr>
      <dgm:t>
        <a:bodyPr/>
        <a:lstStyle/>
        <a:p>
          <a:r>
            <a:rPr lang="en-US" sz="1800" b="1" i="0" dirty="0">
              <a:solidFill>
                <a:schemeClr val="bg1"/>
              </a:solidFill>
              <a:latin typeface="Bahnschrift" panose="020B0502040204020203" pitchFamily="34" charset="0"/>
            </a:rPr>
            <a:t>Climate Change Analysis</a:t>
          </a:r>
          <a:endParaRPr lang="en-US" sz="1800" b="1" dirty="0">
            <a:solidFill>
              <a:schemeClr val="bg1"/>
            </a:solidFill>
            <a:latin typeface="Bahnschrift" panose="020B0502040204020203" pitchFamily="34" charset="0"/>
          </a:endParaRPr>
        </a:p>
      </dgm:t>
    </dgm:pt>
    <dgm:pt modelId="{FEFC99FD-FB1E-4A9D-B92C-99F8C658355F}" type="parTrans" cxnId="{A1C5371E-AD4E-4F15-8726-8154613A87AB}">
      <dgm:prSet/>
      <dgm:spPr/>
      <dgm:t>
        <a:bodyPr/>
        <a:lstStyle/>
        <a:p>
          <a:endParaRPr lang="en-US"/>
        </a:p>
      </dgm:t>
    </dgm:pt>
    <dgm:pt modelId="{59580642-252E-4AB0-BA97-844B15A6320A}" type="sibTrans" cxnId="{A1C5371E-AD4E-4F15-8726-8154613A87AB}">
      <dgm:prSet/>
      <dgm:spPr/>
      <dgm:t>
        <a:bodyPr/>
        <a:lstStyle/>
        <a:p>
          <a:endParaRPr lang="en-US"/>
        </a:p>
      </dgm:t>
    </dgm:pt>
    <dgm:pt modelId="{405C27E9-3453-4EE5-8AAB-E2F21AC9BD94}">
      <dgm:prSet custT="1"/>
      <dgm:spPr/>
      <dgm:t>
        <a:bodyPr/>
        <a:lstStyle/>
        <a:p>
          <a:pPr>
            <a:buFont typeface="Arial" panose="020B0604020202020204" pitchFamily="34" charset="0"/>
            <a:buChar char="•"/>
          </a:pPr>
          <a:r>
            <a:rPr lang="en-US" sz="1600" b="0" i="0" dirty="0">
              <a:solidFill>
                <a:schemeClr val="bg1"/>
              </a:solidFill>
              <a:latin typeface="Bahnschrift" panose="020B0502040204020203" pitchFamily="34" charset="0"/>
            </a:rPr>
            <a:t>Calculate correlation coefficients and perform regression analysis to quantify the strength and significance of these relationships.</a:t>
          </a:r>
        </a:p>
      </dgm:t>
    </dgm:pt>
    <dgm:pt modelId="{144E0CD3-10FA-4051-8C15-055728AF5DB3}" type="parTrans" cxnId="{37070C71-6AFF-489C-8775-CDBBC275F54F}">
      <dgm:prSet/>
      <dgm:spPr/>
      <dgm:t>
        <a:bodyPr/>
        <a:lstStyle/>
        <a:p>
          <a:endParaRPr lang="en-US"/>
        </a:p>
      </dgm:t>
    </dgm:pt>
    <dgm:pt modelId="{1C8009A8-A5EC-4198-9944-377640705889}" type="sibTrans" cxnId="{37070C71-6AFF-489C-8775-CDBBC275F54F}">
      <dgm:prSet/>
      <dgm:spPr/>
      <dgm:t>
        <a:bodyPr/>
        <a:lstStyle/>
        <a:p>
          <a:endParaRPr lang="en-US"/>
        </a:p>
      </dgm:t>
    </dgm:pt>
    <dgm:pt modelId="{EB450362-0BF9-4C44-954C-9D488A376D06}">
      <dgm:prSet phldrT="[Text]" custT="1"/>
      <dgm:spPr/>
      <dgm:t>
        <a:bodyPr/>
        <a:lstStyle/>
        <a:p>
          <a:pPr>
            <a:buNone/>
          </a:pPr>
          <a:r>
            <a:rPr lang="en-US" sz="1600" b="0" i="0" dirty="0">
              <a:solidFill>
                <a:schemeClr val="bg1"/>
              </a:solidFill>
              <a:latin typeface="Bahnschrift" panose="020B0502040204020203" pitchFamily="34" charset="0"/>
            </a:rPr>
            <a:t>Analyze how cloud variables (e.g., cloud fraction, cloud effective emissivity, cloud albedo) align with variations in sunspots and other solar activities.</a:t>
          </a:r>
          <a:endParaRPr lang="en-US" sz="1600" dirty="0">
            <a:solidFill>
              <a:schemeClr val="bg1"/>
            </a:solidFill>
            <a:latin typeface="Bahnschrift" panose="020B0502040204020203" pitchFamily="34" charset="0"/>
          </a:endParaRPr>
        </a:p>
      </dgm:t>
    </dgm:pt>
    <dgm:pt modelId="{4EDB2354-B494-493F-96C9-1D42854FA18D}" type="parTrans" cxnId="{1ED37AD1-3E3C-42BA-B2D2-778F5406080B}">
      <dgm:prSet/>
      <dgm:spPr/>
      <dgm:t>
        <a:bodyPr/>
        <a:lstStyle/>
        <a:p>
          <a:endParaRPr lang="en-US"/>
        </a:p>
      </dgm:t>
    </dgm:pt>
    <dgm:pt modelId="{F0D621BE-5A44-427D-9F04-B86F36838152}" type="sibTrans" cxnId="{1ED37AD1-3E3C-42BA-B2D2-778F5406080B}">
      <dgm:prSet/>
      <dgm:spPr/>
      <dgm:t>
        <a:bodyPr/>
        <a:lstStyle/>
        <a:p>
          <a:endParaRPr lang="en-US"/>
        </a:p>
      </dgm:t>
    </dgm:pt>
    <dgm:pt modelId="{2763957D-15E5-40D3-A9D6-9CD635164DC8}">
      <dgm:prSet phldrT="[Text]" custT="1"/>
      <dgm:spPr>
        <a:solidFill>
          <a:srgbClr val="EC4518"/>
        </a:solidFill>
        <a:ln>
          <a:solidFill>
            <a:schemeClr val="tx1"/>
          </a:solidFill>
        </a:ln>
      </dgm:spPr>
      <dgm:t>
        <a:bodyPr/>
        <a:lstStyle/>
        <a:p>
          <a:r>
            <a:rPr lang="en-US" sz="1800" b="1" dirty="0">
              <a:solidFill>
                <a:schemeClr val="bg1"/>
              </a:solidFill>
              <a:latin typeface="Bahnschrift" panose="020B0502040204020203" pitchFamily="34" charset="0"/>
            </a:rPr>
            <a:t>Results</a:t>
          </a:r>
        </a:p>
      </dgm:t>
    </dgm:pt>
    <dgm:pt modelId="{E0857EF3-EC8F-492B-90E9-FF2145BD2ABE}" type="sibTrans" cxnId="{E199BCD7-0E95-4CC2-A570-3CC1FFAC2C66}">
      <dgm:prSet/>
      <dgm:spPr/>
      <dgm:t>
        <a:bodyPr/>
        <a:lstStyle/>
        <a:p>
          <a:endParaRPr lang="en-US"/>
        </a:p>
      </dgm:t>
    </dgm:pt>
    <dgm:pt modelId="{CCD2549A-074B-4777-B358-D24E9FBC6F8B}" type="parTrans" cxnId="{E199BCD7-0E95-4CC2-A570-3CC1FFAC2C66}">
      <dgm:prSet/>
      <dgm:spPr/>
      <dgm:t>
        <a:bodyPr/>
        <a:lstStyle/>
        <a:p>
          <a:endParaRPr lang="en-US"/>
        </a:p>
      </dgm:t>
    </dgm:pt>
    <dgm:pt modelId="{017895E7-53DA-45B5-B7F7-16014247D9A9}">
      <dgm:prSet phldrT="[Text]" custT="1"/>
      <dgm:spPr>
        <a:noFill/>
        <a:ln>
          <a:noFill/>
        </a:ln>
        <a:effectLst/>
      </dgm:spPr>
      <dgm:t>
        <a:bodyPr spcFirstLastPara="0" vert="horz" wrap="square" lIns="0" tIns="0" rIns="0" bIns="0" numCol="1" spcCol="1270" anchor="t" anchorCtr="0"/>
        <a:lstStyle/>
        <a:p>
          <a:pPr>
            <a:buNone/>
          </a:pPr>
          <a:r>
            <a:rPr lang="en-US" sz="1800" b="0" dirty="0">
              <a:solidFill>
                <a:schemeClr val="bg1"/>
              </a:solidFill>
              <a:latin typeface="Bahnschrift" panose="020B0502040204020203" pitchFamily="34" charset="0"/>
            </a:rPr>
            <a:t>Compare and Analyze the results from analysis done in previous steps and present findings.</a:t>
          </a:r>
        </a:p>
      </dgm:t>
    </dgm:pt>
    <dgm:pt modelId="{F9D1D3B7-FF6E-4532-BD75-35C9009C1049}" type="parTrans" cxnId="{54CEFA92-8200-45A6-9541-5F518622B08D}">
      <dgm:prSet/>
      <dgm:spPr/>
      <dgm:t>
        <a:bodyPr/>
        <a:lstStyle/>
        <a:p>
          <a:endParaRPr lang="en-US"/>
        </a:p>
      </dgm:t>
    </dgm:pt>
    <dgm:pt modelId="{CEB01FC3-9542-4A2B-800A-7F4AC35D604F}" type="sibTrans" cxnId="{54CEFA92-8200-45A6-9541-5F518622B08D}">
      <dgm:prSet/>
      <dgm:spPr/>
      <dgm:t>
        <a:bodyPr/>
        <a:lstStyle/>
        <a:p>
          <a:endParaRPr lang="en-US"/>
        </a:p>
      </dgm:t>
    </dgm:pt>
    <dgm:pt modelId="{3133865A-E8B9-468C-967B-CE04EA051DB2}" type="pres">
      <dgm:prSet presAssocID="{8772FA97-58B1-45C6-A075-ADDC21380ACF}" presName="Name0" presStyleCnt="0">
        <dgm:presLayoutVars>
          <dgm:dir/>
          <dgm:animLvl val="lvl"/>
          <dgm:resizeHandles val="exact"/>
        </dgm:presLayoutVars>
      </dgm:prSet>
      <dgm:spPr/>
    </dgm:pt>
    <dgm:pt modelId="{2831059D-2258-4229-8479-83897B5F5D9B}" type="pres">
      <dgm:prSet presAssocID="{5E9E0AF6-C86C-47BE-B4D9-CDB19C5DFB0A}" presName="composite" presStyleCnt="0"/>
      <dgm:spPr/>
    </dgm:pt>
    <dgm:pt modelId="{67FD9244-95C7-4842-8180-03F471B54CAA}" type="pres">
      <dgm:prSet presAssocID="{5E9E0AF6-C86C-47BE-B4D9-CDB19C5DFB0A}" presName="parTx" presStyleLbl="node1" presStyleIdx="0" presStyleCnt="5">
        <dgm:presLayoutVars>
          <dgm:chMax val="0"/>
          <dgm:chPref val="0"/>
          <dgm:bulletEnabled val="1"/>
        </dgm:presLayoutVars>
      </dgm:prSet>
      <dgm:spPr>
        <a:xfrm>
          <a:off x="2894" y="420565"/>
          <a:ext cx="2886106" cy="1154442"/>
        </a:xfrm>
        <a:prstGeom prst="chevron">
          <a:avLst/>
        </a:prstGeom>
      </dgm:spPr>
    </dgm:pt>
    <dgm:pt modelId="{D7AF4492-2B37-49AB-B687-2B8F9BB432AE}" type="pres">
      <dgm:prSet presAssocID="{5E9E0AF6-C86C-47BE-B4D9-CDB19C5DFB0A}" presName="desTx" presStyleLbl="revTx" presStyleIdx="0" presStyleCnt="5">
        <dgm:presLayoutVars>
          <dgm:bulletEnabled val="1"/>
        </dgm:presLayoutVars>
      </dgm:prSet>
      <dgm:spPr/>
    </dgm:pt>
    <dgm:pt modelId="{890AB7A1-FCB5-4D57-AE97-4FAB6D946741}" type="pres">
      <dgm:prSet presAssocID="{3F3A077A-DE8B-4547-A038-EB91CF61BFD7}" presName="space" presStyleCnt="0"/>
      <dgm:spPr/>
    </dgm:pt>
    <dgm:pt modelId="{9DEF176F-1445-464E-9AD2-06550A3B4552}" type="pres">
      <dgm:prSet presAssocID="{16532EDF-9FEE-4661-BB1A-929E47624F45}" presName="composite" presStyleCnt="0"/>
      <dgm:spPr/>
    </dgm:pt>
    <dgm:pt modelId="{CDFEB12A-6F5B-4913-9A1E-3070E63EFFC5}" type="pres">
      <dgm:prSet presAssocID="{16532EDF-9FEE-4661-BB1A-929E47624F45}" presName="parTx" presStyleLbl="node1" presStyleIdx="1" presStyleCnt="5">
        <dgm:presLayoutVars>
          <dgm:chMax val="0"/>
          <dgm:chPref val="0"/>
          <dgm:bulletEnabled val="1"/>
        </dgm:presLayoutVars>
      </dgm:prSet>
      <dgm:spPr>
        <a:xfrm>
          <a:off x="2673001" y="420565"/>
          <a:ext cx="2886106" cy="1154442"/>
        </a:xfrm>
        <a:prstGeom prst="chevron">
          <a:avLst/>
        </a:prstGeom>
      </dgm:spPr>
    </dgm:pt>
    <dgm:pt modelId="{8AF658E9-5D0A-4C7A-A0D9-F31CE03075C1}" type="pres">
      <dgm:prSet presAssocID="{16532EDF-9FEE-4661-BB1A-929E47624F45}" presName="desTx" presStyleLbl="revTx" presStyleIdx="1" presStyleCnt="5">
        <dgm:presLayoutVars>
          <dgm:bulletEnabled val="1"/>
        </dgm:presLayoutVars>
      </dgm:prSet>
      <dgm:spPr/>
    </dgm:pt>
    <dgm:pt modelId="{2AF8383F-B47C-42BE-8683-3A62BD7360C6}" type="pres">
      <dgm:prSet presAssocID="{0C008D61-A9DB-414F-A0CD-CD613FA471EA}" presName="space" presStyleCnt="0"/>
      <dgm:spPr/>
    </dgm:pt>
    <dgm:pt modelId="{D1198C2E-5851-45D1-B641-32D45728C3BF}" type="pres">
      <dgm:prSet presAssocID="{E5DEBE26-C598-4F75-AE7F-0180F3BAE699}" presName="composite" presStyleCnt="0"/>
      <dgm:spPr/>
    </dgm:pt>
    <dgm:pt modelId="{29075BCE-EF9B-4948-B27C-CE0AC2D10EB2}" type="pres">
      <dgm:prSet presAssocID="{E5DEBE26-C598-4F75-AE7F-0180F3BAE699}" presName="parTx" presStyleLbl="node1" presStyleIdx="2" presStyleCnt="5">
        <dgm:presLayoutVars>
          <dgm:chMax val="0"/>
          <dgm:chPref val="0"/>
          <dgm:bulletEnabled val="1"/>
        </dgm:presLayoutVars>
      </dgm:prSet>
      <dgm:spPr/>
    </dgm:pt>
    <dgm:pt modelId="{058779A0-4177-4692-8FAC-DAD7E7E52F9E}" type="pres">
      <dgm:prSet presAssocID="{E5DEBE26-C598-4F75-AE7F-0180F3BAE699}" presName="desTx" presStyleLbl="revTx" presStyleIdx="2" presStyleCnt="5">
        <dgm:presLayoutVars>
          <dgm:bulletEnabled val="1"/>
        </dgm:presLayoutVars>
      </dgm:prSet>
      <dgm:spPr/>
    </dgm:pt>
    <dgm:pt modelId="{0A83B5CD-DEAE-43B9-9BF6-238892A43081}" type="pres">
      <dgm:prSet presAssocID="{70F543DF-E29C-4156-9CF4-AE6B4118AB0F}" presName="space" presStyleCnt="0"/>
      <dgm:spPr/>
    </dgm:pt>
    <dgm:pt modelId="{25BB2D99-49A7-4A77-B6F1-2C977D539BD2}" type="pres">
      <dgm:prSet presAssocID="{D911CFA0-3D8B-4E19-95B4-969244B63665}" presName="composite" presStyleCnt="0"/>
      <dgm:spPr/>
    </dgm:pt>
    <dgm:pt modelId="{CE7AA756-C54C-46D7-BD4C-4E9DFB89411C}" type="pres">
      <dgm:prSet presAssocID="{D911CFA0-3D8B-4E19-95B4-969244B63665}" presName="parTx" presStyleLbl="node1" presStyleIdx="3" presStyleCnt="5">
        <dgm:presLayoutVars>
          <dgm:chMax val="0"/>
          <dgm:chPref val="0"/>
          <dgm:bulletEnabled val="1"/>
        </dgm:presLayoutVars>
      </dgm:prSet>
      <dgm:spPr/>
    </dgm:pt>
    <dgm:pt modelId="{1C7772C0-47A9-4AF7-8392-07EE2DD69336}" type="pres">
      <dgm:prSet presAssocID="{D911CFA0-3D8B-4E19-95B4-969244B63665}" presName="desTx" presStyleLbl="revTx" presStyleIdx="3" presStyleCnt="5">
        <dgm:presLayoutVars>
          <dgm:bulletEnabled val="1"/>
        </dgm:presLayoutVars>
      </dgm:prSet>
      <dgm:spPr/>
    </dgm:pt>
    <dgm:pt modelId="{82DF0277-ABEF-4E92-BD3B-C6B02D88FBE9}" type="pres">
      <dgm:prSet presAssocID="{59580642-252E-4AB0-BA97-844B15A6320A}" presName="space" presStyleCnt="0"/>
      <dgm:spPr/>
    </dgm:pt>
    <dgm:pt modelId="{7EEA9CFC-6156-47A2-BC37-4AEEB6AF48DB}" type="pres">
      <dgm:prSet presAssocID="{2763957D-15E5-40D3-A9D6-9CD635164DC8}" presName="composite" presStyleCnt="0"/>
      <dgm:spPr/>
    </dgm:pt>
    <dgm:pt modelId="{4091D926-6329-48F8-A608-226441D7E3DF}" type="pres">
      <dgm:prSet presAssocID="{2763957D-15E5-40D3-A9D6-9CD635164DC8}" presName="parTx" presStyleLbl="node1" presStyleIdx="4" presStyleCnt="5">
        <dgm:presLayoutVars>
          <dgm:chMax val="0"/>
          <dgm:chPref val="0"/>
          <dgm:bulletEnabled val="1"/>
        </dgm:presLayoutVars>
      </dgm:prSet>
      <dgm:spPr/>
    </dgm:pt>
    <dgm:pt modelId="{86C4C1EF-33F6-4FA8-8A48-5D766165A1CF}" type="pres">
      <dgm:prSet presAssocID="{2763957D-15E5-40D3-A9D6-9CD635164DC8}" presName="desTx" presStyleLbl="revTx" presStyleIdx="4" presStyleCnt="5">
        <dgm:presLayoutVars>
          <dgm:bulletEnabled val="1"/>
        </dgm:presLayoutVars>
      </dgm:prSet>
      <dgm:spPr>
        <a:xfrm>
          <a:off x="10683321" y="1719313"/>
          <a:ext cx="2308885" cy="2452199"/>
        </a:xfrm>
        <a:prstGeom prst="rect">
          <a:avLst/>
        </a:prstGeom>
      </dgm:spPr>
    </dgm:pt>
  </dgm:ptLst>
  <dgm:cxnLst>
    <dgm:cxn modelId="{40285418-AB82-4BF8-B0D8-AF1505623763}" type="presOf" srcId="{16532EDF-9FEE-4661-BB1A-929E47624F45}" destId="{CDFEB12A-6F5B-4913-9A1E-3070E63EFFC5}" srcOrd="0" destOrd="0" presId="urn:microsoft.com/office/officeart/2005/8/layout/chevron1"/>
    <dgm:cxn modelId="{D33E2B1E-75DB-4001-8991-2BC0591539CA}" srcId="{8772FA97-58B1-45C6-A075-ADDC21380ACF}" destId="{E5DEBE26-C598-4F75-AE7F-0180F3BAE699}" srcOrd="2" destOrd="0" parTransId="{9E4876F5-32C6-4BA2-95A3-74AB143113D4}" sibTransId="{70F543DF-E29C-4156-9CF4-AE6B4118AB0F}"/>
    <dgm:cxn modelId="{A1C5371E-AD4E-4F15-8726-8154613A87AB}" srcId="{8772FA97-58B1-45C6-A075-ADDC21380ACF}" destId="{D911CFA0-3D8B-4E19-95B4-969244B63665}" srcOrd="3" destOrd="0" parTransId="{FEFC99FD-FB1E-4A9D-B92C-99F8C658355F}" sibTransId="{59580642-252E-4AB0-BA97-844B15A6320A}"/>
    <dgm:cxn modelId="{87B67E21-E760-4EAE-88BA-34DBF61D5D29}" srcId="{E5DEBE26-C598-4F75-AE7F-0180F3BAE699}" destId="{E18AF5DF-D883-42A2-86BD-93906F5EF87B}" srcOrd="0" destOrd="0" parTransId="{ECCB168B-D2C6-4987-B744-6B8471A1F70F}" sibTransId="{87C91DF2-60CE-486E-AF89-6703B14DF2D0}"/>
    <dgm:cxn modelId="{4C11B925-645C-4458-98C8-9F65F6C37DA4}" type="presOf" srcId="{405C27E9-3453-4EE5-8AAB-E2F21AC9BD94}" destId="{058779A0-4177-4692-8FAC-DAD7E7E52F9E}" srcOrd="0" destOrd="1" presId="urn:microsoft.com/office/officeart/2005/8/layout/chevron1"/>
    <dgm:cxn modelId="{180DBA29-A094-46AA-B9AA-A01D82B2E731}" type="presOf" srcId="{E18AF5DF-D883-42A2-86BD-93906F5EF87B}" destId="{058779A0-4177-4692-8FAC-DAD7E7E52F9E}" srcOrd="0" destOrd="0" presId="urn:microsoft.com/office/officeart/2005/8/layout/chevron1"/>
    <dgm:cxn modelId="{92662E2F-C359-4CD5-BD0F-60637D82D065}" srcId="{5E9E0AF6-C86C-47BE-B4D9-CDB19C5DFB0A}" destId="{F2DFC83F-A526-4ED7-80CB-876F461216CF}" srcOrd="0" destOrd="0" parTransId="{B240E130-C688-479F-97DB-1B9C7945CB60}" sibTransId="{DB73CA0A-BC04-46D0-9D5C-6EC977F4B17A}"/>
    <dgm:cxn modelId="{944E2735-47B5-4DA8-90B5-9B00FA13144E}" type="presOf" srcId="{D911CFA0-3D8B-4E19-95B4-969244B63665}" destId="{CE7AA756-C54C-46D7-BD4C-4E9DFB89411C}" srcOrd="0" destOrd="0" presId="urn:microsoft.com/office/officeart/2005/8/layout/chevron1"/>
    <dgm:cxn modelId="{37070C71-6AFF-489C-8775-CDBBC275F54F}" srcId="{E5DEBE26-C598-4F75-AE7F-0180F3BAE699}" destId="{405C27E9-3453-4EE5-8AAB-E2F21AC9BD94}" srcOrd="1" destOrd="0" parTransId="{144E0CD3-10FA-4051-8C15-055728AF5DB3}" sibTransId="{1C8009A8-A5EC-4198-9944-377640705889}"/>
    <dgm:cxn modelId="{C104AF51-E0B8-4ADE-91E6-87D31AD47824}" type="presOf" srcId="{5E9E0AF6-C86C-47BE-B4D9-CDB19C5DFB0A}" destId="{67FD9244-95C7-4842-8180-03F471B54CAA}" srcOrd="0" destOrd="0" presId="urn:microsoft.com/office/officeart/2005/8/layout/chevron1"/>
    <dgm:cxn modelId="{C43E1776-6519-4C7B-A7E1-A48D9A64EEEA}" srcId="{16532EDF-9FEE-4661-BB1A-929E47624F45}" destId="{FD4617E3-DA50-4AF9-9BD0-F65B9C172437}" srcOrd="0" destOrd="0" parTransId="{1FFDF591-68AB-499C-AEF6-A0268B86CD59}" sibTransId="{6044F3EA-298B-4D6B-8D34-FCFB12E7CD6E}"/>
    <dgm:cxn modelId="{FBB1F67C-8A30-40FC-BBBC-565273920114}" srcId="{8772FA97-58B1-45C6-A075-ADDC21380ACF}" destId="{5E9E0AF6-C86C-47BE-B4D9-CDB19C5DFB0A}" srcOrd="0" destOrd="0" parTransId="{0A7276C5-8022-40F1-BE7F-5859E2A8AB34}" sibTransId="{3F3A077A-DE8B-4547-A038-EB91CF61BFD7}"/>
    <dgm:cxn modelId="{A6FBEE84-7C3D-4284-8013-E5331ACCEBC8}" srcId="{8772FA97-58B1-45C6-A075-ADDC21380ACF}" destId="{16532EDF-9FEE-4661-BB1A-929E47624F45}" srcOrd="1" destOrd="0" parTransId="{23E7A27D-5D81-4913-AA76-20DE0F3CB393}" sibTransId="{0C008D61-A9DB-414F-A0CD-CD613FA471EA}"/>
    <dgm:cxn modelId="{6E199089-3552-4712-A5D8-27E9AFB17EE3}" type="presOf" srcId="{2763957D-15E5-40D3-A9D6-9CD635164DC8}" destId="{4091D926-6329-48F8-A608-226441D7E3DF}" srcOrd="0" destOrd="0" presId="urn:microsoft.com/office/officeart/2005/8/layout/chevron1"/>
    <dgm:cxn modelId="{54CEFA92-8200-45A6-9541-5F518622B08D}" srcId="{2763957D-15E5-40D3-A9D6-9CD635164DC8}" destId="{017895E7-53DA-45B5-B7F7-16014247D9A9}" srcOrd="0" destOrd="0" parTransId="{F9D1D3B7-FF6E-4532-BD75-35C9009C1049}" sibTransId="{CEB01FC3-9542-4A2B-800A-7F4AC35D604F}"/>
    <dgm:cxn modelId="{547D8596-9A48-4707-A3A7-E5CBFCC17E5D}" type="presOf" srcId="{017895E7-53DA-45B5-B7F7-16014247D9A9}" destId="{86C4C1EF-33F6-4FA8-8A48-5D766165A1CF}" srcOrd="0" destOrd="0" presId="urn:microsoft.com/office/officeart/2005/8/layout/chevron1"/>
    <dgm:cxn modelId="{CC5A7BB2-D39D-43AF-8926-6CD8C6BFD100}" type="presOf" srcId="{F2DFC83F-A526-4ED7-80CB-876F461216CF}" destId="{D7AF4492-2B37-49AB-B687-2B8F9BB432AE}" srcOrd="0" destOrd="0" presId="urn:microsoft.com/office/officeart/2005/8/layout/chevron1"/>
    <dgm:cxn modelId="{A26A09C7-9C34-43BA-A0A3-60DDEF5771BF}" type="presOf" srcId="{EB450362-0BF9-4C44-954C-9D488A376D06}" destId="{1C7772C0-47A9-4AF7-8392-07EE2DD69336}" srcOrd="0" destOrd="0" presId="urn:microsoft.com/office/officeart/2005/8/layout/chevron1"/>
    <dgm:cxn modelId="{2BBBC9C8-C718-4790-9169-C520052ADA4A}" type="presOf" srcId="{E5DEBE26-C598-4F75-AE7F-0180F3BAE699}" destId="{29075BCE-EF9B-4948-B27C-CE0AC2D10EB2}" srcOrd="0" destOrd="0" presId="urn:microsoft.com/office/officeart/2005/8/layout/chevron1"/>
    <dgm:cxn modelId="{41E0ABD0-A15A-4412-9E91-5438A5DC4F64}" type="presOf" srcId="{FD4617E3-DA50-4AF9-9BD0-F65B9C172437}" destId="{8AF658E9-5D0A-4C7A-A0D9-F31CE03075C1}" srcOrd="0" destOrd="0" presId="urn:microsoft.com/office/officeart/2005/8/layout/chevron1"/>
    <dgm:cxn modelId="{1ED37AD1-3E3C-42BA-B2D2-778F5406080B}" srcId="{D911CFA0-3D8B-4E19-95B4-969244B63665}" destId="{EB450362-0BF9-4C44-954C-9D488A376D06}" srcOrd="0" destOrd="0" parTransId="{4EDB2354-B494-493F-96C9-1D42854FA18D}" sibTransId="{F0D621BE-5A44-427D-9F04-B86F36838152}"/>
    <dgm:cxn modelId="{E199BCD7-0E95-4CC2-A570-3CC1FFAC2C66}" srcId="{8772FA97-58B1-45C6-A075-ADDC21380ACF}" destId="{2763957D-15E5-40D3-A9D6-9CD635164DC8}" srcOrd="4" destOrd="0" parTransId="{CCD2549A-074B-4777-B358-D24E9FBC6F8B}" sibTransId="{E0857EF3-EC8F-492B-90E9-FF2145BD2ABE}"/>
    <dgm:cxn modelId="{ACFA86EB-FD9A-41EC-AEB8-5BC718D9BE11}" type="presOf" srcId="{8772FA97-58B1-45C6-A075-ADDC21380ACF}" destId="{3133865A-E8B9-468C-967B-CE04EA051DB2}" srcOrd="0" destOrd="0" presId="urn:microsoft.com/office/officeart/2005/8/layout/chevron1"/>
    <dgm:cxn modelId="{F9492EB1-A907-4A1D-8135-2F60014AEE58}" type="presParOf" srcId="{3133865A-E8B9-468C-967B-CE04EA051DB2}" destId="{2831059D-2258-4229-8479-83897B5F5D9B}" srcOrd="0" destOrd="0" presId="urn:microsoft.com/office/officeart/2005/8/layout/chevron1"/>
    <dgm:cxn modelId="{B8F4002B-2AD4-4837-A47C-CDC56FAD58D7}" type="presParOf" srcId="{2831059D-2258-4229-8479-83897B5F5D9B}" destId="{67FD9244-95C7-4842-8180-03F471B54CAA}" srcOrd="0" destOrd="0" presId="urn:microsoft.com/office/officeart/2005/8/layout/chevron1"/>
    <dgm:cxn modelId="{AAF1A97E-7FB2-430C-9027-899A97762775}" type="presParOf" srcId="{2831059D-2258-4229-8479-83897B5F5D9B}" destId="{D7AF4492-2B37-49AB-B687-2B8F9BB432AE}" srcOrd="1" destOrd="0" presId="urn:microsoft.com/office/officeart/2005/8/layout/chevron1"/>
    <dgm:cxn modelId="{6E097178-5638-48C9-B0A0-37538C2528CE}" type="presParOf" srcId="{3133865A-E8B9-468C-967B-CE04EA051DB2}" destId="{890AB7A1-FCB5-4D57-AE97-4FAB6D946741}" srcOrd="1" destOrd="0" presId="urn:microsoft.com/office/officeart/2005/8/layout/chevron1"/>
    <dgm:cxn modelId="{EEDF798E-7E10-491D-8CB9-65A1272F907E}" type="presParOf" srcId="{3133865A-E8B9-468C-967B-CE04EA051DB2}" destId="{9DEF176F-1445-464E-9AD2-06550A3B4552}" srcOrd="2" destOrd="0" presId="urn:microsoft.com/office/officeart/2005/8/layout/chevron1"/>
    <dgm:cxn modelId="{3C995F4F-535D-45BD-9E95-BBF4343BF928}" type="presParOf" srcId="{9DEF176F-1445-464E-9AD2-06550A3B4552}" destId="{CDFEB12A-6F5B-4913-9A1E-3070E63EFFC5}" srcOrd="0" destOrd="0" presId="urn:microsoft.com/office/officeart/2005/8/layout/chevron1"/>
    <dgm:cxn modelId="{7538CBA3-DF6F-44BC-8526-A3DB74AB9132}" type="presParOf" srcId="{9DEF176F-1445-464E-9AD2-06550A3B4552}" destId="{8AF658E9-5D0A-4C7A-A0D9-F31CE03075C1}" srcOrd="1" destOrd="0" presId="urn:microsoft.com/office/officeart/2005/8/layout/chevron1"/>
    <dgm:cxn modelId="{B282F47C-1D0B-423C-B9BC-9D0D120ABFCE}" type="presParOf" srcId="{3133865A-E8B9-468C-967B-CE04EA051DB2}" destId="{2AF8383F-B47C-42BE-8683-3A62BD7360C6}" srcOrd="3" destOrd="0" presId="urn:microsoft.com/office/officeart/2005/8/layout/chevron1"/>
    <dgm:cxn modelId="{5802391B-9E14-4408-8BE9-BA3E942A0AE7}" type="presParOf" srcId="{3133865A-E8B9-468C-967B-CE04EA051DB2}" destId="{D1198C2E-5851-45D1-B641-32D45728C3BF}" srcOrd="4" destOrd="0" presId="urn:microsoft.com/office/officeart/2005/8/layout/chevron1"/>
    <dgm:cxn modelId="{B6280855-1118-4161-97AA-D6824CAF7467}" type="presParOf" srcId="{D1198C2E-5851-45D1-B641-32D45728C3BF}" destId="{29075BCE-EF9B-4948-B27C-CE0AC2D10EB2}" srcOrd="0" destOrd="0" presId="urn:microsoft.com/office/officeart/2005/8/layout/chevron1"/>
    <dgm:cxn modelId="{B437E57A-F453-4316-BEE9-9274A7679384}" type="presParOf" srcId="{D1198C2E-5851-45D1-B641-32D45728C3BF}" destId="{058779A0-4177-4692-8FAC-DAD7E7E52F9E}" srcOrd="1" destOrd="0" presId="urn:microsoft.com/office/officeart/2005/8/layout/chevron1"/>
    <dgm:cxn modelId="{6588604E-0701-4DCE-A847-566043FEE5F2}" type="presParOf" srcId="{3133865A-E8B9-468C-967B-CE04EA051DB2}" destId="{0A83B5CD-DEAE-43B9-9BF6-238892A43081}" srcOrd="5" destOrd="0" presId="urn:microsoft.com/office/officeart/2005/8/layout/chevron1"/>
    <dgm:cxn modelId="{9C1B7D0A-1FE4-4C5D-9145-1798A0A66569}" type="presParOf" srcId="{3133865A-E8B9-468C-967B-CE04EA051DB2}" destId="{25BB2D99-49A7-4A77-B6F1-2C977D539BD2}" srcOrd="6" destOrd="0" presId="urn:microsoft.com/office/officeart/2005/8/layout/chevron1"/>
    <dgm:cxn modelId="{DB68A745-FF0F-4DC5-820F-86AE6F934D22}" type="presParOf" srcId="{25BB2D99-49A7-4A77-B6F1-2C977D539BD2}" destId="{CE7AA756-C54C-46D7-BD4C-4E9DFB89411C}" srcOrd="0" destOrd="0" presId="urn:microsoft.com/office/officeart/2005/8/layout/chevron1"/>
    <dgm:cxn modelId="{A04986F6-CB25-445B-BC92-9D8B4B45EDD8}" type="presParOf" srcId="{25BB2D99-49A7-4A77-B6F1-2C977D539BD2}" destId="{1C7772C0-47A9-4AF7-8392-07EE2DD69336}" srcOrd="1" destOrd="0" presId="urn:microsoft.com/office/officeart/2005/8/layout/chevron1"/>
    <dgm:cxn modelId="{B6D0F473-19C8-4F28-8830-CD705CC22A10}" type="presParOf" srcId="{3133865A-E8B9-468C-967B-CE04EA051DB2}" destId="{82DF0277-ABEF-4E92-BD3B-C6B02D88FBE9}" srcOrd="7" destOrd="0" presId="urn:microsoft.com/office/officeart/2005/8/layout/chevron1"/>
    <dgm:cxn modelId="{EBB5A26D-823E-45E3-BBC5-467408F569B6}" type="presParOf" srcId="{3133865A-E8B9-468C-967B-CE04EA051DB2}" destId="{7EEA9CFC-6156-47A2-BC37-4AEEB6AF48DB}" srcOrd="8" destOrd="0" presId="urn:microsoft.com/office/officeart/2005/8/layout/chevron1"/>
    <dgm:cxn modelId="{436AC31C-927A-49E1-AD38-14DEFC50CEEC}" type="presParOf" srcId="{7EEA9CFC-6156-47A2-BC37-4AEEB6AF48DB}" destId="{4091D926-6329-48F8-A608-226441D7E3DF}" srcOrd="0" destOrd="0" presId="urn:microsoft.com/office/officeart/2005/8/layout/chevron1"/>
    <dgm:cxn modelId="{4EC85D0C-DC84-4B85-9222-52ADB0B46444}" type="presParOf" srcId="{7EEA9CFC-6156-47A2-BC37-4AEEB6AF48DB}" destId="{86C4C1EF-33F6-4FA8-8A48-5D766165A1CF}" srcOrd="1"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D9244-95C7-4842-8180-03F471B54CAA}">
      <dsp:nvSpPr>
        <dsp:cNvPr id="0" name=""/>
        <dsp:cNvSpPr/>
      </dsp:nvSpPr>
      <dsp:spPr>
        <a:xfrm>
          <a:off x="2894" y="420565"/>
          <a:ext cx="2886106" cy="1154442"/>
        </a:xfrm>
        <a:prstGeom prst="chevron">
          <a:avLst/>
        </a:prstGeom>
        <a:solidFill>
          <a:srgbClr val="EC4518"/>
        </a:solidFill>
        <a:ln w="5715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rgbClr val="FFFFFF"/>
              </a:solidFill>
              <a:latin typeface="Bahnschrift" panose="020B0502040204020203" pitchFamily="34" charset="0"/>
              <a:ea typeface="+mn-ea"/>
              <a:cs typeface="+mn-cs"/>
            </a:rPr>
            <a:t>Data Collection</a:t>
          </a:r>
        </a:p>
      </dsp:txBody>
      <dsp:txXfrm>
        <a:off x="580115" y="420565"/>
        <a:ext cx="1731664" cy="1154442"/>
      </dsp:txXfrm>
    </dsp:sp>
    <dsp:sp modelId="{D7AF4492-2B37-49AB-B687-2B8F9BB432AE}">
      <dsp:nvSpPr>
        <dsp:cNvPr id="0" name=""/>
        <dsp:cNvSpPr/>
      </dsp:nvSpPr>
      <dsp:spPr>
        <a:xfrm>
          <a:off x="2894" y="1719313"/>
          <a:ext cx="2308885" cy="245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None/>
          </a:pPr>
          <a:r>
            <a:rPr lang="en-US" sz="1600" b="0" i="0" kern="1200" dirty="0">
              <a:solidFill>
                <a:schemeClr val="bg1"/>
              </a:solidFill>
              <a:latin typeface="Bahnschrift" panose="020B0502040204020203" pitchFamily="34" charset="0"/>
            </a:rPr>
            <a:t>Identify and gather relevant datasets for sunspot activity, solar spectral irradiance (SSI), cosmic ray flux, and climate variables </a:t>
          </a:r>
          <a:r>
            <a:rPr lang="en-US" sz="1600" kern="1200" dirty="0">
              <a:solidFill>
                <a:schemeClr val="bg1"/>
              </a:solidFill>
              <a:latin typeface="Bahnschrift" panose="020B0502040204020203" pitchFamily="34" charset="0"/>
            </a:rPr>
            <a:t> </a:t>
          </a:r>
        </a:p>
      </dsp:txBody>
      <dsp:txXfrm>
        <a:off x="2894" y="1719313"/>
        <a:ext cx="2308885" cy="2452199"/>
      </dsp:txXfrm>
    </dsp:sp>
    <dsp:sp modelId="{CDFEB12A-6F5B-4913-9A1E-3070E63EFFC5}">
      <dsp:nvSpPr>
        <dsp:cNvPr id="0" name=""/>
        <dsp:cNvSpPr/>
      </dsp:nvSpPr>
      <dsp:spPr>
        <a:xfrm>
          <a:off x="2673001" y="420565"/>
          <a:ext cx="2886106" cy="1154442"/>
        </a:xfrm>
        <a:prstGeom prst="chevron">
          <a:avLst/>
        </a:prstGeom>
        <a:solidFill>
          <a:srgbClr val="EC4518"/>
        </a:solidFill>
        <a:ln w="5715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rgbClr val="FFFFFF"/>
              </a:solidFill>
              <a:latin typeface="Bahnschrift" panose="020B0502040204020203" pitchFamily="34" charset="0"/>
              <a:ea typeface="+mn-ea"/>
              <a:cs typeface="+mn-cs"/>
            </a:rPr>
            <a:t>Data Analysis</a:t>
          </a:r>
        </a:p>
      </dsp:txBody>
      <dsp:txXfrm>
        <a:off x="3250222" y="420565"/>
        <a:ext cx="1731664" cy="1154442"/>
      </dsp:txXfrm>
    </dsp:sp>
    <dsp:sp modelId="{8AF658E9-5D0A-4C7A-A0D9-F31CE03075C1}">
      <dsp:nvSpPr>
        <dsp:cNvPr id="0" name=""/>
        <dsp:cNvSpPr/>
      </dsp:nvSpPr>
      <dsp:spPr>
        <a:xfrm>
          <a:off x="2673001" y="1719313"/>
          <a:ext cx="2308885" cy="245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None/>
          </a:pPr>
          <a:r>
            <a:rPr lang="en-US" sz="1600" b="0" i="0" kern="1200" dirty="0">
              <a:solidFill>
                <a:schemeClr val="bg1"/>
              </a:solidFill>
              <a:latin typeface="Bahnschrift" panose="020B0502040204020203" pitchFamily="34" charset="0"/>
            </a:rPr>
            <a:t>Utilize statistical techniques and time series analysis to uncover significant features or anomalies in sunspot activity, SSI, and cosmic ray flux data.</a:t>
          </a:r>
          <a:endParaRPr lang="en-US" sz="1600" kern="1200" dirty="0">
            <a:solidFill>
              <a:schemeClr val="bg1"/>
            </a:solidFill>
            <a:latin typeface="Bahnschrift" panose="020B0502040204020203" pitchFamily="34" charset="0"/>
          </a:endParaRPr>
        </a:p>
      </dsp:txBody>
      <dsp:txXfrm>
        <a:off x="2673001" y="1719313"/>
        <a:ext cx="2308885" cy="2452199"/>
      </dsp:txXfrm>
    </dsp:sp>
    <dsp:sp modelId="{29075BCE-EF9B-4948-B27C-CE0AC2D10EB2}">
      <dsp:nvSpPr>
        <dsp:cNvPr id="0" name=""/>
        <dsp:cNvSpPr/>
      </dsp:nvSpPr>
      <dsp:spPr>
        <a:xfrm>
          <a:off x="5343108" y="420565"/>
          <a:ext cx="2886106" cy="1154442"/>
        </a:xfrm>
        <a:prstGeom prst="chevron">
          <a:avLst/>
        </a:prstGeom>
        <a:solidFill>
          <a:srgbClr val="EC4518"/>
        </a:solidFill>
        <a:ln w="571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chemeClr val="bg1"/>
              </a:solidFill>
              <a:latin typeface="Bahnschrift" panose="020B0502040204020203" pitchFamily="34" charset="0"/>
            </a:rPr>
            <a:t>Correlation Analysis:</a:t>
          </a:r>
          <a:endParaRPr lang="en-US" sz="1800" b="1" kern="1200" dirty="0">
            <a:solidFill>
              <a:schemeClr val="bg1"/>
            </a:solidFill>
            <a:latin typeface="Bahnschrift" panose="020B0502040204020203" pitchFamily="34" charset="0"/>
          </a:endParaRPr>
        </a:p>
      </dsp:txBody>
      <dsp:txXfrm>
        <a:off x="5920329" y="420565"/>
        <a:ext cx="1731664" cy="1154442"/>
      </dsp:txXfrm>
    </dsp:sp>
    <dsp:sp modelId="{058779A0-4177-4692-8FAC-DAD7E7E52F9E}">
      <dsp:nvSpPr>
        <dsp:cNvPr id="0" name=""/>
        <dsp:cNvSpPr/>
      </dsp:nvSpPr>
      <dsp:spPr>
        <a:xfrm>
          <a:off x="5343108" y="1719313"/>
          <a:ext cx="2308885" cy="245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dirty="0">
              <a:solidFill>
                <a:schemeClr val="bg1"/>
              </a:solidFill>
              <a:latin typeface="Bahnschrift" panose="020B0502040204020203" pitchFamily="34" charset="0"/>
            </a:rPr>
            <a:t>Investigate potential correlations between sunspot activity, SSI, and cosmic ray flux.</a:t>
          </a:r>
          <a:endParaRPr lang="en-US" sz="1600" kern="1200" dirty="0">
            <a:solidFill>
              <a:schemeClr val="bg1"/>
            </a:solidFill>
            <a:latin typeface="Bahnschrift" panose="020B0502040204020203" pitchFamily="34" charset="0"/>
          </a:endParaRPr>
        </a:p>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dirty="0">
              <a:solidFill>
                <a:schemeClr val="bg1"/>
              </a:solidFill>
              <a:latin typeface="Bahnschrift" panose="020B0502040204020203" pitchFamily="34" charset="0"/>
            </a:rPr>
            <a:t>Calculate correlation coefficients and perform regression analysis to quantify the strength and significance of these relationships.</a:t>
          </a:r>
        </a:p>
      </dsp:txBody>
      <dsp:txXfrm>
        <a:off x="5343108" y="1719313"/>
        <a:ext cx="2308885" cy="2452199"/>
      </dsp:txXfrm>
    </dsp:sp>
    <dsp:sp modelId="{CE7AA756-C54C-46D7-BD4C-4E9DFB89411C}">
      <dsp:nvSpPr>
        <dsp:cNvPr id="0" name=""/>
        <dsp:cNvSpPr/>
      </dsp:nvSpPr>
      <dsp:spPr>
        <a:xfrm>
          <a:off x="8013214" y="420565"/>
          <a:ext cx="2886106" cy="1154442"/>
        </a:xfrm>
        <a:prstGeom prst="chevron">
          <a:avLst/>
        </a:prstGeom>
        <a:solidFill>
          <a:srgbClr val="EC4518"/>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chemeClr val="bg1"/>
              </a:solidFill>
              <a:latin typeface="Bahnschrift" panose="020B0502040204020203" pitchFamily="34" charset="0"/>
            </a:rPr>
            <a:t>Climate Change Analysis</a:t>
          </a:r>
          <a:endParaRPr lang="en-US" sz="1800" b="1" kern="1200" dirty="0">
            <a:solidFill>
              <a:schemeClr val="bg1"/>
            </a:solidFill>
            <a:latin typeface="Bahnschrift" panose="020B0502040204020203" pitchFamily="34" charset="0"/>
          </a:endParaRPr>
        </a:p>
      </dsp:txBody>
      <dsp:txXfrm>
        <a:off x="8590435" y="420565"/>
        <a:ext cx="1731664" cy="1154442"/>
      </dsp:txXfrm>
    </dsp:sp>
    <dsp:sp modelId="{1C7772C0-47A9-4AF7-8392-07EE2DD69336}">
      <dsp:nvSpPr>
        <dsp:cNvPr id="0" name=""/>
        <dsp:cNvSpPr/>
      </dsp:nvSpPr>
      <dsp:spPr>
        <a:xfrm>
          <a:off x="8013214" y="1719313"/>
          <a:ext cx="2308885" cy="245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None/>
          </a:pPr>
          <a:r>
            <a:rPr lang="en-US" sz="1600" b="0" i="0" kern="1200" dirty="0">
              <a:solidFill>
                <a:schemeClr val="bg1"/>
              </a:solidFill>
              <a:latin typeface="Bahnschrift" panose="020B0502040204020203" pitchFamily="34" charset="0"/>
            </a:rPr>
            <a:t>Analyze how cloud variables (e.g., cloud fraction, cloud effective emissivity, cloud albedo) align with variations in sunspots and other solar activities.</a:t>
          </a:r>
          <a:endParaRPr lang="en-US" sz="1600" kern="1200" dirty="0">
            <a:solidFill>
              <a:schemeClr val="bg1"/>
            </a:solidFill>
            <a:latin typeface="Bahnschrift" panose="020B0502040204020203" pitchFamily="34" charset="0"/>
          </a:endParaRPr>
        </a:p>
      </dsp:txBody>
      <dsp:txXfrm>
        <a:off x="8013214" y="1719313"/>
        <a:ext cx="2308885" cy="2452199"/>
      </dsp:txXfrm>
    </dsp:sp>
    <dsp:sp modelId="{4091D926-6329-48F8-A608-226441D7E3DF}">
      <dsp:nvSpPr>
        <dsp:cNvPr id="0" name=""/>
        <dsp:cNvSpPr/>
      </dsp:nvSpPr>
      <dsp:spPr>
        <a:xfrm>
          <a:off x="10683321" y="420565"/>
          <a:ext cx="2886106" cy="1154442"/>
        </a:xfrm>
        <a:prstGeom prst="chevron">
          <a:avLst/>
        </a:prstGeom>
        <a:solidFill>
          <a:srgbClr val="EC4518"/>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Bahnschrift" panose="020B0502040204020203" pitchFamily="34" charset="0"/>
            </a:rPr>
            <a:t>Results</a:t>
          </a:r>
        </a:p>
      </dsp:txBody>
      <dsp:txXfrm>
        <a:off x="11260542" y="420565"/>
        <a:ext cx="1731664" cy="1154442"/>
      </dsp:txXfrm>
    </dsp:sp>
    <dsp:sp modelId="{86C4C1EF-33F6-4FA8-8A48-5D766165A1CF}">
      <dsp:nvSpPr>
        <dsp:cNvPr id="0" name=""/>
        <dsp:cNvSpPr/>
      </dsp:nvSpPr>
      <dsp:spPr>
        <a:xfrm>
          <a:off x="10683321" y="1719313"/>
          <a:ext cx="2308885" cy="2452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None/>
          </a:pPr>
          <a:r>
            <a:rPr lang="en-US" sz="1800" b="0" kern="1200" dirty="0">
              <a:solidFill>
                <a:schemeClr val="bg1"/>
              </a:solidFill>
              <a:latin typeface="Bahnschrift" panose="020B0502040204020203" pitchFamily="34" charset="0"/>
            </a:rPr>
            <a:t>Compare and Analyze the results from analysis done in previous steps and present findings.</a:t>
          </a:r>
        </a:p>
      </dsp:txBody>
      <dsp:txXfrm>
        <a:off x="10683321" y="1719313"/>
        <a:ext cx="2308885" cy="24521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B21EC4-EED9-720D-9879-66A387CBDB62}"/>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F9BDE888-3BC1-DE24-D31E-946190A8425B}"/>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22490AA5-7356-4A56-ADD1-EC5555535281}" type="datetime1">
              <a:rPr lang="en-US" altLang="it-IT"/>
              <a:pPr>
                <a:defRPr/>
              </a:pPr>
              <a:t>2/1/2024</a:t>
            </a:fld>
            <a:endParaRPr lang="en-US" altLang="it-IT"/>
          </a:p>
        </p:txBody>
      </p:sp>
      <p:sp>
        <p:nvSpPr>
          <p:cNvPr id="4" name="Slide Image Placeholder 3">
            <a:extLst>
              <a:ext uri="{FF2B5EF4-FFF2-40B4-BE49-F238E27FC236}">
                <a16:creationId xmlns:a16="http://schemas.microsoft.com/office/drawing/2014/main" id="{E73C39C0-2ADE-2FD6-3BB8-A841A161501A}"/>
              </a:ext>
            </a:extLst>
          </p:cNvPr>
          <p:cNvSpPr>
            <a:spLocks noGrp="1" noRot="1" noChangeAspect="1"/>
          </p:cNvSpPr>
          <p:nvPr>
            <p:ph type="sldImg" idx="2"/>
          </p:nvPr>
        </p:nvSpPr>
        <p:spPr>
          <a:xfrm>
            <a:off x="9671050" y="3840163"/>
            <a:ext cx="135763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CE521CB0-A583-649C-262C-74FAEE51F7BC}"/>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5F09AD2-A664-E2A6-D7B5-1B70CBA4FEB5}"/>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7B0A8E54-60CE-04A6-5A17-EC6AD6823069}"/>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F6F3E6D-B375-4D15-B89C-BD2E15B38CF6}" type="slidenum">
              <a:rPr lang="en-US" altLang="it-IT"/>
              <a:pPr>
                <a:defRPr/>
              </a:pPr>
              <a:t>‹#›</a:t>
            </a:fld>
            <a:endParaRPr lang="en-US" altLang="it-IT"/>
          </a:p>
        </p:txBody>
      </p:sp>
    </p:spTree>
  </p:cSld>
  <p:clrMap bg1="lt1" tx1="dk1" bg2="lt2" tx2="dk2" accent1="accent1" accent2="accent2" accent3="accent3" accent4="accent4" accent5="accent5" accent6="accent6" hlink="hlink" folHlink="folHlink"/>
  <p:notesStyle>
    <a:lvl1pPr algn="l" defTabSz="198438" rtl="0" eaLnBrk="0" fontAlgn="base" hangingPunct="0">
      <a:spcBef>
        <a:spcPct val="30000"/>
      </a:spcBef>
      <a:spcAft>
        <a:spcPct val="0"/>
      </a:spcAft>
      <a:defRPr sz="500" kern="1200">
        <a:solidFill>
          <a:schemeClr val="tx1"/>
        </a:solidFill>
        <a:latin typeface="+mn-lt"/>
        <a:ea typeface="MS PGothic" panose="020B0600070205080204" pitchFamily="34" charset="-128"/>
        <a:cs typeface="ＭＳ Ｐゴシック" pitchFamily="-111" charset="-128"/>
      </a:defRPr>
    </a:lvl1pPr>
    <a:lvl2pPr marL="198438" algn="l" defTabSz="198438" rtl="0" eaLnBrk="0" fontAlgn="base" hangingPunct="0">
      <a:spcBef>
        <a:spcPct val="30000"/>
      </a:spcBef>
      <a:spcAft>
        <a:spcPct val="0"/>
      </a:spcAft>
      <a:defRPr sz="500" kern="1200">
        <a:solidFill>
          <a:schemeClr val="tx1"/>
        </a:solidFill>
        <a:latin typeface="+mn-lt"/>
        <a:ea typeface="MS PGothic" panose="020B0600070205080204" pitchFamily="34" charset="-128"/>
        <a:cs typeface="ＭＳ Ｐゴシック" charset="0"/>
      </a:defRPr>
    </a:lvl2pPr>
    <a:lvl3pPr marL="400050" algn="l" defTabSz="198438" rtl="0" eaLnBrk="0" fontAlgn="base" hangingPunct="0">
      <a:spcBef>
        <a:spcPct val="30000"/>
      </a:spcBef>
      <a:spcAft>
        <a:spcPct val="0"/>
      </a:spcAft>
      <a:defRPr sz="500" kern="1200">
        <a:solidFill>
          <a:schemeClr val="tx1"/>
        </a:solidFill>
        <a:latin typeface="+mn-lt"/>
        <a:ea typeface="MS PGothic" panose="020B0600070205080204" pitchFamily="34" charset="-128"/>
        <a:cs typeface="ＭＳ Ｐゴシック" charset="0"/>
      </a:defRPr>
    </a:lvl3pPr>
    <a:lvl4pPr marL="600075" algn="l" defTabSz="198438" rtl="0" eaLnBrk="0" fontAlgn="base" hangingPunct="0">
      <a:spcBef>
        <a:spcPct val="30000"/>
      </a:spcBef>
      <a:spcAft>
        <a:spcPct val="0"/>
      </a:spcAft>
      <a:defRPr sz="500" kern="1200">
        <a:solidFill>
          <a:schemeClr val="tx1"/>
        </a:solidFill>
        <a:latin typeface="+mn-lt"/>
        <a:ea typeface="MS PGothic" panose="020B0600070205080204" pitchFamily="34" charset="-128"/>
        <a:cs typeface="ＭＳ Ｐゴシック" charset="0"/>
      </a:defRPr>
    </a:lvl4pPr>
    <a:lvl5pPr marL="801688" algn="l" defTabSz="198438" rtl="0" eaLnBrk="0" fontAlgn="base" hangingPunct="0">
      <a:spcBef>
        <a:spcPct val="30000"/>
      </a:spcBef>
      <a:spcAft>
        <a:spcPct val="0"/>
      </a:spcAft>
      <a:defRPr sz="500" kern="1200">
        <a:solidFill>
          <a:schemeClr val="tx1"/>
        </a:solidFill>
        <a:latin typeface="+mn-lt"/>
        <a:ea typeface="MS PGothic" panose="020B0600070205080204" pitchFamily="34" charset="-128"/>
        <a:cs typeface="ＭＳ Ｐゴシック" charset="0"/>
      </a:defRPr>
    </a:lvl5pPr>
    <a:lvl6pPr marL="1002705" algn="l" defTabSz="200541" rtl="0" eaLnBrk="1" latinLnBrk="0" hangingPunct="1">
      <a:defRPr sz="550" kern="1200">
        <a:solidFill>
          <a:schemeClr val="tx1"/>
        </a:solidFill>
        <a:latin typeface="+mn-lt"/>
        <a:ea typeface="+mn-ea"/>
        <a:cs typeface="+mn-cs"/>
      </a:defRPr>
    </a:lvl6pPr>
    <a:lvl7pPr marL="1203247" algn="l" defTabSz="200541" rtl="0" eaLnBrk="1" latinLnBrk="0" hangingPunct="1">
      <a:defRPr sz="550" kern="1200">
        <a:solidFill>
          <a:schemeClr val="tx1"/>
        </a:solidFill>
        <a:latin typeface="+mn-lt"/>
        <a:ea typeface="+mn-ea"/>
        <a:cs typeface="+mn-cs"/>
      </a:defRPr>
    </a:lvl7pPr>
    <a:lvl8pPr marL="1403787" algn="l" defTabSz="200541" rtl="0" eaLnBrk="1" latinLnBrk="0" hangingPunct="1">
      <a:defRPr sz="550" kern="1200">
        <a:solidFill>
          <a:schemeClr val="tx1"/>
        </a:solidFill>
        <a:latin typeface="+mn-lt"/>
        <a:ea typeface="+mn-ea"/>
        <a:cs typeface="+mn-cs"/>
      </a:defRPr>
    </a:lvl8pPr>
    <a:lvl9pPr marL="1604329" algn="l" defTabSz="200541" rtl="0" eaLnBrk="1" latinLnBrk="0" hangingPunct="1">
      <a:defRPr sz="5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78C9C30D-DEA1-B207-9879-22398B09D2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FA27744A-2083-B0AB-8B21-FC300BC3B0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it-IT" sz="9600">
                <a:solidFill>
                  <a:srgbClr val="000000"/>
                </a:solidFill>
              </a:rPr>
              <a:t>Copyright Colin Purrington (</a:t>
            </a:r>
            <a:r>
              <a:rPr lang="en-US" altLang="it-IT" sz="9600">
                <a:solidFill>
                  <a:srgbClr val="000000"/>
                </a:solidFill>
                <a:latin typeface="Times New Roman" panose="02020603050405020304" pitchFamily="18" charset="0"/>
                <a:cs typeface="Calibri" panose="020F0502020204030204" pitchFamily="34" charset="0"/>
              </a:rPr>
              <a:t>http://colinpurrington.com/tips/academic/posterdesign).</a:t>
            </a:r>
            <a:endParaRPr lang="en-US" altLang="it-IT" sz="9600">
              <a:solidFill>
                <a:srgbClr val="000000"/>
              </a:solidFill>
            </a:endParaRPr>
          </a:p>
        </p:txBody>
      </p:sp>
      <p:sp>
        <p:nvSpPr>
          <p:cNvPr id="4100" name="Slide Number Placeholder 3">
            <a:extLst>
              <a:ext uri="{FF2B5EF4-FFF2-40B4-BE49-F238E27FC236}">
                <a16:creationId xmlns:a16="http://schemas.microsoft.com/office/drawing/2014/main" id="{E181AD68-C736-D159-F65C-4620D41E5B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5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5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5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5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5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5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5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5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500">
                <a:solidFill>
                  <a:schemeClr val="tx1"/>
                </a:solidFill>
                <a:latin typeface="Calibri" panose="020F0502020204030204" pitchFamily="34" charset="0"/>
                <a:ea typeface="MS PGothic" panose="020B0600070205080204" pitchFamily="34" charset="-128"/>
              </a:defRPr>
            </a:lvl9pPr>
          </a:lstStyle>
          <a:p>
            <a:pPr>
              <a:spcBef>
                <a:spcPct val="0"/>
              </a:spcBef>
            </a:pPr>
            <a:fld id="{ADCEE3FD-343F-4CA3-A560-D36805F34FA3}" type="slidenum">
              <a:rPr lang="en-US" altLang="it-IT" sz="1200" smtClean="0"/>
              <a:pPr>
                <a:spcBef>
                  <a:spcPct val="0"/>
                </a:spcBef>
              </a:pPr>
              <a:t>1</a:t>
            </a:fld>
            <a:endParaRPr lang="en-US" altLang="it-IT" sz="1200"/>
          </a:p>
        </p:txBody>
      </p:sp>
    </p:spTree>
    <p:extLst>
      <p:ext uri="{BB962C8B-B14F-4D97-AF65-F5344CB8AC3E}">
        <p14:creationId xmlns:p14="http://schemas.microsoft.com/office/powerpoint/2010/main" val="1499193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860" y="6643197"/>
            <a:ext cx="12851635" cy="4582795"/>
          </a:xfrm>
        </p:spPr>
        <p:txBody>
          <a:bodyPr/>
          <a:lstStyle/>
          <a:p>
            <a:r>
              <a:rPr lang="en-US"/>
              <a:t>Click to edit Master title style</a:t>
            </a:r>
          </a:p>
        </p:txBody>
      </p:sp>
      <p:sp>
        <p:nvSpPr>
          <p:cNvPr id="3" name="Subtitle 2"/>
          <p:cNvSpPr>
            <a:spLocks noGrp="1"/>
          </p:cNvSpPr>
          <p:nvPr>
            <p:ph type="subTitle" idx="1"/>
          </p:nvPr>
        </p:nvSpPr>
        <p:spPr>
          <a:xfrm>
            <a:off x="2267716" y="12116977"/>
            <a:ext cx="10583920" cy="5465530"/>
          </a:xfrm>
        </p:spPr>
        <p:txBody>
          <a:bodyPr/>
          <a:lstStyle>
            <a:lvl1pPr marL="0" indent="0" algn="ctr">
              <a:buNone/>
              <a:defRPr/>
            </a:lvl1pPr>
            <a:lvl2pPr marL="200501" indent="0" algn="ctr">
              <a:buNone/>
              <a:defRPr/>
            </a:lvl2pPr>
            <a:lvl3pPr marL="401002" indent="0" algn="ctr">
              <a:buNone/>
              <a:defRPr/>
            </a:lvl3pPr>
            <a:lvl4pPr marL="601502" indent="0" algn="ctr">
              <a:buNone/>
              <a:defRPr/>
            </a:lvl4pPr>
            <a:lvl5pPr marL="802004" indent="0" algn="ctr">
              <a:buNone/>
              <a:defRPr/>
            </a:lvl5pPr>
            <a:lvl6pPr marL="1002504" indent="0" algn="ctr">
              <a:buNone/>
              <a:defRPr/>
            </a:lvl6pPr>
            <a:lvl7pPr marL="1203006" indent="0" algn="ctr">
              <a:buNone/>
              <a:defRPr/>
            </a:lvl7pPr>
            <a:lvl8pPr marL="1403506" indent="0" algn="ctr">
              <a:buNone/>
              <a:defRPr/>
            </a:lvl8pPr>
            <a:lvl9pPr marL="1604007"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AC406BA-FC8A-D8CF-61EF-334C78A085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12C7949-7E72-2610-2D0D-E03A32FA66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49F5AAE-2C77-7AE1-49D8-38249B283C70}"/>
              </a:ext>
            </a:extLst>
          </p:cNvPr>
          <p:cNvSpPr>
            <a:spLocks noGrp="1" noChangeArrowheads="1"/>
          </p:cNvSpPr>
          <p:nvPr>
            <p:ph type="sldNum" sz="quarter" idx="12"/>
          </p:nvPr>
        </p:nvSpPr>
        <p:spPr>
          <a:ln/>
        </p:spPr>
        <p:txBody>
          <a:bodyPr/>
          <a:lstStyle>
            <a:lvl1pPr>
              <a:defRPr/>
            </a:lvl1pPr>
          </a:lstStyle>
          <a:p>
            <a:pPr>
              <a:defRPr/>
            </a:pPr>
            <a:fld id="{7B44A0EA-28F7-4273-8AE7-FF1A78602FD9}" type="slidenum">
              <a:rPr lang="en-US" altLang="it-IT"/>
              <a:pPr>
                <a:defRPr/>
              </a:pPr>
              <a:t>‹#›</a:t>
            </a:fld>
            <a:endParaRPr lang="en-US" altLang="it-IT"/>
          </a:p>
        </p:txBody>
      </p:sp>
    </p:spTree>
    <p:extLst>
      <p:ext uri="{BB962C8B-B14F-4D97-AF65-F5344CB8AC3E}">
        <p14:creationId xmlns:p14="http://schemas.microsoft.com/office/powerpoint/2010/main" val="129024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9C2736D-200D-FF0C-62CA-B8F86758B11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DF3AB33-B514-2670-E5B7-2E849BE121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CE86910-61DA-15F9-0C29-1D5428EB9550}"/>
              </a:ext>
            </a:extLst>
          </p:cNvPr>
          <p:cNvSpPr>
            <a:spLocks noGrp="1" noChangeArrowheads="1"/>
          </p:cNvSpPr>
          <p:nvPr>
            <p:ph type="sldNum" sz="quarter" idx="12"/>
          </p:nvPr>
        </p:nvSpPr>
        <p:spPr>
          <a:ln/>
        </p:spPr>
        <p:txBody>
          <a:bodyPr/>
          <a:lstStyle>
            <a:lvl1pPr>
              <a:defRPr/>
            </a:lvl1pPr>
          </a:lstStyle>
          <a:p>
            <a:pPr>
              <a:defRPr/>
            </a:pPr>
            <a:fld id="{4B6CAD6C-3DC4-4346-8ECA-A43C30654027}" type="slidenum">
              <a:rPr lang="en-US" altLang="it-IT"/>
              <a:pPr>
                <a:defRPr/>
              </a:pPr>
              <a:t>‹#›</a:t>
            </a:fld>
            <a:endParaRPr lang="en-US" altLang="it-IT"/>
          </a:p>
        </p:txBody>
      </p:sp>
    </p:spTree>
    <p:extLst>
      <p:ext uri="{BB962C8B-B14F-4D97-AF65-F5344CB8AC3E}">
        <p14:creationId xmlns:p14="http://schemas.microsoft.com/office/powerpoint/2010/main" val="223465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2820" y="1900561"/>
            <a:ext cx="3212674" cy="1710710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33857" y="1900561"/>
            <a:ext cx="9593963" cy="171071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6EF1894-D1D6-4836-88C1-F90EC4F2118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B29CC97-6058-F848-EE22-CFDFD3B1A1C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DC8D0B9-68DD-DF70-2163-FCDF75CC98F0}"/>
              </a:ext>
            </a:extLst>
          </p:cNvPr>
          <p:cNvSpPr>
            <a:spLocks noGrp="1" noChangeArrowheads="1"/>
          </p:cNvSpPr>
          <p:nvPr>
            <p:ph type="sldNum" sz="quarter" idx="12"/>
          </p:nvPr>
        </p:nvSpPr>
        <p:spPr>
          <a:ln/>
        </p:spPr>
        <p:txBody>
          <a:bodyPr/>
          <a:lstStyle>
            <a:lvl1pPr>
              <a:defRPr/>
            </a:lvl1pPr>
          </a:lstStyle>
          <a:p>
            <a:pPr>
              <a:defRPr/>
            </a:pPr>
            <a:fld id="{F0060E89-D869-45D6-8C10-7C8E0B94BAE9}" type="slidenum">
              <a:rPr lang="en-US" altLang="it-IT"/>
              <a:pPr>
                <a:defRPr/>
              </a:pPr>
              <a:t>‹#›</a:t>
            </a:fld>
            <a:endParaRPr lang="en-US" altLang="it-IT"/>
          </a:p>
        </p:txBody>
      </p:sp>
    </p:spTree>
    <p:extLst>
      <p:ext uri="{BB962C8B-B14F-4D97-AF65-F5344CB8AC3E}">
        <p14:creationId xmlns:p14="http://schemas.microsoft.com/office/powerpoint/2010/main" val="331542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9E1DD25-E90B-EA97-3D5A-E27A4FD9B59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ECE8E6D-1070-5CFD-1BF2-22E3F942D2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95F45E6-C2ED-F144-8D2C-DCB896D0F5A0}"/>
              </a:ext>
            </a:extLst>
          </p:cNvPr>
          <p:cNvSpPr>
            <a:spLocks noGrp="1" noChangeArrowheads="1"/>
          </p:cNvSpPr>
          <p:nvPr>
            <p:ph type="sldNum" sz="quarter" idx="12"/>
          </p:nvPr>
        </p:nvSpPr>
        <p:spPr>
          <a:ln/>
        </p:spPr>
        <p:txBody>
          <a:bodyPr/>
          <a:lstStyle>
            <a:lvl1pPr>
              <a:defRPr/>
            </a:lvl1pPr>
          </a:lstStyle>
          <a:p>
            <a:pPr>
              <a:defRPr/>
            </a:pPr>
            <a:fld id="{56EF2C28-92B8-4B54-BC2D-F8B3C223789F}" type="slidenum">
              <a:rPr lang="en-US" altLang="it-IT"/>
              <a:pPr>
                <a:defRPr/>
              </a:pPr>
              <a:t>‹#›</a:t>
            </a:fld>
            <a:endParaRPr lang="en-US" altLang="it-IT"/>
          </a:p>
        </p:txBody>
      </p:sp>
    </p:spTree>
    <p:extLst>
      <p:ext uri="{BB962C8B-B14F-4D97-AF65-F5344CB8AC3E}">
        <p14:creationId xmlns:p14="http://schemas.microsoft.com/office/powerpoint/2010/main" val="395966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26" y="13741168"/>
            <a:ext cx="12851635" cy="4246613"/>
          </a:xfrm>
        </p:spPr>
        <p:txBody>
          <a:bodyPr anchor="t"/>
          <a:lstStyle>
            <a:lvl1pPr algn="l">
              <a:defRPr sz="1748" b="1" cap="all"/>
            </a:lvl1pPr>
          </a:lstStyle>
          <a:p>
            <a:r>
              <a:rPr lang="en-US"/>
              <a:t>Click to edit Master title style</a:t>
            </a:r>
          </a:p>
        </p:txBody>
      </p:sp>
      <p:sp>
        <p:nvSpPr>
          <p:cNvPr id="3" name="Text Placeholder 2"/>
          <p:cNvSpPr>
            <a:spLocks noGrp="1"/>
          </p:cNvSpPr>
          <p:nvPr>
            <p:ph type="body" idx="1"/>
          </p:nvPr>
        </p:nvSpPr>
        <p:spPr>
          <a:xfrm>
            <a:off x="1194326" y="9063499"/>
            <a:ext cx="12851635" cy="4677668"/>
          </a:xfrm>
        </p:spPr>
        <p:txBody>
          <a:bodyPr anchor="b"/>
          <a:lstStyle>
            <a:lvl1pPr marL="0" indent="0">
              <a:buNone/>
              <a:defRPr sz="899"/>
            </a:lvl1pPr>
            <a:lvl2pPr marL="200501" indent="0">
              <a:buNone/>
              <a:defRPr sz="799"/>
            </a:lvl2pPr>
            <a:lvl3pPr marL="401002" indent="0">
              <a:buNone/>
              <a:defRPr sz="699"/>
            </a:lvl3pPr>
            <a:lvl4pPr marL="601502" indent="0">
              <a:buNone/>
              <a:defRPr sz="599"/>
            </a:lvl4pPr>
            <a:lvl5pPr marL="802004" indent="0">
              <a:buNone/>
              <a:defRPr sz="599"/>
            </a:lvl5pPr>
            <a:lvl6pPr marL="1002504" indent="0">
              <a:buNone/>
              <a:defRPr sz="599"/>
            </a:lvl6pPr>
            <a:lvl7pPr marL="1203006" indent="0">
              <a:buNone/>
              <a:defRPr sz="599"/>
            </a:lvl7pPr>
            <a:lvl8pPr marL="1403506" indent="0">
              <a:buNone/>
              <a:defRPr sz="599"/>
            </a:lvl8pPr>
            <a:lvl9pPr marL="1604007" indent="0">
              <a:buNone/>
              <a:defRPr sz="599"/>
            </a:lvl9pPr>
          </a:lstStyle>
          <a:p>
            <a:pPr lvl="0"/>
            <a:r>
              <a:rPr lang="en-US"/>
              <a:t>Click to edit Master text styles</a:t>
            </a:r>
          </a:p>
        </p:txBody>
      </p:sp>
      <p:sp>
        <p:nvSpPr>
          <p:cNvPr id="4" name="Rectangle 4">
            <a:extLst>
              <a:ext uri="{FF2B5EF4-FFF2-40B4-BE49-F238E27FC236}">
                <a16:creationId xmlns:a16="http://schemas.microsoft.com/office/drawing/2014/main" id="{79636242-4801-B387-C189-8B15D8B49F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B0C7BD1-CB53-781F-2AF0-2168EBCB4D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D291B4D-489C-D769-C3F8-A9340E70E95A}"/>
              </a:ext>
            </a:extLst>
          </p:cNvPr>
          <p:cNvSpPr>
            <a:spLocks noGrp="1" noChangeArrowheads="1"/>
          </p:cNvSpPr>
          <p:nvPr>
            <p:ph type="sldNum" sz="quarter" idx="12"/>
          </p:nvPr>
        </p:nvSpPr>
        <p:spPr>
          <a:ln/>
        </p:spPr>
        <p:txBody>
          <a:bodyPr/>
          <a:lstStyle>
            <a:lvl1pPr>
              <a:defRPr/>
            </a:lvl1pPr>
          </a:lstStyle>
          <a:p>
            <a:pPr>
              <a:defRPr/>
            </a:pPr>
            <a:fld id="{29AE4F91-0FB1-4D6C-8007-38B7E8778CF9}" type="slidenum">
              <a:rPr lang="en-US" altLang="it-IT"/>
              <a:pPr>
                <a:defRPr/>
              </a:pPr>
              <a:t>‹#›</a:t>
            </a:fld>
            <a:endParaRPr lang="en-US" altLang="it-IT"/>
          </a:p>
        </p:txBody>
      </p:sp>
    </p:spTree>
    <p:extLst>
      <p:ext uri="{BB962C8B-B14F-4D97-AF65-F5344CB8AC3E}">
        <p14:creationId xmlns:p14="http://schemas.microsoft.com/office/powerpoint/2010/main" val="98425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33860" y="6178113"/>
            <a:ext cx="6403318" cy="12829555"/>
          </a:xfrm>
        </p:spPr>
        <p:txBody>
          <a:bodyPr/>
          <a:lstStyle>
            <a:lvl1pPr>
              <a:defRPr sz="1249"/>
            </a:lvl1pPr>
            <a:lvl2pPr>
              <a:defRPr sz="1049"/>
            </a:lvl2pPr>
            <a:lvl3pPr>
              <a:defRPr sz="899"/>
            </a:lvl3pPr>
            <a:lvl4pPr>
              <a:defRPr sz="799"/>
            </a:lvl4pPr>
            <a:lvl5pPr>
              <a:defRPr sz="799"/>
            </a:lvl5pPr>
            <a:lvl6pPr>
              <a:defRPr sz="799"/>
            </a:lvl6pPr>
            <a:lvl7pPr>
              <a:defRPr sz="799"/>
            </a:lvl7pPr>
            <a:lvl8pPr>
              <a:defRPr sz="799"/>
            </a:lvl8pPr>
            <a:lvl9pPr>
              <a:defRPr sz="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82175" y="6178113"/>
            <a:ext cx="6403318" cy="12829555"/>
          </a:xfrm>
        </p:spPr>
        <p:txBody>
          <a:bodyPr/>
          <a:lstStyle>
            <a:lvl1pPr>
              <a:defRPr sz="1249"/>
            </a:lvl1pPr>
            <a:lvl2pPr>
              <a:defRPr sz="1049"/>
            </a:lvl2pPr>
            <a:lvl3pPr>
              <a:defRPr sz="899"/>
            </a:lvl3pPr>
            <a:lvl4pPr>
              <a:defRPr sz="799"/>
            </a:lvl4pPr>
            <a:lvl5pPr>
              <a:defRPr sz="799"/>
            </a:lvl5pPr>
            <a:lvl6pPr>
              <a:defRPr sz="799"/>
            </a:lvl6pPr>
            <a:lvl7pPr>
              <a:defRPr sz="799"/>
            </a:lvl7pPr>
            <a:lvl8pPr>
              <a:defRPr sz="799"/>
            </a:lvl8pPr>
            <a:lvl9pPr>
              <a:defRPr sz="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712F1A6-1C99-E58F-43A9-65C8D0A83BE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2A39912-B55F-26F3-A61C-AB1238D98AC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B6AD704-CE04-5E78-46DB-5BF827B8540D}"/>
              </a:ext>
            </a:extLst>
          </p:cNvPr>
          <p:cNvSpPr>
            <a:spLocks noGrp="1" noChangeArrowheads="1"/>
          </p:cNvSpPr>
          <p:nvPr>
            <p:ph type="sldNum" sz="quarter" idx="12"/>
          </p:nvPr>
        </p:nvSpPr>
        <p:spPr>
          <a:ln/>
        </p:spPr>
        <p:txBody>
          <a:bodyPr/>
          <a:lstStyle>
            <a:lvl1pPr>
              <a:defRPr/>
            </a:lvl1pPr>
          </a:lstStyle>
          <a:p>
            <a:pPr>
              <a:defRPr/>
            </a:pPr>
            <a:fld id="{37543558-68C0-4C4D-9EFC-74A438C6DD2E}" type="slidenum">
              <a:rPr lang="en-US" altLang="it-IT"/>
              <a:pPr>
                <a:defRPr/>
              </a:pPr>
              <a:t>‹#›</a:t>
            </a:fld>
            <a:endParaRPr lang="en-US" altLang="it-IT"/>
          </a:p>
        </p:txBody>
      </p:sp>
    </p:spTree>
    <p:extLst>
      <p:ext uri="{BB962C8B-B14F-4D97-AF65-F5344CB8AC3E}">
        <p14:creationId xmlns:p14="http://schemas.microsoft.com/office/powerpoint/2010/main" val="3435108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063" y="855922"/>
            <a:ext cx="13607227" cy="35639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6062" y="4786979"/>
            <a:ext cx="6680338" cy="1994403"/>
          </a:xfrm>
        </p:spPr>
        <p:txBody>
          <a:bodyPr anchor="b"/>
          <a:lstStyle>
            <a:lvl1pPr marL="0" indent="0">
              <a:buNone/>
              <a:defRPr sz="1049" b="1"/>
            </a:lvl1pPr>
            <a:lvl2pPr marL="200501" indent="0">
              <a:buNone/>
              <a:defRPr sz="899" b="1"/>
            </a:lvl2pPr>
            <a:lvl3pPr marL="401002" indent="0">
              <a:buNone/>
              <a:defRPr sz="799" b="1"/>
            </a:lvl3pPr>
            <a:lvl4pPr marL="601502" indent="0">
              <a:buNone/>
              <a:defRPr sz="699" b="1"/>
            </a:lvl4pPr>
            <a:lvl5pPr marL="802004" indent="0">
              <a:buNone/>
              <a:defRPr sz="699" b="1"/>
            </a:lvl5pPr>
            <a:lvl6pPr marL="1002504" indent="0">
              <a:buNone/>
              <a:defRPr sz="699" b="1"/>
            </a:lvl6pPr>
            <a:lvl7pPr marL="1203006" indent="0">
              <a:buNone/>
              <a:defRPr sz="699" b="1"/>
            </a:lvl7pPr>
            <a:lvl8pPr marL="1403506" indent="0">
              <a:buNone/>
              <a:defRPr sz="699" b="1"/>
            </a:lvl8pPr>
            <a:lvl9pPr marL="1604007" indent="0">
              <a:buNone/>
              <a:defRPr sz="699" b="1"/>
            </a:lvl9pPr>
          </a:lstStyle>
          <a:p>
            <a:pPr lvl="0"/>
            <a:r>
              <a:rPr lang="en-US"/>
              <a:t>Click to edit Master text styles</a:t>
            </a:r>
          </a:p>
        </p:txBody>
      </p:sp>
      <p:sp>
        <p:nvSpPr>
          <p:cNvPr id="4" name="Content Placeholder 3"/>
          <p:cNvSpPr>
            <a:spLocks noGrp="1"/>
          </p:cNvSpPr>
          <p:nvPr>
            <p:ph sz="half" idx="2"/>
          </p:nvPr>
        </p:nvSpPr>
        <p:spPr>
          <a:xfrm>
            <a:off x="756062" y="6781383"/>
            <a:ext cx="6680338" cy="12320128"/>
          </a:xfrm>
        </p:spPr>
        <p:txBody>
          <a:bodyPr/>
          <a:lstStyle>
            <a:lvl1pPr>
              <a:defRPr sz="1049"/>
            </a:lvl1pPr>
            <a:lvl2pPr>
              <a:defRPr sz="899"/>
            </a:lvl2pPr>
            <a:lvl3pPr>
              <a:defRPr sz="799"/>
            </a:lvl3pPr>
            <a:lvl4pPr>
              <a:defRPr sz="699"/>
            </a:lvl4pPr>
            <a:lvl5pPr>
              <a:defRPr sz="699"/>
            </a:lvl5pPr>
            <a:lvl6pPr>
              <a:defRPr sz="699"/>
            </a:lvl6pPr>
            <a:lvl7pPr>
              <a:defRPr sz="699"/>
            </a:lvl7pPr>
            <a:lvl8pPr>
              <a:defRPr sz="699"/>
            </a:lvl8pPr>
            <a:lvl9pPr>
              <a:defRPr sz="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680607" y="4786979"/>
            <a:ext cx="6682682" cy="1994403"/>
          </a:xfrm>
        </p:spPr>
        <p:txBody>
          <a:bodyPr anchor="b"/>
          <a:lstStyle>
            <a:lvl1pPr marL="0" indent="0">
              <a:buNone/>
              <a:defRPr sz="1049" b="1"/>
            </a:lvl1pPr>
            <a:lvl2pPr marL="200501" indent="0">
              <a:buNone/>
              <a:defRPr sz="899" b="1"/>
            </a:lvl2pPr>
            <a:lvl3pPr marL="401002" indent="0">
              <a:buNone/>
              <a:defRPr sz="799" b="1"/>
            </a:lvl3pPr>
            <a:lvl4pPr marL="601502" indent="0">
              <a:buNone/>
              <a:defRPr sz="699" b="1"/>
            </a:lvl4pPr>
            <a:lvl5pPr marL="802004" indent="0">
              <a:buNone/>
              <a:defRPr sz="699" b="1"/>
            </a:lvl5pPr>
            <a:lvl6pPr marL="1002504" indent="0">
              <a:buNone/>
              <a:defRPr sz="699" b="1"/>
            </a:lvl6pPr>
            <a:lvl7pPr marL="1203006" indent="0">
              <a:buNone/>
              <a:defRPr sz="699" b="1"/>
            </a:lvl7pPr>
            <a:lvl8pPr marL="1403506" indent="0">
              <a:buNone/>
              <a:defRPr sz="699" b="1"/>
            </a:lvl8pPr>
            <a:lvl9pPr marL="1604007" indent="0">
              <a:buNone/>
              <a:defRPr sz="699" b="1"/>
            </a:lvl9pPr>
          </a:lstStyle>
          <a:p>
            <a:pPr lvl="0"/>
            <a:r>
              <a:rPr lang="en-US"/>
              <a:t>Click to edit Master text styles</a:t>
            </a:r>
          </a:p>
        </p:txBody>
      </p:sp>
      <p:sp>
        <p:nvSpPr>
          <p:cNvPr id="6" name="Content Placeholder 5"/>
          <p:cNvSpPr>
            <a:spLocks noGrp="1"/>
          </p:cNvSpPr>
          <p:nvPr>
            <p:ph sz="quarter" idx="4"/>
          </p:nvPr>
        </p:nvSpPr>
        <p:spPr>
          <a:xfrm>
            <a:off x="7680607" y="6781383"/>
            <a:ext cx="6682682" cy="12320128"/>
          </a:xfrm>
        </p:spPr>
        <p:txBody>
          <a:bodyPr/>
          <a:lstStyle>
            <a:lvl1pPr>
              <a:defRPr sz="1049"/>
            </a:lvl1pPr>
            <a:lvl2pPr>
              <a:defRPr sz="899"/>
            </a:lvl2pPr>
            <a:lvl3pPr>
              <a:defRPr sz="799"/>
            </a:lvl3pPr>
            <a:lvl4pPr>
              <a:defRPr sz="699"/>
            </a:lvl4pPr>
            <a:lvl5pPr>
              <a:defRPr sz="699"/>
            </a:lvl5pPr>
            <a:lvl6pPr>
              <a:defRPr sz="699"/>
            </a:lvl6pPr>
            <a:lvl7pPr>
              <a:defRPr sz="699"/>
            </a:lvl7pPr>
            <a:lvl8pPr>
              <a:defRPr sz="699"/>
            </a:lvl8pPr>
            <a:lvl9pPr>
              <a:defRPr sz="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14BAAED-84CD-59F9-3BB8-E2CC196B8AC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B53C4FA-87F9-6084-9ED4-F964395E6B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2D2D627-1B14-0AC7-A181-8E903F7E1504}"/>
              </a:ext>
            </a:extLst>
          </p:cNvPr>
          <p:cNvSpPr>
            <a:spLocks noGrp="1" noChangeArrowheads="1"/>
          </p:cNvSpPr>
          <p:nvPr>
            <p:ph type="sldNum" sz="quarter" idx="12"/>
          </p:nvPr>
        </p:nvSpPr>
        <p:spPr>
          <a:ln/>
        </p:spPr>
        <p:txBody>
          <a:bodyPr/>
          <a:lstStyle>
            <a:lvl1pPr>
              <a:defRPr/>
            </a:lvl1pPr>
          </a:lstStyle>
          <a:p>
            <a:pPr>
              <a:defRPr/>
            </a:pPr>
            <a:fld id="{F900B9B6-DA5B-49E0-8E67-BBF6D98646B6}" type="slidenum">
              <a:rPr lang="en-US" altLang="it-IT"/>
              <a:pPr>
                <a:defRPr/>
              </a:pPr>
              <a:t>‹#›</a:t>
            </a:fld>
            <a:endParaRPr lang="en-US" altLang="it-IT"/>
          </a:p>
        </p:txBody>
      </p:sp>
    </p:spTree>
    <p:extLst>
      <p:ext uri="{BB962C8B-B14F-4D97-AF65-F5344CB8AC3E}">
        <p14:creationId xmlns:p14="http://schemas.microsoft.com/office/powerpoint/2010/main" val="390162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7B6DD7B-9164-9EDF-9F28-4579351C48F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F44E33F-3DA0-FD15-81EF-044BCDEECC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803DFE3-4701-7B88-8CFD-F6A9B6931D44}"/>
              </a:ext>
            </a:extLst>
          </p:cNvPr>
          <p:cNvSpPr>
            <a:spLocks noGrp="1" noChangeArrowheads="1"/>
          </p:cNvSpPr>
          <p:nvPr>
            <p:ph type="sldNum" sz="quarter" idx="12"/>
          </p:nvPr>
        </p:nvSpPr>
        <p:spPr>
          <a:ln/>
        </p:spPr>
        <p:txBody>
          <a:bodyPr/>
          <a:lstStyle>
            <a:lvl1pPr>
              <a:defRPr/>
            </a:lvl1pPr>
          </a:lstStyle>
          <a:p>
            <a:pPr>
              <a:defRPr/>
            </a:pPr>
            <a:fld id="{2885F1F0-E5E8-4B58-AEA9-2D6458DDB779}" type="slidenum">
              <a:rPr lang="en-US" altLang="it-IT"/>
              <a:pPr>
                <a:defRPr/>
              </a:pPr>
              <a:t>‹#›</a:t>
            </a:fld>
            <a:endParaRPr lang="en-US" altLang="it-IT"/>
          </a:p>
        </p:txBody>
      </p:sp>
    </p:spTree>
    <p:extLst>
      <p:ext uri="{BB962C8B-B14F-4D97-AF65-F5344CB8AC3E}">
        <p14:creationId xmlns:p14="http://schemas.microsoft.com/office/powerpoint/2010/main" val="1805073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D4A828-0E16-B9BF-DB95-1F1E4CDBA22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33227F3-DD8A-DF9B-64F1-00689DDE63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A9ED5F7-9F04-4E42-39E3-C339AD05D6FF}"/>
              </a:ext>
            </a:extLst>
          </p:cNvPr>
          <p:cNvSpPr>
            <a:spLocks noGrp="1" noChangeArrowheads="1"/>
          </p:cNvSpPr>
          <p:nvPr>
            <p:ph type="sldNum" sz="quarter" idx="12"/>
          </p:nvPr>
        </p:nvSpPr>
        <p:spPr>
          <a:ln/>
        </p:spPr>
        <p:txBody>
          <a:bodyPr/>
          <a:lstStyle>
            <a:lvl1pPr>
              <a:defRPr/>
            </a:lvl1pPr>
          </a:lstStyle>
          <a:p>
            <a:pPr>
              <a:defRPr/>
            </a:pPr>
            <a:fld id="{DF7617D6-172C-44BA-9B5D-39EE132EDDB9}" type="slidenum">
              <a:rPr lang="en-US" altLang="it-IT"/>
              <a:pPr>
                <a:defRPr/>
              </a:pPr>
              <a:t>‹#›</a:t>
            </a:fld>
            <a:endParaRPr lang="en-US" altLang="it-IT"/>
          </a:p>
        </p:txBody>
      </p:sp>
    </p:spTree>
    <p:extLst>
      <p:ext uri="{BB962C8B-B14F-4D97-AF65-F5344CB8AC3E}">
        <p14:creationId xmlns:p14="http://schemas.microsoft.com/office/powerpoint/2010/main" val="3859169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062" y="851798"/>
            <a:ext cx="4974162" cy="3622717"/>
          </a:xfrm>
        </p:spPr>
        <p:txBody>
          <a:bodyPr anchor="b"/>
          <a:lstStyle>
            <a:lvl1pPr algn="l">
              <a:defRPr sz="899" b="1"/>
            </a:lvl1pPr>
          </a:lstStyle>
          <a:p>
            <a:r>
              <a:rPr lang="en-US"/>
              <a:t>Click to edit Master title style</a:t>
            </a:r>
          </a:p>
        </p:txBody>
      </p:sp>
      <p:sp>
        <p:nvSpPr>
          <p:cNvPr id="3" name="Content Placeholder 2"/>
          <p:cNvSpPr>
            <a:spLocks noGrp="1"/>
          </p:cNvSpPr>
          <p:nvPr>
            <p:ph idx="1"/>
          </p:nvPr>
        </p:nvSpPr>
        <p:spPr>
          <a:xfrm>
            <a:off x="5911154" y="851799"/>
            <a:ext cx="8452136" cy="18249711"/>
          </a:xfrm>
        </p:spPr>
        <p:txBody>
          <a:bodyPr/>
          <a:lstStyle>
            <a:lvl1pPr>
              <a:defRPr sz="1399"/>
            </a:lvl1pPr>
            <a:lvl2pPr>
              <a:defRPr sz="1249"/>
            </a:lvl2pPr>
            <a:lvl3pPr>
              <a:defRPr sz="1049"/>
            </a:lvl3pPr>
            <a:lvl4pPr>
              <a:defRPr sz="899"/>
            </a:lvl4pPr>
            <a:lvl5pPr>
              <a:defRPr sz="899"/>
            </a:lvl5pPr>
            <a:lvl6pPr>
              <a:defRPr sz="899"/>
            </a:lvl6pPr>
            <a:lvl7pPr>
              <a:defRPr sz="899"/>
            </a:lvl7pPr>
            <a:lvl8pPr>
              <a:defRPr sz="899"/>
            </a:lvl8pPr>
            <a:lvl9pPr>
              <a:defRPr sz="8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56062" y="4474517"/>
            <a:ext cx="4974162" cy="14626994"/>
          </a:xfrm>
        </p:spPr>
        <p:txBody>
          <a:bodyPr/>
          <a:lstStyle>
            <a:lvl1pPr marL="0" indent="0">
              <a:buNone/>
              <a:defRPr sz="599"/>
            </a:lvl1pPr>
            <a:lvl2pPr marL="200501" indent="0">
              <a:buNone/>
              <a:defRPr sz="549"/>
            </a:lvl2pPr>
            <a:lvl3pPr marL="401002" indent="0">
              <a:buNone/>
              <a:defRPr sz="450"/>
            </a:lvl3pPr>
            <a:lvl4pPr marL="601502" indent="0">
              <a:buNone/>
              <a:defRPr sz="400"/>
            </a:lvl4pPr>
            <a:lvl5pPr marL="802004" indent="0">
              <a:buNone/>
              <a:defRPr sz="400"/>
            </a:lvl5pPr>
            <a:lvl6pPr marL="1002504" indent="0">
              <a:buNone/>
              <a:defRPr sz="400"/>
            </a:lvl6pPr>
            <a:lvl7pPr marL="1203006" indent="0">
              <a:buNone/>
              <a:defRPr sz="400"/>
            </a:lvl7pPr>
            <a:lvl8pPr marL="1403506" indent="0">
              <a:buNone/>
              <a:defRPr sz="400"/>
            </a:lvl8pPr>
            <a:lvl9pPr marL="1604007" indent="0">
              <a:buNone/>
              <a:defRPr sz="400"/>
            </a:lvl9pPr>
          </a:lstStyle>
          <a:p>
            <a:pPr lvl="0"/>
            <a:r>
              <a:rPr lang="en-US"/>
              <a:t>Click to edit Master text styles</a:t>
            </a:r>
          </a:p>
        </p:txBody>
      </p:sp>
      <p:sp>
        <p:nvSpPr>
          <p:cNvPr id="5" name="Rectangle 4">
            <a:extLst>
              <a:ext uri="{FF2B5EF4-FFF2-40B4-BE49-F238E27FC236}">
                <a16:creationId xmlns:a16="http://schemas.microsoft.com/office/drawing/2014/main" id="{5A1A05D8-1590-9DAF-BD92-FB977750D7F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C1E98DF-FAB1-4A33-09E4-5FD918CA608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ABCC2C1-56F0-0C27-A7D4-E83807E4A40D}"/>
              </a:ext>
            </a:extLst>
          </p:cNvPr>
          <p:cNvSpPr>
            <a:spLocks noGrp="1" noChangeArrowheads="1"/>
          </p:cNvSpPr>
          <p:nvPr>
            <p:ph type="sldNum" sz="quarter" idx="12"/>
          </p:nvPr>
        </p:nvSpPr>
        <p:spPr>
          <a:ln/>
        </p:spPr>
        <p:txBody>
          <a:bodyPr/>
          <a:lstStyle>
            <a:lvl1pPr>
              <a:defRPr/>
            </a:lvl1pPr>
          </a:lstStyle>
          <a:p>
            <a:pPr>
              <a:defRPr/>
            </a:pPr>
            <a:fld id="{CAA07F38-93A1-4A79-A607-40AD38EBD1E7}" type="slidenum">
              <a:rPr lang="en-US" altLang="it-IT"/>
              <a:pPr>
                <a:defRPr/>
              </a:pPr>
              <a:t>‹#›</a:t>
            </a:fld>
            <a:endParaRPr lang="en-US" altLang="it-IT"/>
          </a:p>
        </p:txBody>
      </p:sp>
    </p:spTree>
    <p:extLst>
      <p:ext uri="{BB962C8B-B14F-4D97-AF65-F5344CB8AC3E}">
        <p14:creationId xmlns:p14="http://schemas.microsoft.com/office/powerpoint/2010/main" val="314851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3312" y="14968333"/>
            <a:ext cx="9071797" cy="1767531"/>
          </a:xfrm>
        </p:spPr>
        <p:txBody>
          <a:bodyPr anchor="b"/>
          <a:lstStyle>
            <a:lvl1pPr algn="l">
              <a:defRPr sz="899" b="1"/>
            </a:lvl1pPr>
          </a:lstStyle>
          <a:p>
            <a:r>
              <a:rPr lang="en-US"/>
              <a:t>Click to edit Master title style</a:t>
            </a:r>
          </a:p>
        </p:txBody>
      </p:sp>
      <p:sp>
        <p:nvSpPr>
          <p:cNvPr id="3" name="Picture Placeholder 2"/>
          <p:cNvSpPr>
            <a:spLocks noGrp="1"/>
          </p:cNvSpPr>
          <p:nvPr>
            <p:ph type="pic" idx="1"/>
          </p:nvPr>
        </p:nvSpPr>
        <p:spPr>
          <a:xfrm>
            <a:off x="2963312" y="1910876"/>
            <a:ext cx="9071797" cy="12829555"/>
          </a:xfrm>
        </p:spPr>
        <p:txBody>
          <a:bodyPr/>
          <a:lstStyle>
            <a:lvl1pPr marL="0" indent="0">
              <a:buNone/>
              <a:defRPr sz="1399"/>
            </a:lvl1pPr>
            <a:lvl2pPr marL="200501" indent="0">
              <a:buNone/>
              <a:defRPr sz="1249"/>
            </a:lvl2pPr>
            <a:lvl3pPr marL="401002" indent="0">
              <a:buNone/>
              <a:defRPr sz="1049"/>
            </a:lvl3pPr>
            <a:lvl4pPr marL="601502" indent="0">
              <a:buNone/>
              <a:defRPr sz="899"/>
            </a:lvl4pPr>
            <a:lvl5pPr marL="802004" indent="0">
              <a:buNone/>
              <a:defRPr sz="899"/>
            </a:lvl5pPr>
            <a:lvl6pPr marL="1002504" indent="0">
              <a:buNone/>
              <a:defRPr sz="899"/>
            </a:lvl6pPr>
            <a:lvl7pPr marL="1203006" indent="0">
              <a:buNone/>
              <a:defRPr sz="899"/>
            </a:lvl7pPr>
            <a:lvl8pPr marL="1403506" indent="0">
              <a:buNone/>
              <a:defRPr sz="899"/>
            </a:lvl8pPr>
            <a:lvl9pPr marL="1604007" indent="0">
              <a:buNone/>
              <a:defRPr sz="899"/>
            </a:lvl9pPr>
          </a:lstStyle>
          <a:p>
            <a:pPr lvl="0"/>
            <a:endParaRPr lang="en-US" noProof="0"/>
          </a:p>
        </p:txBody>
      </p:sp>
      <p:sp>
        <p:nvSpPr>
          <p:cNvPr id="4" name="Text Placeholder 3"/>
          <p:cNvSpPr>
            <a:spLocks noGrp="1"/>
          </p:cNvSpPr>
          <p:nvPr>
            <p:ph type="body" sz="half" idx="2"/>
          </p:nvPr>
        </p:nvSpPr>
        <p:spPr>
          <a:xfrm>
            <a:off x="2963312" y="16735864"/>
            <a:ext cx="9071797" cy="2508987"/>
          </a:xfrm>
        </p:spPr>
        <p:txBody>
          <a:bodyPr/>
          <a:lstStyle>
            <a:lvl1pPr marL="0" indent="0">
              <a:buNone/>
              <a:defRPr sz="599"/>
            </a:lvl1pPr>
            <a:lvl2pPr marL="200501" indent="0">
              <a:buNone/>
              <a:defRPr sz="549"/>
            </a:lvl2pPr>
            <a:lvl3pPr marL="401002" indent="0">
              <a:buNone/>
              <a:defRPr sz="450"/>
            </a:lvl3pPr>
            <a:lvl4pPr marL="601502" indent="0">
              <a:buNone/>
              <a:defRPr sz="400"/>
            </a:lvl4pPr>
            <a:lvl5pPr marL="802004" indent="0">
              <a:buNone/>
              <a:defRPr sz="400"/>
            </a:lvl5pPr>
            <a:lvl6pPr marL="1002504" indent="0">
              <a:buNone/>
              <a:defRPr sz="400"/>
            </a:lvl6pPr>
            <a:lvl7pPr marL="1203006" indent="0">
              <a:buNone/>
              <a:defRPr sz="400"/>
            </a:lvl7pPr>
            <a:lvl8pPr marL="1403506" indent="0">
              <a:buNone/>
              <a:defRPr sz="400"/>
            </a:lvl8pPr>
            <a:lvl9pPr marL="1604007" indent="0">
              <a:buNone/>
              <a:defRPr sz="400"/>
            </a:lvl9pPr>
          </a:lstStyle>
          <a:p>
            <a:pPr lvl="0"/>
            <a:r>
              <a:rPr lang="en-US"/>
              <a:t>Click to edit Master text styles</a:t>
            </a:r>
          </a:p>
        </p:txBody>
      </p:sp>
      <p:sp>
        <p:nvSpPr>
          <p:cNvPr id="5" name="Rectangle 4">
            <a:extLst>
              <a:ext uri="{FF2B5EF4-FFF2-40B4-BE49-F238E27FC236}">
                <a16:creationId xmlns:a16="http://schemas.microsoft.com/office/drawing/2014/main" id="{535363E9-EF29-AB68-ABCE-23B55CB54B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12A885F-FDA1-2D4F-FCD0-93A2E7EFB0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7758E4B-E6A5-7997-63C7-A52808E5959A}"/>
              </a:ext>
            </a:extLst>
          </p:cNvPr>
          <p:cNvSpPr>
            <a:spLocks noGrp="1" noChangeArrowheads="1"/>
          </p:cNvSpPr>
          <p:nvPr>
            <p:ph type="sldNum" sz="quarter" idx="12"/>
          </p:nvPr>
        </p:nvSpPr>
        <p:spPr>
          <a:ln/>
        </p:spPr>
        <p:txBody>
          <a:bodyPr/>
          <a:lstStyle>
            <a:lvl1pPr>
              <a:defRPr/>
            </a:lvl1pPr>
          </a:lstStyle>
          <a:p>
            <a:pPr>
              <a:defRPr/>
            </a:pPr>
            <a:fld id="{758A4ACA-6B13-49F5-B880-CA64C1BA7416}" type="slidenum">
              <a:rPr lang="en-US" altLang="it-IT"/>
              <a:pPr>
                <a:defRPr/>
              </a:pPr>
              <a:t>‹#›</a:t>
            </a:fld>
            <a:endParaRPr lang="en-US" altLang="it-IT"/>
          </a:p>
        </p:txBody>
      </p:sp>
    </p:spTree>
    <p:extLst>
      <p:ext uri="{BB962C8B-B14F-4D97-AF65-F5344CB8AC3E}">
        <p14:creationId xmlns:p14="http://schemas.microsoft.com/office/powerpoint/2010/main" val="221272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A3C6B39-DD73-B388-EAF4-6FFD04A137A0}"/>
              </a:ext>
            </a:extLst>
          </p:cNvPr>
          <p:cNvSpPr>
            <a:spLocks noGrp="1" noChangeArrowheads="1"/>
          </p:cNvSpPr>
          <p:nvPr>
            <p:ph type="title"/>
          </p:nvPr>
        </p:nvSpPr>
        <p:spPr bwMode="auto">
          <a:xfrm>
            <a:off x="1133475" y="1900238"/>
            <a:ext cx="1285240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7818" tIns="178910" rIns="357818" bIns="178910" numCol="1" anchor="ctr" anchorCtr="0" compatLnSpc="1">
            <a:prstTxWarp prst="textNoShape">
              <a:avLst/>
            </a:prstTxWarp>
          </a:bodyPr>
          <a:lstStyle/>
          <a:p>
            <a:pPr lvl="0"/>
            <a:r>
              <a:rPr lang="en-US" altLang="it-IT"/>
              <a:t>Click to edit Master title style</a:t>
            </a:r>
          </a:p>
        </p:txBody>
      </p:sp>
      <p:sp>
        <p:nvSpPr>
          <p:cNvPr id="1027" name="Rectangle 3">
            <a:extLst>
              <a:ext uri="{FF2B5EF4-FFF2-40B4-BE49-F238E27FC236}">
                <a16:creationId xmlns:a16="http://schemas.microsoft.com/office/drawing/2014/main" id="{44F4402B-A727-74F7-4B7F-95A1BBE11113}"/>
              </a:ext>
            </a:extLst>
          </p:cNvPr>
          <p:cNvSpPr>
            <a:spLocks noGrp="1" noChangeArrowheads="1"/>
          </p:cNvSpPr>
          <p:nvPr>
            <p:ph type="body" idx="1"/>
          </p:nvPr>
        </p:nvSpPr>
        <p:spPr bwMode="auto">
          <a:xfrm>
            <a:off x="1133475" y="6178550"/>
            <a:ext cx="12852400" cy="128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7818" tIns="178910" rIns="357818" bIns="178910" numCol="1" anchor="t" anchorCtr="0" compatLnSpc="1">
            <a:prstTxWarp prst="textNoShape">
              <a:avLst/>
            </a:prstTxWarp>
          </a:bodyPr>
          <a:lstStyle/>
          <a:p>
            <a:pPr lvl="0"/>
            <a:r>
              <a:rPr lang="en-US" altLang="it-IT"/>
              <a:t>Click to edit Master text styles</a:t>
            </a:r>
          </a:p>
          <a:p>
            <a:pPr lvl="1"/>
            <a:r>
              <a:rPr lang="en-US" altLang="it-IT"/>
              <a:t>Second level</a:t>
            </a:r>
          </a:p>
          <a:p>
            <a:pPr lvl="2"/>
            <a:r>
              <a:rPr lang="en-US" altLang="it-IT"/>
              <a:t>Third level</a:t>
            </a:r>
          </a:p>
          <a:p>
            <a:pPr lvl="3"/>
            <a:r>
              <a:rPr lang="en-US" altLang="it-IT"/>
              <a:t>Fourth level</a:t>
            </a:r>
          </a:p>
          <a:p>
            <a:pPr lvl="4"/>
            <a:r>
              <a:rPr lang="en-US" altLang="it-IT"/>
              <a:t>Fifth level</a:t>
            </a:r>
          </a:p>
        </p:txBody>
      </p:sp>
      <p:sp>
        <p:nvSpPr>
          <p:cNvPr id="1028" name="Rectangle 4">
            <a:extLst>
              <a:ext uri="{FF2B5EF4-FFF2-40B4-BE49-F238E27FC236}">
                <a16:creationId xmlns:a16="http://schemas.microsoft.com/office/drawing/2014/main" id="{1EFCB813-B837-865A-ABFD-A7ECF2748BC4}"/>
              </a:ext>
            </a:extLst>
          </p:cNvPr>
          <p:cNvSpPr>
            <a:spLocks noGrp="1" noChangeArrowheads="1"/>
          </p:cNvSpPr>
          <p:nvPr>
            <p:ph type="dt" sz="half" idx="2"/>
          </p:nvPr>
        </p:nvSpPr>
        <p:spPr bwMode="auto">
          <a:xfrm>
            <a:off x="1133475" y="19483388"/>
            <a:ext cx="3149600" cy="1425575"/>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eaLnBrk="1" hangingPunct="1">
              <a:defRPr sz="2697">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6F79DE9E-047D-C76C-B4BB-B0F45AC48733}"/>
              </a:ext>
            </a:extLst>
          </p:cNvPr>
          <p:cNvSpPr>
            <a:spLocks noGrp="1" noChangeArrowheads="1"/>
          </p:cNvSpPr>
          <p:nvPr>
            <p:ph type="ftr" sz="quarter" idx="3"/>
          </p:nvPr>
        </p:nvSpPr>
        <p:spPr bwMode="auto">
          <a:xfrm>
            <a:off x="5165725" y="19483388"/>
            <a:ext cx="4787900" cy="1425575"/>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ctr" eaLnBrk="1" hangingPunct="1">
              <a:defRPr sz="2697">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868B1073-91F2-64F7-D1B5-E0CEAF9EE026}"/>
              </a:ext>
            </a:extLst>
          </p:cNvPr>
          <p:cNvSpPr>
            <a:spLocks noGrp="1" noChangeArrowheads="1"/>
          </p:cNvSpPr>
          <p:nvPr>
            <p:ph type="sldNum" sz="quarter" idx="4"/>
          </p:nvPr>
        </p:nvSpPr>
        <p:spPr bwMode="auto">
          <a:xfrm>
            <a:off x="10836275" y="19483388"/>
            <a:ext cx="3149600" cy="1425575"/>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r" eaLnBrk="1" hangingPunct="1">
              <a:defRPr sz="2697">
                <a:latin typeface="Times New Roman" panose="02020603050405020304" pitchFamily="18" charset="0"/>
              </a:defRPr>
            </a:lvl1pPr>
          </a:lstStyle>
          <a:p>
            <a:pPr>
              <a:defRPr/>
            </a:pPr>
            <a:fld id="{E9D7C0F9-41D9-4FF5-A9B9-2A777BF11A6A}" type="slidenum">
              <a:rPr lang="en-US" altLang="it-IT"/>
              <a:pPr>
                <a:defRPr/>
              </a:pPr>
              <a:t>‹#›</a:t>
            </a:fld>
            <a:endParaRPr lang="en-US"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85938" rtl="0" eaLnBrk="0" fontAlgn="base" hangingPunct="0">
        <a:spcBef>
          <a:spcPct val="0"/>
        </a:spcBef>
        <a:spcAft>
          <a:spcPct val="0"/>
        </a:spcAft>
        <a:defRPr sz="8500">
          <a:solidFill>
            <a:schemeClr val="tx2"/>
          </a:solidFill>
          <a:latin typeface="+mj-lt"/>
          <a:ea typeface="MS PGothic" panose="020B0600070205080204" pitchFamily="34" charset="-128"/>
          <a:cs typeface="ＭＳ Ｐゴシック" pitchFamily="-65" charset="-128"/>
        </a:defRPr>
      </a:lvl1pPr>
      <a:lvl2pPr algn="ctr" defTabSz="1785938" rtl="0" eaLnBrk="0" fontAlgn="base" hangingPunct="0">
        <a:spcBef>
          <a:spcPct val="0"/>
        </a:spcBef>
        <a:spcAft>
          <a:spcPct val="0"/>
        </a:spcAft>
        <a:defRPr sz="8500">
          <a:solidFill>
            <a:schemeClr val="tx2"/>
          </a:solidFill>
          <a:latin typeface="Times New Roman" pitchFamily="-65" charset="0"/>
          <a:ea typeface="MS PGothic" panose="020B0600070205080204" pitchFamily="34" charset="-128"/>
          <a:cs typeface="ＭＳ Ｐゴシック" pitchFamily="-65" charset="-128"/>
        </a:defRPr>
      </a:lvl2pPr>
      <a:lvl3pPr algn="ctr" defTabSz="1785938" rtl="0" eaLnBrk="0" fontAlgn="base" hangingPunct="0">
        <a:spcBef>
          <a:spcPct val="0"/>
        </a:spcBef>
        <a:spcAft>
          <a:spcPct val="0"/>
        </a:spcAft>
        <a:defRPr sz="8500">
          <a:solidFill>
            <a:schemeClr val="tx2"/>
          </a:solidFill>
          <a:latin typeface="Times New Roman" pitchFamily="-65" charset="0"/>
          <a:ea typeface="MS PGothic" panose="020B0600070205080204" pitchFamily="34" charset="-128"/>
          <a:cs typeface="ＭＳ Ｐゴシック" pitchFamily="-65" charset="-128"/>
        </a:defRPr>
      </a:lvl3pPr>
      <a:lvl4pPr algn="ctr" defTabSz="1785938" rtl="0" eaLnBrk="0" fontAlgn="base" hangingPunct="0">
        <a:spcBef>
          <a:spcPct val="0"/>
        </a:spcBef>
        <a:spcAft>
          <a:spcPct val="0"/>
        </a:spcAft>
        <a:defRPr sz="8500">
          <a:solidFill>
            <a:schemeClr val="tx2"/>
          </a:solidFill>
          <a:latin typeface="Times New Roman" pitchFamily="-65" charset="0"/>
          <a:ea typeface="MS PGothic" panose="020B0600070205080204" pitchFamily="34" charset="-128"/>
          <a:cs typeface="ＭＳ Ｐゴシック" pitchFamily="-65" charset="-128"/>
        </a:defRPr>
      </a:lvl4pPr>
      <a:lvl5pPr algn="ctr" defTabSz="1785938" rtl="0" eaLnBrk="0" fontAlgn="base" hangingPunct="0">
        <a:spcBef>
          <a:spcPct val="0"/>
        </a:spcBef>
        <a:spcAft>
          <a:spcPct val="0"/>
        </a:spcAft>
        <a:defRPr sz="8500">
          <a:solidFill>
            <a:schemeClr val="tx2"/>
          </a:solidFill>
          <a:latin typeface="Times New Roman" pitchFamily="-65" charset="0"/>
          <a:ea typeface="MS PGothic" panose="020B0600070205080204" pitchFamily="34" charset="-128"/>
          <a:cs typeface="ＭＳ Ｐゴシック" pitchFamily="-65" charset="-128"/>
        </a:defRPr>
      </a:lvl5pPr>
      <a:lvl6pPr marL="200501" algn="ctr" defTabSz="1787104" rtl="0" fontAlgn="base">
        <a:spcBef>
          <a:spcPct val="0"/>
        </a:spcBef>
        <a:spcAft>
          <a:spcPct val="0"/>
        </a:spcAft>
        <a:defRPr sz="8591">
          <a:solidFill>
            <a:schemeClr val="tx2"/>
          </a:solidFill>
          <a:latin typeface="Times New Roman" pitchFamily="-65" charset="0"/>
        </a:defRPr>
      </a:lvl6pPr>
      <a:lvl7pPr marL="401002" algn="ctr" defTabSz="1787104" rtl="0" fontAlgn="base">
        <a:spcBef>
          <a:spcPct val="0"/>
        </a:spcBef>
        <a:spcAft>
          <a:spcPct val="0"/>
        </a:spcAft>
        <a:defRPr sz="8591">
          <a:solidFill>
            <a:schemeClr val="tx2"/>
          </a:solidFill>
          <a:latin typeface="Times New Roman" pitchFamily="-65" charset="0"/>
        </a:defRPr>
      </a:lvl7pPr>
      <a:lvl8pPr marL="601502" algn="ctr" defTabSz="1787104" rtl="0" fontAlgn="base">
        <a:spcBef>
          <a:spcPct val="0"/>
        </a:spcBef>
        <a:spcAft>
          <a:spcPct val="0"/>
        </a:spcAft>
        <a:defRPr sz="8591">
          <a:solidFill>
            <a:schemeClr val="tx2"/>
          </a:solidFill>
          <a:latin typeface="Times New Roman" pitchFamily="-65" charset="0"/>
        </a:defRPr>
      </a:lvl8pPr>
      <a:lvl9pPr marL="802004" algn="ctr" defTabSz="1787104" rtl="0" fontAlgn="base">
        <a:spcBef>
          <a:spcPct val="0"/>
        </a:spcBef>
        <a:spcAft>
          <a:spcPct val="0"/>
        </a:spcAft>
        <a:defRPr sz="8591">
          <a:solidFill>
            <a:schemeClr val="tx2"/>
          </a:solidFill>
          <a:latin typeface="Times New Roman" pitchFamily="-65" charset="0"/>
        </a:defRPr>
      </a:lvl9pPr>
    </p:titleStyle>
    <p:bodyStyle>
      <a:lvl1pPr marL="669925" indent="-669925" algn="l" defTabSz="1785938" rtl="0" eaLnBrk="0" fontAlgn="base" hangingPunct="0">
        <a:spcBef>
          <a:spcPct val="20000"/>
        </a:spcBef>
        <a:spcAft>
          <a:spcPct val="0"/>
        </a:spcAft>
        <a:buChar char="•"/>
        <a:defRPr sz="6200">
          <a:solidFill>
            <a:schemeClr val="tx1"/>
          </a:solidFill>
          <a:latin typeface="+mn-lt"/>
          <a:ea typeface="MS PGothic" panose="020B0600070205080204" pitchFamily="34" charset="-128"/>
          <a:cs typeface="ＭＳ Ｐゴシック" pitchFamily="-65" charset="-128"/>
        </a:defRPr>
      </a:lvl1pPr>
      <a:lvl2pPr marL="1450975" indent="-557213" algn="l" defTabSz="1785938" rtl="0" eaLnBrk="0" fontAlgn="base" hangingPunct="0">
        <a:spcBef>
          <a:spcPct val="20000"/>
        </a:spcBef>
        <a:spcAft>
          <a:spcPct val="0"/>
        </a:spcAft>
        <a:buChar char="–"/>
        <a:defRPr sz="5400">
          <a:solidFill>
            <a:schemeClr val="tx1"/>
          </a:solidFill>
          <a:latin typeface="+mn-lt"/>
          <a:ea typeface="MS PGothic" panose="020B0600070205080204" pitchFamily="34" charset="-128"/>
          <a:cs typeface="ＭＳ Ｐゴシック" charset="0"/>
        </a:defRPr>
      </a:lvl2pPr>
      <a:lvl3pPr marL="2233613" indent="-446088" algn="l" defTabSz="1785938" rtl="0" eaLnBrk="0" fontAlgn="base" hangingPunct="0">
        <a:spcBef>
          <a:spcPct val="20000"/>
        </a:spcBef>
        <a:spcAft>
          <a:spcPct val="0"/>
        </a:spcAft>
        <a:buChar char="•"/>
        <a:defRPr sz="4600">
          <a:solidFill>
            <a:schemeClr val="tx1"/>
          </a:solidFill>
          <a:latin typeface="+mn-lt"/>
          <a:ea typeface="MS PGothic" panose="020B0600070205080204" pitchFamily="34" charset="-128"/>
          <a:cs typeface="ＭＳ Ｐゴシック" charset="0"/>
        </a:defRPr>
      </a:lvl3pPr>
      <a:lvl4pPr marL="3127375" indent="-446088" algn="l" defTabSz="1785938" rtl="0" eaLnBrk="0" fontAlgn="base" hangingPunct="0">
        <a:spcBef>
          <a:spcPct val="20000"/>
        </a:spcBef>
        <a:spcAft>
          <a:spcPct val="0"/>
        </a:spcAft>
        <a:buChar char="–"/>
        <a:defRPr sz="3800">
          <a:solidFill>
            <a:schemeClr val="tx1"/>
          </a:solidFill>
          <a:latin typeface="+mn-lt"/>
          <a:ea typeface="MS PGothic" panose="020B0600070205080204" pitchFamily="34" charset="-128"/>
          <a:cs typeface="ＭＳ Ｐゴシック" charset="0"/>
        </a:defRPr>
      </a:lvl4pPr>
      <a:lvl5pPr marL="4019550" indent="-444500" algn="l" defTabSz="1785938" rtl="0" eaLnBrk="0" fontAlgn="base" hangingPunct="0">
        <a:spcBef>
          <a:spcPct val="20000"/>
        </a:spcBef>
        <a:spcAft>
          <a:spcPct val="0"/>
        </a:spcAft>
        <a:buChar char="»"/>
        <a:defRPr sz="3800">
          <a:solidFill>
            <a:schemeClr val="tx1"/>
          </a:solidFill>
          <a:latin typeface="+mn-lt"/>
          <a:ea typeface="MS PGothic" panose="020B0600070205080204" pitchFamily="34" charset="-128"/>
          <a:cs typeface="ＭＳ Ｐゴシック" charset="0"/>
        </a:defRPr>
      </a:lvl5pPr>
      <a:lvl6pPr marL="4221658" indent="-446254" algn="l" defTabSz="1787104" rtl="0" fontAlgn="base">
        <a:spcBef>
          <a:spcPct val="20000"/>
        </a:spcBef>
        <a:spcAft>
          <a:spcPct val="0"/>
        </a:spcAft>
        <a:buChar char="»"/>
        <a:defRPr sz="3896">
          <a:solidFill>
            <a:schemeClr val="tx1"/>
          </a:solidFill>
          <a:latin typeface="+mn-lt"/>
          <a:ea typeface="ＭＳ Ｐゴシック" pitchFamily="-65" charset="-128"/>
        </a:defRPr>
      </a:lvl6pPr>
      <a:lvl7pPr marL="4422159" indent="-446254" algn="l" defTabSz="1787104" rtl="0" fontAlgn="base">
        <a:spcBef>
          <a:spcPct val="20000"/>
        </a:spcBef>
        <a:spcAft>
          <a:spcPct val="0"/>
        </a:spcAft>
        <a:buChar char="»"/>
        <a:defRPr sz="3896">
          <a:solidFill>
            <a:schemeClr val="tx1"/>
          </a:solidFill>
          <a:latin typeface="+mn-lt"/>
          <a:ea typeface="ＭＳ Ｐゴシック" pitchFamily="-65" charset="-128"/>
        </a:defRPr>
      </a:lvl7pPr>
      <a:lvl8pPr marL="4622660" indent="-446254" algn="l" defTabSz="1787104" rtl="0" fontAlgn="base">
        <a:spcBef>
          <a:spcPct val="20000"/>
        </a:spcBef>
        <a:spcAft>
          <a:spcPct val="0"/>
        </a:spcAft>
        <a:buChar char="»"/>
        <a:defRPr sz="3896">
          <a:solidFill>
            <a:schemeClr val="tx1"/>
          </a:solidFill>
          <a:latin typeface="+mn-lt"/>
          <a:ea typeface="ＭＳ Ｐゴシック" pitchFamily="-65" charset="-128"/>
        </a:defRPr>
      </a:lvl8pPr>
      <a:lvl9pPr marL="4823161" indent="-446254" algn="l" defTabSz="1787104" rtl="0" fontAlgn="base">
        <a:spcBef>
          <a:spcPct val="20000"/>
        </a:spcBef>
        <a:spcAft>
          <a:spcPct val="0"/>
        </a:spcAft>
        <a:buChar char="»"/>
        <a:defRPr sz="3896">
          <a:solidFill>
            <a:schemeClr val="tx1"/>
          </a:solidFill>
          <a:latin typeface="+mn-lt"/>
          <a:ea typeface="ＭＳ Ｐゴシック" pitchFamily="-65" charset="-128"/>
        </a:defRPr>
      </a:lvl9pPr>
    </p:bodyStyle>
    <p:otherStyle>
      <a:defPPr>
        <a:defRPr lang="en-US"/>
      </a:defPPr>
      <a:lvl1pPr marL="0" algn="l" defTabSz="200501" rtl="0" eaLnBrk="1" latinLnBrk="0" hangingPunct="1">
        <a:defRPr sz="799" kern="1200">
          <a:solidFill>
            <a:schemeClr val="tx1"/>
          </a:solidFill>
          <a:latin typeface="+mn-lt"/>
          <a:ea typeface="+mn-ea"/>
          <a:cs typeface="+mn-cs"/>
        </a:defRPr>
      </a:lvl1pPr>
      <a:lvl2pPr marL="200501" algn="l" defTabSz="200501" rtl="0" eaLnBrk="1" latinLnBrk="0" hangingPunct="1">
        <a:defRPr sz="799" kern="1200">
          <a:solidFill>
            <a:schemeClr val="tx1"/>
          </a:solidFill>
          <a:latin typeface="+mn-lt"/>
          <a:ea typeface="+mn-ea"/>
          <a:cs typeface="+mn-cs"/>
        </a:defRPr>
      </a:lvl2pPr>
      <a:lvl3pPr marL="401002" algn="l" defTabSz="200501" rtl="0" eaLnBrk="1" latinLnBrk="0" hangingPunct="1">
        <a:defRPr sz="799" kern="1200">
          <a:solidFill>
            <a:schemeClr val="tx1"/>
          </a:solidFill>
          <a:latin typeface="+mn-lt"/>
          <a:ea typeface="+mn-ea"/>
          <a:cs typeface="+mn-cs"/>
        </a:defRPr>
      </a:lvl3pPr>
      <a:lvl4pPr marL="601502" algn="l" defTabSz="200501" rtl="0" eaLnBrk="1" latinLnBrk="0" hangingPunct="1">
        <a:defRPr sz="799" kern="1200">
          <a:solidFill>
            <a:schemeClr val="tx1"/>
          </a:solidFill>
          <a:latin typeface="+mn-lt"/>
          <a:ea typeface="+mn-ea"/>
          <a:cs typeface="+mn-cs"/>
        </a:defRPr>
      </a:lvl4pPr>
      <a:lvl5pPr marL="802004" algn="l" defTabSz="200501" rtl="0" eaLnBrk="1" latinLnBrk="0" hangingPunct="1">
        <a:defRPr sz="799" kern="1200">
          <a:solidFill>
            <a:schemeClr val="tx1"/>
          </a:solidFill>
          <a:latin typeface="+mn-lt"/>
          <a:ea typeface="+mn-ea"/>
          <a:cs typeface="+mn-cs"/>
        </a:defRPr>
      </a:lvl5pPr>
      <a:lvl6pPr marL="1002504" algn="l" defTabSz="200501" rtl="0" eaLnBrk="1" latinLnBrk="0" hangingPunct="1">
        <a:defRPr sz="799" kern="1200">
          <a:solidFill>
            <a:schemeClr val="tx1"/>
          </a:solidFill>
          <a:latin typeface="+mn-lt"/>
          <a:ea typeface="+mn-ea"/>
          <a:cs typeface="+mn-cs"/>
        </a:defRPr>
      </a:lvl6pPr>
      <a:lvl7pPr marL="1203006" algn="l" defTabSz="200501" rtl="0" eaLnBrk="1" latinLnBrk="0" hangingPunct="1">
        <a:defRPr sz="799" kern="1200">
          <a:solidFill>
            <a:schemeClr val="tx1"/>
          </a:solidFill>
          <a:latin typeface="+mn-lt"/>
          <a:ea typeface="+mn-ea"/>
          <a:cs typeface="+mn-cs"/>
        </a:defRPr>
      </a:lvl7pPr>
      <a:lvl8pPr marL="1403506" algn="l" defTabSz="200501" rtl="0" eaLnBrk="1" latinLnBrk="0" hangingPunct="1">
        <a:defRPr sz="799" kern="1200">
          <a:solidFill>
            <a:schemeClr val="tx1"/>
          </a:solidFill>
          <a:latin typeface="+mn-lt"/>
          <a:ea typeface="+mn-ea"/>
          <a:cs typeface="+mn-cs"/>
        </a:defRPr>
      </a:lvl8pPr>
      <a:lvl9pPr marL="1604007" algn="l" defTabSz="200501" rtl="0" eaLnBrk="1" latinLnBrk="0" hangingPunct="1">
        <a:defRPr sz="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diagramLayout" Target="../diagrams/layout1.xml"/><Relationship Id="rId12"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diagramData" Target="../diagrams/data1.xml"/><Relationship Id="rId11" Type="http://schemas.openxmlformats.org/officeDocument/2006/relationships/image" Target="../media/image3.png"/><Relationship Id="rId5" Type="http://schemas.openxmlformats.org/officeDocument/2006/relationships/image" Target="../media/image2.png"/><Relationship Id="rId10" Type="http://schemas.microsoft.com/office/2007/relationships/diagramDrawing" Target="../diagrams/drawing1.xml"/><Relationship Id="rId4" Type="http://schemas.openxmlformats.org/officeDocument/2006/relationships/image" Target="../media/image1.jpeg"/><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8EA86F48-9FB6-0BEB-E157-4651A6D1A3D2}"/>
              </a:ext>
            </a:extLst>
          </p:cNvPr>
          <p:cNvSpPr>
            <a:spLocks noChangeArrowheads="1"/>
          </p:cNvSpPr>
          <p:nvPr/>
        </p:nvSpPr>
        <p:spPr bwMode="auto">
          <a:xfrm>
            <a:off x="-84584" y="36083"/>
            <a:ext cx="15203934" cy="21750205"/>
          </a:xfrm>
          <a:prstGeom prst="rect">
            <a:avLst/>
          </a:prstGeom>
          <a:ln/>
        </p:spPr>
        <p:style>
          <a:lnRef idx="2">
            <a:schemeClr val="dk1">
              <a:shade val="15000"/>
            </a:schemeClr>
          </a:lnRef>
          <a:fillRef idx="1">
            <a:schemeClr val="dk1"/>
          </a:fillRef>
          <a:effectRef idx="0">
            <a:schemeClr val="dk1"/>
          </a:effectRef>
          <a:fontRef idx="minor">
            <a:schemeClr val="lt1"/>
          </a:fontRef>
        </p:style>
        <p:txBody>
          <a:bodyPr lIns="40102" tIns="20051" rIns="40102" bIns="20051" anchor="ctr"/>
          <a:lstStyle/>
          <a:p>
            <a:pPr algn="ctr" eaLnBrk="1" hangingPunct="1">
              <a:defRPr/>
            </a:pPr>
            <a:endParaRPr lang="en-US" sz="699" dirty="0">
              <a:ln>
                <a:solidFill>
                  <a:srgbClr val="EC4518"/>
                </a:solidFill>
              </a:ln>
              <a:solidFill>
                <a:srgbClr val="FFFFFF"/>
              </a:solidFill>
              <a:latin typeface="Times New Roman" charset="0"/>
              <a:ea typeface="ＭＳ Ｐゴシック" charset="0"/>
              <a:cs typeface="ＭＳ Ｐゴシック" charset="0"/>
            </a:endParaRPr>
          </a:p>
        </p:txBody>
      </p:sp>
      <p:sp>
        <p:nvSpPr>
          <p:cNvPr id="62" name="Rectangle 61">
            <a:extLst>
              <a:ext uri="{FF2B5EF4-FFF2-40B4-BE49-F238E27FC236}">
                <a16:creationId xmlns:a16="http://schemas.microsoft.com/office/drawing/2014/main" id="{F87AE376-4E85-DAFB-40C8-36DCB788052A}"/>
              </a:ext>
            </a:extLst>
          </p:cNvPr>
          <p:cNvSpPr/>
          <p:nvPr/>
        </p:nvSpPr>
        <p:spPr>
          <a:xfrm>
            <a:off x="228600" y="363294"/>
            <a:ext cx="14484608" cy="2598510"/>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80">
            <a:extLst>
              <a:ext uri="{FF2B5EF4-FFF2-40B4-BE49-F238E27FC236}">
                <a16:creationId xmlns:a16="http://schemas.microsoft.com/office/drawing/2014/main" id="{95DDC994-77DD-4D38-5FCF-E5EC23DC8E54}"/>
              </a:ext>
            </a:extLst>
          </p:cNvPr>
          <p:cNvSpPr>
            <a:spLocks noChangeArrowheads="1"/>
          </p:cNvSpPr>
          <p:nvPr/>
        </p:nvSpPr>
        <p:spPr bwMode="auto">
          <a:xfrm>
            <a:off x="-84584" y="363294"/>
            <a:ext cx="15119350" cy="1309974"/>
          </a:xfrm>
          <a:prstGeom prst="rect">
            <a:avLst/>
          </a:prstGeom>
          <a:noFill/>
          <a:ln>
            <a:noFill/>
          </a:ln>
        </p:spPr>
        <p:txBody>
          <a:bodyPr anchor="ctr">
            <a:spAutoFit/>
          </a:bodyPr>
          <a:lstStyle/>
          <a:p>
            <a:pPr algn="ctr" eaLnBrk="1" hangingPunct="1">
              <a:lnSpc>
                <a:spcPct val="90000"/>
              </a:lnSpc>
              <a:defRPr/>
            </a:pPr>
            <a:r>
              <a:rPr lang="en-US" sz="4396" b="1" dirty="0">
                <a:ln>
                  <a:solidFill>
                    <a:srgbClr val="EC4518"/>
                  </a:solidFill>
                </a:ln>
                <a:solidFill>
                  <a:srgbClr val="EC4518"/>
                </a:solidFill>
                <a:effectLst/>
                <a:latin typeface="Avenir Heavy"/>
                <a:ea typeface="ＭＳ Ｐゴシック" charset="0"/>
              </a:rPr>
              <a:t>Relationship Between Solar Magnetic Activities, and Their Potential Influence on Climate Change</a:t>
            </a:r>
          </a:p>
        </p:txBody>
      </p:sp>
      <p:sp>
        <p:nvSpPr>
          <p:cNvPr id="3076" name="Text Box 14">
            <a:extLst>
              <a:ext uri="{FF2B5EF4-FFF2-40B4-BE49-F238E27FC236}">
                <a16:creationId xmlns:a16="http://schemas.microsoft.com/office/drawing/2014/main" id="{10243DE0-B50D-3155-A9AB-EECC2EB80A73}"/>
              </a:ext>
            </a:extLst>
          </p:cNvPr>
          <p:cNvSpPr txBox="1">
            <a:spLocks noChangeArrowheads="1"/>
          </p:cNvSpPr>
          <p:nvPr/>
        </p:nvSpPr>
        <p:spPr bwMode="auto">
          <a:xfrm>
            <a:off x="0" y="1781175"/>
            <a:ext cx="15119350" cy="1352550"/>
          </a:xfrm>
          <a:prstGeom prst="rect">
            <a:avLst/>
          </a:prstGeom>
          <a:noFill/>
          <a:ln>
            <a:noFill/>
          </a:ln>
        </p:spPr>
        <p:txBody>
          <a:bodyPr lIns="137031" tIns="137031" rIns="137031" bIns="137031" anchor="ctr">
            <a:spAutoFit/>
          </a:bodyPr>
          <a:lstStyle>
            <a:lvl1pPr>
              <a:spcBef>
                <a:spcPct val="20000"/>
              </a:spcBef>
              <a:buChar char="•"/>
              <a:defRPr sz="126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1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9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78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7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spcAft>
                <a:spcPts val="300"/>
              </a:spcAft>
              <a:buNone/>
              <a:defRPr/>
            </a:pPr>
            <a:r>
              <a:rPr lang="en-US" altLang="it-IT" sz="2697" b="1" dirty="0">
                <a:ln>
                  <a:solidFill>
                    <a:srgbClr val="EC4518"/>
                  </a:solidFill>
                </a:ln>
                <a:solidFill>
                  <a:srgbClr val="EC4518"/>
                </a:solidFill>
                <a:effectLst/>
                <a:latin typeface="Avenir Medium" pitchFamily="124" charset="0"/>
              </a:rPr>
              <a:t>Shreyansh Parihar, 201684933, MSc Data Science and Analytics </a:t>
            </a:r>
          </a:p>
          <a:p>
            <a:pPr algn="ctr" eaLnBrk="1" hangingPunct="1">
              <a:spcBef>
                <a:spcPct val="50000"/>
              </a:spcBef>
              <a:spcAft>
                <a:spcPts val="300"/>
              </a:spcAft>
              <a:buNone/>
              <a:defRPr/>
            </a:pPr>
            <a:r>
              <a:rPr lang="en-US" altLang="it-IT" sz="2697" b="1" dirty="0">
                <a:ln>
                  <a:solidFill>
                    <a:srgbClr val="EC4518"/>
                  </a:solidFill>
                </a:ln>
                <a:solidFill>
                  <a:srgbClr val="EC4518"/>
                </a:solidFill>
                <a:effectLst/>
                <a:latin typeface="Avenir Medium" pitchFamily="124" charset="0"/>
              </a:rPr>
              <a:t>Leeds University, 2022/23</a:t>
            </a:r>
          </a:p>
        </p:txBody>
      </p:sp>
      <p:sp>
        <p:nvSpPr>
          <p:cNvPr id="3084" name="Text Box 15">
            <a:extLst>
              <a:ext uri="{FF2B5EF4-FFF2-40B4-BE49-F238E27FC236}">
                <a16:creationId xmlns:a16="http://schemas.microsoft.com/office/drawing/2014/main" id="{C2781185-CF40-1DD1-9CBE-11A784368C86}"/>
              </a:ext>
            </a:extLst>
          </p:cNvPr>
          <p:cNvSpPr txBox="1">
            <a:spLocks noChangeArrowheads="1"/>
          </p:cNvSpPr>
          <p:nvPr/>
        </p:nvSpPr>
        <p:spPr bwMode="auto">
          <a:xfrm>
            <a:off x="371193" y="19619144"/>
            <a:ext cx="10234463" cy="1728398"/>
          </a:xfrm>
          <a:prstGeom prst="rect">
            <a:avLst/>
          </a:prstGeom>
          <a:noFill/>
          <a:ln w="38100">
            <a:solidFill>
              <a:srgbClr val="EC4518"/>
            </a:solidFill>
            <a:round/>
            <a:headEnd/>
            <a:tailEnd/>
          </a:ln>
          <a:effectLst>
            <a:glow rad="228600">
              <a:schemeClr val="accent6">
                <a:satMod val="175000"/>
                <a:alpha val="40000"/>
              </a:schemeClr>
            </a:glow>
          </a:effectLst>
        </p:spPr>
        <p:txBody>
          <a:bodyPr lIns="456768" tIns="228384" rIns="456768" bIns="456768"/>
          <a:lstStyle>
            <a:lvl1pPr>
              <a:spcBef>
                <a:spcPct val="20000"/>
              </a:spcBef>
              <a:buChar char="•"/>
              <a:defRPr sz="126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1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9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78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7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9pPr>
          </a:lstStyle>
          <a:p>
            <a:pPr eaLnBrk="1" hangingPunct="1">
              <a:spcBef>
                <a:spcPct val="50000"/>
              </a:spcBef>
              <a:buFontTx/>
              <a:buNone/>
              <a:defRPr/>
            </a:pPr>
            <a:r>
              <a:rPr lang="en-US" altLang="it-IT" sz="2198" b="1" dirty="0">
                <a:solidFill>
                  <a:schemeClr val="bg1"/>
                </a:solidFill>
                <a:latin typeface="Avenir Heavy" pitchFamily="124" charset="0"/>
              </a:rPr>
              <a:t>Literature cited</a:t>
            </a:r>
          </a:p>
          <a:p>
            <a:pPr eaLnBrk="1" hangingPunct="1">
              <a:spcBef>
                <a:spcPts val="599"/>
              </a:spcBef>
              <a:buFontTx/>
              <a:buNone/>
              <a:defRPr/>
            </a:pPr>
            <a:r>
              <a:rPr lang="en-US" altLang="it-IT" sz="1798" dirty="0">
                <a:solidFill>
                  <a:schemeClr val="bg1"/>
                </a:solidFill>
                <a:latin typeface="Avenir Book" pitchFamily="124" charset="0"/>
              </a:rPr>
              <a:t>1. NASA, Sunspots and Solar Flares, [Online] [Accessed 25 June 2023]. Available from: https://spaceplace.nasa.gov/solar-activity/en/</a:t>
            </a:r>
          </a:p>
          <a:p>
            <a:pPr eaLnBrk="1" hangingPunct="1">
              <a:spcBef>
                <a:spcPts val="599"/>
              </a:spcBef>
              <a:buFontTx/>
              <a:buNone/>
              <a:defRPr/>
            </a:pPr>
            <a:r>
              <a:rPr lang="en-US" altLang="it-IT" sz="1798" dirty="0">
                <a:solidFill>
                  <a:schemeClr val="bg1"/>
                </a:solidFill>
                <a:latin typeface="Avenir Book" pitchFamily="124" charset="0"/>
              </a:rPr>
              <a:t>2. SIDC, Observations, [Online] [Accessed 27 June 2023]. Available from: https://www.sidc.be/</a:t>
            </a:r>
          </a:p>
        </p:txBody>
      </p:sp>
      <p:sp>
        <p:nvSpPr>
          <p:cNvPr id="3086" name="Text Box 70">
            <a:extLst>
              <a:ext uri="{FF2B5EF4-FFF2-40B4-BE49-F238E27FC236}">
                <a16:creationId xmlns:a16="http://schemas.microsoft.com/office/drawing/2014/main" id="{6982C59A-BCC1-9801-E719-68311EC64B7D}"/>
              </a:ext>
            </a:extLst>
          </p:cNvPr>
          <p:cNvSpPr txBox="1">
            <a:spLocks noChangeArrowheads="1"/>
          </p:cNvSpPr>
          <p:nvPr/>
        </p:nvSpPr>
        <p:spPr bwMode="auto">
          <a:xfrm>
            <a:off x="10744199" y="19619143"/>
            <a:ext cx="3687763" cy="1764482"/>
          </a:xfrm>
          <a:prstGeom prst="rect">
            <a:avLst/>
          </a:prstGeom>
          <a:noFill/>
          <a:ln w="38100">
            <a:solidFill>
              <a:srgbClr val="EC4518"/>
            </a:solidFill>
            <a:round/>
            <a:headEnd/>
            <a:tailEnd/>
          </a:ln>
          <a:effectLst>
            <a:glow rad="228600">
              <a:schemeClr val="accent6">
                <a:satMod val="175000"/>
                <a:alpha val="40000"/>
              </a:schemeClr>
            </a:glow>
          </a:effectLst>
        </p:spPr>
        <p:txBody>
          <a:bodyPr lIns="456768" tIns="228384" rIns="456768" bIns="456768"/>
          <a:lstStyle>
            <a:lvl1pPr>
              <a:spcBef>
                <a:spcPct val="20000"/>
              </a:spcBef>
              <a:buChar char="•"/>
              <a:defRPr sz="126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1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9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78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78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7800">
                <a:solidFill>
                  <a:schemeClr val="tx1"/>
                </a:solidFill>
                <a:latin typeface="Times New Roman" panose="02020603050405020304" pitchFamily="18" charset="0"/>
                <a:ea typeface="MS PGothic" panose="020B0600070205080204" pitchFamily="34" charset="-128"/>
              </a:defRPr>
            </a:lvl9pPr>
          </a:lstStyle>
          <a:p>
            <a:pPr algn="just" eaLnBrk="1" hangingPunct="1">
              <a:spcBef>
                <a:spcPct val="0"/>
              </a:spcBef>
              <a:buFontTx/>
              <a:buNone/>
              <a:defRPr/>
            </a:pPr>
            <a:r>
              <a:rPr lang="en-US" altLang="it-IT" sz="2198" b="1" dirty="0">
                <a:solidFill>
                  <a:schemeClr val="bg1"/>
                </a:solidFill>
                <a:latin typeface="Avenir Heavy" pitchFamily="124" charset="0"/>
              </a:rPr>
              <a:t>Further information</a:t>
            </a:r>
            <a:endParaRPr lang="en-US" altLang="it-IT" sz="1798" dirty="0">
              <a:solidFill>
                <a:schemeClr val="bg1"/>
              </a:solidFill>
              <a:latin typeface="Avenir Book" pitchFamily="124" charset="0"/>
            </a:endParaRPr>
          </a:p>
          <a:p>
            <a:pPr eaLnBrk="1" hangingPunct="1">
              <a:spcBef>
                <a:spcPct val="10000"/>
              </a:spcBef>
              <a:buFontTx/>
              <a:buNone/>
              <a:defRPr/>
            </a:pPr>
            <a:r>
              <a:rPr lang="en-US" altLang="it-IT" sz="1798" dirty="0">
                <a:solidFill>
                  <a:schemeClr val="bg1"/>
                </a:solidFill>
                <a:latin typeface="Avenir Book" pitchFamily="124" charset="0"/>
              </a:rPr>
              <a:t>Please email: </a:t>
            </a:r>
          </a:p>
          <a:p>
            <a:pPr eaLnBrk="1" hangingPunct="1">
              <a:spcBef>
                <a:spcPct val="10000"/>
              </a:spcBef>
              <a:buFontTx/>
              <a:buNone/>
              <a:defRPr/>
            </a:pPr>
            <a:r>
              <a:rPr lang="en-US" altLang="it-IT" sz="1798">
                <a:solidFill>
                  <a:schemeClr val="bg1"/>
                </a:solidFill>
                <a:latin typeface="Avenir Book" pitchFamily="124" charset="0"/>
              </a:rPr>
              <a:t>shreyansh.parihar@gmail.com</a:t>
            </a:r>
            <a:endParaRPr lang="en-US" altLang="it-IT" sz="1798" dirty="0">
              <a:solidFill>
                <a:schemeClr val="bg1"/>
              </a:solidFill>
              <a:latin typeface="Avenir Book" pitchFamily="124" charset="0"/>
            </a:endParaRPr>
          </a:p>
          <a:p>
            <a:pPr eaLnBrk="1" hangingPunct="1">
              <a:spcBef>
                <a:spcPct val="10000"/>
              </a:spcBef>
              <a:buFontTx/>
              <a:buNone/>
              <a:defRPr/>
            </a:pPr>
            <a:r>
              <a:rPr lang="en-US" altLang="it-IT" sz="1798" dirty="0">
                <a:solidFill>
                  <a:schemeClr val="bg1"/>
                </a:solidFill>
                <a:latin typeface="Avenir Book" pitchFamily="124" charset="0"/>
              </a:rPr>
              <a:t>if you have a question or comment.</a:t>
            </a:r>
          </a:p>
          <a:p>
            <a:pPr eaLnBrk="1" hangingPunct="1">
              <a:spcBef>
                <a:spcPct val="10000"/>
              </a:spcBef>
              <a:buFontTx/>
              <a:buNone/>
              <a:defRPr/>
            </a:pPr>
            <a:endParaRPr lang="en-US" altLang="it-IT" sz="1399" dirty="0">
              <a:solidFill>
                <a:schemeClr val="bg1"/>
              </a:solidFill>
              <a:latin typeface="Avenir Book" pitchFamily="124" charset="0"/>
            </a:endParaRPr>
          </a:p>
        </p:txBody>
      </p:sp>
      <p:sp>
        <p:nvSpPr>
          <p:cNvPr id="9" name="AutoShape 20" descr="How does Earth sustain its magnetic field? | Earth &amp; Planets">
            <a:extLst>
              <a:ext uri="{FF2B5EF4-FFF2-40B4-BE49-F238E27FC236}">
                <a16:creationId xmlns:a16="http://schemas.microsoft.com/office/drawing/2014/main" id="{C3339147-E99F-F22D-F7DE-3EF7CFCF7A1B}"/>
              </a:ext>
            </a:extLst>
          </p:cNvPr>
          <p:cNvSpPr>
            <a:spLocks noChangeAspect="1" noChangeArrowheads="1"/>
          </p:cNvSpPr>
          <p:nvPr/>
        </p:nvSpPr>
        <p:spPr bwMode="auto">
          <a:xfrm>
            <a:off x="7407275" y="105394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1" name="Group 30">
            <a:extLst>
              <a:ext uri="{FF2B5EF4-FFF2-40B4-BE49-F238E27FC236}">
                <a16:creationId xmlns:a16="http://schemas.microsoft.com/office/drawing/2014/main" id="{ECBE8062-3E7B-7969-7A40-4E99955F35B3}"/>
              </a:ext>
            </a:extLst>
          </p:cNvPr>
          <p:cNvGrpSpPr/>
          <p:nvPr/>
        </p:nvGrpSpPr>
        <p:grpSpPr>
          <a:xfrm>
            <a:off x="4923863" y="3175751"/>
            <a:ext cx="9613156" cy="6886003"/>
            <a:chOff x="3427867" y="3298911"/>
            <a:chExt cx="11080296" cy="9296515"/>
          </a:xfrm>
        </p:grpSpPr>
        <p:pic>
          <p:nvPicPr>
            <p:cNvPr id="16398" name="Picture 14">
              <a:extLst>
                <a:ext uri="{FF2B5EF4-FFF2-40B4-BE49-F238E27FC236}">
                  <a16:creationId xmlns:a16="http://schemas.microsoft.com/office/drawing/2014/main" id="{0FB3FC00-C2E6-C18D-F953-9D3D0A909E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6478" y="5088453"/>
              <a:ext cx="6410325" cy="4810125"/>
            </a:xfrm>
            <a:prstGeom prst="rect">
              <a:avLst/>
            </a:prstGeom>
            <a:noFill/>
            <a:extLst>
              <a:ext uri="{909E8E84-426E-40DD-AFC4-6F175D3DCCD1}">
                <a14:hiddenFill xmlns:a14="http://schemas.microsoft.com/office/drawing/2010/main">
                  <a:solidFill>
                    <a:srgbClr val="FFFFFF"/>
                  </a:solidFill>
                </a14:hiddenFill>
              </a:ext>
            </a:extLst>
          </p:spPr>
        </p:pic>
        <p:sp>
          <p:nvSpPr>
            <p:cNvPr id="2" name="Callout: Line 1">
              <a:extLst>
                <a:ext uri="{FF2B5EF4-FFF2-40B4-BE49-F238E27FC236}">
                  <a16:creationId xmlns:a16="http://schemas.microsoft.com/office/drawing/2014/main" id="{AD6D8EED-C4F3-434A-757B-684E7A51377C}"/>
                </a:ext>
              </a:extLst>
            </p:cNvPr>
            <p:cNvSpPr/>
            <p:nvPr/>
          </p:nvSpPr>
          <p:spPr>
            <a:xfrm>
              <a:off x="3427867" y="3336073"/>
              <a:ext cx="4617085" cy="1826023"/>
            </a:xfrm>
            <a:prstGeom prst="borderCallout1">
              <a:avLst>
                <a:gd name="adj1" fmla="val 95866"/>
                <a:gd name="adj2" fmla="val 45737"/>
                <a:gd name="adj3" fmla="val 263129"/>
                <a:gd name="adj4" fmla="val 58074"/>
              </a:avLst>
            </a:prstGeom>
            <a:noFill/>
            <a:ln w="25400">
              <a:solidFill>
                <a:schemeClr val="bg1"/>
              </a:solidFill>
            </a:ln>
          </p:spPr>
          <p:style>
            <a:lnRef idx="0">
              <a:scrgbClr r="0" g="0" b="0"/>
            </a:lnRef>
            <a:fillRef idx="0">
              <a:scrgbClr r="0" g="0" b="0"/>
            </a:fillRef>
            <a:effectRef idx="0">
              <a:scrgbClr r="0" g="0" b="0"/>
            </a:effectRef>
            <a:fontRef idx="minor">
              <a:schemeClr val="dk1"/>
            </a:fontRef>
          </p:style>
          <p:txBody>
            <a:bodyPr rtlCol="0" anchor="ctr"/>
            <a:lstStyle/>
            <a:p>
              <a:r>
                <a:rPr lang="en-US" sz="1800" b="1" dirty="0">
                  <a:solidFill>
                    <a:srgbClr val="FFFFFF"/>
                  </a:solidFill>
                  <a:latin typeface="Bahnschrift" panose="020B0502040204020203" pitchFamily="34" charset="0"/>
                </a:rPr>
                <a:t>SUNSPOTS</a:t>
              </a:r>
            </a:p>
            <a:p>
              <a:r>
                <a:rPr lang="en-US" sz="1600" dirty="0">
                  <a:solidFill>
                    <a:srgbClr val="FFFFFF"/>
                  </a:solidFill>
                  <a:latin typeface="Bahnschrift" panose="020B0502040204020203" pitchFamily="34" charset="0"/>
                </a:rPr>
                <a:t>They are areas that appear dark on the surface of the Sun. They appear dark because they are cooler than other parts of the Sun’s surface</a:t>
              </a:r>
            </a:p>
          </p:txBody>
        </p:sp>
        <p:pic>
          <p:nvPicPr>
            <p:cNvPr id="11" name="Picture 10">
              <a:extLst>
                <a:ext uri="{FF2B5EF4-FFF2-40B4-BE49-F238E27FC236}">
                  <a16:creationId xmlns:a16="http://schemas.microsoft.com/office/drawing/2014/main" id="{279BC36A-F0C8-D325-7AF7-D4BDAAB45B92}"/>
                </a:ext>
              </a:extLst>
            </p:cNvPr>
            <p:cNvPicPr>
              <a:picLocks noChangeAspect="1"/>
            </p:cNvPicPr>
            <p:nvPr/>
          </p:nvPicPr>
          <p:blipFill>
            <a:blip r:embed="rId5"/>
            <a:stretch>
              <a:fillRect/>
            </a:stretch>
          </p:blipFill>
          <p:spPr>
            <a:xfrm>
              <a:off x="10781701" y="5708848"/>
              <a:ext cx="2643187" cy="2643187"/>
            </a:xfrm>
            <a:prstGeom prst="rect">
              <a:avLst/>
            </a:prstGeom>
          </p:spPr>
        </p:pic>
        <p:sp>
          <p:nvSpPr>
            <p:cNvPr id="6" name="Callout: Line 5">
              <a:extLst>
                <a:ext uri="{FF2B5EF4-FFF2-40B4-BE49-F238E27FC236}">
                  <a16:creationId xmlns:a16="http://schemas.microsoft.com/office/drawing/2014/main" id="{1C15EDB4-A449-B730-E56D-ABF5DE6410C0}"/>
                </a:ext>
              </a:extLst>
            </p:cNvPr>
            <p:cNvSpPr/>
            <p:nvPr/>
          </p:nvSpPr>
          <p:spPr>
            <a:xfrm>
              <a:off x="8663631" y="9520201"/>
              <a:ext cx="5661154" cy="3075225"/>
            </a:xfrm>
            <a:prstGeom prst="borderCallout1">
              <a:avLst>
                <a:gd name="adj1" fmla="val -213"/>
                <a:gd name="adj2" fmla="val 48192"/>
                <a:gd name="adj3" fmla="val -42960"/>
                <a:gd name="adj4" fmla="val 59928"/>
              </a:avLst>
            </a:prstGeom>
            <a:noFill/>
            <a:ln w="25400">
              <a:solidFill>
                <a:schemeClr val="bg1"/>
              </a:solidFill>
            </a:ln>
          </p:spPr>
          <p:style>
            <a:lnRef idx="0">
              <a:scrgbClr r="0" g="0" b="0"/>
            </a:lnRef>
            <a:fillRef idx="0">
              <a:scrgbClr r="0" g="0" b="0"/>
            </a:fillRef>
            <a:effectRef idx="0">
              <a:scrgbClr r="0" g="0" b="0"/>
            </a:effectRef>
            <a:fontRef idx="minor">
              <a:schemeClr val="dk1"/>
            </a:fontRef>
          </p:style>
          <p:txBody>
            <a:bodyPr rtlCol="0" anchor="ctr"/>
            <a:lstStyle/>
            <a:p>
              <a:r>
                <a:rPr lang="en-US" sz="1800" b="1" dirty="0">
                  <a:solidFill>
                    <a:srgbClr val="FFFFFF"/>
                  </a:solidFill>
                  <a:latin typeface="Bahnschrift" panose="020B0502040204020203" pitchFamily="34" charset="0"/>
                </a:rPr>
                <a:t>Cosmic Ray Flux</a:t>
              </a:r>
            </a:p>
            <a:p>
              <a:r>
                <a:rPr lang="en-US" sz="1600" dirty="0">
                  <a:solidFill>
                    <a:srgbClr val="FFFFFF"/>
                  </a:solidFill>
                  <a:latin typeface="Bahnschrift" panose="020B0502040204020203" pitchFamily="34" charset="0"/>
                </a:rPr>
                <a:t>It </a:t>
              </a:r>
              <a:r>
                <a:rPr lang="en-US" sz="1600" b="0" i="0" dirty="0">
                  <a:solidFill>
                    <a:srgbClr val="D1D5DB"/>
                  </a:solidFill>
                  <a:effectLst/>
                  <a:latin typeface="Bahnschrift" panose="020B0502040204020203" pitchFamily="34" charset="0"/>
                </a:rPr>
                <a:t>refers to the measurement of the flow or rate of cosmic rays passing through a given area in space. Cosmic rays are high-energy charged particles, such as protons, helium nuclei (alpha particles), electrons, and heavier nuclei, that originate from various astrophysical sources, including the Sun, stars, and other distant cosmic objects.</a:t>
              </a:r>
              <a:endParaRPr lang="en-US" sz="1600" dirty="0">
                <a:solidFill>
                  <a:srgbClr val="FFFFFF"/>
                </a:solidFill>
                <a:latin typeface="Bahnschrift" panose="020B0502040204020203" pitchFamily="34" charset="0"/>
              </a:endParaRPr>
            </a:p>
          </p:txBody>
        </p:sp>
        <p:sp>
          <p:nvSpPr>
            <p:cNvPr id="4" name="Callout: Line 3">
              <a:extLst>
                <a:ext uri="{FF2B5EF4-FFF2-40B4-BE49-F238E27FC236}">
                  <a16:creationId xmlns:a16="http://schemas.microsoft.com/office/drawing/2014/main" id="{2EAADCA5-DDB9-EE46-7099-39CB03BE27AA}"/>
                </a:ext>
              </a:extLst>
            </p:cNvPr>
            <p:cNvSpPr/>
            <p:nvPr/>
          </p:nvSpPr>
          <p:spPr>
            <a:xfrm>
              <a:off x="8610283" y="3298911"/>
              <a:ext cx="5897880" cy="2011279"/>
            </a:xfrm>
            <a:prstGeom prst="borderCallout1">
              <a:avLst>
                <a:gd name="adj1" fmla="val 100587"/>
                <a:gd name="adj2" fmla="val 75840"/>
                <a:gd name="adj3" fmla="val 141592"/>
                <a:gd name="adj4" fmla="val 54349"/>
              </a:avLst>
            </a:prstGeom>
            <a:noFill/>
            <a:ln w="25400">
              <a:solidFill>
                <a:schemeClr val="bg1"/>
              </a:solidFill>
            </a:ln>
          </p:spPr>
          <p:style>
            <a:lnRef idx="0">
              <a:scrgbClr r="0" g="0" b="0"/>
            </a:lnRef>
            <a:fillRef idx="0">
              <a:scrgbClr r="0" g="0" b="0"/>
            </a:fillRef>
            <a:effectRef idx="0">
              <a:scrgbClr r="0" g="0" b="0"/>
            </a:effectRef>
            <a:fontRef idx="minor">
              <a:schemeClr val="dk1"/>
            </a:fontRef>
          </p:style>
          <p:txBody>
            <a:bodyPr rtlCol="0" anchor="ctr"/>
            <a:lstStyle/>
            <a:p>
              <a:r>
                <a:rPr lang="en-US" sz="1800" b="1" dirty="0">
                  <a:solidFill>
                    <a:srgbClr val="FFFFFF"/>
                  </a:solidFill>
                  <a:latin typeface="Bahnschrift" panose="020B0502040204020203" pitchFamily="34" charset="0"/>
                </a:rPr>
                <a:t>SOLAR IRRADIANCE</a:t>
              </a:r>
            </a:p>
            <a:p>
              <a:r>
                <a:rPr lang="en-US" sz="1600" dirty="0">
                  <a:solidFill>
                    <a:srgbClr val="FFFFFF"/>
                  </a:solidFill>
                  <a:latin typeface="Bahnschrift" panose="020B0502040204020203" pitchFamily="34" charset="0"/>
                </a:rPr>
                <a:t>It is the power per unit area received from the Sun in the form of electromagnetic radiation in the wavelength range of the measuring instrument. Solar irradiance is measured in watts per square meter in SI units.</a:t>
              </a:r>
            </a:p>
          </p:txBody>
        </p:sp>
        <p:cxnSp>
          <p:nvCxnSpPr>
            <p:cNvPr id="13" name="Connector: Curved 12">
              <a:extLst>
                <a:ext uri="{FF2B5EF4-FFF2-40B4-BE49-F238E27FC236}">
                  <a16:creationId xmlns:a16="http://schemas.microsoft.com/office/drawing/2014/main" id="{F8E67DE0-43D8-F411-A7EF-236823098B27}"/>
                </a:ext>
              </a:extLst>
            </p:cNvPr>
            <p:cNvCxnSpPr>
              <a:cxnSpLocks/>
            </p:cNvCxnSpPr>
            <p:nvPr/>
          </p:nvCxnSpPr>
          <p:spPr>
            <a:xfrm>
              <a:off x="8610283" y="5908714"/>
              <a:ext cx="3344674" cy="728265"/>
            </a:xfrm>
            <a:prstGeom prst="curvedConnector3">
              <a:avLst>
                <a:gd name="adj1" fmla="val 100121"/>
              </a:avLst>
            </a:prstGeom>
            <a:ln w="44450">
              <a:solidFill>
                <a:srgbClr val="EC4518"/>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CDD0956E-15C9-3605-10E4-CBF45A41E790}"/>
                </a:ext>
              </a:extLst>
            </p:cNvPr>
            <p:cNvCxnSpPr>
              <a:cxnSpLocks/>
            </p:cNvCxnSpPr>
            <p:nvPr/>
          </p:nvCxnSpPr>
          <p:spPr>
            <a:xfrm flipV="1">
              <a:off x="8610283" y="7276742"/>
              <a:ext cx="3344674" cy="1075293"/>
            </a:xfrm>
            <a:prstGeom prst="curvedConnector3">
              <a:avLst>
                <a:gd name="adj1" fmla="val 99666"/>
              </a:avLst>
            </a:prstGeom>
            <a:ln w="44450">
              <a:solidFill>
                <a:srgbClr val="EC4518"/>
              </a:solidFill>
              <a:prstDash val="solid"/>
              <a:tailEnd type="triangle"/>
            </a:ln>
          </p:spPr>
          <p:style>
            <a:lnRef idx="2">
              <a:schemeClr val="accent1"/>
            </a:lnRef>
            <a:fillRef idx="0">
              <a:schemeClr val="accent1"/>
            </a:fillRef>
            <a:effectRef idx="1">
              <a:schemeClr val="accent1"/>
            </a:effectRef>
            <a:fontRef idx="minor">
              <a:schemeClr val="tx1"/>
            </a:fontRef>
          </p:style>
        </p:cxnSp>
      </p:grpSp>
      <p:sp>
        <p:nvSpPr>
          <p:cNvPr id="33" name="Rectangle 32">
            <a:extLst>
              <a:ext uri="{FF2B5EF4-FFF2-40B4-BE49-F238E27FC236}">
                <a16:creationId xmlns:a16="http://schemas.microsoft.com/office/drawing/2014/main" id="{37602DD8-3B2B-C98C-B954-F925117025A4}"/>
              </a:ext>
            </a:extLst>
          </p:cNvPr>
          <p:cNvSpPr/>
          <p:nvPr/>
        </p:nvSpPr>
        <p:spPr>
          <a:xfrm>
            <a:off x="371755" y="3805772"/>
            <a:ext cx="4227445" cy="3437077"/>
          </a:xfrm>
          <a:prstGeom prst="rect">
            <a:avLst/>
          </a:prstGeom>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rgbClr r="0" g="0" b="0"/>
          </a:lnRef>
          <a:fillRef idx="0">
            <a:scrgbClr r="0" g="0" b="0"/>
          </a:fillRef>
          <a:effectRef idx="0">
            <a:scrgbClr r="0" g="0" b="0"/>
          </a:effectRef>
          <a:fontRef idx="minor">
            <a:schemeClr val="dk1"/>
          </a:fontRef>
        </p:style>
        <p:txBody>
          <a:bodyPr rtlCol="0" anchor="ctr"/>
          <a:lstStyle/>
          <a:p>
            <a:r>
              <a:rPr lang="en-US" sz="1600" dirty="0">
                <a:solidFill>
                  <a:srgbClr val="FFFFFF"/>
                </a:solidFill>
                <a:latin typeface="Bahnschrift" panose="020B0502040204020203" pitchFamily="34" charset="0"/>
              </a:rPr>
              <a:t>Unveiling the Solar-Climatic Connection: Can Sunspot Activity, Solar Spectral Irradiance, and Cosmic Ray Flux Influence Climate Change? 🌞🌍🔬 Discover the intriguing relationship between solar phenomena and climate variability in this captivating study. Explore the statistical analysis of sunspot activity, SSI across different spectra, and cosmic ray flux, and delve into potential correlations with climate change data, providing valuable insights into our planet's complex relation with the sun.</a:t>
            </a:r>
          </a:p>
        </p:txBody>
      </p:sp>
      <p:sp>
        <p:nvSpPr>
          <p:cNvPr id="34" name="Rectangle 33">
            <a:extLst>
              <a:ext uri="{FF2B5EF4-FFF2-40B4-BE49-F238E27FC236}">
                <a16:creationId xmlns:a16="http://schemas.microsoft.com/office/drawing/2014/main" id="{8135CFF7-7D21-BA5B-BE10-5D8647232419}"/>
              </a:ext>
            </a:extLst>
          </p:cNvPr>
          <p:cNvSpPr/>
          <p:nvPr/>
        </p:nvSpPr>
        <p:spPr>
          <a:xfrm>
            <a:off x="371755" y="3133726"/>
            <a:ext cx="4227444" cy="592672"/>
          </a:xfrm>
          <a:prstGeom prst="rect">
            <a:avLst/>
          </a:prstGeom>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rgbClr r="0" g="0" b="0"/>
          </a:lnRef>
          <a:fillRef idx="0">
            <a:scrgbClr r="0" g="0" b="0"/>
          </a:fillRef>
          <a:effectRef idx="0">
            <a:scrgbClr r="0" g="0" b="0"/>
          </a:effectRef>
          <a:fontRef idx="minor">
            <a:schemeClr val="dk1"/>
          </a:fontRef>
        </p:style>
        <p:txBody>
          <a:bodyPr rtlCol="0" anchor="ctr"/>
          <a:lstStyle/>
          <a:p>
            <a:r>
              <a:rPr lang="en-US" sz="2800" b="1" dirty="0">
                <a:solidFill>
                  <a:srgbClr val="EC4518"/>
                </a:solidFill>
                <a:latin typeface="Bahnschrift" panose="020B0502040204020203" pitchFamily="34" charset="0"/>
              </a:rPr>
              <a:t>INTRODUCTION</a:t>
            </a:r>
          </a:p>
        </p:txBody>
      </p:sp>
      <p:grpSp>
        <p:nvGrpSpPr>
          <p:cNvPr id="39" name="Group 38">
            <a:extLst>
              <a:ext uri="{FF2B5EF4-FFF2-40B4-BE49-F238E27FC236}">
                <a16:creationId xmlns:a16="http://schemas.microsoft.com/office/drawing/2014/main" id="{B782D992-BEFE-B5C3-37A2-8C4681E55658}"/>
              </a:ext>
            </a:extLst>
          </p:cNvPr>
          <p:cNvGrpSpPr/>
          <p:nvPr/>
        </p:nvGrpSpPr>
        <p:grpSpPr>
          <a:xfrm>
            <a:off x="371193" y="10905722"/>
            <a:ext cx="14006729" cy="5003027"/>
            <a:chOff x="86552" y="11097651"/>
            <a:chExt cx="14101888" cy="4786843"/>
          </a:xfrm>
        </p:grpSpPr>
        <p:sp>
          <p:nvSpPr>
            <p:cNvPr id="35" name="Rectangle 34">
              <a:extLst>
                <a:ext uri="{FF2B5EF4-FFF2-40B4-BE49-F238E27FC236}">
                  <a16:creationId xmlns:a16="http://schemas.microsoft.com/office/drawing/2014/main" id="{3521F0FB-E547-E150-9BE0-F902BC918B8B}"/>
                </a:ext>
              </a:extLst>
            </p:cNvPr>
            <p:cNvSpPr/>
            <p:nvPr/>
          </p:nvSpPr>
          <p:spPr>
            <a:xfrm>
              <a:off x="86552" y="11097651"/>
              <a:ext cx="4227445" cy="578019"/>
            </a:xfrm>
            <a:prstGeom prst="rect">
              <a:avLst/>
            </a:prstGeom>
            <a:noFill/>
            <a:ln w="25400">
              <a:noFill/>
            </a:ln>
          </p:spPr>
          <p:style>
            <a:lnRef idx="0">
              <a:scrgbClr r="0" g="0" b="0"/>
            </a:lnRef>
            <a:fillRef idx="0">
              <a:scrgbClr r="0" g="0" b="0"/>
            </a:fillRef>
            <a:effectRef idx="0">
              <a:scrgbClr r="0" g="0" b="0"/>
            </a:effectRef>
            <a:fontRef idx="minor">
              <a:schemeClr val="dk1"/>
            </a:fontRef>
          </p:style>
          <p:txBody>
            <a:bodyPr rtlCol="0" anchor="ctr"/>
            <a:lstStyle/>
            <a:p>
              <a:r>
                <a:rPr lang="en-US" sz="2800" b="1" dirty="0">
                  <a:solidFill>
                    <a:srgbClr val="EC4518"/>
                  </a:solidFill>
                  <a:latin typeface="Bahnschrift" panose="020B0502040204020203" pitchFamily="34" charset="0"/>
                </a:rPr>
                <a:t>METHODOLGY</a:t>
              </a:r>
            </a:p>
          </p:txBody>
        </p:sp>
        <p:graphicFrame>
          <p:nvGraphicFramePr>
            <p:cNvPr id="36" name="Diagram 35">
              <a:extLst>
                <a:ext uri="{FF2B5EF4-FFF2-40B4-BE49-F238E27FC236}">
                  <a16:creationId xmlns:a16="http://schemas.microsoft.com/office/drawing/2014/main" id="{AB831878-1F4E-5B11-DDD1-5884210B5072}"/>
                </a:ext>
              </a:extLst>
            </p:cNvPr>
            <p:cNvGraphicFramePr/>
            <p:nvPr>
              <p:extLst>
                <p:ext uri="{D42A27DB-BD31-4B8C-83A1-F6EECF244321}">
                  <p14:modId xmlns:p14="http://schemas.microsoft.com/office/powerpoint/2010/main" val="1001250339"/>
                </p:ext>
              </p:extLst>
            </p:nvPr>
          </p:nvGraphicFramePr>
          <p:xfrm>
            <a:off x="276034" y="11490842"/>
            <a:ext cx="13664531" cy="439365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7" name="Rectangle 36">
              <a:extLst>
                <a:ext uri="{FF2B5EF4-FFF2-40B4-BE49-F238E27FC236}">
                  <a16:creationId xmlns:a16="http://schemas.microsoft.com/office/drawing/2014/main" id="{FD89B258-C9A7-9B47-295F-DA17F92B5567}"/>
                </a:ext>
              </a:extLst>
            </p:cNvPr>
            <p:cNvSpPr/>
            <p:nvPr/>
          </p:nvSpPr>
          <p:spPr>
            <a:xfrm>
              <a:off x="86552" y="11097651"/>
              <a:ext cx="14101888" cy="453904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4BBCB325-FE6B-574F-0F0D-58F36E758E06}"/>
              </a:ext>
            </a:extLst>
          </p:cNvPr>
          <p:cNvGrpSpPr/>
          <p:nvPr/>
        </p:nvGrpSpPr>
        <p:grpSpPr>
          <a:xfrm>
            <a:off x="371193" y="7536177"/>
            <a:ext cx="8558408" cy="3155635"/>
            <a:chOff x="211795" y="7516417"/>
            <a:chExt cx="8993166" cy="3566056"/>
          </a:xfrm>
        </p:grpSpPr>
        <p:sp>
          <p:nvSpPr>
            <p:cNvPr id="40" name="Rectangle 39">
              <a:extLst>
                <a:ext uri="{FF2B5EF4-FFF2-40B4-BE49-F238E27FC236}">
                  <a16:creationId xmlns:a16="http://schemas.microsoft.com/office/drawing/2014/main" id="{031BC9AA-FAF4-D295-187D-2767FE78F260}"/>
                </a:ext>
              </a:extLst>
            </p:cNvPr>
            <p:cNvSpPr/>
            <p:nvPr/>
          </p:nvSpPr>
          <p:spPr>
            <a:xfrm>
              <a:off x="211795" y="7516417"/>
              <a:ext cx="4158757" cy="470072"/>
            </a:xfrm>
            <a:prstGeom prst="rect">
              <a:avLst/>
            </a:prstGeom>
            <a:noFill/>
            <a:ln w="3810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r>
                <a:rPr lang="en-US" sz="2800" b="1" dirty="0">
                  <a:solidFill>
                    <a:srgbClr val="EC4518"/>
                  </a:solidFill>
                  <a:latin typeface="Bahnschrift" panose="020B0502040204020203" pitchFamily="34" charset="0"/>
                </a:rPr>
                <a:t>AIM</a:t>
              </a:r>
            </a:p>
          </p:txBody>
        </p:sp>
        <p:sp>
          <p:nvSpPr>
            <p:cNvPr id="41" name="Rectangle 40">
              <a:extLst>
                <a:ext uri="{FF2B5EF4-FFF2-40B4-BE49-F238E27FC236}">
                  <a16:creationId xmlns:a16="http://schemas.microsoft.com/office/drawing/2014/main" id="{CF88E9FB-4528-0594-DC08-F895328B8EF5}"/>
                </a:ext>
              </a:extLst>
            </p:cNvPr>
            <p:cNvSpPr/>
            <p:nvPr/>
          </p:nvSpPr>
          <p:spPr>
            <a:xfrm>
              <a:off x="260425" y="8618715"/>
              <a:ext cx="8944535" cy="1963188"/>
            </a:xfrm>
            <a:prstGeom prst="rect">
              <a:avLst/>
            </a:prstGeom>
            <a:noFill/>
            <a:ln w="25400">
              <a:noFill/>
            </a:ln>
          </p:spPr>
          <p:style>
            <a:lnRef idx="0">
              <a:scrgbClr r="0" g="0" b="0"/>
            </a:lnRef>
            <a:fillRef idx="0">
              <a:scrgbClr r="0" g="0" b="0"/>
            </a:fillRef>
            <a:effectRef idx="0">
              <a:scrgbClr r="0" g="0" b="0"/>
            </a:effectRef>
            <a:fontRef idx="minor">
              <a:schemeClr val="dk1"/>
            </a:fontRef>
          </p:style>
          <p:txBody>
            <a:bodyPr rtlCol="0" anchor="ctr"/>
            <a:lstStyle/>
            <a:p>
              <a:pPr algn="l"/>
              <a:r>
                <a:rPr lang="en-US" sz="1600" b="0" i="0" dirty="0">
                  <a:solidFill>
                    <a:schemeClr val="bg1"/>
                  </a:solidFill>
                  <a:effectLst/>
                  <a:latin typeface="Bahnschrift" panose="020B0502040204020203" pitchFamily="34" charset="0"/>
                </a:rPr>
                <a:t>To Investigate the potential influence of solar magnetic activities (sunspot activity, SSI) and cosmic ray flux on climate change variables (cloud levels) through correlation analysis. Unraveling these intricate connections will provide valuable insights into the drivers of climate variability and contribute to a deeper understanding of our planet's climate system.</a:t>
              </a:r>
            </a:p>
            <a:p>
              <a:pPr algn="l"/>
              <a:endParaRPr lang="en-US" sz="1600" b="0" i="0" dirty="0">
                <a:solidFill>
                  <a:schemeClr val="bg1"/>
                </a:solidFill>
                <a:effectLst/>
                <a:latin typeface="Bahnschrift" panose="020B0502040204020203" pitchFamily="34" charset="0"/>
              </a:endParaRPr>
            </a:p>
            <a:p>
              <a:pPr algn="l"/>
              <a:r>
                <a:rPr lang="en-US" sz="1600" b="0" i="0" dirty="0">
                  <a:solidFill>
                    <a:schemeClr val="bg1"/>
                  </a:solidFill>
                  <a:effectLst/>
                  <a:latin typeface="Bahnschrift" panose="020B0502040204020203" pitchFamily="34" charset="0"/>
                </a:rPr>
                <a:t>Next plan is to analyze the correlation between cosmic ray flux and cloud data to complete the climate change analysis. This will shed light on any significant associations and potential mechanisms between solar phenomena and cloud levels, further enhancing our understanding of the solar-climatic relationship.</a:t>
              </a:r>
            </a:p>
          </p:txBody>
        </p:sp>
        <p:sp>
          <p:nvSpPr>
            <p:cNvPr id="42" name="Rectangle 41">
              <a:extLst>
                <a:ext uri="{FF2B5EF4-FFF2-40B4-BE49-F238E27FC236}">
                  <a16:creationId xmlns:a16="http://schemas.microsoft.com/office/drawing/2014/main" id="{891BFDC6-338D-651C-B70E-6CD06601E3A8}"/>
                </a:ext>
              </a:extLst>
            </p:cNvPr>
            <p:cNvSpPr/>
            <p:nvPr/>
          </p:nvSpPr>
          <p:spPr>
            <a:xfrm>
              <a:off x="211795" y="8105885"/>
              <a:ext cx="8993166" cy="2976588"/>
            </a:xfrm>
            <a:prstGeom prst="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4" name="Rectangle 43">
            <a:extLst>
              <a:ext uri="{FF2B5EF4-FFF2-40B4-BE49-F238E27FC236}">
                <a16:creationId xmlns:a16="http://schemas.microsoft.com/office/drawing/2014/main" id="{2A01FB44-316B-D0A5-C3C2-648E33A3DABC}"/>
              </a:ext>
            </a:extLst>
          </p:cNvPr>
          <p:cNvSpPr/>
          <p:nvPr/>
        </p:nvSpPr>
        <p:spPr>
          <a:xfrm>
            <a:off x="559396" y="15717647"/>
            <a:ext cx="4227445" cy="578019"/>
          </a:xfrm>
          <a:prstGeom prst="rect">
            <a:avLst/>
          </a:prstGeom>
          <a:noFill/>
          <a:ln w="25400">
            <a:noFill/>
          </a:ln>
        </p:spPr>
        <p:style>
          <a:lnRef idx="0">
            <a:scrgbClr r="0" g="0" b="0"/>
          </a:lnRef>
          <a:fillRef idx="0">
            <a:scrgbClr r="0" g="0" b="0"/>
          </a:fillRef>
          <a:effectRef idx="0">
            <a:scrgbClr r="0" g="0" b="0"/>
          </a:effectRef>
          <a:fontRef idx="minor">
            <a:schemeClr val="dk1"/>
          </a:fontRef>
        </p:style>
        <p:txBody>
          <a:bodyPr rtlCol="0" anchor="ctr"/>
          <a:lstStyle/>
          <a:p>
            <a:r>
              <a:rPr lang="en-US" sz="2800" b="1" dirty="0">
                <a:solidFill>
                  <a:srgbClr val="EC4518"/>
                </a:solidFill>
                <a:latin typeface="Bahnschrift" panose="020B0502040204020203" pitchFamily="34" charset="0"/>
              </a:rPr>
              <a:t>Results so far…</a:t>
            </a:r>
          </a:p>
        </p:txBody>
      </p:sp>
      <p:pic>
        <p:nvPicPr>
          <p:cNvPr id="16422" name="Picture 38">
            <a:extLst>
              <a:ext uri="{FF2B5EF4-FFF2-40B4-BE49-F238E27FC236}">
                <a16:creationId xmlns:a16="http://schemas.microsoft.com/office/drawing/2014/main" id="{31C09451-B7B9-403B-DC87-F617BD53D0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5474" y="16233184"/>
            <a:ext cx="5684643" cy="3290709"/>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678719D0-46DB-32AA-A333-99D428088D0F}"/>
              </a:ext>
            </a:extLst>
          </p:cNvPr>
          <p:cNvSpPr/>
          <p:nvPr/>
        </p:nvSpPr>
        <p:spPr>
          <a:xfrm>
            <a:off x="371193" y="15717647"/>
            <a:ext cx="14006729" cy="3767415"/>
          </a:xfrm>
          <a:prstGeom prst="rect">
            <a:avLst/>
          </a:prstGeom>
          <a:noFill/>
          <a:ln w="508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9249841A-49FC-BAD9-19F4-EAAB2492602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75637" y="2101366"/>
            <a:ext cx="2537571" cy="818237"/>
          </a:xfrm>
          <a:prstGeom prst="rect">
            <a:avLst/>
          </a:prstGeom>
          <a:solidFill>
            <a:schemeClr val="bg1"/>
          </a:solidFill>
        </p:spPr>
      </p:pic>
      <p:pic>
        <p:nvPicPr>
          <p:cNvPr id="1026" name="Picture 2">
            <a:extLst>
              <a:ext uri="{FF2B5EF4-FFF2-40B4-BE49-F238E27FC236}">
                <a16:creationId xmlns:a16="http://schemas.microsoft.com/office/drawing/2014/main" id="{4465C4E6-0966-4762-6516-508FC7DDC8C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9675" y="16233184"/>
            <a:ext cx="5409743" cy="311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66929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11983</TotalTime>
  <Words>582</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Avenir Book</vt:lpstr>
      <vt:lpstr>Avenir Heavy</vt:lpstr>
      <vt:lpstr>Avenir Medium</vt:lpstr>
      <vt:lpstr>Arial</vt:lpstr>
      <vt:lpstr>Bahnschrift</vt:lpstr>
      <vt:lpstr>Calibri</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Portrait-style poster template for conference</dc:title>
  <dc:subject>conference poster</dc:subject>
  <dc:creator>Colin Purrington</dc:creator>
  <cp:keywords>poster, conference, session, meeting, symposium, research, presentation</cp:keywords>
  <dc:description>Copyright Colin Purrington 2019</dc:description>
  <cp:lastModifiedBy>Shreyansh Parihar</cp:lastModifiedBy>
  <cp:revision>624</cp:revision>
  <cp:lastPrinted>2011-10-30T12:54:45Z</cp:lastPrinted>
  <dcterms:created xsi:type="dcterms:W3CDTF">2012-06-12T14:08:55Z</dcterms:created>
  <dcterms:modified xsi:type="dcterms:W3CDTF">2024-02-01T06:07:20Z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