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1" r:id="rId6"/>
    <p:sldId id="262" r:id="rId7"/>
    <p:sldId id="263" r:id="rId8"/>
    <p:sldId id="268" r:id="rId9"/>
    <p:sldId id="265" r:id="rId10"/>
    <p:sldId id="266" r:id="rId11"/>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54" autoAdjust="0"/>
    <p:restoredTop sz="90798" autoAdjust="0"/>
  </p:normalViewPr>
  <p:slideViewPr>
    <p:cSldViewPr>
      <p:cViewPr varScale="1">
        <p:scale>
          <a:sx n="50" d="100"/>
          <a:sy n="50" d="100"/>
        </p:scale>
        <p:origin x="994" y="48"/>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15931019185983"/>
          <c:y val="7.2702108561045434E-2"/>
          <c:w val="0.73993345902184759"/>
          <c:h val="0.79247733046323854"/>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DE39-429A-B0BE-557A7EA14ABF}"/>
            </c:ext>
          </c:extLst>
        </c:ser>
        <c:dLbls>
          <c:dLblPos val="inEnd"/>
          <c:showLegendKey val="0"/>
          <c:showVal val="1"/>
          <c:showCatName val="0"/>
          <c:showSerName val="0"/>
          <c:showPercent val="0"/>
          <c:showBubbleSize val="0"/>
        </c:dLbls>
        <c:gapWidth val="115"/>
        <c:overlap val="-20"/>
        <c:axId val="860446271"/>
        <c:axId val="693779824"/>
      </c:barChart>
      <c:catAx>
        <c:axId val="86044627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693779824"/>
        <c:crossesAt val="62000"/>
        <c:auto val="1"/>
        <c:lblAlgn val="ctr"/>
        <c:lblOffset val="100"/>
        <c:noMultiLvlLbl val="0"/>
      </c:catAx>
      <c:valAx>
        <c:axId val="693779824"/>
        <c:scaling>
          <c:orientation val="minMax"/>
        </c:scaling>
        <c:delete val="0"/>
        <c:axPos val="t"/>
        <c:majorGridlines>
          <c:spPr>
            <a:ln w="9525" cap="flat" cmpd="sng" algn="ctr">
              <a:solidFill>
                <a:schemeClr val="lt1">
                  <a:lumMod val="95000"/>
                  <a:alpha val="10000"/>
                </a:schemeClr>
              </a:solidFill>
              <a:round/>
            </a:ln>
            <a:effectLst/>
          </c:spPr>
        </c:majorGridlines>
        <c:numFmt formatCode="#,##0" sourceLinked="0"/>
        <c:majorTickMark val="out"/>
        <c:minorTickMark val="none"/>
        <c:tickLblPos val="high"/>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860446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 5 Categories'!$B$1</c:f>
              <c:strCache>
                <c:ptCount val="1"/>
                <c:pt idx="0">
                  <c:v>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C1-400B-A1A6-7C4EA52A3FC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C1-400B-A1A6-7C4EA52A3FC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C1-400B-A1A6-7C4EA52A3FC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4C1-400B-A1A6-7C4EA52A3FC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14C1-400B-A1A6-7C4EA52A3FC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4C1-400B-A1A6-7C4EA52A3FC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3264400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6.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5.jpe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Arial" panose="020B0604020202020204" pitchFamily="34" charset="0"/>
                <a:cs typeface="Arial" panose="020B0604020202020204" pitchFamily="34" charset="0"/>
              </a:rPr>
              <a:t>Data Analytics</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4D4C423E-E2F0-C0F5-2594-12C8280A19E3}"/>
              </a:ext>
            </a:extLst>
          </p:cNvPr>
          <p:cNvGraphicFramePr>
            <a:graphicFrameLocks/>
          </p:cNvGraphicFramePr>
          <p:nvPr>
            <p:extLst>
              <p:ext uri="{D42A27DB-BD31-4B8C-83A1-F6EECF244321}">
                <p14:modId xmlns:p14="http://schemas.microsoft.com/office/powerpoint/2010/main" val="1978332637"/>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708BA825-06B9-CA01-5C5A-9A67296A8005}"/>
              </a:ext>
            </a:extLst>
          </p:cNvPr>
          <p:cNvGraphicFramePr>
            <a:graphicFrameLocks/>
          </p:cNvGraphicFramePr>
          <p:nvPr>
            <p:extLst>
              <p:ext uri="{D42A27DB-BD31-4B8C-83A1-F6EECF244321}">
                <p14:modId xmlns:p14="http://schemas.microsoft.com/office/powerpoint/2010/main" val="328116710"/>
              </p:ext>
            </p:extLst>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p>
        </p:txBody>
      </p:sp>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532</Words>
  <Application>Microsoft Office PowerPoint</Application>
  <PresentationFormat>Custom</PresentationFormat>
  <Paragraphs>75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Courier New</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Shreyansh Swain</cp:lastModifiedBy>
  <cp:revision>16</cp:revision>
  <dcterms:created xsi:type="dcterms:W3CDTF">2006-08-16T00:00:00Z</dcterms:created>
  <dcterms:modified xsi:type="dcterms:W3CDTF">2024-12-13T06:57:41Z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