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Hello, This is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  <p:pic>
        <p:nvPicPr>
          <p:cNvPr id="4" name="Picture 3" descr="transformed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2527300" cy="3810000"/>
          </a:xfrm>
          <a:prstGeom prst="rect">
            <a:avLst/>
          </a:prstGeom>
        </p:spPr>
      </p:pic>
      <p:pic>
        <p:nvPicPr>
          <p:cNvPr id="5" name="Picture 4" descr="transformed_Nik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017520"/>
            <a:ext cx="10668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Hello, This is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  <p:pic>
        <p:nvPicPr>
          <p:cNvPr id="4" name="Picture 3" descr="transformed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2540000" cy="3810000"/>
          </a:xfrm>
          <a:prstGeom prst="rect">
            <a:avLst/>
          </a:prstGeom>
        </p:spPr>
      </p:pic>
      <p:pic>
        <p:nvPicPr>
          <p:cNvPr id="5" name="Picture 4" descr="transformed_Nik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017520"/>
            <a:ext cx="10668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Hello, This is 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  <p:pic>
        <p:nvPicPr>
          <p:cNvPr id="4" name="Picture 3" descr="transformedIm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5702300" cy="3810000"/>
          </a:xfrm>
          <a:prstGeom prst="rect">
            <a:avLst/>
          </a:prstGeom>
        </p:spPr>
      </p:pic>
      <p:pic>
        <p:nvPicPr>
          <p:cNvPr id="5" name="Picture 4" descr="transformed_Nik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017520"/>
            <a:ext cx="10668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Hello, This is 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  <p:pic>
        <p:nvPicPr>
          <p:cNvPr id="4" name="Picture 3" descr="transformedImag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2540000" cy="3810000"/>
          </a:xfrm>
          <a:prstGeom prst="rect">
            <a:avLst/>
          </a:prstGeom>
        </p:spPr>
      </p:pic>
      <p:pic>
        <p:nvPicPr>
          <p:cNvPr id="5" name="Picture 4" descr="transformed_Nik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017520"/>
            <a:ext cx="10668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Hello, This is 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  <p:pic>
        <p:nvPicPr>
          <p:cNvPr id="4" name="Picture 3" descr="transformedImag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5702300" cy="3810000"/>
          </a:xfrm>
          <a:prstGeom prst="rect">
            <a:avLst/>
          </a:prstGeom>
        </p:spPr>
      </p:pic>
      <p:pic>
        <p:nvPicPr>
          <p:cNvPr id="5" name="Picture 4" descr="transformed_Nik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017520"/>
            <a:ext cx="1066800" cy="381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50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Hello, This is Slide 1</vt:lpstr>
      <vt:lpstr>Hello, This is Slide 2</vt:lpstr>
      <vt:lpstr>Hello, This is Slide 3</vt:lpstr>
      <vt:lpstr>Hello, This is Slide 4</vt:lpstr>
      <vt:lpstr>Hello, This is Slide 5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This is Slide 1</dc:title>
  <dc:subject/>
  <dc:creator/>
  <cp:keywords/>
  <dc:description>generated using python-pptx</dc:description>
  <cp:lastModifiedBy>shreyansh jain</cp:lastModifiedBy>
  <cp:revision>1</cp:revision>
  <dcterms:created xsi:type="dcterms:W3CDTF">2013-01-27T09:14:16Z</dcterms:created>
  <dcterms:modified xsi:type="dcterms:W3CDTF">2021-09-09T11:33:59Z</dcterms:modified>
  <cp:category/>
</cp:coreProperties>
</file>