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D22C-7285-43B8-8701-54EC272955AE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F2DA-C574-44CE-B612-B420C2F551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2428892"/>
          </a:xfrm>
        </p:spPr>
        <p:txBody>
          <a:bodyPr>
            <a:normAutofit/>
          </a:bodyPr>
          <a:lstStyle/>
          <a:p>
            <a:r>
              <a:rPr lang="en-IN" sz="6600" dirty="0" smtClean="0"/>
              <a:t>Smart Lightning For Roads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5214950"/>
            <a:ext cx="6700862" cy="1400188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/>
              <a:t>                         Made By:- </a:t>
            </a:r>
            <a:r>
              <a:rPr lang="en-IN" sz="2400" dirty="0" err="1" smtClean="0"/>
              <a:t>Shreyansh</a:t>
            </a:r>
            <a:r>
              <a:rPr lang="en-IN" sz="2400" dirty="0" smtClean="0"/>
              <a:t> </a:t>
            </a:r>
            <a:r>
              <a:rPr lang="en-IN" sz="2400" dirty="0" err="1" smtClean="0"/>
              <a:t>Gairola</a:t>
            </a:r>
            <a:r>
              <a:rPr lang="en-IN" sz="2400" dirty="0" smtClean="0"/>
              <a:t>(76)</a:t>
            </a:r>
          </a:p>
          <a:p>
            <a:r>
              <a:rPr lang="en-IN" sz="2400" dirty="0" smtClean="0"/>
              <a:t>                   </a:t>
            </a:r>
            <a:r>
              <a:rPr lang="en-IN" sz="2400" dirty="0" err="1" smtClean="0"/>
              <a:t>Anant</a:t>
            </a:r>
            <a:r>
              <a:rPr lang="en-IN" sz="2400" dirty="0" smtClean="0"/>
              <a:t> Raj(87)</a:t>
            </a:r>
          </a:p>
          <a:p>
            <a:pPr algn="l"/>
            <a:r>
              <a:rPr lang="en-IN" sz="2400" smtClean="0"/>
              <a:t>                 Submitted To:- </a:t>
            </a:r>
            <a:r>
              <a:rPr lang="en-IN" sz="2400" dirty="0" err="1" smtClean="0"/>
              <a:t>Sachin</a:t>
            </a:r>
            <a:r>
              <a:rPr lang="en-IN" sz="2400" dirty="0" smtClean="0"/>
              <a:t> Sharma Sir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‌</a:t>
            </a:r>
            <a:r>
              <a:rPr lang="en-US" sz="2800" dirty="0"/>
              <a:t>Energy Efficient And No Human Interaction </a:t>
            </a:r>
            <a:r>
              <a:rPr lang="en-US" sz="2800" dirty="0" smtClean="0"/>
              <a:t>Needed</a:t>
            </a:r>
            <a:endParaRPr lang="en-US" sz="28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143248"/>
            <a:ext cx="5072098" cy="3121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‌</a:t>
            </a:r>
            <a:r>
              <a:rPr lang="en-US" b="1" dirty="0"/>
              <a:t>Components </a:t>
            </a:r>
            <a:r>
              <a:rPr lang="en-US" b="1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‌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smtClean="0"/>
              <a:t>Uno</a:t>
            </a:r>
            <a:endParaRPr lang="en-US" dirty="0"/>
          </a:p>
          <a:p>
            <a:r>
              <a:rPr lang="en-US" dirty="0" err="1" smtClean="0"/>
              <a:t>Ir</a:t>
            </a:r>
            <a:r>
              <a:rPr lang="en-US" dirty="0" smtClean="0"/>
              <a:t> Sensor</a:t>
            </a:r>
            <a:endParaRPr lang="en-US" dirty="0"/>
          </a:p>
          <a:p>
            <a:r>
              <a:rPr lang="en-US" dirty="0" err="1" smtClean="0"/>
              <a:t>ldr</a:t>
            </a:r>
            <a:r>
              <a:rPr lang="en-US" dirty="0" smtClean="0"/>
              <a:t>(</a:t>
            </a:r>
            <a:r>
              <a:rPr lang="en-US" dirty="0" err="1" smtClean="0"/>
              <a:t>PhotoResistor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1K Resistor</a:t>
            </a:r>
            <a:endParaRPr lang="en-US" dirty="0"/>
          </a:p>
          <a:p>
            <a:r>
              <a:rPr lang="en-US" dirty="0" smtClean="0"/>
              <a:t>Esp8266</a:t>
            </a:r>
          </a:p>
          <a:p>
            <a:r>
              <a:rPr lang="en-US" dirty="0" smtClean="0"/>
              <a:t>Led</a:t>
            </a:r>
            <a:endParaRPr lang="en-US" dirty="0"/>
          </a:p>
          <a:p>
            <a:r>
              <a:rPr lang="en-US" dirty="0" smtClean="0"/>
              <a:t>Breadboard</a:t>
            </a:r>
            <a:endParaRPr lang="en-US" dirty="0"/>
          </a:p>
          <a:p>
            <a:r>
              <a:rPr lang="en-US" dirty="0" smtClean="0"/>
              <a:t>Jumper </a:t>
            </a:r>
            <a:r>
              <a:rPr lang="en-US" dirty="0"/>
              <a:t>Wire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UNO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‌</a:t>
            </a:r>
            <a:r>
              <a:rPr lang="en-US" dirty="0"/>
              <a:t>The </a:t>
            </a:r>
            <a:r>
              <a:rPr lang="en-US" b="1" dirty="0" err="1"/>
              <a:t>Arduino</a:t>
            </a:r>
            <a:r>
              <a:rPr lang="en-US" b="1" dirty="0"/>
              <a:t> UNO</a:t>
            </a:r>
            <a:r>
              <a:rPr lang="en-US" dirty="0"/>
              <a:t> is an open-source microcontroller board.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11224-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2857496"/>
            <a:ext cx="3500462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‌</a:t>
            </a:r>
            <a:r>
              <a:rPr lang="en-US" dirty="0" err="1" smtClean="0"/>
              <a:t>Ldr</a:t>
            </a:r>
            <a:r>
              <a:rPr lang="en-US" dirty="0" smtClean="0"/>
              <a:t>(</a:t>
            </a:r>
            <a:r>
              <a:rPr lang="en-US" dirty="0" err="1" smtClean="0"/>
              <a:t>PhotoResistor</a:t>
            </a:r>
            <a:r>
              <a:rPr lang="en-US" dirty="0"/>
              <a:t>) is a light-controlled variable resistor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3071810"/>
            <a:ext cx="2643206" cy="2643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Ir</a:t>
            </a:r>
            <a:r>
              <a:rPr lang="en-IN" dirty="0" smtClean="0"/>
              <a:t>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‌</a:t>
            </a:r>
            <a:r>
              <a:rPr lang="en-US" dirty="0"/>
              <a:t>It emits Rays in order to sense some aspects of the surroundings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ir-sensor-module-for-arduino-2f-rasberry-pi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786058"/>
            <a:ext cx="4071966" cy="3729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ESP8266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‌</a:t>
            </a:r>
            <a:r>
              <a:rPr lang="en-US" sz="2800" dirty="0"/>
              <a:t>The ESP8266 is a low-cost Wi-Fi microchip with full TCP/IP stack and microcontroller </a:t>
            </a:r>
            <a:r>
              <a:rPr lang="en-US" sz="2800" dirty="0" smtClean="0"/>
              <a:t>capability</a:t>
            </a:r>
            <a:endParaRPr lang="en-US" dirty="0"/>
          </a:p>
        </p:txBody>
      </p:sp>
      <p:pic>
        <p:nvPicPr>
          <p:cNvPr id="4" name="Picture 3" descr="ESP8266 Serial Esp-01 WIFI Wireless Transceiver Module Send Receive-800x8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857496"/>
            <a:ext cx="4000504" cy="4000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ThingSpeak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 smtClean="0"/>
              <a:t>‌</a:t>
            </a:r>
            <a:r>
              <a:rPr lang="en-US" sz="3000" dirty="0" err="1"/>
              <a:t>ThingSpeak</a:t>
            </a:r>
            <a:r>
              <a:rPr lang="en-US" sz="3000" dirty="0"/>
              <a:t> is an open source Internet of Things application and API to store and retrieve data from things using the HTTP protocol over the Internet or via a Local Area Network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err="1" smtClean="0"/>
              <a:t>Ldr</a:t>
            </a:r>
            <a:r>
              <a:rPr lang="en-US" sz="3000" dirty="0" smtClean="0"/>
              <a:t> Value</a:t>
            </a:r>
            <a:endParaRPr lang="en-US" sz="3000" dirty="0"/>
          </a:p>
          <a:p>
            <a:r>
              <a:rPr lang="en-US" sz="3000" dirty="0" smtClean="0"/>
              <a:t>Number </a:t>
            </a:r>
            <a:r>
              <a:rPr lang="en-US" sz="3000" dirty="0"/>
              <a:t>of Cars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119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Smart Lightning For Roads</vt:lpstr>
      <vt:lpstr>Use</vt:lpstr>
      <vt:lpstr>‌Components Used</vt:lpstr>
      <vt:lpstr>Arduino UNO</vt:lpstr>
      <vt:lpstr>LDR</vt:lpstr>
      <vt:lpstr>Ir Sensor</vt:lpstr>
      <vt:lpstr>ESP8266</vt:lpstr>
      <vt:lpstr>ThingSpeak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Lightning For Roads</dc:title>
  <dc:creator>Shreyansh Gairola</dc:creator>
  <cp:lastModifiedBy>Shreyansh Gairola</cp:lastModifiedBy>
  <cp:revision>2</cp:revision>
  <dcterms:created xsi:type="dcterms:W3CDTF">2018-11-26T09:28:17Z</dcterms:created>
  <dcterms:modified xsi:type="dcterms:W3CDTF">2018-11-26T09:41:30Z</dcterms:modified>
</cp:coreProperties>
</file>