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6" autoAdjust="0"/>
    <p:restoredTop sz="94660"/>
  </p:normalViewPr>
  <p:slideViewPr>
    <p:cSldViewPr snapToGrid="0">
      <p:cViewPr>
        <p:scale>
          <a:sx n="83" d="100"/>
          <a:sy n="83" d="100"/>
        </p:scale>
        <p:origin x="20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CAC7CB5-F78C-4737-AECA-DDAFE3C8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Mercedes </a:t>
            </a:r>
            <a:r>
              <a:rPr lang="en-IN" dirty="0"/>
              <a:t>Benz</a:t>
            </a:r>
            <a:r>
              <a:rPr dirty="0"/>
              <a:t> </a:t>
            </a:r>
            <a:r>
              <a:rPr lang="en-US" dirty="0"/>
              <a:t>Car Data Analytics 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BE0DF-4C43-CE42-9E8F-ADD638EA6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Shreyanth H G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Data scientist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del Avg Mpg and Avg price">
            <a:extLst>
              <a:ext uri="{FF2B5EF4-FFF2-40B4-BE49-F238E27FC236}">
                <a16:creationId xmlns:a16="http://schemas.microsoft.com/office/drawing/2014/main" id="{A0B2FA54-9E92-4BA3-90F2-A1CADA91A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uel type model avg Mpg">
            <a:extLst>
              <a:ext uri="{FF2B5EF4-FFF2-40B4-BE49-F238E27FC236}">
                <a16:creationId xmlns:a16="http://schemas.microsoft.com/office/drawing/2014/main" id="{8B330501-3E02-4DAB-A3D8-29792779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etrol car price and tax">
            <a:extLst>
              <a:ext uri="{FF2B5EF4-FFF2-40B4-BE49-F238E27FC236}">
                <a16:creationId xmlns:a16="http://schemas.microsoft.com/office/drawing/2014/main" id="{88ABD0FB-6F4E-4FDC-B32C-B5237AAC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 10 highest tax model car ">
            <a:extLst>
              <a:ext uri="{FF2B5EF4-FFF2-40B4-BE49-F238E27FC236}">
                <a16:creationId xmlns:a16="http://schemas.microsoft.com/office/drawing/2014/main" id="{D99B8850-1712-4250-81FF-582B04A5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Year and price raise of fuel type">
            <a:extLst>
              <a:ext uri="{FF2B5EF4-FFF2-40B4-BE49-F238E27FC236}">
                <a16:creationId xmlns:a16="http://schemas.microsoft.com/office/drawing/2014/main" id="{DF883CFB-CA27-4D82-8305-91D80C78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ransmission avg Mpg">
            <a:extLst>
              <a:ext uri="{FF2B5EF4-FFF2-40B4-BE49-F238E27FC236}">
                <a16:creationId xmlns:a16="http://schemas.microsoft.com/office/drawing/2014/main" id="{5B66D095-42E6-4020-B281-8D54D9B1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Fuel type Avg engine size,Mpg,Price">
            <a:extLst>
              <a:ext uri="{FF2B5EF4-FFF2-40B4-BE49-F238E27FC236}">
                <a16:creationId xmlns:a16="http://schemas.microsoft.com/office/drawing/2014/main" id="{D1D4C688-A742-471F-9DC2-1FE09C8D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Year and tax">
            <a:extLst>
              <a:ext uri="{FF2B5EF4-FFF2-40B4-BE49-F238E27FC236}">
                <a16:creationId xmlns:a16="http://schemas.microsoft.com/office/drawing/2014/main" id="{325169A7-C983-40F2-B370-55DA15E4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Dashboard 1">
            <a:extLst>
              <a:ext uri="{FF2B5EF4-FFF2-40B4-BE49-F238E27FC236}">
                <a16:creationId xmlns:a16="http://schemas.microsoft.com/office/drawing/2014/main" id="{FE14A68E-41E5-4F1D-9995-B97CCCD19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3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2">
            <a:extLst>
              <a:ext uri="{FF2B5EF4-FFF2-40B4-BE49-F238E27FC236}">
                <a16:creationId xmlns:a16="http://schemas.microsoft.com/office/drawing/2014/main" id="{27B98A00-C77E-4673-B284-54CE43B0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ercedes benz automatic transmission price range">
            <a:extLst>
              <a:ext uri="{FF2B5EF4-FFF2-40B4-BE49-F238E27FC236}">
                <a16:creationId xmlns:a16="http://schemas.microsoft.com/office/drawing/2014/main" id="{2901BB56-5AE5-45AE-BB6E-B3F9CAEA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3">
            <a:extLst>
              <a:ext uri="{FF2B5EF4-FFF2-40B4-BE49-F238E27FC236}">
                <a16:creationId xmlns:a16="http://schemas.microsoft.com/office/drawing/2014/main" id="{ACDE9A9F-E0DA-457D-9A4E-32CA3E94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ashboard 4">
            <a:extLst>
              <a:ext uri="{FF2B5EF4-FFF2-40B4-BE49-F238E27FC236}">
                <a16:creationId xmlns:a16="http://schemas.microsoft.com/office/drawing/2014/main" id="{5B72B0F6-7914-48B9-962E-15D6E580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ercedes benz highest tax class">
            <a:extLst>
              <a:ext uri="{FF2B5EF4-FFF2-40B4-BE49-F238E27FC236}">
                <a16:creationId xmlns:a16="http://schemas.microsoft.com/office/drawing/2014/main" id="{2C9D75F7-183D-4173-96FA-C2209842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Engine size">
            <a:extLst>
              <a:ext uri="{FF2B5EF4-FFF2-40B4-BE49-F238E27FC236}">
                <a16:creationId xmlns:a16="http://schemas.microsoft.com/office/drawing/2014/main" id="{EE436075-12DB-4C58-9AD9-3267D4B6D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lass year price">
            <a:extLst>
              <a:ext uri="{FF2B5EF4-FFF2-40B4-BE49-F238E27FC236}">
                <a16:creationId xmlns:a16="http://schemas.microsoft.com/office/drawing/2014/main" id="{AFF5CA96-49E4-463F-8402-45314F77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esel car price">
            <a:extLst>
              <a:ext uri="{FF2B5EF4-FFF2-40B4-BE49-F238E27FC236}">
                <a16:creationId xmlns:a16="http://schemas.microsoft.com/office/drawing/2014/main" id="{6A016624-2C5C-4BC5-9AEC-D5D8BD74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iesel avg price ">
            <a:extLst>
              <a:ext uri="{FF2B5EF4-FFF2-40B4-BE49-F238E27FC236}">
                <a16:creationId xmlns:a16="http://schemas.microsoft.com/office/drawing/2014/main" id="{A0B077DC-B8E3-4899-8C2C-DC08E4BA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etrol/hybrid avg price ">
            <a:extLst>
              <a:ext uri="{FF2B5EF4-FFF2-40B4-BE49-F238E27FC236}">
                <a16:creationId xmlns:a16="http://schemas.microsoft.com/office/drawing/2014/main" id="{09886436-C738-456C-8648-F30661AF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uto and Manual Avg Mpg ">
            <a:extLst>
              <a:ext uri="{FF2B5EF4-FFF2-40B4-BE49-F238E27FC236}">
                <a16:creationId xmlns:a16="http://schemas.microsoft.com/office/drawing/2014/main" id="{CFE0EE85-FFF2-4DBC-A862-1FA64401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Mercedes Benz Car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benz Final</dc:title>
  <dc:creator/>
  <cp:lastModifiedBy>Microsoft Office User</cp:lastModifiedBy>
  <cp:revision>2</cp:revision>
  <dcterms:created xsi:type="dcterms:W3CDTF">2022-10-31T18:15:32Z</dcterms:created>
  <dcterms:modified xsi:type="dcterms:W3CDTF">2022-10-31T18:27:43Z</dcterms:modified>
</cp:coreProperties>
</file>