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5" r:id="rId1"/>
  </p:sldMasterIdLst>
  <p:sldIdLst>
    <p:sldId id="256" r:id="rId2"/>
    <p:sldId id="257" r:id="rId3"/>
    <p:sldId id="258" r:id="rId4"/>
    <p:sldId id="262" r:id="rId5"/>
    <p:sldId id="259" r:id="rId6"/>
    <p:sldId id="266" r:id="rId7"/>
    <p:sldId id="260" r:id="rId8"/>
    <p:sldId id="261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AF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72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56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8288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4408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4010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1473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606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4476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220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9869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0312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9419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0628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2272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8404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8633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5356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7000">
              <a:srgbClr val="92D050"/>
            </a:gs>
            <a:gs pos="18000">
              <a:srgbClr val="0070C0"/>
            </a:gs>
            <a:gs pos="78000">
              <a:srgbClr val="00B050"/>
            </a:gs>
            <a:gs pos="100000">
              <a:schemeClr val="bg1">
                <a:lumMod val="95000"/>
                <a:lumOff val="5000"/>
              </a:schemeClr>
            </a:gs>
          </a:gsLst>
          <a:lin ang="3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071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1000">
              <a:srgbClr val="92D050"/>
            </a:gs>
            <a:gs pos="18000">
              <a:srgbClr val="0070C0"/>
            </a:gs>
            <a:gs pos="78000">
              <a:srgbClr val="00B050"/>
            </a:gs>
            <a:gs pos="100000">
              <a:schemeClr val="bg1">
                <a:lumMod val="95000"/>
                <a:lumOff val="5000"/>
              </a:schemeClr>
            </a:gs>
          </a:gsLst>
          <a:lin ang="3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3803" y="1294792"/>
            <a:ext cx="7197726" cy="2421464"/>
          </a:xfrm>
        </p:spPr>
        <p:txBody>
          <a:bodyPr>
            <a:normAutofit/>
          </a:bodyPr>
          <a:lstStyle/>
          <a:p>
            <a:pPr algn="just"/>
            <a:r>
              <a:rPr lang="en-IN" sz="4000" dirty="0" smtClean="0"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rPr>
              <a:t>Computer gyan mela</a:t>
            </a:r>
            <a:endParaRPr lang="en-IN" sz="4000" dirty="0">
              <a:latin typeface="DejaVu Math TeX Gyre" panose="02000503000000000000" pitchFamily="2" charset="0"/>
              <a:ea typeface="DejaVu Math TeX Gyre" panose="02000503000000000000" pitchFamily="2" charset="0"/>
              <a:cs typeface="DejaVu Math TeX Gyre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0239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sto MT" panose="02040603050505030304" pitchFamily="18" charset="0"/>
              </a:rPr>
              <a:t>WHAT DID YOU UNDERSTAND ?</a:t>
            </a:r>
            <a:endParaRPr lang="en-IN" dirty="0">
              <a:latin typeface="Calisto MT" panose="02040603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94318"/>
            <a:ext cx="10705010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>
                <a:latin typeface="Arial Black" panose="020B0A04020102020204" pitchFamily="34" charset="0"/>
              </a:rPr>
              <a:t>1.what is an AI ?</a:t>
            </a:r>
          </a:p>
          <a:p>
            <a:pPr marL="0" indent="0">
              <a:buNone/>
            </a:pPr>
            <a:r>
              <a:rPr lang="en-US" sz="4000" dirty="0" smtClean="0">
                <a:latin typeface="Arial Black" panose="020B0A04020102020204" pitchFamily="34" charset="0"/>
              </a:rPr>
              <a:t>2. What are </a:t>
            </a:r>
            <a:r>
              <a:rPr lang="en-IN" sz="4000" b="1" dirty="0" smtClean="0">
                <a:latin typeface="Arial Black" panose="020B0A04020102020204" pitchFamily="34" charset="0"/>
              </a:rPr>
              <a:t>ancient language ?</a:t>
            </a:r>
            <a:endParaRPr lang="en-US" sz="4000" dirty="0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287610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824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dirty="0" smtClean="0">
                <a:latin typeface="Calisto MT" panose="02040603050505030304" pitchFamily="18" charset="0"/>
              </a:rPr>
              <a:t>What is an </a:t>
            </a:r>
            <a:r>
              <a:rPr lang="en-IN" sz="3000" dirty="0">
                <a:latin typeface="Calisto MT" panose="02040603050505030304" pitchFamily="18" charset="0"/>
              </a:rPr>
              <a:t>Artificial Intelligence (AI) </a:t>
            </a:r>
            <a:r>
              <a:rPr lang="en-IN" sz="3000" dirty="0" smtClean="0">
                <a:latin typeface="Calisto MT" panose="02040603050505030304" pitchFamily="18" charset="0"/>
              </a:rPr>
              <a:t>?</a:t>
            </a:r>
            <a:endParaRPr lang="en-IN" sz="3000" dirty="0">
              <a:latin typeface="Calisto MT" panose="02040603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212405"/>
            <a:ext cx="10131425" cy="3649133"/>
          </a:xfrm>
        </p:spPr>
        <p:txBody>
          <a:bodyPr>
            <a:normAutofit/>
          </a:bodyPr>
          <a:lstStyle/>
          <a:p>
            <a:pPr algn="just"/>
            <a:r>
              <a:rPr lang="en-IN" sz="3200" b="1" dirty="0">
                <a:latin typeface="Californian FB" panose="0207040306080B030204" pitchFamily="18" charset="0"/>
              </a:rPr>
              <a:t>Artificial Intelligence (AI) is a broad branch of computer science that tries to make the machine to perform rational behaviour. The goal of AI is to perform tasks in a human-like behaviour. AI manifests itself in everyday life via virtual assistants, search prediction technology, and even ride-hailing services.</a:t>
            </a:r>
          </a:p>
          <a:p>
            <a:pPr algn="just"/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790871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0362" y="465909"/>
            <a:ext cx="10131425" cy="1456267"/>
          </a:xfrm>
        </p:spPr>
        <p:txBody>
          <a:bodyPr/>
          <a:lstStyle/>
          <a:p>
            <a:r>
              <a:rPr lang="en-IN" dirty="0">
                <a:latin typeface="Calisto MT" panose="02040603050505030304" pitchFamily="18" charset="0"/>
              </a:rPr>
              <a:t>ANCIENT LANGUAGE</a:t>
            </a:r>
            <a:br>
              <a:rPr lang="en-IN" dirty="0">
                <a:latin typeface="Calisto MT" panose="02040603050505030304" pitchFamily="18" charset="0"/>
              </a:rPr>
            </a:br>
            <a:endParaRPr lang="en-IN" dirty="0">
              <a:latin typeface="Calisto MT" panose="02040603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2" y="1593669"/>
            <a:ext cx="11717382" cy="4415244"/>
          </a:xfrm>
        </p:spPr>
        <p:txBody>
          <a:bodyPr>
            <a:normAutofit/>
          </a:bodyPr>
          <a:lstStyle/>
          <a:p>
            <a:pPr lvl="0" algn="just"/>
            <a:r>
              <a:rPr lang="en-IN" sz="3100" b="1" dirty="0">
                <a:latin typeface="Californian FB" panose="0207040306080B030204" pitchFamily="18" charset="0"/>
              </a:rPr>
              <a:t>An ancient language is any language originating in times that may be referred to as ancient. There are no formal criteria for deeming a language ancient, but a traditional convention is to demarcate as "ancient" those languages that existed prior to the 5th century.</a:t>
            </a:r>
          </a:p>
          <a:p>
            <a:pPr lvl="0" algn="just"/>
            <a:r>
              <a:rPr lang="en-IN" sz="3100" b="1" dirty="0">
                <a:latin typeface="Californian FB" panose="0207040306080B030204" pitchFamily="18" charset="0"/>
              </a:rPr>
              <a:t>In its literary sense, language refers to a system of communication through speech, a collection of sounds that a group of people interpret to have the same meaning.</a:t>
            </a:r>
          </a:p>
          <a:p>
            <a:pPr lvl="0" algn="just"/>
            <a:endParaRPr lang="en-IN" sz="3200" b="1" dirty="0"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4409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240" y="1084218"/>
            <a:ext cx="10131425" cy="5151120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endParaRPr lang="en-IN" sz="3200" b="1" dirty="0">
              <a:latin typeface="Californian FB" panose="0207040306080B030204" pitchFamily="18" charset="0"/>
            </a:endParaRPr>
          </a:p>
          <a:p>
            <a:pPr lvl="0" algn="just"/>
            <a:r>
              <a:rPr lang="en-IN" sz="3200" b="1" dirty="0">
                <a:latin typeface="Californian FB" panose="0207040306080B030204" pitchFamily="18" charset="0"/>
              </a:rPr>
              <a:t>The fact that Sanskrit was codified in Panini's grammar in non-metrical stress around 500 BCE, and that </a:t>
            </a:r>
            <a:r>
              <a:rPr lang="en-IN" sz="3200" b="1" dirty="0" err="1">
                <a:latin typeface="Californian FB" panose="0207040306080B030204" pitchFamily="18" charset="0"/>
              </a:rPr>
              <a:t>Tolkappiyanar's</a:t>
            </a:r>
            <a:r>
              <a:rPr lang="en-IN" sz="3200" b="1" dirty="0">
                <a:latin typeface="Californian FB" panose="0207040306080B030204" pitchFamily="18" charset="0"/>
              </a:rPr>
              <a:t> grammar of Tamil dates from around the beginning of the CE, and that students can still learn Sanskrit and Tamil at the feet of pundits using time-honoured rote methods devised millennia ago</a:t>
            </a:r>
            <a:r>
              <a:rPr lang="en-IN" sz="3200" b="1" dirty="0"/>
              <a:t>.</a:t>
            </a:r>
          </a:p>
          <a:p>
            <a:pPr algn="just"/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5766622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30645"/>
            <a:ext cx="10131425" cy="1456267"/>
          </a:xfrm>
        </p:spPr>
        <p:txBody>
          <a:bodyPr/>
          <a:lstStyle/>
          <a:p>
            <a:pPr defTabSz="914400" eaLnBrk="0" fontAlgn="base" hangingPunct="0">
              <a:spcAft>
                <a:spcPct val="0"/>
              </a:spcAft>
            </a:pPr>
            <a:r>
              <a:rPr lang="en-US" altLang="en-US" b="1" cap="none" dirty="0">
                <a:ln>
                  <a:noFill/>
                </a:ln>
                <a:latin typeface="Calisto MT" panose="020406030505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SOME ANCIENT </a:t>
            </a:r>
            <a:r>
              <a:rPr lang="en-US" altLang="en-US" b="1" cap="none" dirty="0" smtClean="0">
                <a:ln>
                  <a:noFill/>
                </a:ln>
                <a:latin typeface="Calisto MT" panose="020406030505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LANGUAGE</a:t>
            </a:r>
            <a:r>
              <a:rPr lang="en-US" altLang="en-US" sz="1600" cap="none" dirty="0">
                <a:ln>
                  <a:noFill/>
                </a:ln>
                <a:latin typeface="Calisto MT" panose="02040603050505030304" pitchFamily="18" charset="0"/>
              </a:rPr>
              <a:t/>
            </a:r>
            <a:br>
              <a:rPr lang="en-US" altLang="en-US" sz="1600" cap="none" dirty="0">
                <a:ln>
                  <a:noFill/>
                </a:ln>
                <a:latin typeface="Calisto MT" panose="02040603050505030304" pitchFamily="18" charset="0"/>
              </a:rPr>
            </a:br>
            <a:endParaRPr lang="en-US" altLang="en-US" sz="2400" cap="none" dirty="0">
              <a:ln>
                <a:noFill/>
              </a:ln>
              <a:latin typeface="Calisto MT" panose="02040603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2086913"/>
            <a:ext cx="10131425" cy="370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99755" y="552967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926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>
                <a:latin typeface="Calisto MT" panose="02040603050505030304" pitchFamily="18" charset="0"/>
              </a:rPr>
              <a:t> </a:t>
            </a:r>
            <a:r>
              <a:rPr lang="en-US" sz="5400" dirty="0" err="1" smtClean="0">
                <a:latin typeface="Calisto MT" panose="02040603050505030304" pitchFamily="18" charset="0"/>
              </a:rPr>
              <a:t>ai</a:t>
            </a:r>
            <a:endParaRPr lang="en-IN" sz="5400" dirty="0">
              <a:latin typeface="Calisto MT" panose="02040603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303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52698"/>
            <a:ext cx="10399541" cy="1713170"/>
          </a:xfrm>
        </p:spPr>
        <p:txBody>
          <a:bodyPr>
            <a:noAutofit/>
          </a:bodyPr>
          <a:lstStyle/>
          <a:p>
            <a:r>
              <a:rPr lang="en-IN" sz="6000" b="1" dirty="0" smtClean="0"/>
              <a:t/>
            </a:r>
            <a:br>
              <a:rPr lang="en-IN" sz="6000" b="1" dirty="0" smtClean="0"/>
            </a:br>
            <a:r>
              <a:rPr lang="en-IN" sz="4000" b="1" dirty="0" smtClean="0">
                <a:latin typeface="Calisto MT" panose="02040603050505030304" pitchFamily="18" charset="0"/>
              </a:rPr>
              <a:t>HOW </a:t>
            </a:r>
            <a:r>
              <a:rPr lang="en-IN" sz="4000" b="1" dirty="0">
                <a:latin typeface="Calisto MT" panose="02040603050505030304" pitchFamily="18" charset="0"/>
              </a:rPr>
              <a:t>DOES OUR AI </a:t>
            </a:r>
            <a:r>
              <a:rPr lang="en-IN" sz="4000" b="1" dirty="0" smtClean="0">
                <a:latin typeface="Calisto MT" panose="02040603050505030304" pitchFamily="18" charset="0"/>
              </a:rPr>
              <a:t>Works</a:t>
            </a:r>
            <a:r>
              <a:rPr lang="en-IN" sz="4000" b="1" dirty="0">
                <a:latin typeface="Calisto MT" panose="02040603050505030304" pitchFamily="18" charset="0"/>
              </a:rPr>
              <a:t/>
            </a:r>
            <a:br>
              <a:rPr lang="en-IN" sz="4000" b="1" dirty="0">
                <a:latin typeface="Calisto MT" panose="02040603050505030304" pitchFamily="18" charset="0"/>
              </a:rPr>
            </a:br>
            <a:endParaRPr lang="en-IN" sz="4000" dirty="0">
              <a:latin typeface="Calisto MT" panose="02040603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697930"/>
            <a:ext cx="10131425" cy="3649133"/>
          </a:xfrm>
        </p:spPr>
        <p:txBody>
          <a:bodyPr>
            <a:normAutofit/>
          </a:bodyPr>
          <a:lstStyle/>
          <a:p>
            <a:pPr lvl="0" fontAlgn="base"/>
            <a:r>
              <a:rPr lang="en-IN" sz="3200" b="1" dirty="0" smtClean="0">
                <a:latin typeface="Californian FB" panose="0207040306080B030204" pitchFamily="18" charset="0"/>
              </a:rPr>
              <a:t>We used </a:t>
            </a:r>
            <a:r>
              <a:rPr lang="en-IN" sz="3200" b="1" dirty="0">
                <a:latin typeface="Californian FB" panose="0207040306080B030204" pitchFamily="18" charset="0"/>
              </a:rPr>
              <a:t>many modules to make an AI to study about ancient language</a:t>
            </a:r>
            <a:r>
              <a:rPr lang="en-IN" sz="3200" b="1" dirty="0" smtClean="0">
                <a:latin typeface="Californian FB" panose="0207040306080B030204" pitchFamily="18" charset="0"/>
              </a:rPr>
              <a:t>.</a:t>
            </a:r>
            <a:endParaRPr lang="en-IN" sz="3200" b="1" dirty="0">
              <a:latin typeface="Californian FB" panose="0207040306080B030204" pitchFamily="18" charset="0"/>
            </a:endParaRPr>
          </a:p>
          <a:p>
            <a:pPr lvl="0" fontAlgn="base"/>
            <a:r>
              <a:rPr lang="en-IN" sz="3200" b="1" dirty="0">
                <a:latin typeface="Californian FB" panose="0207040306080B030204" pitchFamily="18" charset="0"/>
              </a:rPr>
              <a:t>Our AI can information on ancient language and can use a Wikipedia. </a:t>
            </a:r>
            <a:r>
              <a:rPr lang="en-IN" sz="3200" b="1" dirty="0" smtClean="0">
                <a:latin typeface="Californian FB" panose="0207040306080B030204" pitchFamily="18" charset="0"/>
              </a:rPr>
              <a:t>To </a:t>
            </a:r>
            <a:r>
              <a:rPr lang="en-IN" sz="3200" b="1" dirty="0">
                <a:latin typeface="Californian FB" panose="0207040306080B030204" pitchFamily="18" charset="0"/>
              </a:rPr>
              <a:t>give </a:t>
            </a:r>
            <a:r>
              <a:rPr lang="en-IN" sz="3200" b="1" dirty="0" smtClean="0">
                <a:latin typeface="Californian FB" panose="0207040306080B030204" pitchFamily="18" charset="0"/>
              </a:rPr>
              <a:t>information</a:t>
            </a:r>
            <a:r>
              <a:rPr lang="en-IN" sz="3200" b="1" dirty="0">
                <a:latin typeface="Californian FB" panose="0207040306080B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51690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listo MT" panose="02040603050505030304" pitchFamily="18" charset="0"/>
              </a:rPr>
              <a:t>AI Commands</a:t>
            </a:r>
            <a:endParaRPr lang="en-IN" dirty="0">
              <a:latin typeface="Calisto MT" panose="0204060305050503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6408098"/>
              </p:ext>
            </p:extLst>
          </p:nvPr>
        </p:nvGraphicFramePr>
        <p:xfrm>
          <a:off x="685800" y="2065867"/>
          <a:ext cx="10131426" cy="323596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5065713">
                  <a:extLst>
                    <a:ext uri="{9D8B030D-6E8A-4147-A177-3AD203B41FA5}">
                      <a16:colId xmlns:a16="http://schemas.microsoft.com/office/drawing/2014/main" val="3357094754"/>
                    </a:ext>
                  </a:extLst>
                </a:gridCol>
                <a:gridCol w="5065713">
                  <a:extLst>
                    <a:ext uri="{9D8B030D-6E8A-4147-A177-3AD203B41FA5}">
                      <a16:colId xmlns:a16="http://schemas.microsoft.com/office/drawing/2014/main" val="3639323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Input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Output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53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dirty="0" smtClean="0">
                          <a:solidFill>
                            <a:schemeClr val="bg1"/>
                          </a:solidFill>
                        </a:rPr>
                        <a:t>Play</a:t>
                      </a:r>
                      <a:r>
                        <a:rPr lang="en-IN" sz="1800" b="1" baseline="0" dirty="0" smtClean="0">
                          <a:solidFill>
                            <a:schemeClr val="bg1"/>
                          </a:solidFill>
                        </a:rPr>
                        <a:t> the video</a:t>
                      </a:r>
                      <a:endParaRPr lang="en-IN" sz="18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(plays</a:t>
                      </a:r>
                      <a:r>
                        <a:rPr lang="en-IN" b="1" baseline="0" dirty="0" smtClean="0">
                          <a:solidFill>
                            <a:schemeClr val="bg1"/>
                          </a:solidFill>
                        </a:rPr>
                        <a:t> the video) Playing the video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419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What</a:t>
                      </a:r>
                      <a:r>
                        <a:rPr lang="en-IN" b="1" baseline="0" dirty="0" smtClean="0">
                          <a:solidFill>
                            <a:schemeClr val="bg1"/>
                          </a:solidFill>
                        </a:rPr>
                        <a:t> can you do?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I</a:t>
                      </a:r>
                      <a:r>
                        <a:rPr lang="en-IN" b="1" baseline="0" dirty="0" smtClean="0">
                          <a:solidFill>
                            <a:schemeClr val="bg1"/>
                          </a:solidFill>
                        </a:rPr>
                        <a:t> can give info on ancient languages</a:t>
                      </a:r>
                    </a:p>
                    <a:p>
                      <a:r>
                        <a:rPr lang="en-IN" b="1" baseline="0" dirty="0" smtClean="0">
                          <a:solidFill>
                            <a:schemeClr val="bg1"/>
                          </a:solidFill>
                        </a:rPr>
                        <a:t>I can use Wikipedia to give info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532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Wikipedia</a:t>
                      </a:r>
                      <a:r>
                        <a:rPr lang="en-IN" b="1" baseline="0" dirty="0" smtClean="0">
                          <a:solidFill>
                            <a:schemeClr val="bg1"/>
                          </a:solidFill>
                        </a:rPr>
                        <a:t> “x”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Summary</a:t>
                      </a:r>
                      <a:r>
                        <a:rPr lang="en-IN" b="1" baseline="0" dirty="0" smtClean="0">
                          <a:solidFill>
                            <a:schemeClr val="bg1"/>
                          </a:solidFill>
                        </a:rPr>
                        <a:t> of “x”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787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Hello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Hello sir, may I Help you</a:t>
                      </a:r>
                      <a:r>
                        <a:rPr lang="en-IN" b="1" baseline="0" dirty="0" smtClean="0">
                          <a:solidFill>
                            <a:schemeClr val="bg1"/>
                          </a:solidFill>
                        </a:rPr>
                        <a:t> with something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962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How</a:t>
                      </a:r>
                      <a:r>
                        <a:rPr lang="en-IN" b="1" baseline="0" dirty="0" smtClean="0">
                          <a:solidFill>
                            <a:schemeClr val="bg1"/>
                          </a:solidFill>
                        </a:rPr>
                        <a:t> are you 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I am fine</a:t>
                      </a:r>
                      <a:r>
                        <a:rPr lang="en-IN" b="1" baseline="0" dirty="0" smtClean="0">
                          <a:solidFill>
                            <a:schemeClr val="bg1"/>
                          </a:solidFill>
                        </a:rPr>
                        <a:t> sir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04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Thank</a:t>
                      </a:r>
                      <a:r>
                        <a:rPr lang="en-IN" b="1" baseline="0" dirty="0" smtClean="0">
                          <a:solidFill>
                            <a:schemeClr val="bg1"/>
                          </a:solidFill>
                        </a:rPr>
                        <a:t> you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Its my pleasure sir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44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Rest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I a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524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70475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CREDITS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724296"/>
            <a:ext cx="10131425" cy="3857899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alifornian FB" panose="0207040306080B030204" pitchFamily="18" charset="0"/>
              </a:rPr>
              <a:t>BS </a:t>
            </a:r>
            <a:r>
              <a:rPr lang="en-US" sz="2800" dirty="0">
                <a:latin typeface="Californian FB" panose="0207040306080B030204" pitchFamily="18" charset="0"/>
              </a:rPr>
              <a:t>SHREYAS </a:t>
            </a:r>
            <a:r>
              <a:rPr lang="en-US" sz="2800" dirty="0"/>
              <a:t>-</a:t>
            </a:r>
            <a:r>
              <a:rPr lang="en-US" sz="2800" dirty="0">
                <a:latin typeface="Californian FB" panose="0207040306080B030204" pitchFamily="18" charset="0"/>
              </a:rPr>
              <a:t> CODE </a:t>
            </a:r>
            <a:r>
              <a:rPr lang="en-US" sz="2800" dirty="0" smtClean="0">
                <a:latin typeface="Californian FB" panose="0207040306080B030204" pitchFamily="18" charset="0"/>
              </a:rPr>
              <a:t>DEVELOPER</a:t>
            </a:r>
          </a:p>
          <a:p>
            <a:r>
              <a:rPr lang="en-US" sz="2800" dirty="0">
                <a:latin typeface="Californian FB" panose="0207040306080B030204" pitchFamily="18" charset="0"/>
              </a:rPr>
              <a:t>VINEET.P </a:t>
            </a:r>
            <a:r>
              <a:rPr lang="en-US" sz="2800" dirty="0"/>
              <a:t>-</a:t>
            </a:r>
            <a:r>
              <a:rPr lang="en-US" sz="2800" dirty="0">
                <a:latin typeface="Californian FB" panose="0207040306080B030204" pitchFamily="18" charset="0"/>
              </a:rPr>
              <a:t>  PRESENTATION DEVELOPER</a:t>
            </a:r>
            <a:endParaRPr lang="en-IN" sz="2800" dirty="0" smtClean="0">
              <a:latin typeface="Californian FB" panose="0207040306080B030204" pitchFamily="18" charset="0"/>
            </a:endParaRPr>
          </a:p>
          <a:p>
            <a:r>
              <a:rPr lang="en-US" sz="2800" dirty="0" smtClean="0">
                <a:latin typeface="Californian FB" panose="0207040306080B030204" pitchFamily="18" charset="0"/>
              </a:rPr>
              <a:t>NIKHIL DEEPAK </a:t>
            </a:r>
            <a:r>
              <a:rPr lang="en-US" sz="2800" dirty="0" smtClean="0"/>
              <a:t>-</a:t>
            </a:r>
            <a:r>
              <a:rPr lang="en-US" sz="2800" dirty="0" smtClean="0">
                <a:latin typeface="Californian FB" panose="0207040306080B030204" pitchFamily="18" charset="0"/>
              </a:rPr>
              <a:t> PRESENTATION DEVELOPER</a:t>
            </a:r>
          </a:p>
          <a:p>
            <a:r>
              <a:rPr lang="en-US" sz="2800" dirty="0">
                <a:latin typeface="Californian FB" panose="0207040306080B030204" pitchFamily="18" charset="0"/>
              </a:rPr>
              <a:t>JAYANT </a:t>
            </a:r>
            <a:r>
              <a:rPr lang="en-US" sz="2800" dirty="0"/>
              <a:t>- </a:t>
            </a:r>
            <a:r>
              <a:rPr lang="en-US" sz="2800" dirty="0">
                <a:latin typeface="Californian FB" panose="0207040306080B030204" pitchFamily="18" charset="0"/>
              </a:rPr>
              <a:t>CODE DEVELOPER</a:t>
            </a:r>
          </a:p>
          <a:p>
            <a:endParaRPr lang="en-IN" sz="2800" dirty="0"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3557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140</TotalTime>
  <Words>355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Californian FB</vt:lpstr>
      <vt:lpstr>Calisto MT</vt:lpstr>
      <vt:lpstr>DejaVu Math TeX Gyre</vt:lpstr>
      <vt:lpstr>Celestial</vt:lpstr>
      <vt:lpstr>Computer gyan mela</vt:lpstr>
      <vt:lpstr>What is an Artificial Intelligence (AI) ?</vt:lpstr>
      <vt:lpstr>ANCIENT LANGUAGE </vt:lpstr>
      <vt:lpstr>PowerPoint Presentation</vt:lpstr>
      <vt:lpstr>SOME ANCIENT LANGUAGE </vt:lpstr>
      <vt:lpstr> ai</vt:lpstr>
      <vt:lpstr> HOW DOES OUR AI Works </vt:lpstr>
      <vt:lpstr>AI Commands</vt:lpstr>
      <vt:lpstr>CREDITS</vt:lpstr>
      <vt:lpstr>WHAT DID YOU UNDERSTAND 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gyan mela</dc:title>
  <dc:creator>STUDENT</dc:creator>
  <cp:lastModifiedBy>STUDENT</cp:lastModifiedBy>
  <cp:revision>47</cp:revision>
  <dcterms:created xsi:type="dcterms:W3CDTF">2023-01-09T07:17:00Z</dcterms:created>
  <dcterms:modified xsi:type="dcterms:W3CDTF">2023-01-14T07:41:56Z</dcterms:modified>
</cp:coreProperties>
</file>