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826B5-AB30-40E4-90E2-EB64DF5F31D1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0DC7E-B8DE-4D3E-84AA-85253A4F5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66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690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88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379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02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1CB-AC0B-41C8-BCFC-4F624901699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7A48-0182-4D22-B3C3-AD5D23A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84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1CB-AC0B-41C8-BCFC-4F624901699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7A48-0182-4D22-B3C3-AD5D23A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75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1CB-AC0B-41C8-BCFC-4F624901699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7A48-0182-4D22-B3C3-AD5D23A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1CB-AC0B-41C8-BCFC-4F624901699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7A48-0182-4D22-B3C3-AD5D23A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5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1CB-AC0B-41C8-BCFC-4F624901699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7A48-0182-4D22-B3C3-AD5D23A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1CB-AC0B-41C8-BCFC-4F624901699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7A48-0182-4D22-B3C3-AD5D23A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6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1CB-AC0B-41C8-BCFC-4F624901699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7A48-0182-4D22-B3C3-AD5D23A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42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1CB-AC0B-41C8-BCFC-4F624901699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7A48-0182-4D22-B3C3-AD5D23A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9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1CB-AC0B-41C8-BCFC-4F624901699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7A48-0182-4D22-B3C3-AD5D23A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88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1CB-AC0B-41C8-BCFC-4F624901699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7A48-0182-4D22-B3C3-AD5D23A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1CB-AC0B-41C8-BCFC-4F624901699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7A48-0182-4D22-B3C3-AD5D23A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7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71CB-AC0B-41C8-BCFC-4F624901699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7A48-0182-4D22-B3C3-AD5D23ADC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4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680138" y="457200"/>
            <a:ext cx="7530662" cy="277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3600"/>
            </a:pPr>
            <a:r>
              <a:rPr lang="en-IN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of Business Administration in Technology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2400"/>
            </a:pPr>
            <a:r>
              <a:rPr lang="en-IN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Internship Programme (TIP)</a:t>
            </a:r>
            <a:endParaRPr dirty="0"/>
          </a:p>
          <a:p>
            <a:pPr algn="ctr">
              <a:buClr>
                <a:schemeClr val="dk1"/>
              </a:buClr>
              <a:buSzPts val="2400"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</a:t>
            </a:r>
            <a:endParaRPr dirty="0"/>
          </a:p>
          <a:p>
            <a:pPr algn="ctr">
              <a:buClr>
                <a:schemeClr val="dk1"/>
              </a:buClr>
              <a:buSzPts val="2400"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  <a:buSzPts val="2400"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pic>
        <p:nvPicPr>
          <p:cNvPr id="89" name="Google Shape;89;p13" descr="C:\Documents and Settings\sachin.arondekar\Desktop\NMIMS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2100" y="2730501"/>
            <a:ext cx="13716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 descr="C:\Documents and Settings\sachin.arondekar\Desktop\NMIMS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2100" y="2730501"/>
            <a:ext cx="13716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581400" y="4038601"/>
            <a:ext cx="4991100" cy="1952625"/>
          </a:xfrm>
          <a:prstGeom prst="rect">
            <a:avLst/>
          </a:prstGeom>
          <a:noFill/>
          <a:ln w="76200" cap="flat" cmpd="thickThin">
            <a:solidFill>
              <a:srgbClr val="6224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SVKM’s NMIMS</a:t>
            </a:r>
            <a:endParaRPr/>
          </a:p>
          <a:p>
            <a:pPr algn="ctr">
              <a:spcBef>
                <a:spcPts val="800"/>
              </a:spcBef>
              <a:buClr>
                <a:schemeClr val="dk1"/>
              </a:buClr>
              <a:buSzPts val="1400"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Mukesh Patel School of Technology Management and Engineering, Vile Parle, Mumbai- 400056</a:t>
            </a:r>
            <a:endParaRPr/>
          </a:p>
          <a:p>
            <a:pPr algn="ctr">
              <a:spcBef>
                <a:spcPts val="800"/>
              </a:spcBef>
              <a:buClr>
                <a:schemeClr val="dk1"/>
              </a:buClr>
              <a:buSzPts val="1400"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800"/>
              </a:spcBef>
              <a:buClr>
                <a:schemeClr val="dk1"/>
              </a:buClr>
              <a:buSzPts val="1400"/>
            </a:pPr>
            <a:r>
              <a:rPr lang="en-I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&amp; Telecommunication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800"/>
              </a:spcBef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IN"/>
              <a:t>3/4/2019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IN"/>
              <a:p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17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Significance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</a:p>
          <a:p>
            <a:r>
              <a:rPr lang="en-IN" dirty="0" smtClean="0"/>
              <a:t>Limitations</a:t>
            </a:r>
          </a:p>
          <a:p>
            <a:r>
              <a:rPr lang="en-IN" dirty="0" smtClean="0"/>
              <a:t>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43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slide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4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2133600" y="685800"/>
            <a:ext cx="8001000" cy="78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000"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PRESENTATION  ON 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endParaRPr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3200"/>
            </a:pPr>
            <a:r>
              <a:rPr lang="en-IN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GESTURE CONTROLLED ROBOT WITH A ROBOTIC ARM</a:t>
            </a:r>
            <a:endParaRPr dirty="0"/>
          </a:p>
          <a:p>
            <a:pPr algn="ctr">
              <a:buClr>
                <a:schemeClr val="dk1"/>
              </a:buClr>
              <a:buSzPts val="3200"/>
            </a:pP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2000"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AKASH KANGRIWALA (C012) </a:t>
            </a:r>
            <a:endParaRPr dirty="0"/>
          </a:p>
          <a:p>
            <a:pPr algn="ctr">
              <a:buClr>
                <a:schemeClr val="dk1"/>
              </a:buClr>
              <a:buSzPts val="2000"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SHIVANI SHARMA (C033) </a:t>
            </a:r>
            <a:endParaRPr dirty="0"/>
          </a:p>
          <a:p>
            <a:pPr algn="ctr">
              <a:buClr>
                <a:schemeClr val="dk1"/>
              </a:buClr>
              <a:buSzPts val="2000"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SNEHA SINGH (C038)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r>
              <a:rPr lang="en-IN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(MBATECH Electronics and Telecommunication Engg., Sem VII) </a:t>
            </a:r>
            <a:endParaRPr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1800"/>
            </a:pP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Under the guidance of </a:t>
            </a:r>
            <a:r>
              <a:rPr lang="en-I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IN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Internal and External Mentor Name</a:t>
            </a:r>
            <a:r>
              <a:rPr lang="en-I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2000"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PROF. SONAL PARMAR </a:t>
            </a:r>
            <a:endParaRPr dirty="0"/>
          </a:p>
          <a:p>
            <a:pPr algn="ctr">
              <a:buClr>
                <a:schemeClr val="dk1"/>
              </a:buClr>
              <a:buSzPts val="2000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(Assistant Professor, EXTC Department, MPSTME)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1800"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1800"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IN"/>
              <a:t>3/4/2019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IN"/>
              <a:p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057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240"/>
            </a:pPr>
            <a:r>
              <a:rPr lang="en-IN" sz="324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br>
              <a:rPr lang="en-IN" sz="324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62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162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1968500" y="12192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System Description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Project Plan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dt" idx="10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IN"/>
              <a:t>3/4/2019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I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17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8288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 sz="36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goal of Gesture recognition is interpreting human gestures via mathematical algorithms.</a:t>
            </a:r>
            <a:endParaRPr/>
          </a:p>
          <a:p>
            <a:pPr marL="342900" indent="-342900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can originate from any bodily motion or state but commonly originate from the face or hand. </a:t>
            </a:r>
            <a:endParaRPr/>
          </a:p>
          <a:p>
            <a:pPr marL="342900" indent="-342900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Advantages- gives more accuracy, highly stable and time saving to unlock the device.</a:t>
            </a:r>
            <a:endParaRPr/>
          </a:p>
          <a:p>
            <a:pPr marL="342900" indent="-342900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robotic arm is controlled by joystick. </a:t>
            </a:r>
            <a:endParaRPr/>
          </a:p>
          <a:p>
            <a:pPr marL="342900" indent="-342900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3D printed arm would keep it light weight since it has to be mounted on the car.</a:t>
            </a:r>
            <a:endParaRPr/>
          </a:p>
          <a:p>
            <a:pPr marL="342900" indent="-342900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robotic car is gesture controlled for allowing it to be used in hazardous places where humans cannot reach. </a:t>
            </a:r>
            <a:endParaRPr/>
          </a:p>
          <a:p>
            <a:pPr marL="342900" indent="-342900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Together they can be used to in various industries and medical as well as military fields.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IN"/>
              <a:t>3/4/2019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I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893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Company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61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 block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86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58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description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 of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0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253</Words>
  <Application>Microsoft Office PowerPoint</Application>
  <PresentationFormat>Widescreen</PresentationFormat>
  <Paragraphs>70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Noto Sans Symbols</vt:lpstr>
      <vt:lpstr>Times New Roman</vt:lpstr>
      <vt:lpstr>Office Theme</vt:lpstr>
      <vt:lpstr>PowerPoint Presentation</vt:lpstr>
      <vt:lpstr>PowerPoint Presentation</vt:lpstr>
      <vt:lpstr>CONTENTS  </vt:lpstr>
      <vt:lpstr>INTRODUCTION</vt:lpstr>
      <vt:lpstr>Company details</vt:lpstr>
      <vt:lpstr>Project details</vt:lpstr>
      <vt:lpstr>Hardware description</vt:lpstr>
      <vt:lpstr>Software description </vt:lpstr>
      <vt:lpstr>Flow chart of software</vt:lpstr>
      <vt:lpstr>Significance </vt:lpstr>
      <vt:lpstr>References</vt:lpstr>
      <vt:lpstr>Thank you slide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 Parmar</dc:creator>
  <cp:lastModifiedBy>Dell</cp:lastModifiedBy>
  <cp:revision>7</cp:revision>
  <dcterms:created xsi:type="dcterms:W3CDTF">2019-08-01T06:28:26Z</dcterms:created>
  <dcterms:modified xsi:type="dcterms:W3CDTF">2020-05-01T05:36:02Z</dcterms:modified>
</cp:coreProperties>
</file>