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63" r:id="rId3"/>
    <p:sldId id="267" r:id="rId4"/>
    <p:sldId id="258" r:id="rId5"/>
    <p:sldId id="259" r:id="rId6"/>
    <p:sldId id="260" r:id="rId7"/>
    <p:sldId id="268" r:id="rId8"/>
    <p:sldId id="262" r:id="rId9"/>
    <p:sldId id="275" r:id="rId10"/>
    <p:sldId id="273" r:id="rId11"/>
    <p:sldId id="269" r:id="rId12"/>
    <p:sldId id="271" r:id="rId13"/>
    <p:sldId id="274" r:id="rId14"/>
    <p:sldId id="276" r:id="rId15"/>
    <p:sldId id="277" r:id="rId16"/>
    <p:sldId id="278" r:id="rId17"/>
    <p:sldId id="279" r:id="rId18"/>
    <p:sldId id="284" r:id="rId19"/>
    <p:sldId id="283" r:id="rId20"/>
    <p:sldId id="265"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yas Gururaj" initials="SG" lastIdx="1" clrIdx="0">
    <p:extLst>
      <p:ext uri="{19B8F6BF-5375-455C-9EA6-DF929625EA0E}">
        <p15:presenceInfo xmlns:p15="http://schemas.microsoft.com/office/powerpoint/2012/main" userId="Shreyas Gurura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586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6D8FC-512E-4329-BC2D-253B92ABEFCC}"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IN"/>
        </a:p>
      </dgm:t>
    </dgm:pt>
    <dgm:pt modelId="{993CC400-A6FF-410A-9B36-F8E460B36CA2}">
      <dgm:prSet phldrT="[Text]" custT="1"/>
      <dgm:spPr>
        <a:solidFill>
          <a:schemeClr val="bg2"/>
        </a:solidFill>
      </dgm:spPr>
      <dgm:t>
        <a:bodyPr/>
        <a:lstStyle/>
        <a:p>
          <a:r>
            <a:rPr lang="en-IN" sz="2800" dirty="0">
              <a:latin typeface="Arial" panose="020B0604020202020204" pitchFamily="34" charset="0"/>
              <a:cs typeface="Arial" panose="020B0604020202020204" pitchFamily="34" charset="0"/>
            </a:rPr>
            <a:t>Local machine</a:t>
          </a:r>
        </a:p>
      </dgm:t>
    </dgm:pt>
    <dgm:pt modelId="{3542AD8F-A008-4316-B302-616E5FB2B170}" type="parTrans" cxnId="{9DBAAEF3-0EEA-486E-89EB-54F09832699E}">
      <dgm:prSet/>
      <dgm:spPr/>
      <dgm:t>
        <a:bodyPr/>
        <a:lstStyle/>
        <a:p>
          <a:endParaRPr lang="en-IN"/>
        </a:p>
      </dgm:t>
    </dgm:pt>
    <dgm:pt modelId="{CF3454E3-D5B1-4498-A16D-05AC4F447608}" type="sibTrans" cxnId="{9DBAAEF3-0EEA-486E-89EB-54F09832699E}">
      <dgm:prSet custT="1"/>
      <dgm:spPr/>
      <dgm:t>
        <a:bodyPr/>
        <a:lstStyle/>
        <a:p>
          <a:r>
            <a:rPr lang="en-IN" sz="1400" dirty="0">
              <a:latin typeface="Arial" panose="020B0604020202020204" pitchFamily="34" charset="0"/>
              <a:cs typeface="Arial" panose="020B0604020202020204" pitchFamily="34" charset="0"/>
            </a:rPr>
            <a:t>VPN(Cisco AnyConnect)    </a:t>
          </a:r>
        </a:p>
      </dgm:t>
    </dgm:pt>
    <dgm:pt modelId="{FC699875-CDBF-4B2A-97C8-84352F68C87E}" type="asst">
      <dgm:prSet phldrT="[Text]" custT="1"/>
      <dgm:spPr>
        <a:solidFill>
          <a:schemeClr val="bg2"/>
        </a:solidFill>
      </dgm:spPr>
      <dgm:t>
        <a:bodyPr/>
        <a:lstStyle/>
        <a:p>
          <a:r>
            <a:rPr lang="en-IN" sz="2800" dirty="0">
              <a:latin typeface="Arial" panose="020B0604020202020204" pitchFamily="34" charset="0"/>
              <a:cs typeface="Arial" panose="020B0604020202020204" pitchFamily="34" charset="0"/>
            </a:rPr>
            <a:t>Git-hub</a:t>
          </a:r>
        </a:p>
      </dgm:t>
    </dgm:pt>
    <dgm:pt modelId="{FF23D0BA-B637-4AF8-BDB8-45A031DC66E3}" type="parTrans" cxnId="{C1174777-170E-4578-9C0F-6F39DCA800AE}">
      <dgm:prSet/>
      <dgm:spPr/>
      <dgm:t>
        <a:bodyPr/>
        <a:lstStyle/>
        <a:p>
          <a:endParaRPr lang="en-IN"/>
        </a:p>
      </dgm:t>
    </dgm:pt>
    <dgm:pt modelId="{D0CDDB70-B39A-4547-99C1-12CDB7A8046B}" type="sibTrans" cxnId="{C1174777-170E-4578-9C0F-6F39DCA800AE}">
      <dgm:prSet custT="1"/>
      <dgm:spPr/>
      <dgm:t>
        <a:bodyPr/>
        <a:lstStyle/>
        <a:p>
          <a:r>
            <a:rPr lang="en-IN" sz="1400" dirty="0">
              <a:latin typeface="Arial" panose="020B0604020202020204" pitchFamily="34" charset="0"/>
              <a:cs typeface="Arial" panose="020B0604020202020204" pitchFamily="34" charset="0"/>
            </a:rPr>
            <a:t>Created repo and branches</a:t>
          </a:r>
        </a:p>
      </dgm:t>
    </dgm:pt>
    <dgm:pt modelId="{3886457E-C1CA-4DD4-A6F9-56E1DC40BB12}">
      <dgm:prSet phldrT="[Text]" custT="1"/>
      <dgm:spPr>
        <a:solidFill>
          <a:schemeClr val="bg2"/>
        </a:solidFill>
      </dgm:spPr>
      <dgm:t>
        <a:bodyPr/>
        <a:lstStyle/>
        <a:p>
          <a:r>
            <a:rPr lang="en-IN" sz="2800" dirty="0">
              <a:latin typeface="Arial" panose="020B0604020202020204" pitchFamily="34" charset="0"/>
              <a:cs typeface="Arial" panose="020B0604020202020204" pitchFamily="34" charset="0"/>
            </a:rPr>
            <a:t>Remote Linux Machine</a:t>
          </a:r>
        </a:p>
      </dgm:t>
    </dgm:pt>
    <dgm:pt modelId="{08D8419A-5ED5-45E1-8B8D-B313352A81B5}" type="parTrans" cxnId="{22A9B46A-4917-4955-8EB9-AC8C3127B601}">
      <dgm:prSet/>
      <dgm:spPr/>
      <dgm:t>
        <a:bodyPr/>
        <a:lstStyle/>
        <a:p>
          <a:endParaRPr lang="en-IN"/>
        </a:p>
      </dgm:t>
    </dgm:pt>
    <dgm:pt modelId="{978DFF0C-DCA9-4101-A734-331369B65036}" type="sibTrans" cxnId="{22A9B46A-4917-4955-8EB9-AC8C3127B601}">
      <dgm:prSet custT="1"/>
      <dgm:spPr/>
      <dgm:t>
        <a:bodyPr/>
        <a:lstStyle/>
        <a:p>
          <a:r>
            <a:rPr lang="en-IN" sz="1400" dirty="0">
              <a:latin typeface="Arial" panose="020B0604020202020204" pitchFamily="34" charset="0"/>
              <a:cs typeface="Arial" panose="020B0604020202020204" pitchFamily="34" charset="0"/>
            </a:rPr>
            <a:t>Visual studio code</a:t>
          </a:r>
        </a:p>
      </dgm:t>
    </dgm:pt>
    <dgm:pt modelId="{A86D0C1F-6012-4366-A649-88EAF515698E}">
      <dgm:prSet phldrT="[Text]" custT="1"/>
      <dgm:spPr>
        <a:solidFill>
          <a:schemeClr val="bg2"/>
        </a:solidFill>
      </dgm:spPr>
      <dgm:t>
        <a:bodyPr/>
        <a:lstStyle/>
        <a:p>
          <a:r>
            <a:rPr lang="en-IN" sz="2800" dirty="0">
              <a:latin typeface="Arial" panose="020B0604020202020204" pitchFamily="34" charset="0"/>
              <a:cs typeface="Arial" panose="020B0604020202020204" pitchFamily="34" charset="0"/>
            </a:rPr>
            <a:t>HPC_ENB Cluster</a:t>
          </a:r>
        </a:p>
      </dgm:t>
    </dgm:pt>
    <dgm:pt modelId="{62E526DB-C1CA-415C-AD94-803A950EA8F1}" type="parTrans" cxnId="{A4306921-79B9-4224-AC70-FBA27E7F0DE1}">
      <dgm:prSet/>
      <dgm:spPr/>
      <dgm:t>
        <a:bodyPr/>
        <a:lstStyle/>
        <a:p>
          <a:endParaRPr lang="en-IN"/>
        </a:p>
      </dgm:t>
    </dgm:pt>
    <dgm:pt modelId="{AA3EC86F-F539-4D79-B025-DFC9C8E5233B}" type="sibTrans" cxnId="{A4306921-79B9-4224-AC70-FBA27E7F0DE1}">
      <dgm:prSet custT="1"/>
      <dgm:spPr/>
      <dgm:t>
        <a:bodyPr/>
        <a:lstStyle/>
        <a:p>
          <a:r>
            <a:rPr lang="en-IN" sz="1400" dirty="0">
              <a:latin typeface="Arial" panose="020B0604020202020204" pitchFamily="34" charset="0"/>
              <a:cs typeface="Arial" panose="020B0604020202020204" pitchFamily="34" charset="0"/>
            </a:rPr>
            <a:t>Slurm workload manager</a:t>
          </a:r>
        </a:p>
      </dgm:t>
    </dgm:pt>
    <dgm:pt modelId="{D1787597-7D4B-4B42-8614-6ECCD684C1B4}" type="pres">
      <dgm:prSet presAssocID="{D6B6D8FC-512E-4329-BC2D-253B92ABEFCC}" presName="hierChild1" presStyleCnt="0">
        <dgm:presLayoutVars>
          <dgm:orgChart val="1"/>
          <dgm:chPref val="1"/>
          <dgm:dir/>
          <dgm:animOne val="branch"/>
          <dgm:animLvl val="lvl"/>
          <dgm:resizeHandles/>
        </dgm:presLayoutVars>
      </dgm:prSet>
      <dgm:spPr/>
    </dgm:pt>
    <dgm:pt modelId="{8AA43548-B4D7-4C8B-A29B-D1A9498EAB99}" type="pres">
      <dgm:prSet presAssocID="{993CC400-A6FF-410A-9B36-F8E460B36CA2}" presName="hierRoot1" presStyleCnt="0">
        <dgm:presLayoutVars>
          <dgm:hierBranch val="init"/>
        </dgm:presLayoutVars>
      </dgm:prSet>
      <dgm:spPr/>
    </dgm:pt>
    <dgm:pt modelId="{5B8D2D9D-340B-4D36-AE49-A09AF87D2BB9}" type="pres">
      <dgm:prSet presAssocID="{993CC400-A6FF-410A-9B36-F8E460B36CA2}" presName="rootComposite1" presStyleCnt="0"/>
      <dgm:spPr/>
    </dgm:pt>
    <dgm:pt modelId="{BDE57E60-0604-4FFC-AAD0-0404D27A4802}" type="pres">
      <dgm:prSet presAssocID="{993CC400-A6FF-410A-9B36-F8E460B36CA2}" presName="rootText1" presStyleLbl="node0" presStyleIdx="0" presStyleCnt="1">
        <dgm:presLayoutVars>
          <dgm:chMax/>
          <dgm:chPref val="3"/>
        </dgm:presLayoutVars>
      </dgm:prSet>
      <dgm:spPr/>
    </dgm:pt>
    <dgm:pt modelId="{9573163F-8B7A-4144-999C-8C22600D3CA6}" type="pres">
      <dgm:prSet presAssocID="{993CC400-A6FF-410A-9B36-F8E460B36CA2}" presName="titleText1" presStyleLbl="fgAcc0" presStyleIdx="0" presStyleCnt="1" custScaleX="93825">
        <dgm:presLayoutVars>
          <dgm:chMax val="0"/>
          <dgm:chPref val="0"/>
        </dgm:presLayoutVars>
      </dgm:prSet>
      <dgm:spPr/>
    </dgm:pt>
    <dgm:pt modelId="{B2704827-DCA3-4554-9129-128C7134F524}" type="pres">
      <dgm:prSet presAssocID="{993CC400-A6FF-410A-9B36-F8E460B36CA2}" presName="rootConnector1" presStyleLbl="node1" presStyleIdx="0" presStyleCnt="2"/>
      <dgm:spPr/>
    </dgm:pt>
    <dgm:pt modelId="{4FDC00E4-5856-4472-8303-AFD67B9286F6}" type="pres">
      <dgm:prSet presAssocID="{993CC400-A6FF-410A-9B36-F8E460B36CA2}" presName="hierChild2" presStyleCnt="0"/>
      <dgm:spPr/>
    </dgm:pt>
    <dgm:pt modelId="{EDBDEB64-71E7-446B-91F4-0B0DF1365B6A}" type="pres">
      <dgm:prSet presAssocID="{08D8419A-5ED5-45E1-8B8D-B313352A81B5}" presName="Name37" presStyleLbl="parChTrans1D2" presStyleIdx="0" presStyleCnt="3"/>
      <dgm:spPr/>
    </dgm:pt>
    <dgm:pt modelId="{F70DD27B-1DD8-41AF-B5C2-5271DD05E01F}" type="pres">
      <dgm:prSet presAssocID="{3886457E-C1CA-4DD4-A6F9-56E1DC40BB12}" presName="hierRoot2" presStyleCnt="0">
        <dgm:presLayoutVars>
          <dgm:hierBranch val="init"/>
        </dgm:presLayoutVars>
      </dgm:prSet>
      <dgm:spPr/>
    </dgm:pt>
    <dgm:pt modelId="{63AF10B8-A986-4A21-937D-C4788C868C5D}" type="pres">
      <dgm:prSet presAssocID="{3886457E-C1CA-4DD4-A6F9-56E1DC40BB12}" presName="rootComposite" presStyleCnt="0"/>
      <dgm:spPr/>
    </dgm:pt>
    <dgm:pt modelId="{7BCD5303-3D8B-4F68-BC77-13234CD1602A}" type="pres">
      <dgm:prSet presAssocID="{3886457E-C1CA-4DD4-A6F9-56E1DC40BB12}" presName="rootText" presStyleLbl="node1" presStyleIdx="0" presStyleCnt="2">
        <dgm:presLayoutVars>
          <dgm:chMax/>
          <dgm:chPref val="3"/>
        </dgm:presLayoutVars>
      </dgm:prSet>
      <dgm:spPr/>
    </dgm:pt>
    <dgm:pt modelId="{889A6FA5-7622-498D-A42D-DD5DA01AAC1F}" type="pres">
      <dgm:prSet presAssocID="{3886457E-C1CA-4DD4-A6F9-56E1DC40BB12}" presName="titleText2" presStyleLbl="fgAcc1" presStyleIdx="0" presStyleCnt="2" custScaleX="68807" custLinFactNeighborX="12896">
        <dgm:presLayoutVars>
          <dgm:chMax val="0"/>
          <dgm:chPref val="0"/>
        </dgm:presLayoutVars>
      </dgm:prSet>
      <dgm:spPr/>
    </dgm:pt>
    <dgm:pt modelId="{25FBDAF4-0819-4F89-9D5E-B184594EE03E}" type="pres">
      <dgm:prSet presAssocID="{3886457E-C1CA-4DD4-A6F9-56E1DC40BB12}" presName="rootConnector" presStyleLbl="node2" presStyleIdx="0" presStyleCnt="0"/>
      <dgm:spPr/>
    </dgm:pt>
    <dgm:pt modelId="{10CFB14A-80CA-4B42-9246-2BA666753127}" type="pres">
      <dgm:prSet presAssocID="{3886457E-C1CA-4DD4-A6F9-56E1DC40BB12}" presName="hierChild4" presStyleCnt="0"/>
      <dgm:spPr/>
    </dgm:pt>
    <dgm:pt modelId="{7CA9D9A1-A207-4943-AC09-0645B18A6B0B}" type="pres">
      <dgm:prSet presAssocID="{3886457E-C1CA-4DD4-A6F9-56E1DC40BB12}" presName="hierChild5" presStyleCnt="0"/>
      <dgm:spPr/>
    </dgm:pt>
    <dgm:pt modelId="{428FD9EE-630D-4D1B-B2FF-02E8ED874F24}" type="pres">
      <dgm:prSet presAssocID="{62E526DB-C1CA-415C-AD94-803A950EA8F1}" presName="Name37" presStyleLbl="parChTrans1D2" presStyleIdx="1" presStyleCnt="3"/>
      <dgm:spPr/>
    </dgm:pt>
    <dgm:pt modelId="{37F37F8E-47DE-4B03-87B0-B6EBDA1BE2EC}" type="pres">
      <dgm:prSet presAssocID="{A86D0C1F-6012-4366-A649-88EAF515698E}" presName="hierRoot2" presStyleCnt="0">
        <dgm:presLayoutVars>
          <dgm:hierBranch val="init"/>
        </dgm:presLayoutVars>
      </dgm:prSet>
      <dgm:spPr/>
    </dgm:pt>
    <dgm:pt modelId="{9BD836EA-FB5A-43D6-8D68-D12E87B427AD}" type="pres">
      <dgm:prSet presAssocID="{A86D0C1F-6012-4366-A649-88EAF515698E}" presName="rootComposite" presStyleCnt="0"/>
      <dgm:spPr/>
    </dgm:pt>
    <dgm:pt modelId="{099E1FFC-4EBA-47CA-AC87-D45381C78FE2}" type="pres">
      <dgm:prSet presAssocID="{A86D0C1F-6012-4366-A649-88EAF515698E}" presName="rootText" presStyleLbl="node1" presStyleIdx="1" presStyleCnt="2">
        <dgm:presLayoutVars>
          <dgm:chMax/>
          <dgm:chPref val="3"/>
        </dgm:presLayoutVars>
      </dgm:prSet>
      <dgm:spPr/>
    </dgm:pt>
    <dgm:pt modelId="{B49E0B85-3716-47B9-A04E-3B4688D5C1FC}" type="pres">
      <dgm:prSet presAssocID="{A86D0C1F-6012-4366-A649-88EAF515698E}" presName="titleText2" presStyleLbl="fgAcc1" presStyleIdx="1" presStyleCnt="2" custScaleX="95005">
        <dgm:presLayoutVars>
          <dgm:chMax val="0"/>
          <dgm:chPref val="0"/>
        </dgm:presLayoutVars>
      </dgm:prSet>
      <dgm:spPr/>
    </dgm:pt>
    <dgm:pt modelId="{69739097-3793-4899-8D3A-F6108D0522B4}" type="pres">
      <dgm:prSet presAssocID="{A86D0C1F-6012-4366-A649-88EAF515698E}" presName="rootConnector" presStyleLbl="node2" presStyleIdx="0" presStyleCnt="0"/>
      <dgm:spPr/>
    </dgm:pt>
    <dgm:pt modelId="{8D896FD7-B513-4B72-B7F5-7413984F8D95}" type="pres">
      <dgm:prSet presAssocID="{A86D0C1F-6012-4366-A649-88EAF515698E}" presName="hierChild4" presStyleCnt="0"/>
      <dgm:spPr/>
    </dgm:pt>
    <dgm:pt modelId="{FB18F4DD-1BB4-4186-B5E6-6469A90073A4}" type="pres">
      <dgm:prSet presAssocID="{A86D0C1F-6012-4366-A649-88EAF515698E}" presName="hierChild5" presStyleCnt="0"/>
      <dgm:spPr/>
    </dgm:pt>
    <dgm:pt modelId="{09EC83C7-FC10-4D3C-8BAB-99A89350A36F}" type="pres">
      <dgm:prSet presAssocID="{993CC400-A6FF-410A-9B36-F8E460B36CA2}" presName="hierChild3" presStyleCnt="0"/>
      <dgm:spPr/>
    </dgm:pt>
    <dgm:pt modelId="{EAE05433-F6E6-42D4-8AAB-457578E76FFE}" type="pres">
      <dgm:prSet presAssocID="{FF23D0BA-B637-4AF8-BDB8-45A031DC66E3}" presName="Name96" presStyleLbl="parChTrans1D2" presStyleIdx="2" presStyleCnt="3"/>
      <dgm:spPr/>
    </dgm:pt>
    <dgm:pt modelId="{2F142FDF-839D-43CA-88A5-821FA3D90449}" type="pres">
      <dgm:prSet presAssocID="{FC699875-CDBF-4B2A-97C8-84352F68C87E}" presName="hierRoot3" presStyleCnt="0">
        <dgm:presLayoutVars>
          <dgm:hierBranch val="init"/>
        </dgm:presLayoutVars>
      </dgm:prSet>
      <dgm:spPr/>
    </dgm:pt>
    <dgm:pt modelId="{C251BA4B-ACD1-4E35-90BB-C6B2252A9983}" type="pres">
      <dgm:prSet presAssocID="{FC699875-CDBF-4B2A-97C8-84352F68C87E}" presName="rootComposite3" presStyleCnt="0"/>
      <dgm:spPr/>
    </dgm:pt>
    <dgm:pt modelId="{87DF57EC-AC14-434B-AE68-77DE0E4A4C91}" type="pres">
      <dgm:prSet presAssocID="{FC699875-CDBF-4B2A-97C8-84352F68C87E}" presName="rootText3" presStyleLbl="asst1" presStyleIdx="0" presStyleCnt="1">
        <dgm:presLayoutVars>
          <dgm:chPref val="3"/>
        </dgm:presLayoutVars>
      </dgm:prSet>
      <dgm:spPr/>
    </dgm:pt>
    <dgm:pt modelId="{144A7C9D-9200-4D70-9319-29DCD8611058}" type="pres">
      <dgm:prSet presAssocID="{FC699875-CDBF-4B2A-97C8-84352F68C87E}" presName="titleText3" presStyleLbl="fgAcc2" presStyleIdx="0" presStyleCnt="1" custScaleX="102463">
        <dgm:presLayoutVars>
          <dgm:chMax val="0"/>
          <dgm:chPref val="0"/>
        </dgm:presLayoutVars>
      </dgm:prSet>
      <dgm:spPr/>
    </dgm:pt>
    <dgm:pt modelId="{239CECAE-8AE8-437D-8485-FC221A901936}" type="pres">
      <dgm:prSet presAssocID="{FC699875-CDBF-4B2A-97C8-84352F68C87E}" presName="rootConnector3" presStyleLbl="asst1" presStyleIdx="0" presStyleCnt="1"/>
      <dgm:spPr/>
    </dgm:pt>
    <dgm:pt modelId="{B50A448A-402D-4C7D-A786-37D81D6D4C97}" type="pres">
      <dgm:prSet presAssocID="{FC699875-CDBF-4B2A-97C8-84352F68C87E}" presName="hierChild6" presStyleCnt="0"/>
      <dgm:spPr/>
    </dgm:pt>
    <dgm:pt modelId="{2FC0E680-1802-4F0A-8A38-7FBF97D3701E}" type="pres">
      <dgm:prSet presAssocID="{FC699875-CDBF-4B2A-97C8-84352F68C87E}" presName="hierChild7" presStyleCnt="0"/>
      <dgm:spPr/>
    </dgm:pt>
  </dgm:ptLst>
  <dgm:cxnLst>
    <dgm:cxn modelId="{DBB30F0C-B7C8-4CFF-BA78-3205CD423CE9}" type="presOf" srcId="{3886457E-C1CA-4DD4-A6F9-56E1DC40BB12}" destId="{25FBDAF4-0819-4F89-9D5E-B184594EE03E}" srcOrd="1" destOrd="0" presId="urn:microsoft.com/office/officeart/2008/layout/NameandTitleOrganizationalChart"/>
    <dgm:cxn modelId="{CE1FF015-B662-43CE-B7FA-A5F781C9FAEB}" type="presOf" srcId="{FC699875-CDBF-4B2A-97C8-84352F68C87E}" destId="{239CECAE-8AE8-437D-8485-FC221A901936}" srcOrd="1" destOrd="0" presId="urn:microsoft.com/office/officeart/2008/layout/NameandTitleOrganizationalChart"/>
    <dgm:cxn modelId="{A4306921-79B9-4224-AC70-FBA27E7F0DE1}" srcId="{993CC400-A6FF-410A-9B36-F8E460B36CA2}" destId="{A86D0C1F-6012-4366-A649-88EAF515698E}" srcOrd="2" destOrd="0" parTransId="{62E526DB-C1CA-415C-AD94-803A950EA8F1}" sibTransId="{AA3EC86F-F539-4D79-B025-DFC9C8E5233B}"/>
    <dgm:cxn modelId="{F4FB062A-7653-4141-BF15-F64FA25D622C}" type="presOf" srcId="{FF23D0BA-B637-4AF8-BDB8-45A031DC66E3}" destId="{EAE05433-F6E6-42D4-8AAB-457578E76FFE}" srcOrd="0" destOrd="0" presId="urn:microsoft.com/office/officeart/2008/layout/NameandTitleOrganizationalChart"/>
    <dgm:cxn modelId="{01C67D40-7A5F-49CE-934E-E58528638B6F}" type="presOf" srcId="{993CC400-A6FF-410A-9B36-F8E460B36CA2}" destId="{B2704827-DCA3-4554-9129-128C7134F524}" srcOrd="1" destOrd="0" presId="urn:microsoft.com/office/officeart/2008/layout/NameandTitleOrganizationalChart"/>
    <dgm:cxn modelId="{26622E45-94E5-462A-AB3B-E09902370147}" type="presOf" srcId="{D0CDDB70-B39A-4547-99C1-12CDB7A8046B}" destId="{144A7C9D-9200-4D70-9319-29DCD8611058}" srcOrd="0" destOrd="0" presId="urn:microsoft.com/office/officeart/2008/layout/NameandTitleOrganizationalChart"/>
    <dgm:cxn modelId="{22A9B46A-4917-4955-8EB9-AC8C3127B601}" srcId="{993CC400-A6FF-410A-9B36-F8E460B36CA2}" destId="{3886457E-C1CA-4DD4-A6F9-56E1DC40BB12}" srcOrd="1" destOrd="0" parTransId="{08D8419A-5ED5-45E1-8B8D-B313352A81B5}" sibTransId="{978DFF0C-DCA9-4101-A734-331369B65036}"/>
    <dgm:cxn modelId="{E09FE44A-ED8A-48E5-84B9-1D8AD1D216E5}" type="presOf" srcId="{993CC400-A6FF-410A-9B36-F8E460B36CA2}" destId="{BDE57E60-0604-4FFC-AAD0-0404D27A4802}" srcOrd="0" destOrd="0" presId="urn:microsoft.com/office/officeart/2008/layout/NameandTitleOrganizationalChart"/>
    <dgm:cxn modelId="{54C17071-FD08-41D9-83A1-2F854D969132}" type="presOf" srcId="{D6B6D8FC-512E-4329-BC2D-253B92ABEFCC}" destId="{D1787597-7D4B-4B42-8614-6ECCD684C1B4}" srcOrd="0" destOrd="0" presId="urn:microsoft.com/office/officeart/2008/layout/NameandTitleOrganizationalChart"/>
    <dgm:cxn modelId="{C1174777-170E-4578-9C0F-6F39DCA800AE}" srcId="{993CC400-A6FF-410A-9B36-F8E460B36CA2}" destId="{FC699875-CDBF-4B2A-97C8-84352F68C87E}" srcOrd="0" destOrd="0" parTransId="{FF23D0BA-B637-4AF8-BDB8-45A031DC66E3}" sibTransId="{D0CDDB70-B39A-4547-99C1-12CDB7A8046B}"/>
    <dgm:cxn modelId="{D1FF598F-114E-42AF-AF51-F629640668D3}" type="presOf" srcId="{FC699875-CDBF-4B2A-97C8-84352F68C87E}" destId="{87DF57EC-AC14-434B-AE68-77DE0E4A4C91}" srcOrd="0" destOrd="0" presId="urn:microsoft.com/office/officeart/2008/layout/NameandTitleOrganizationalChart"/>
    <dgm:cxn modelId="{F9DB959D-EC50-4286-9F0D-201D12697DD7}" type="presOf" srcId="{3886457E-C1CA-4DD4-A6F9-56E1DC40BB12}" destId="{7BCD5303-3D8B-4F68-BC77-13234CD1602A}" srcOrd="0" destOrd="0" presId="urn:microsoft.com/office/officeart/2008/layout/NameandTitleOrganizationalChart"/>
    <dgm:cxn modelId="{73C2E5B2-A80A-46A4-85D5-0E25C9C08BF9}" type="presOf" srcId="{08D8419A-5ED5-45E1-8B8D-B313352A81B5}" destId="{EDBDEB64-71E7-446B-91F4-0B0DF1365B6A}" srcOrd="0" destOrd="0" presId="urn:microsoft.com/office/officeart/2008/layout/NameandTitleOrganizationalChart"/>
    <dgm:cxn modelId="{979716BC-F5A5-407A-8C1E-FFEBDE67907E}" type="presOf" srcId="{A86D0C1F-6012-4366-A649-88EAF515698E}" destId="{69739097-3793-4899-8D3A-F6108D0522B4}" srcOrd="1" destOrd="0" presId="urn:microsoft.com/office/officeart/2008/layout/NameandTitleOrganizationalChart"/>
    <dgm:cxn modelId="{C88F7BBE-101B-45C0-A401-FF0CE6F6B722}" type="presOf" srcId="{62E526DB-C1CA-415C-AD94-803A950EA8F1}" destId="{428FD9EE-630D-4D1B-B2FF-02E8ED874F24}" srcOrd="0" destOrd="0" presId="urn:microsoft.com/office/officeart/2008/layout/NameandTitleOrganizationalChart"/>
    <dgm:cxn modelId="{0880E7C2-A404-46C4-AEB0-BD5E32AECF9A}" type="presOf" srcId="{A86D0C1F-6012-4366-A649-88EAF515698E}" destId="{099E1FFC-4EBA-47CA-AC87-D45381C78FE2}" srcOrd="0" destOrd="0" presId="urn:microsoft.com/office/officeart/2008/layout/NameandTitleOrganizationalChart"/>
    <dgm:cxn modelId="{EA584DC7-E3EC-4AC2-9794-9DB3768AB16D}" type="presOf" srcId="{978DFF0C-DCA9-4101-A734-331369B65036}" destId="{889A6FA5-7622-498D-A42D-DD5DA01AAC1F}" srcOrd="0" destOrd="0" presId="urn:microsoft.com/office/officeart/2008/layout/NameandTitleOrganizationalChart"/>
    <dgm:cxn modelId="{D27877E1-863B-4D04-983F-5A8F155C91A6}" type="presOf" srcId="{CF3454E3-D5B1-4498-A16D-05AC4F447608}" destId="{9573163F-8B7A-4144-999C-8C22600D3CA6}" srcOrd="0" destOrd="0" presId="urn:microsoft.com/office/officeart/2008/layout/NameandTitleOrganizationalChart"/>
    <dgm:cxn modelId="{9A438CEC-9FB4-46EE-95C1-D0B5EC8AD314}" type="presOf" srcId="{AA3EC86F-F539-4D79-B025-DFC9C8E5233B}" destId="{B49E0B85-3716-47B9-A04E-3B4688D5C1FC}" srcOrd="0" destOrd="0" presId="urn:microsoft.com/office/officeart/2008/layout/NameandTitleOrganizationalChart"/>
    <dgm:cxn modelId="{9DBAAEF3-0EEA-486E-89EB-54F09832699E}" srcId="{D6B6D8FC-512E-4329-BC2D-253B92ABEFCC}" destId="{993CC400-A6FF-410A-9B36-F8E460B36CA2}" srcOrd="0" destOrd="0" parTransId="{3542AD8F-A008-4316-B302-616E5FB2B170}" sibTransId="{CF3454E3-D5B1-4498-A16D-05AC4F447608}"/>
    <dgm:cxn modelId="{C2930CDD-0C3B-43A9-ACD9-023A5CA52AC0}" type="presParOf" srcId="{D1787597-7D4B-4B42-8614-6ECCD684C1B4}" destId="{8AA43548-B4D7-4C8B-A29B-D1A9498EAB99}" srcOrd="0" destOrd="0" presId="urn:microsoft.com/office/officeart/2008/layout/NameandTitleOrganizationalChart"/>
    <dgm:cxn modelId="{237C8EA9-BD86-470E-B8B3-71241034F244}" type="presParOf" srcId="{8AA43548-B4D7-4C8B-A29B-D1A9498EAB99}" destId="{5B8D2D9D-340B-4D36-AE49-A09AF87D2BB9}" srcOrd="0" destOrd="0" presId="urn:microsoft.com/office/officeart/2008/layout/NameandTitleOrganizationalChart"/>
    <dgm:cxn modelId="{10D8256F-2054-4751-8BFA-07CCDA135F45}" type="presParOf" srcId="{5B8D2D9D-340B-4D36-AE49-A09AF87D2BB9}" destId="{BDE57E60-0604-4FFC-AAD0-0404D27A4802}" srcOrd="0" destOrd="0" presId="urn:microsoft.com/office/officeart/2008/layout/NameandTitleOrganizationalChart"/>
    <dgm:cxn modelId="{BA0F46C1-BD87-4D2A-B261-27B836283AC2}" type="presParOf" srcId="{5B8D2D9D-340B-4D36-AE49-A09AF87D2BB9}" destId="{9573163F-8B7A-4144-999C-8C22600D3CA6}" srcOrd="1" destOrd="0" presId="urn:microsoft.com/office/officeart/2008/layout/NameandTitleOrganizationalChart"/>
    <dgm:cxn modelId="{2CBA6AC3-9A52-48D2-AD63-B0B16A384F28}" type="presParOf" srcId="{5B8D2D9D-340B-4D36-AE49-A09AF87D2BB9}" destId="{B2704827-DCA3-4554-9129-128C7134F524}" srcOrd="2" destOrd="0" presId="urn:microsoft.com/office/officeart/2008/layout/NameandTitleOrganizationalChart"/>
    <dgm:cxn modelId="{A295AA12-BBCD-4D88-8E6D-A0C3F26FCCB2}" type="presParOf" srcId="{8AA43548-B4D7-4C8B-A29B-D1A9498EAB99}" destId="{4FDC00E4-5856-4472-8303-AFD67B9286F6}" srcOrd="1" destOrd="0" presId="urn:microsoft.com/office/officeart/2008/layout/NameandTitleOrganizationalChart"/>
    <dgm:cxn modelId="{E7282280-1DF7-41CA-8FC9-01A973BE6DA9}" type="presParOf" srcId="{4FDC00E4-5856-4472-8303-AFD67B9286F6}" destId="{EDBDEB64-71E7-446B-91F4-0B0DF1365B6A}" srcOrd="0" destOrd="0" presId="urn:microsoft.com/office/officeart/2008/layout/NameandTitleOrganizationalChart"/>
    <dgm:cxn modelId="{46FA7DF2-2377-440E-AE57-7C614CB9D3EB}" type="presParOf" srcId="{4FDC00E4-5856-4472-8303-AFD67B9286F6}" destId="{F70DD27B-1DD8-41AF-B5C2-5271DD05E01F}" srcOrd="1" destOrd="0" presId="urn:microsoft.com/office/officeart/2008/layout/NameandTitleOrganizationalChart"/>
    <dgm:cxn modelId="{861F257F-FE68-4CB1-8EA9-FF0B58482754}" type="presParOf" srcId="{F70DD27B-1DD8-41AF-B5C2-5271DD05E01F}" destId="{63AF10B8-A986-4A21-937D-C4788C868C5D}" srcOrd="0" destOrd="0" presId="urn:microsoft.com/office/officeart/2008/layout/NameandTitleOrganizationalChart"/>
    <dgm:cxn modelId="{918437BC-4EE5-4FC3-9978-1C31695CD2F4}" type="presParOf" srcId="{63AF10B8-A986-4A21-937D-C4788C868C5D}" destId="{7BCD5303-3D8B-4F68-BC77-13234CD1602A}" srcOrd="0" destOrd="0" presId="urn:microsoft.com/office/officeart/2008/layout/NameandTitleOrganizationalChart"/>
    <dgm:cxn modelId="{2DED02AE-835E-4605-A093-DC3D1D6B97F4}" type="presParOf" srcId="{63AF10B8-A986-4A21-937D-C4788C868C5D}" destId="{889A6FA5-7622-498D-A42D-DD5DA01AAC1F}" srcOrd="1" destOrd="0" presId="urn:microsoft.com/office/officeart/2008/layout/NameandTitleOrganizationalChart"/>
    <dgm:cxn modelId="{16CA6898-F988-463C-B45B-2AD0583ED7FD}" type="presParOf" srcId="{63AF10B8-A986-4A21-937D-C4788C868C5D}" destId="{25FBDAF4-0819-4F89-9D5E-B184594EE03E}" srcOrd="2" destOrd="0" presId="urn:microsoft.com/office/officeart/2008/layout/NameandTitleOrganizationalChart"/>
    <dgm:cxn modelId="{75BF3ACF-7D1E-41D6-8E6C-51E688C9CBD6}" type="presParOf" srcId="{F70DD27B-1DD8-41AF-B5C2-5271DD05E01F}" destId="{10CFB14A-80CA-4B42-9246-2BA666753127}" srcOrd="1" destOrd="0" presId="urn:microsoft.com/office/officeart/2008/layout/NameandTitleOrganizationalChart"/>
    <dgm:cxn modelId="{29D0B50A-4A78-4B70-A8FC-AC9413F502A8}" type="presParOf" srcId="{F70DD27B-1DD8-41AF-B5C2-5271DD05E01F}" destId="{7CA9D9A1-A207-4943-AC09-0645B18A6B0B}" srcOrd="2" destOrd="0" presId="urn:microsoft.com/office/officeart/2008/layout/NameandTitleOrganizationalChart"/>
    <dgm:cxn modelId="{70440CA6-C012-4692-9AE9-F44053A10F45}" type="presParOf" srcId="{4FDC00E4-5856-4472-8303-AFD67B9286F6}" destId="{428FD9EE-630D-4D1B-B2FF-02E8ED874F24}" srcOrd="2" destOrd="0" presId="urn:microsoft.com/office/officeart/2008/layout/NameandTitleOrganizationalChart"/>
    <dgm:cxn modelId="{7FF16C2A-77AC-458A-B54B-C843E25C9D63}" type="presParOf" srcId="{4FDC00E4-5856-4472-8303-AFD67B9286F6}" destId="{37F37F8E-47DE-4B03-87B0-B6EBDA1BE2EC}" srcOrd="3" destOrd="0" presId="urn:microsoft.com/office/officeart/2008/layout/NameandTitleOrganizationalChart"/>
    <dgm:cxn modelId="{6E92BC00-D85F-44BC-95B3-A1F2D1784898}" type="presParOf" srcId="{37F37F8E-47DE-4B03-87B0-B6EBDA1BE2EC}" destId="{9BD836EA-FB5A-43D6-8D68-D12E87B427AD}" srcOrd="0" destOrd="0" presId="urn:microsoft.com/office/officeart/2008/layout/NameandTitleOrganizationalChart"/>
    <dgm:cxn modelId="{3AB01EBA-4FC2-4D8E-8382-96D99F908AF3}" type="presParOf" srcId="{9BD836EA-FB5A-43D6-8D68-D12E87B427AD}" destId="{099E1FFC-4EBA-47CA-AC87-D45381C78FE2}" srcOrd="0" destOrd="0" presId="urn:microsoft.com/office/officeart/2008/layout/NameandTitleOrganizationalChart"/>
    <dgm:cxn modelId="{2B82A203-36B9-4E51-80B3-B20E401D5199}" type="presParOf" srcId="{9BD836EA-FB5A-43D6-8D68-D12E87B427AD}" destId="{B49E0B85-3716-47B9-A04E-3B4688D5C1FC}" srcOrd="1" destOrd="0" presId="urn:microsoft.com/office/officeart/2008/layout/NameandTitleOrganizationalChart"/>
    <dgm:cxn modelId="{74601541-F715-427D-A23F-E6444AB0E55D}" type="presParOf" srcId="{9BD836EA-FB5A-43D6-8D68-D12E87B427AD}" destId="{69739097-3793-4899-8D3A-F6108D0522B4}" srcOrd="2" destOrd="0" presId="urn:microsoft.com/office/officeart/2008/layout/NameandTitleOrganizationalChart"/>
    <dgm:cxn modelId="{0A80FDB1-DF46-4165-AE80-4961B2BB5ECE}" type="presParOf" srcId="{37F37F8E-47DE-4B03-87B0-B6EBDA1BE2EC}" destId="{8D896FD7-B513-4B72-B7F5-7413984F8D95}" srcOrd="1" destOrd="0" presId="urn:microsoft.com/office/officeart/2008/layout/NameandTitleOrganizationalChart"/>
    <dgm:cxn modelId="{B43E6C6B-871C-4826-800D-87CCD7A356B1}" type="presParOf" srcId="{37F37F8E-47DE-4B03-87B0-B6EBDA1BE2EC}" destId="{FB18F4DD-1BB4-4186-B5E6-6469A90073A4}" srcOrd="2" destOrd="0" presId="urn:microsoft.com/office/officeart/2008/layout/NameandTitleOrganizationalChart"/>
    <dgm:cxn modelId="{C165C843-0035-4722-A4FC-556EDF192519}" type="presParOf" srcId="{8AA43548-B4D7-4C8B-A29B-D1A9498EAB99}" destId="{09EC83C7-FC10-4D3C-8BAB-99A89350A36F}" srcOrd="2" destOrd="0" presId="urn:microsoft.com/office/officeart/2008/layout/NameandTitleOrganizationalChart"/>
    <dgm:cxn modelId="{CEDE8914-3720-4656-B20F-0B6D766BD68C}" type="presParOf" srcId="{09EC83C7-FC10-4D3C-8BAB-99A89350A36F}" destId="{EAE05433-F6E6-42D4-8AAB-457578E76FFE}" srcOrd="0" destOrd="0" presId="urn:microsoft.com/office/officeart/2008/layout/NameandTitleOrganizationalChart"/>
    <dgm:cxn modelId="{6908D724-E356-4C39-87A4-C7BD371A646B}" type="presParOf" srcId="{09EC83C7-FC10-4D3C-8BAB-99A89350A36F}" destId="{2F142FDF-839D-43CA-88A5-821FA3D90449}" srcOrd="1" destOrd="0" presId="urn:microsoft.com/office/officeart/2008/layout/NameandTitleOrganizationalChart"/>
    <dgm:cxn modelId="{E6019A35-18E3-4EB9-9B1F-F4A17F30DD4F}" type="presParOf" srcId="{2F142FDF-839D-43CA-88A5-821FA3D90449}" destId="{C251BA4B-ACD1-4E35-90BB-C6B2252A9983}" srcOrd="0" destOrd="0" presId="urn:microsoft.com/office/officeart/2008/layout/NameandTitleOrganizationalChart"/>
    <dgm:cxn modelId="{57421F38-464E-4B6F-88DD-1492704F7571}" type="presParOf" srcId="{C251BA4B-ACD1-4E35-90BB-C6B2252A9983}" destId="{87DF57EC-AC14-434B-AE68-77DE0E4A4C91}" srcOrd="0" destOrd="0" presId="urn:microsoft.com/office/officeart/2008/layout/NameandTitleOrganizationalChart"/>
    <dgm:cxn modelId="{F9FD528B-57F8-4137-A42F-BA8CAB84FAEE}" type="presParOf" srcId="{C251BA4B-ACD1-4E35-90BB-C6B2252A9983}" destId="{144A7C9D-9200-4D70-9319-29DCD8611058}" srcOrd="1" destOrd="0" presId="urn:microsoft.com/office/officeart/2008/layout/NameandTitleOrganizationalChart"/>
    <dgm:cxn modelId="{28CC380D-C050-439A-816B-46D18EB57A92}" type="presParOf" srcId="{C251BA4B-ACD1-4E35-90BB-C6B2252A9983}" destId="{239CECAE-8AE8-437D-8485-FC221A901936}" srcOrd="2" destOrd="0" presId="urn:microsoft.com/office/officeart/2008/layout/NameandTitleOrganizationalChart"/>
    <dgm:cxn modelId="{7DE09FE1-A83E-4A5E-8B58-F7F4367CBCE3}" type="presParOf" srcId="{2F142FDF-839D-43CA-88A5-821FA3D90449}" destId="{B50A448A-402D-4C7D-A786-37D81D6D4C97}" srcOrd="1" destOrd="0" presId="urn:microsoft.com/office/officeart/2008/layout/NameandTitleOrganizationalChart"/>
    <dgm:cxn modelId="{9D29B010-2EE9-4444-82D3-F5A165FB0AD1}" type="presParOf" srcId="{2F142FDF-839D-43CA-88A5-821FA3D90449}" destId="{2FC0E680-1802-4F0A-8A38-7FBF97D3701E}"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EE0BB-8A6D-4D48-A8C5-B057B14472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974AC6D-362E-47E8-957D-A67EC18F9F73}">
      <dgm:prSet phldrT="[Text]"/>
      <dgm:spPr>
        <a:solidFill>
          <a:schemeClr val="bg2"/>
        </a:solidFill>
      </dgm:spPr>
      <dgm:t>
        <a:bodyPr/>
        <a:lstStyle/>
        <a:p>
          <a:r>
            <a:rPr lang="en-US" dirty="0"/>
            <a:t>Emphasis given to proper naming conventions.</a:t>
          </a:r>
          <a:endParaRPr lang="en-IN" dirty="0"/>
        </a:p>
      </dgm:t>
    </dgm:pt>
    <dgm:pt modelId="{C3820878-FAA8-46C2-8CCB-F2954B0C880C}" type="parTrans" cxnId="{36A5E1C4-ADDD-4D32-BF48-0BC11A06FC35}">
      <dgm:prSet/>
      <dgm:spPr/>
      <dgm:t>
        <a:bodyPr/>
        <a:lstStyle/>
        <a:p>
          <a:endParaRPr lang="en-IN"/>
        </a:p>
      </dgm:t>
    </dgm:pt>
    <dgm:pt modelId="{D93410B3-6185-4DF4-82D4-5AC130141A15}" type="sibTrans" cxnId="{36A5E1C4-ADDD-4D32-BF48-0BC11A06FC35}">
      <dgm:prSet/>
      <dgm:spPr/>
      <dgm:t>
        <a:bodyPr/>
        <a:lstStyle/>
        <a:p>
          <a:endParaRPr lang="en-IN"/>
        </a:p>
      </dgm:t>
    </dgm:pt>
    <dgm:pt modelId="{D0AFF68B-3BF8-491A-84C6-8EF7CA7BF554}">
      <dgm:prSet phldrT="[Text]"/>
      <dgm:spPr>
        <a:solidFill>
          <a:schemeClr val="bg2"/>
        </a:solidFill>
      </dgm:spPr>
      <dgm:t>
        <a:bodyPr/>
        <a:lstStyle/>
        <a:p>
          <a:r>
            <a:rPr lang="en-IN" dirty="0"/>
            <a:t>Easy to debug and maintain.</a:t>
          </a:r>
        </a:p>
      </dgm:t>
    </dgm:pt>
    <dgm:pt modelId="{BBFC1D06-8676-4904-9289-40807A6C717C}" type="parTrans" cxnId="{AF23049D-735D-41A5-8403-60F508ABC9E7}">
      <dgm:prSet/>
      <dgm:spPr/>
      <dgm:t>
        <a:bodyPr/>
        <a:lstStyle/>
        <a:p>
          <a:endParaRPr lang="en-IN"/>
        </a:p>
      </dgm:t>
    </dgm:pt>
    <dgm:pt modelId="{B4A907C0-302C-44D3-BA89-760F2A4DA44B}" type="sibTrans" cxnId="{AF23049D-735D-41A5-8403-60F508ABC9E7}">
      <dgm:prSet/>
      <dgm:spPr/>
      <dgm:t>
        <a:bodyPr/>
        <a:lstStyle/>
        <a:p>
          <a:endParaRPr lang="en-IN"/>
        </a:p>
      </dgm:t>
    </dgm:pt>
    <dgm:pt modelId="{575B7DE1-6FE5-49EE-B9AF-44B4A8D8F4C9}">
      <dgm:prSet phldrT="[Text]"/>
      <dgm:spPr>
        <a:solidFill>
          <a:schemeClr val="bg2"/>
        </a:solidFill>
      </dgm:spPr>
      <dgm:t>
        <a:bodyPr/>
        <a:lstStyle/>
        <a:p>
          <a:r>
            <a:rPr lang="en-IN" dirty="0"/>
            <a:t>Doxygen used for documentation</a:t>
          </a:r>
        </a:p>
      </dgm:t>
    </dgm:pt>
    <dgm:pt modelId="{EB8282E8-A60D-4016-A64A-8C4E4DFDDFFC}" type="parTrans" cxnId="{A327D417-8158-428B-BD6B-880EC1F65D85}">
      <dgm:prSet/>
      <dgm:spPr/>
      <dgm:t>
        <a:bodyPr/>
        <a:lstStyle/>
        <a:p>
          <a:endParaRPr lang="en-IN"/>
        </a:p>
      </dgm:t>
    </dgm:pt>
    <dgm:pt modelId="{D6BF9935-4B8B-4223-9D74-21CEC4310822}" type="sibTrans" cxnId="{A327D417-8158-428B-BD6B-880EC1F65D85}">
      <dgm:prSet/>
      <dgm:spPr/>
      <dgm:t>
        <a:bodyPr/>
        <a:lstStyle/>
        <a:p>
          <a:endParaRPr lang="en-IN"/>
        </a:p>
      </dgm:t>
    </dgm:pt>
    <dgm:pt modelId="{E3B3362B-2EC8-4689-8184-A98FCDC4B0AB}">
      <dgm:prSet phldrT="[Text]"/>
      <dgm:spPr>
        <a:solidFill>
          <a:schemeClr val="bg2"/>
        </a:solidFill>
      </dgm:spPr>
      <dgm:t>
        <a:bodyPr/>
        <a:lstStyle/>
        <a:p>
          <a:r>
            <a:rPr lang="en-IN" dirty="0"/>
            <a:t>A well - structured code and folder structure</a:t>
          </a:r>
        </a:p>
      </dgm:t>
    </dgm:pt>
    <dgm:pt modelId="{B696E8E0-6D8C-493A-BE22-E3789F159F60}" type="parTrans" cxnId="{3E511696-A23D-4AEB-8712-CCA5F35B04FE}">
      <dgm:prSet/>
      <dgm:spPr/>
      <dgm:t>
        <a:bodyPr/>
        <a:lstStyle/>
        <a:p>
          <a:endParaRPr lang="en-IN"/>
        </a:p>
      </dgm:t>
    </dgm:pt>
    <dgm:pt modelId="{925C186F-3520-481A-92E8-512399AA1B48}" type="sibTrans" cxnId="{3E511696-A23D-4AEB-8712-CCA5F35B04FE}">
      <dgm:prSet/>
      <dgm:spPr/>
      <dgm:t>
        <a:bodyPr/>
        <a:lstStyle/>
        <a:p>
          <a:endParaRPr lang="en-IN"/>
        </a:p>
      </dgm:t>
    </dgm:pt>
    <dgm:pt modelId="{C932DFF8-88BB-4F83-9EA0-9538AA159A0A}">
      <dgm:prSet phldrT="[Text]"/>
      <dgm:spPr>
        <a:solidFill>
          <a:schemeClr val="bg2"/>
        </a:solidFill>
      </dgm:spPr>
      <dgm:t>
        <a:bodyPr/>
        <a:lstStyle/>
        <a:p>
          <a:r>
            <a:rPr lang="en-IN" dirty="0"/>
            <a:t>CMake for building and automated testing</a:t>
          </a:r>
        </a:p>
      </dgm:t>
    </dgm:pt>
    <dgm:pt modelId="{A2237A52-BF46-4ABF-A62A-4C11FD6739E2}" type="parTrans" cxnId="{C57493D8-AB08-4DD8-93BE-FDD470C6DA62}">
      <dgm:prSet/>
      <dgm:spPr/>
      <dgm:t>
        <a:bodyPr/>
        <a:lstStyle/>
        <a:p>
          <a:endParaRPr lang="en-IN"/>
        </a:p>
      </dgm:t>
    </dgm:pt>
    <dgm:pt modelId="{1C451281-4B18-4597-B1AA-F7119E06D99E}" type="sibTrans" cxnId="{C57493D8-AB08-4DD8-93BE-FDD470C6DA62}">
      <dgm:prSet/>
      <dgm:spPr/>
      <dgm:t>
        <a:bodyPr/>
        <a:lstStyle/>
        <a:p>
          <a:endParaRPr lang="en-IN"/>
        </a:p>
      </dgm:t>
    </dgm:pt>
    <dgm:pt modelId="{CA7EB2C3-E5BC-4A74-BBB0-7BF1911B12B5}">
      <dgm:prSet/>
      <dgm:spPr>
        <a:solidFill>
          <a:schemeClr val="bg2"/>
        </a:solidFill>
      </dgm:spPr>
      <dgm:t>
        <a:bodyPr/>
        <a:lstStyle/>
        <a:p>
          <a:r>
            <a:rPr lang="en-US" dirty="0"/>
            <a:t>Code for the end user.</a:t>
          </a:r>
          <a:endParaRPr lang="en-IN" dirty="0"/>
        </a:p>
      </dgm:t>
    </dgm:pt>
    <dgm:pt modelId="{955B3D5D-88A1-470B-8DEF-42E202B8F394}" type="parTrans" cxnId="{2EC9E0AB-2B5B-43D2-AC06-DF4F83F446B6}">
      <dgm:prSet/>
      <dgm:spPr/>
      <dgm:t>
        <a:bodyPr/>
        <a:lstStyle/>
        <a:p>
          <a:endParaRPr lang="en-IN"/>
        </a:p>
      </dgm:t>
    </dgm:pt>
    <dgm:pt modelId="{7D72F4FD-E500-479D-A4B3-8BACD5AC019A}" type="sibTrans" cxnId="{2EC9E0AB-2B5B-43D2-AC06-DF4F83F446B6}">
      <dgm:prSet/>
      <dgm:spPr/>
      <dgm:t>
        <a:bodyPr/>
        <a:lstStyle/>
        <a:p>
          <a:endParaRPr lang="en-IN"/>
        </a:p>
      </dgm:t>
    </dgm:pt>
    <dgm:pt modelId="{34384708-4CCF-467F-A34D-5C7E1F50B208}" type="pres">
      <dgm:prSet presAssocID="{06FEE0BB-8A6D-4D48-A8C5-B057B14472C7}" presName="diagram" presStyleCnt="0">
        <dgm:presLayoutVars>
          <dgm:dir/>
          <dgm:resizeHandles val="exact"/>
        </dgm:presLayoutVars>
      </dgm:prSet>
      <dgm:spPr/>
    </dgm:pt>
    <dgm:pt modelId="{FA9085AC-8DEC-43AF-9345-F0788586E793}" type="pres">
      <dgm:prSet presAssocID="{7974AC6D-362E-47E8-957D-A67EC18F9F73}" presName="node" presStyleLbl="node1" presStyleIdx="0" presStyleCnt="6" custLinFactNeighborX="-45475">
        <dgm:presLayoutVars>
          <dgm:bulletEnabled val="1"/>
        </dgm:presLayoutVars>
      </dgm:prSet>
      <dgm:spPr/>
    </dgm:pt>
    <dgm:pt modelId="{B9A741E7-E25D-4201-8456-3A61D3F9B626}" type="pres">
      <dgm:prSet presAssocID="{D93410B3-6185-4DF4-82D4-5AC130141A15}" presName="sibTrans" presStyleCnt="0"/>
      <dgm:spPr/>
    </dgm:pt>
    <dgm:pt modelId="{46C121A6-AA8E-4098-8E26-6430C99B7EFB}" type="pres">
      <dgm:prSet presAssocID="{CA7EB2C3-E5BC-4A74-BBB0-7BF1911B12B5}" presName="node" presStyleLbl="node1" presStyleIdx="1" presStyleCnt="6" custLinFactNeighborX="45475">
        <dgm:presLayoutVars>
          <dgm:bulletEnabled val="1"/>
        </dgm:presLayoutVars>
      </dgm:prSet>
      <dgm:spPr/>
    </dgm:pt>
    <dgm:pt modelId="{71EBEA58-9F21-4226-992F-9BF74E2BD13B}" type="pres">
      <dgm:prSet presAssocID="{7D72F4FD-E500-479D-A4B3-8BACD5AC019A}" presName="sibTrans" presStyleCnt="0"/>
      <dgm:spPr/>
    </dgm:pt>
    <dgm:pt modelId="{127584C5-3016-4EC2-A0F4-95F07B9388B6}" type="pres">
      <dgm:prSet presAssocID="{D0AFF68B-3BF8-491A-84C6-8EF7CA7BF554}" presName="node" presStyleLbl="node1" presStyleIdx="2" presStyleCnt="6" custLinFactNeighborX="-54776">
        <dgm:presLayoutVars>
          <dgm:bulletEnabled val="1"/>
        </dgm:presLayoutVars>
      </dgm:prSet>
      <dgm:spPr/>
    </dgm:pt>
    <dgm:pt modelId="{21C3275A-5B77-491E-81FE-5BD8E6386EB9}" type="pres">
      <dgm:prSet presAssocID="{B4A907C0-302C-44D3-BA89-760F2A4DA44B}" presName="sibTrans" presStyleCnt="0"/>
      <dgm:spPr/>
    </dgm:pt>
    <dgm:pt modelId="{5630B8B8-A7DA-4D67-97AE-67493DBF0290}" type="pres">
      <dgm:prSet presAssocID="{575B7DE1-6FE5-49EE-B9AF-44B4A8D8F4C9}" presName="node" presStyleLbl="node1" presStyleIdx="3" presStyleCnt="6" custLinFactNeighborX="76096">
        <dgm:presLayoutVars>
          <dgm:bulletEnabled val="1"/>
        </dgm:presLayoutVars>
      </dgm:prSet>
      <dgm:spPr/>
    </dgm:pt>
    <dgm:pt modelId="{65249C74-AD31-4028-AB5D-A7E5770EAA36}" type="pres">
      <dgm:prSet presAssocID="{D6BF9935-4B8B-4223-9D74-21CEC4310822}" presName="sibTrans" presStyleCnt="0"/>
      <dgm:spPr/>
    </dgm:pt>
    <dgm:pt modelId="{1503A70B-D166-404C-A6D1-B8F2383B2772}" type="pres">
      <dgm:prSet presAssocID="{E3B3362B-2EC8-4689-8184-A98FCDC4B0AB}" presName="node" presStyleLbl="node1" presStyleIdx="4" presStyleCnt="6" custLinFactNeighborX="-44279" custLinFactNeighborY="-547">
        <dgm:presLayoutVars>
          <dgm:bulletEnabled val="1"/>
        </dgm:presLayoutVars>
      </dgm:prSet>
      <dgm:spPr/>
    </dgm:pt>
    <dgm:pt modelId="{D2D5E68C-5AEF-4735-A549-D0BE7EA840BB}" type="pres">
      <dgm:prSet presAssocID="{925C186F-3520-481A-92E8-512399AA1B48}" presName="sibTrans" presStyleCnt="0"/>
      <dgm:spPr/>
    </dgm:pt>
    <dgm:pt modelId="{08E8AE54-D2FE-4494-85C1-D7E12522EF30}" type="pres">
      <dgm:prSet presAssocID="{C932DFF8-88BB-4F83-9EA0-9538AA159A0A}" presName="node" presStyleLbl="node1" presStyleIdx="5" presStyleCnt="6" custLinFactNeighborX="44162" custLinFactNeighborY="-1640">
        <dgm:presLayoutVars>
          <dgm:bulletEnabled val="1"/>
        </dgm:presLayoutVars>
      </dgm:prSet>
      <dgm:spPr/>
    </dgm:pt>
  </dgm:ptLst>
  <dgm:cxnLst>
    <dgm:cxn modelId="{811D3105-7F47-43D7-BA67-39D9962E0B9E}" type="presOf" srcId="{C932DFF8-88BB-4F83-9EA0-9538AA159A0A}" destId="{08E8AE54-D2FE-4494-85C1-D7E12522EF30}" srcOrd="0" destOrd="0" presId="urn:microsoft.com/office/officeart/2005/8/layout/default"/>
    <dgm:cxn modelId="{A327D417-8158-428B-BD6B-880EC1F65D85}" srcId="{06FEE0BB-8A6D-4D48-A8C5-B057B14472C7}" destId="{575B7DE1-6FE5-49EE-B9AF-44B4A8D8F4C9}" srcOrd="3" destOrd="0" parTransId="{EB8282E8-A60D-4016-A64A-8C4E4DFDDFFC}" sibTransId="{D6BF9935-4B8B-4223-9D74-21CEC4310822}"/>
    <dgm:cxn modelId="{89521C82-667C-4344-9259-A42E3BED6635}" type="presOf" srcId="{7974AC6D-362E-47E8-957D-A67EC18F9F73}" destId="{FA9085AC-8DEC-43AF-9345-F0788586E793}" srcOrd="0" destOrd="0" presId="urn:microsoft.com/office/officeart/2005/8/layout/default"/>
    <dgm:cxn modelId="{007D398A-0862-4DBC-B3FF-1CAFB9A99CFB}" type="presOf" srcId="{CA7EB2C3-E5BC-4A74-BBB0-7BF1911B12B5}" destId="{46C121A6-AA8E-4098-8E26-6430C99B7EFB}" srcOrd="0" destOrd="0" presId="urn:microsoft.com/office/officeart/2005/8/layout/default"/>
    <dgm:cxn modelId="{3E511696-A23D-4AEB-8712-CCA5F35B04FE}" srcId="{06FEE0BB-8A6D-4D48-A8C5-B057B14472C7}" destId="{E3B3362B-2EC8-4689-8184-A98FCDC4B0AB}" srcOrd="4" destOrd="0" parTransId="{B696E8E0-6D8C-493A-BE22-E3789F159F60}" sibTransId="{925C186F-3520-481A-92E8-512399AA1B48}"/>
    <dgm:cxn modelId="{4E0A7B96-FF2D-40A6-8714-63BA37663701}" type="presOf" srcId="{06FEE0BB-8A6D-4D48-A8C5-B057B14472C7}" destId="{34384708-4CCF-467F-A34D-5C7E1F50B208}" srcOrd="0" destOrd="0" presId="urn:microsoft.com/office/officeart/2005/8/layout/default"/>
    <dgm:cxn modelId="{AF23049D-735D-41A5-8403-60F508ABC9E7}" srcId="{06FEE0BB-8A6D-4D48-A8C5-B057B14472C7}" destId="{D0AFF68B-3BF8-491A-84C6-8EF7CA7BF554}" srcOrd="2" destOrd="0" parTransId="{BBFC1D06-8676-4904-9289-40807A6C717C}" sibTransId="{B4A907C0-302C-44D3-BA89-760F2A4DA44B}"/>
    <dgm:cxn modelId="{2EC9E0AB-2B5B-43D2-AC06-DF4F83F446B6}" srcId="{06FEE0BB-8A6D-4D48-A8C5-B057B14472C7}" destId="{CA7EB2C3-E5BC-4A74-BBB0-7BF1911B12B5}" srcOrd="1" destOrd="0" parTransId="{955B3D5D-88A1-470B-8DEF-42E202B8F394}" sibTransId="{7D72F4FD-E500-479D-A4B3-8BACD5AC019A}"/>
    <dgm:cxn modelId="{08FF2EAE-275F-43A2-927F-81DE468C8BE4}" type="presOf" srcId="{E3B3362B-2EC8-4689-8184-A98FCDC4B0AB}" destId="{1503A70B-D166-404C-A6D1-B8F2383B2772}" srcOrd="0" destOrd="0" presId="urn:microsoft.com/office/officeart/2005/8/layout/default"/>
    <dgm:cxn modelId="{B5BA20BA-7C6F-41B3-85EA-D6B29D1DB338}" type="presOf" srcId="{D0AFF68B-3BF8-491A-84C6-8EF7CA7BF554}" destId="{127584C5-3016-4EC2-A0F4-95F07B9388B6}" srcOrd="0" destOrd="0" presId="urn:microsoft.com/office/officeart/2005/8/layout/default"/>
    <dgm:cxn modelId="{36A5E1C4-ADDD-4D32-BF48-0BC11A06FC35}" srcId="{06FEE0BB-8A6D-4D48-A8C5-B057B14472C7}" destId="{7974AC6D-362E-47E8-957D-A67EC18F9F73}" srcOrd="0" destOrd="0" parTransId="{C3820878-FAA8-46C2-8CCB-F2954B0C880C}" sibTransId="{D93410B3-6185-4DF4-82D4-5AC130141A15}"/>
    <dgm:cxn modelId="{BE7C83D4-9CBE-4756-BE92-91F955050A0B}" type="presOf" srcId="{575B7DE1-6FE5-49EE-B9AF-44B4A8D8F4C9}" destId="{5630B8B8-A7DA-4D67-97AE-67493DBF0290}" srcOrd="0" destOrd="0" presId="urn:microsoft.com/office/officeart/2005/8/layout/default"/>
    <dgm:cxn modelId="{C57493D8-AB08-4DD8-93BE-FDD470C6DA62}" srcId="{06FEE0BB-8A6D-4D48-A8C5-B057B14472C7}" destId="{C932DFF8-88BB-4F83-9EA0-9538AA159A0A}" srcOrd="5" destOrd="0" parTransId="{A2237A52-BF46-4ABF-A62A-4C11FD6739E2}" sibTransId="{1C451281-4B18-4597-B1AA-F7119E06D99E}"/>
    <dgm:cxn modelId="{128E5CC6-2B5C-4198-AC73-50B3C48F8BD1}" type="presParOf" srcId="{34384708-4CCF-467F-A34D-5C7E1F50B208}" destId="{FA9085AC-8DEC-43AF-9345-F0788586E793}" srcOrd="0" destOrd="0" presId="urn:microsoft.com/office/officeart/2005/8/layout/default"/>
    <dgm:cxn modelId="{E52B3A5A-F233-450B-8CC0-1CF4E86985F2}" type="presParOf" srcId="{34384708-4CCF-467F-A34D-5C7E1F50B208}" destId="{B9A741E7-E25D-4201-8456-3A61D3F9B626}" srcOrd="1" destOrd="0" presId="urn:microsoft.com/office/officeart/2005/8/layout/default"/>
    <dgm:cxn modelId="{0DEB73CA-38D9-4656-97DA-A999E6E88E95}" type="presParOf" srcId="{34384708-4CCF-467F-A34D-5C7E1F50B208}" destId="{46C121A6-AA8E-4098-8E26-6430C99B7EFB}" srcOrd="2" destOrd="0" presId="urn:microsoft.com/office/officeart/2005/8/layout/default"/>
    <dgm:cxn modelId="{19DE613B-0B7C-465C-A6B8-DB655B7FF77D}" type="presParOf" srcId="{34384708-4CCF-467F-A34D-5C7E1F50B208}" destId="{71EBEA58-9F21-4226-992F-9BF74E2BD13B}" srcOrd="3" destOrd="0" presId="urn:microsoft.com/office/officeart/2005/8/layout/default"/>
    <dgm:cxn modelId="{5F512D03-1FEE-422E-9B7B-79E44D883FBB}" type="presParOf" srcId="{34384708-4CCF-467F-A34D-5C7E1F50B208}" destId="{127584C5-3016-4EC2-A0F4-95F07B9388B6}" srcOrd="4" destOrd="0" presId="urn:microsoft.com/office/officeart/2005/8/layout/default"/>
    <dgm:cxn modelId="{FEE07360-FD6F-43D7-BE1B-16E983E1DF76}" type="presParOf" srcId="{34384708-4CCF-467F-A34D-5C7E1F50B208}" destId="{21C3275A-5B77-491E-81FE-5BD8E6386EB9}" srcOrd="5" destOrd="0" presId="urn:microsoft.com/office/officeart/2005/8/layout/default"/>
    <dgm:cxn modelId="{4255EAC1-CB4E-4745-B985-104C4D5E712B}" type="presParOf" srcId="{34384708-4CCF-467F-A34D-5C7E1F50B208}" destId="{5630B8B8-A7DA-4D67-97AE-67493DBF0290}" srcOrd="6" destOrd="0" presId="urn:microsoft.com/office/officeart/2005/8/layout/default"/>
    <dgm:cxn modelId="{857BCFDF-F254-46BD-859E-E13F2B0B16FF}" type="presParOf" srcId="{34384708-4CCF-467F-A34D-5C7E1F50B208}" destId="{65249C74-AD31-4028-AB5D-A7E5770EAA36}" srcOrd="7" destOrd="0" presId="urn:microsoft.com/office/officeart/2005/8/layout/default"/>
    <dgm:cxn modelId="{32F2E3B6-EC4C-4BBC-A171-336FD286491C}" type="presParOf" srcId="{34384708-4CCF-467F-A34D-5C7E1F50B208}" destId="{1503A70B-D166-404C-A6D1-B8F2383B2772}" srcOrd="8" destOrd="0" presId="urn:microsoft.com/office/officeart/2005/8/layout/default"/>
    <dgm:cxn modelId="{60950B8F-3541-4CFF-8071-0A0C6E789F3C}" type="presParOf" srcId="{34384708-4CCF-467F-A34D-5C7E1F50B208}" destId="{D2D5E68C-5AEF-4735-A549-D0BE7EA840BB}" srcOrd="9" destOrd="0" presId="urn:microsoft.com/office/officeart/2005/8/layout/default"/>
    <dgm:cxn modelId="{6C49B6C6-638F-4AC2-989F-C5A539186BE4}" type="presParOf" srcId="{34384708-4CCF-467F-A34D-5C7E1F50B208}" destId="{08E8AE54-D2FE-4494-85C1-D7E12522EF3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293BAA-D911-4C63-92C4-E1EB25E78550}" type="doc">
      <dgm:prSet loTypeId="urn:microsoft.com/office/officeart/2005/8/layout/gear1" loCatId="relationship" qsTypeId="urn:microsoft.com/office/officeart/2005/8/quickstyle/simple1" qsCatId="simple" csTypeId="urn:microsoft.com/office/officeart/2005/8/colors/accent1_2" csCatId="accent1" phldr="1"/>
      <dgm:spPr/>
    </dgm:pt>
    <dgm:pt modelId="{58627C6A-5334-4205-89AF-1B190D38094F}">
      <dgm:prSet phldrT="[Text]" custT="1"/>
      <dgm:spPr>
        <a:solidFill>
          <a:schemeClr val="bg2"/>
        </a:solidFill>
      </dgm:spPr>
      <dgm:t>
        <a:bodyPr/>
        <a:lstStyle/>
        <a:p>
          <a:r>
            <a:rPr lang="en-IN" sz="2800" dirty="0">
              <a:latin typeface="Arial" panose="020B0604020202020204" pitchFamily="34" charset="0"/>
              <a:cs typeface="Arial" panose="020B0604020202020204" pitchFamily="34" charset="0"/>
            </a:rPr>
            <a:t>PCG Algorithm</a:t>
          </a:r>
        </a:p>
      </dgm:t>
    </dgm:pt>
    <dgm:pt modelId="{F92FF4B8-1E42-45CD-A936-9061E0978623}" type="parTrans" cxnId="{EC3F066B-820F-4C8E-8B18-CA805D070C45}">
      <dgm:prSet/>
      <dgm:spPr/>
      <dgm:t>
        <a:bodyPr/>
        <a:lstStyle/>
        <a:p>
          <a:endParaRPr lang="en-IN"/>
        </a:p>
      </dgm:t>
    </dgm:pt>
    <dgm:pt modelId="{90727B92-70FC-44A1-B01B-2B3AA826DA68}" type="sibTrans" cxnId="{EC3F066B-820F-4C8E-8B18-CA805D070C45}">
      <dgm:prSet/>
      <dgm:spPr/>
      <dgm:t>
        <a:bodyPr/>
        <a:lstStyle/>
        <a:p>
          <a:endParaRPr lang="en-IN"/>
        </a:p>
      </dgm:t>
    </dgm:pt>
    <dgm:pt modelId="{AA9110D8-9A2D-4C76-B7FA-8D698E03F47E}">
      <dgm:prSet phldrT="[Text]" custT="1"/>
      <dgm:spPr>
        <a:solidFill>
          <a:schemeClr val="bg2"/>
        </a:solidFill>
      </dgm:spPr>
      <dgm:t>
        <a:bodyPr/>
        <a:lstStyle/>
        <a:p>
          <a:r>
            <a:rPr lang="en-IN" sz="2000" dirty="0">
              <a:latin typeface="Arial" panose="020B0604020202020204" pitchFamily="34" charset="0"/>
              <a:cs typeface="Arial" panose="020B0604020202020204" pitchFamily="34" charset="0"/>
            </a:rPr>
            <a:t>CRS</a:t>
          </a:r>
        </a:p>
        <a:p>
          <a:r>
            <a:rPr lang="en-IN" sz="2000" dirty="0">
              <a:latin typeface="Arial" panose="020B0604020202020204" pitchFamily="34" charset="0"/>
              <a:cs typeface="Arial" panose="020B0604020202020204" pitchFamily="34" charset="0"/>
            </a:rPr>
            <a:t>Matrix routines</a:t>
          </a:r>
        </a:p>
      </dgm:t>
    </dgm:pt>
    <dgm:pt modelId="{C322C684-9EAB-458E-81B3-ECB5825DCDD2}" type="parTrans" cxnId="{0940CE6E-655C-4AAD-A30B-675CD406EB12}">
      <dgm:prSet/>
      <dgm:spPr/>
      <dgm:t>
        <a:bodyPr/>
        <a:lstStyle/>
        <a:p>
          <a:endParaRPr lang="en-IN"/>
        </a:p>
      </dgm:t>
    </dgm:pt>
    <dgm:pt modelId="{ED066F48-7593-4C98-ADF3-BB5C8D02DC05}" type="sibTrans" cxnId="{0940CE6E-655C-4AAD-A30B-675CD406EB12}">
      <dgm:prSet/>
      <dgm:spPr/>
      <dgm:t>
        <a:bodyPr/>
        <a:lstStyle/>
        <a:p>
          <a:endParaRPr lang="en-IN"/>
        </a:p>
      </dgm:t>
    </dgm:pt>
    <dgm:pt modelId="{011D314B-26EB-44C7-AE70-792393AF7CD2}">
      <dgm:prSet phldrT="[Text]" phldr="1"/>
      <dgm:spPr/>
      <dgm:t>
        <a:bodyPr/>
        <a:lstStyle/>
        <a:p>
          <a:endParaRPr lang="en-IN" dirty="0"/>
        </a:p>
      </dgm:t>
    </dgm:pt>
    <dgm:pt modelId="{440713A1-ACCC-4B1A-A001-F9C06F245EE1}" type="parTrans" cxnId="{E43A702B-B118-4281-8DB4-CF24118CCA7E}">
      <dgm:prSet/>
      <dgm:spPr/>
      <dgm:t>
        <a:bodyPr/>
        <a:lstStyle/>
        <a:p>
          <a:endParaRPr lang="en-IN"/>
        </a:p>
      </dgm:t>
    </dgm:pt>
    <dgm:pt modelId="{9DC99D19-EFA3-4799-9892-7432285AF21D}" type="sibTrans" cxnId="{E43A702B-B118-4281-8DB4-CF24118CCA7E}">
      <dgm:prSet/>
      <dgm:spPr/>
      <dgm:t>
        <a:bodyPr/>
        <a:lstStyle/>
        <a:p>
          <a:endParaRPr lang="en-IN"/>
        </a:p>
      </dgm:t>
    </dgm:pt>
    <dgm:pt modelId="{A22561EB-DB5C-4F21-A739-9C52044E3549}">
      <dgm:prSet phldrT="[Text]" custT="1"/>
      <dgm:spPr>
        <a:solidFill>
          <a:schemeClr val="bg2"/>
        </a:solidFill>
      </dgm:spPr>
      <dgm:t>
        <a:bodyPr/>
        <a:lstStyle/>
        <a:p>
          <a:r>
            <a:rPr lang="en-IN" sz="2000" dirty="0">
              <a:latin typeface="Arial" panose="020B0604020202020204" pitchFamily="34" charset="0"/>
              <a:cs typeface="Arial" panose="020B0604020202020204" pitchFamily="34" charset="0"/>
            </a:rPr>
            <a:t>Vector Routines</a:t>
          </a:r>
        </a:p>
      </dgm:t>
    </dgm:pt>
    <dgm:pt modelId="{DDC31453-E841-4DEC-BEBC-FC1F34A49EE4}" type="parTrans" cxnId="{F6FE3DEB-A27F-4DAC-8ED0-9B0F0B1D57F1}">
      <dgm:prSet/>
      <dgm:spPr/>
      <dgm:t>
        <a:bodyPr/>
        <a:lstStyle/>
        <a:p>
          <a:endParaRPr lang="en-IN"/>
        </a:p>
      </dgm:t>
    </dgm:pt>
    <dgm:pt modelId="{5F184EF0-A377-46BC-BA66-39F6146E9BF2}" type="sibTrans" cxnId="{F6FE3DEB-A27F-4DAC-8ED0-9B0F0B1D57F1}">
      <dgm:prSet/>
      <dgm:spPr/>
      <dgm:t>
        <a:bodyPr/>
        <a:lstStyle/>
        <a:p>
          <a:endParaRPr lang="en-IN"/>
        </a:p>
      </dgm:t>
    </dgm:pt>
    <dgm:pt modelId="{E06102B9-02AC-41D3-B37E-E5F9DE9FFEAD}" type="pres">
      <dgm:prSet presAssocID="{AC293BAA-D911-4C63-92C4-E1EB25E78550}" presName="composite" presStyleCnt="0">
        <dgm:presLayoutVars>
          <dgm:chMax val="3"/>
          <dgm:animLvl val="lvl"/>
          <dgm:resizeHandles val="exact"/>
        </dgm:presLayoutVars>
      </dgm:prSet>
      <dgm:spPr/>
    </dgm:pt>
    <dgm:pt modelId="{7480FA47-28AF-4E59-AE96-29C127727F44}" type="pres">
      <dgm:prSet presAssocID="{58627C6A-5334-4205-89AF-1B190D38094F}" presName="gear1" presStyleLbl="node1" presStyleIdx="0" presStyleCnt="3">
        <dgm:presLayoutVars>
          <dgm:chMax val="1"/>
          <dgm:bulletEnabled val="1"/>
        </dgm:presLayoutVars>
      </dgm:prSet>
      <dgm:spPr/>
    </dgm:pt>
    <dgm:pt modelId="{F6F849AF-3824-4639-8F9C-3359F75D3151}" type="pres">
      <dgm:prSet presAssocID="{58627C6A-5334-4205-89AF-1B190D38094F}" presName="gear1srcNode" presStyleLbl="node1" presStyleIdx="0" presStyleCnt="3"/>
      <dgm:spPr/>
    </dgm:pt>
    <dgm:pt modelId="{2323CA90-B1F9-49EE-B72C-551647F40B31}" type="pres">
      <dgm:prSet presAssocID="{58627C6A-5334-4205-89AF-1B190D38094F}" presName="gear1dstNode" presStyleLbl="node1" presStyleIdx="0" presStyleCnt="3"/>
      <dgm:spPr/>
    </dgm:pt>
    <dgm:pt modelId="{DD1B81C9-004A-4DDC-B0BA-A68AF3C420C7}" type="pres">
      <dgm:prSet presAssocID="{AA9110D8-9A2D-4C76-B7FA-8D698E03F47E}" presName="gear2" presStyleLbl="node1" presStyleIdx="1" presStyleCnt="3">
        <dgm:presLayoutVars>
          <dgm:chMax val="1"/>
          <dgm:bulletEnabled val="1"/>
        </dgm:presLayoutVars>
      </dgm:prSet>
      <dgm:spPr/>
    </dgm:pt>
    <dgm:pt modelId="{DAA2B61B-1A59-428F-AD25-0EBA7B069E3C}" type="pres">
      <dgm:prSet presAssocID="{AA9110D8-9A2D-4C76-B7FA-8D698E03F47E}" presName="gear2srcNode" presStyleLbl="node1" presStyleIdx="1" presStyleCnt="3"/>
      <dgm:spPr/>
    </dgm:pt>
    <dgm:pt modelId="{8C018AE9-17C6-4CE1-A1FE-E629B75EED6F}" type="pres">
      <dgm:prSet presAssocID="{AA9110D8-9A2D-4C76-B7FA-8D698E03F47E}" presName="gear2dstNode" presStyleLbl="node1" presStyleIdx="1" presStyleCnt="3"/>
      <dgm:spPr/>
    </dgm:pt>
    <dgm:pt modelId="{10D5A1FA-4AD9-44FD-800C-94721888F79F}" type="pres">
      <dgm:prSet presAssocID="{A22561EB-DB5C-4F21-A739-9C52044E3549}" presName="gear3" presStyleLbl="node1" presStyleIdx="2" presStyleCnt="3"/>
      <dgm:spPr/>
    </dgm:pt>
    <dgm:pt modelId="{42E46B4F-DF52-4806-A0A4-061E886D2DB5}" type="pres">
      <dgm:prSet presAssocID="{A22561EB-DB5C-4F21-A739-9C52044E3549}" presName="gear3tx" presStyleLbl="node1" presStyleIdx="2" presStyleCnt="3">
        <dgm:presLayoutVars>
          <dgm:chMax val="1"/>
          <dgm:bulletEnabled val="1"/>
        </dgm:presLayoutVars>
      </dgm:prSet>
      <dgm:spPr/>
    </dgm:pt>
    <dgm:pt modelId="{10A09CA2-5149-4DE1-B9A5-1C72F9EB6224}" type="pres">
      <dgm:prSet presAssocID="{A22561EB-DB5C-4F21-A739-9C52044E3549}" presName="gear3srcNode" presStyleLbl="node1" presStyleIdx="2" presStyleCnt="3"/>
      <dgm:spPr/>
    </dgm:pt>
    <dgm:pt modelId="{4791F52B-09C4-4DE9-8747-42F56D864E65}" type="pres">
      <dgm:prSet presAssocID="{A22561EB-DB5C-4F21-A739-9C52044E3549}" presName="gear3dstNode" presStyleLbl="node1" presStyleIdx="2" presStyleCnt="3"/>
      <dgm:spPr/>
    </dgm:pt>
    <dgm:pt modelId="{061FDB4A-FFF5-436B-85C6-0501EBF2550A}" type="pres">
      <dgm:prSet presAssocID="{90727B92-70FC-44A1-B01B-2B3AA826DA68}" presName="connector1" presStyleLbl="sibTrans2D1" presStyleIdx="0" presStyleCnt="3"/>
      <dgm:spPr/>
    </dgm:pt>
    <dgm:pt modelId="{4E4290AE-C24B-4B86-A55C-A8F6A7B648AA}" type="pres">
      <dgm:prSet presAssocID="{ED066F48-7593-4C98-ADF3-BB5C8D02DC05}" presName="connector2" presStyleLbl="sibTrans2D1" presStyleIdx="1" presStyleCnt="3"/>
      <dgm:spPr/>
    </dgm:pt>
    <dgm:pt modelId="{E124CE72-7662-4127-A63C-10977932321D}" type="pres">
      <dgm:prSet presAssocID="{5F184EF0-A377-46BC-BA66-39F6146E9BF2}" presName="connector3" presStyleLbl="sibTrans2D1" presStyleIdx="2" presStyleCnt="3"/>
      <dgm:spPr/>
    </dgm:pt>
  </dgm:ptLst>
  <dgm:cxnLst>
    <dgm:cxn modelId="{817BE824-0D89-4C6C-8DB5-C7BD327B599E}" type="presOf" srcId="{AA9110D8-9A2D-4C76-B7FA-8D698E03F47E}" destId="{DAA2B61B-1A59-428F-AD25-0EBA7B069E3C}" srcOrd="1" destOrd="0" presId="urn:microsoft.com/office/officeart/2005/8/layout/gear1"/>
    <dgm:cxn modelId="{E43A702B-B118-4281-8DB4-CF24118CCA7E}" srcId="{AC293BAA-D911-4C63-92C4-E1EB25E78550}" destId="{011D314B-26EB-44C7-AE70-792393AF7CD2}" srcOrd="3" destOrd="0" parTransId="{440713A1-ACCC-4B1A-A001-F9C06F245EE1}" sibTransId="{9DC99D19-EFA3-4799-9892-7432285AF21D}"/>
    <dgm:cxn modelId="{753E1832-3F1A-49AE-A172-8E3050AE9DF7}" type="presOf" srcId="{A22561EB-DB5C-4F21-A739-9C52044E3549}" destId="{10D5A1FA-4AD9-44FD-800C-94721888F79F}" srcOrd="0" destOrd="0" presId="urn:microsoft.com/office/officeart/2005/8/layout/gear1"/>
    <dgm:cxn modelId="{99F2EB32-5113-4D8E-8013-0D523C9E17DA}" type="presOf" srcId="{AA9110D8-9A2D-4C76-B7FA-8D698E03F47E}" destId="{8C018AE9-17C6-4CE1-A1FE-E629B75EED6F}" srcOrd="2" destOrd="0" presId="urn:microsoft.com/office/officeart/2005/8/layout/gear1"/>
    <dgm:cxn modelId="{6503A03F-AE09-4364-8E6B-9914D7DD2D76}" type="presOf" srcId="{90727B92-70FC-44A1-B01B-2B3AA826DA68}" destId="{061FDB4A-FFF5-436B-85C6-0501EBF2550A}" srcOrd="0" destOrd="0" presId="urn:microsoft.com/office/officeart/2005/8/layout/gear1"/>
    <dgm:cxn modelId="{EC3F066B-820F-4C8E-8B18-CA805D070C45}" srcId="{AC293BAA-D911-4C63-92C4-E1EB25E78550}" destId="{58627C6A-5334-4205-89AF-1B190D38094F}" srcOrd="0" destOrd="0" parTransId="{F92FF4B8-1E42-45CD-A936-9061E0978623}" sibTransId="{90727B92-70FC-44A1-B01B-2B3AA826DA68}"/>
    <dgm:cxn modelId="{0940CE6E-655C-4AAD-A30B-675CD406EB12}" srcId="{AC293BAA-D911-4C63-92C4-E1EB25E78550}" destId="{AA9110D8-9A2D-4C76-B7FA-8D698E03F47E}" srcOrd="1" destOrd="0" parTransId="{C322C684-9EAB-458E-81B3-ECB5825DCDD2}" sibTransId="{ED066F48-7593-4C98-ADF3-BB5C8D02DC05}"/>
    <dgm:cxn modelId="{5546BA84-45AA-4237-8404-E83F25468E11}" type="presOf" srcId="{AA9110D8-9A2D-4C76-B7FA-8D698E03F47E}" destId="{DD1B81C9-004A-4DDC-B0BA-A68AF3C420C7}" srcOrd="0" destOrd="0" presId="urn:microsoft.com/office/officeart/2005/8/layout/gear1"/>
    <dgm:cxn modelId="{30A777A6-9D62-4250-A9B0-6B2A0055F229}" type="presOf" srcId="{AC293BAA-D911-4C63-92C4-E1EB25E78550}" destId="{E06102B9-02AC-41D3-B37E-E5F9DE9FFEAD}" srcOrd="0" destOrd="0" presId="urn:microsoft.com/office/officeart/2005/8/layout/gear1"/>
    <dgm:cxn modelId="{A66749A8-6B42-4F45-898D-AD9CB329C08E}" type="presOf" srcId="{58627C6A-5334-4205-89AF-1B190D38094F}" destId="{F6F849AF-3824-4639-8F9C-3359F75D3151}" srcOrd="1" destOrd="0" presId="urn:microsoft.com/office/officeart/2005/8/layout/gear1"/>
    <dgm:cxn modelId="{5FE707A9-0BB1-4C4D-9E3B-9E17F145441A}" type="presOf" srcId="{A22561EB-DB5C-4F21-A739-9C52044E3549}" destId="{10A09CA2-5149-4DE1-B9A5-1C72F9EB6224}" srcOrd="2" destOrd="0" presId="urn:microsoft.com/office/officeart/2005/8/layout/gear1"/>
    <dgm:cxn modelId="{977CF2BD-32A8-4829-B461-92637ECDC472}" type="presOf" srcId="{58627C6A-5334-4205-89AF-1B190D38094F}" destId="{2323CA90-B1F9-49EE-B72C-551647F40B31}" srcOrd="2" destOrd="0" presId="urn:microsoft.com/office/officeart/2005/8/layout/gear1"/>
    <dgm:cxn modelId="{17CDC7D1-9A0F-4E3D-88E9-2BF5E60F0832}" type="presOf" srcId="{58627C6A-5334-4205-89AF-1B190D38094F}" destId="{7480FA47-28AF-4E59-AE96-29C127727F44}" srcOrd="0" destOrd="0" presId="urn:microsoft.com/office/officeart/2005/8/layout/gear1"/>
    <dgm:cxn modelId="{55E66AD3-D2E8-4D6B-B963-C6CC569E9E74}" type="presOf" srcId="{5F184EF0-A377-46BC-BA66-39F6146E9BF2}" destId="{E124CE72-7662-4127-A63C-10977932321D}" srcOrd="0" destOrd="0" presId="urn:microsoft.com/office/officeart/2005/8/layout/gear1"/>
    <dgm:cxn modelId="{F204B9E1-508A-4AA0-A675-208257FC868E}" type="presOf" srcId="{ED066F48-7593-4C98-ADF3-BB5C8D02DC05}" destId="{4E4290AE-C24B-4B86-A55C-A8F6A7B648AA}" srcOrd="0" destOrd="0" presId="urn:microsoft.com/office/officeart/2005/8/layout/gear1"/>
    <dgm:cxn modelId="{A358ADE5-A146-4D83-A363-56A975C2AFDA}" type="presOf" srcId="{A22561EB-DB5C-4F21-A739-9C52044E3549}" destId="{42E46B4F-DF52-4806-A0A4-061E886D2DB5}" srcOrd="1" destOrd="0" presId="urn:microsoft.com/office/officeart/2005/8/layout/gear1"/>
    <dgm:cxn modelId="{7EED9FE7-568F-4D2C-ADB0-A16B522037D0}" type="presOf" srcId="{A22561EB-DB5C-4F21-A739-9C52044E3549}" destId="{4791F52B-09C4-4DE9-8747-42F56D864E65}" srcOrd="3" destOrd="0" presId="urn:microsoft.com/office/officeart/2005/8/layout/gear1"/>
    <dgm:cxn modelId="{F6FE3DEB-A27F-4DAC-8ED0-9B0F0B1D57F1}" srcId="{AC293BAA-D911-4C63-92C4-E1EB25E78550}" destId="{A22561EB-DB5C-4F21-A739-9C52044E3549}" srcOrd="2" destOrd="0" parTransId="{DDC31453-E841-4DEC-BEBC-FC1F34A49EE4}" sibTransId="{5F184EF0-A377-46BC-BA66-39F6146E9BF2}"/>
    <dgm:cxn modelId="{1DC6774F-13F8-4765-A7FD-3E9CE04667F8}" type="presParOf" srcId="{E06102B9-02AC-41D3-B37E-E5F9DE9FFEAD}" destId="{7480FA47-28AF-4E59-AE96-29C127727F44}" srcOrd="0" destOrd="0" presId="urn:microsoft.com/office/officeart/2005/8/layout/gear1"/>
    <dgm:cxn modelId="{D441B60E-147F-42DA-B513-AA7C89E1C529}" type="presParOf" srcId="{E06102B9-02AC-41D3-B37E-E5F9DE9FFEAD}" destId="{F6F849AF-3824-4639-8F9C-3359F75D3151}" srcOrd="1" destOrd="0" presId="urn:microsoft.com/office/officeart/2005/8/layout/gear1"/>
    <dgm:cxn modelId="{B526F179-A1E4-47D5-9EDC-7767365C5715}" type="presParOf" srcId="{E06102B9-02AC-41D3-B37E-E5F9DE9FFEAD}" destId="{2323CA90-B1F9-49EE-B72C-551647F40B31}" srcOrd="2" destOrd="0" presId="urn:microsoft.com/office/officeart/2005/8/layout/gear1"/>
    <dgm:cxn modelId="{9320BF83-DEB5-449D-841C-33D11CA74462}" type="presParOf" srcId="{E06102B9-02AC-41D3-B37E-E5F9DE9FFEAD}" destId="{DD1B81C9-004A-4DDC-B0BA-A68AF3C420C7}" srcOrd="3" destOrd="0" presId="urn:microsoft.com/office/officeart/2005/8/layout/gear1"/>
    <dgm:cxn modelId="{0A650361-F26C-485C-B73D-D6EA043B2CEF}" type="presParOf" srcId="{E06102B9-02AC-41D3-B37E-E5F9DE9FFEAD}" destId="{DAA2B61B-1A59-428F-AD25-0EBA7B069E3C}" srcOrd="4" destOrd="0" presId="urn:microsoft.com/office/officeart/2005/8/layout/gear1"/>
    <dgm:cxn modelId="{17F18086-3E42-4A5A-8DEF-4A9F94DDA991}" type="presParOf" srcId="{E06102B9-02AC-41D3-B37E-E5F9DE9FFEAD}" destId="{8C018AE9-17C6-4CE1-A1FE-E629B75EED6F}" srcOrd="5" destOrd="0" presId="urn:microsoft.com/office/officeart/2005/8/layout/gear1"/>
    <dgm:cxn modelId="{B339B614-3226-46DE-B8D4-91917AED7E00}" type="presParOf" srcId="{E06102B9-02AC-41D3-B37E-E5F9DE9FFEAD}" destId="{10D5A1FA-4AD9-44FD-800C-94721888F79F}" srcOrd="6" destOrd="0" presId="urn:microsoft.com/office/officeart/2005/8/layout/gear1"/>
    <dgm:cxn modelId="{D57A4002-C54B-4E71-B624-4E4ADAA12E6A}" type="presParOf" srcId="{E06102B9-02AC-41D3-B37E-E5F9DE9FFEAD}" destId="{42E46B4F-DF52-4806-A0A4-061E886D2DB5}" srcOrd="7" destOrd="0" presId="urn:microsoft.com/office/officeart/2005/8/layout/gear1"/>
    <dgm:cxn modelId="{3C21FDE2-03C2-400C-B84E-15D5CBEDAE35}" type="presParOf" srcId="{E06102B9-02AC-41D3-B37E-E5F9DE9FFEAD}" destId="{10A09CA2-5149-4DE1-B9A5-1C72F9EB6224}" srcOrd="8" destOrd="0" presId="urn:microsoft.com/office/officeart/2005/8/layout/gear1"/>
    <dgm:cxn modelId="{C8EE892A-7BEB-4E05-98EE-C35C481D962D}" type="presParOf" srcId="{E06102B9-02AC-41D3-B37E-E5F9DE9FFEAD}" destId="{4791F52B-09C4-4DE9-8747-42F56D864E65}" srcOrd="9" destOrd="0" presId="urn:microsoft.com/office/officeart/2005/8/layout/gear1"/>
    <dgm:cxn modelId="{C5E6AB07-7875-4387-AF4F-C100026700A1}" type="presParOf" srcId="{E06102B9-02AC-41D3-B37E-E5F9DE9FFEAD}" destId="{061FDB4A-FFF5-436B-85C6-0501EBF2550A}" srcOrd="10" destOrd="0" presId="urn:microsoft.com/office/officeart/2005/8/layout/gear1"/>
    <dgm:cxn modelId="{93A97F93-172C-40C7-8A87-5F1B67BDE78E}" type="presParOf" srcId="{E06102B9-02AC-41D3-B37E-E5F9DE9FFEAD}" destId="{4E4290AE-C24B-4B86-A55C-A8F6A7B648AA}" srcOrd="11" destOrd="0" presId="urn:microsoft.com/office/officeart/2005/8/layout/gear1"/>
    <dgm:cxn modelId="{DA99B4CD-D884-413F-8697-D8B1BAFB8E2B}" type="presParOf" srcId="{E06102B9-02AC-41D3-B37E-E5F9DE9FFEAD}" destId="{E124CE72-7662-4127-A63C-10977932321D}"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128F0A-CB2E-4B15-B040-E30EC146370A}"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80E0935B-FD2A-4C69-8691-428E8A0CAAEC}">
      <dgm:prSet phldrT="[Text]" custT="1"/>
      <dgm:spPr>
        <a:solidFill>
          <a:schemeClr val="bg2"/>
        </a:solidFill>
      </dgm:spPr>
      <dgm:t>
        <a:bodyPr/>
        <a:lstStyle/>
        <a:p>
          <a:r>
            <a:rPr lang="en-IN" sz="2000" dirty="0">
              <a:latin typeface="Arial" panose="020B0604020202020204" pitchFamily="34" charset="0"/>
              <a:cs typeface="Arial" panose="020B0604020202020204" pitchFamily="34" charset="0"/>
            </a:rPr>
            <a:t>PCG algorithm tested on Poisson 2d problem on a unit square</a:t>
          </a:r>
        </a:p>
      </dgm:t>
    </dgm:pt>
    <dgm:pt modelId="{83C8A497-5DBA-44E2-B96D-C4BB05D9D1AF}" type="parTrans" cxnId="{272671F8-5FD4-4AB4-8CD7-A674B872F5C5}">
      <dgm:prSet/>
      <dgm:spPr/>
      <dgm:t>
        <a:bodyPr/>
        <a:lstStyle/>
        <a:p>
          <a:endParaRPr lang="en-IN"/>
        </a:p>
      </dgm:t>
    </dgm:pt>
    <dgm:pt modelId="{53962BDB-48D6-4CE5-9698-1D92F0CCB443}" type="sibTrans" cxnId="{272671F8-5FD4-4AB4-8CD7-A674B872F5C5}">
      <dgm:prSet/>
      <dgm:spPr/>
      <dgm:t>
        <a:bodyPr/>
        <a:lstStyle/>
        <a:p>
          <a:endParaRPr lang="en-IN"/>
        </a:p>
      </dgm:t>
    </dgm:pt>
    <dgm:pt modelId="{1F922633-245C-4BAF-92D5-D54B34845FEC}">
      <dgm:prSet phldrT="[Text]" custT="1"/>
      <dgm:spPr/>
      <dgm:t>
        <a:bodyPr/>
        <a:lstStyle/>
        <a:p>
          <a:pPr>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All the test routines implemented keeping in mind the further parallelization.</a:t>
          </a:r>
        </a:p>
      </dgm:t>
    </dgm:pt>
    <dgm:pt modelId="{1B1EC98B-34B7-4115-8B4C-13B7701F2B8C}" type="parTrans" cxnId="{F2DFCABA-C93C-40B0-8CDD-2DB475B9DD8F}">
      <dgm:prSet/>
      <dgm:spPr/>
      <dgm:t>
        <a:bodyPr/>
        <a:lstStyle/>
        <a:p>
          <a:endParaRPr lang="en-IN"/>
        </a:p>
      </dgm:t>
    </dgm:pt>
    <dgm:pt modelId="{053C5C20-79B8-4208-8258-CE6B02179944}" type="sibTrans" cxnId="{F2DFCABA-C93C-40B0-8CDD-2DB475B9DD8F}">
      <dgm:prSet/>
      <dgm:spPr/>
      <dgm:t>
        <a:bodyPr/>
        <a:lstStyle/>
        <a:p>
          <a:endParaRPr lang="en-IN"/>
        </a:p>
      </dgm:t>
    </dgm:pt>
    <dgm:pt modelId="{8E666BE1-3CD4-4958-8446-66F43ACCE254}">
      <dgm:prSet phldrT="[Text]" custT="1"/>
      <dgm:spPr>
        <a:solidFill>
          <a:schemeClr val="bg2"/>
        </a:solidFill>
      </dgm:spPr>
      <dgm:t>
        <a:bodyPr/>
        <a:lstStyle/>
        <a:p>
          <a:r>
            <a:rPr lang="en-IN" sz="2000" dirty="0">
              <a:latin typeface="Arial" panose="020B0604020202020204" pitchFamily="34" charset="0"/>
              <a:cs typeface="Arial" panose="020B0604020202020204" pitchFamily="34" charset="0"/>
            </a:rPr>
            <a:t>CRS Matrix test routines</a:t>
          </a:r>
        </a:p>
      </dgm:t>
    </dgm:pt>
    <dgm:pt modelId="{5AD368F3-F3CB-470A-9841-02868DD6375C}" type="parTrans" cxnId="{D1BBE66A-CD13-4FCD-A8CD-6E2270F1DDBF}">
      <dgm:prSet/>
      <dgm:spPr/>
      <dgm:t>
        <a:bodyPr/>
        <a:lstStyle/>
        <a:p>
          <a:endParaRPr lang="en-IN"/>
        </a:p>
      </dgm:t>
    </dgm:pt>
    <dgm:pt modelId="{31EC9EE4-385F-4674-BD18-E35CE99AFE00}" type="sibTrans" cxnId="{D1BBE66A-CD13-4FCD-A8CD-6E2270F1DDBF}">
      <dgm:prSet/>
      <dgm:spPr/>
      <dgm:t>
        <a:bodyPr/>
        <a:lstStyle/>
        <a:p>
          <a:endParaRPr lang="en-IN"/>
        </a:p>
      </dgm:t>
    </dgm:pt>
    <dgm:pt modelId="{C7CB7143-B040-475A-9BFF-43C2E445EBAC}">
      <dgm:prSet phldrT="[Text]" custT="1"/>
      <dgm:spPr/>
      <dgm:t>
        <a:bodyPr/>
        <a:lstStyle/>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All the tests were independent of the input dimensions.</a:t>
          </a:r>
        </a:p>
      </dgm:t>
    </dgm:pt>
    <dgm:pt modelId="{09FD3C23-932B-4FDF-8D3D-36C318BDFB23}" type="parTrans" cxnId="{1A35D94B-88AB-4B3A-AF90-8F83D3F61352}">
      <dgm:prSet/>
      <dgm:spPr/>
      <dgm:t>
        <a:bodyPr/>
        <a:lstStyle/>
        <a:p>
          <a:endParaRPr lang="en-IN"/>
        </a:p>
      </dgm:t>
    </dgm:pt>
    <dgm:pt modelId="{8BCCEF1D-2EA7-4F3D-A022-BDCB24B5C4B1}" type="sibTrans" cxnId="{1A35D94B-88AB-4B3A-AF90-8F83D3F61352}">
      <dgm:prSet/>
      <dgm:spPr/>
      <dgm:t>
        <a:bodyPr/>
        <a:lstStyle/>
        <a:p>
          <a:endParaRPr lang="en-IN"/>
        </a:p>
      </dgm:t>
    </dgm:pt>
    <dgm:pt modelId="{AEA1FF38-A77A-4F6E-8D06-58DA24D845CF}">
      <dgm:prSet phldrT="[Text]" custT="1"/>
      <dgm:spPr>
        <a:solidFill>
          <a:schemeClr val="bg2"/>
        </a:solidFill>
      </dgm:spPr>
      <dgm:t>
        <a:bodyPr/>
        <a:lstStyle/>
        <a:p>
          <a:r>
            <a:rPr lang="en-IN" sz="2000" dirty="0">
              <a:latin typeface="Arial" panose="020B0604020202020204" pitchFamily="34" charset="0"/>
              <a:cs typeface="Arial" panose="020B0604020202020204" pitchFamily="34" charset="0"/>
            </a:rPr>
            <a:t>Vector test routines</a:t>
          </a:r>
        </a:p>
      </dgm:t>
    </dgm:pt>
    <dgm:pt modelId="{08D81FEE-AAE9-408C-B1E1-B1A175F7DB33}" type="parTrans" cxnId="{DF28681E-B522-4A48-A78D-540266019849}">
      <dgm:prSet/>
      <dgm:spPr/>
      <dgm:t>
        <a:bodyPr/>
        <a:lstStyle/>
        <a:p>
          <a:endParaRPr lang="en-IN"/>
        </a:p>
      </dgm:t>
    </dgm:pt>
    <dgm:pt modelId="{F21543E7-A79B-4F80-8BF5-BF6CB8056B31}" type="sibTrans" cxnId="{DF28681E-B522-4A48-A78D-540266019849}">
      <dgm:prSet/>
      <dgm:spPr/>
      <dgm:t>
        <a:bodyPr/>
        <a:lstStyle/>
        <a:p>
          <a:endParaRPr lang="en-IN"/>
        </a:p>
      </dgm:t>
    </dgm:pt>
    <dgm:pt modelId="{9CD47261-2E29-4600-A3C4-84327D1DC577}">
      <dgm:prSet phldrT="[Text]" custT="1"/>
      <dgm:spPr/>
      <dgm:t>
        <a:bodyPr/>
        <a:lstStyle/>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All the tests were independent of each other.</a:t>
          </a:r>
        </a:p>
      </dgm:t>
    </dgm:pt>
    <dgm:pt modelId="{733DAFB1-647A-45CE-AB56-0E8B47160EAE}" type="parTrans" cxnId="{D34F37F8-05CB-44DC-B934-2C07A0F0D9EA}">
      <dgm:prSet/>
      <dgm:spPr/>
      <dgm:t>
        <a:bodyPr/>
        <a:lstStyle/>
        <a:p>
          <a:endParaRPr lang="en-IN"/>
        </a:p>
      </dgm:t>
    </dgm:pt>
    <dgm:pt modelId="{235E5176-411D-4382-9B1F-DF3B049935EF}" type="sibTrans" cxnId="{D34F37F8-05CB-44DC-B934-2C07A0F0D9EA}">
      <dgm:prSet/>
      <dgm:spPr/>
      <dgm:t>
        <a:bodyPr/>
        <a:lstStyle/>
        <a:p>
          <a:endParaRPr lang="en-IN"/>
        </a:p>
      </dgm:t>
    </dgm:pt>
    <dgm:pt modelId="{DBD2C054-660B-487F-AF7B-50FDBF91155E}" type="pres">
      <dgm:prSet presAssocID="{37128F0A-CB2E-4B15-B040-E30EC146370A}" presName="Name0" presStyleCnt="0">
        <dgm:presLayoutVars>
          <dgm:chMax val="5"/>
          <dgm:chPref val="5"/>
          <dgm:dir/>
          <dgm:animLvl val="lvl"/>
        </dgm:presLayoutVars>
      </dgm:prSet>
      <dgm:spPr/>
    </dgm:pt>
    <dgm:pt modelId="{3C88F9E7-86C6-4948-A39A-C445E30A162B}" type="pres">
      <dgm:prSet presAssocID="{80E0935B-FD2A-4C69-8691-428E8A0CAAEC}" presName="parentText1" presStyleLbl="node1" presStyleIdx="0" presStyleCnt="3">
        <dgm:presLayoutVars>
          <dgm:chMax/>
          <dgm:chPref val="3"/>
          <dgm:bulletEnabled val="1"/>
        </dgm:presLayoutVars>
      </dgm:prSet>
      <dgm:spPr/>
    </dgm:pt>
    <dgm:pt modelId="{4143E550-06C8-4124-95F0-CC0071AFF753}" type="pres">
      <dgm:prSet presAssocID="{80E0935B-FD2A-4C69-8691-428E8A0CAAEC}" presName="childText1" presStyleLbl="solidAlignAcc1" presStyleIdx="0" presStyleCnt="3">
        <dgm:presLayoutVars>
          <dgm:chMax val="0"/>
          <dgm:chPref val="0"/>
          <dgm:bulletEnabled val="1"/>
        </dgm:presLayoutVars>
      </dgm:prSet>
      <dgm:spPr/>
    </dgm:pt>
    <dgm:pt modelId="{0A482030-B9D8-4241-9B21-525585AE1BE8}" type="pres">
      <dgm:prSet presAssocID="{8E666BE1-3CD4-4958-8446-66F43ACCE254}" presName="parentText2" presStyleLbl="node1" presStyleIdx="1" presStyleCnt="3">
        <dgm:presLayoutVars>
          <dgm:chMax/>
          <dgm:chPref val="3"/>
          <dgm:bulletEnabled val="1"/>
        </dgm:presLayoutVars>
      </dgm:prSet>
      <dgm:spPr/>
    </dgm:pt>
    <dgm:pt modelId="{2F24886B-9E92-4D11-B206-72DC1373FE16}" type="pres">
      <dgm:prSet presAssocID="{8E666BE1-3CD4-4958-8446-66F43ACCE254}" presName="childText2" presStyleLbl="solidAlignAcc1" presStyleIdx="1" presStyleCnt="3">
        <dgm:presLayoutVars>
          <dgm:chMax val="0"/>
          <dgm:chPref val="0"/>
          <dgm:bulletEnabled val="1"/>
        </dgm:presLayoutVars>
      </dgm:prSet>
      <dgm:spPr/>
    </dgm:pt>
    <dgm:pt modelId="{B736DE14-5525-4FE5-97A0-6B97C329042E}" type="pres">
      <dgm:prSet presAssocID="{AEA1FF38-A77A-4F6E-8D06-58DA24D845CF}" presName="parentText3" presStyleLbl="node1" presStyleIdx="2" presStyleCnt="3">
        <dgm:presLayoutVars>
          <dgm:chMax/>
          <dgm:chPref val="3"/>
          <dgm:bulletEnabled val="1"/>
        </dgm:presLayoutVars>
      </dgm:prSet>
      <dgm:spPr/>
    </dgm:pt>
    <dgm:pt modelId="{3B87AB01-6A5B-45C0-9B8B-CB39B224F34A}" type="pres">
      <dgm:prSet presAssocID="{AEA1FF38-A77A-4F6E-8D06-58DA24D845CF}" presName="childText3" presStyleLbl="solidAlignAcc1" presStyleIdx="2" presStyleCnt="3">
        <dgm:presLayoutVars>
          <dgm:chMax val="0"/>
          <dgm:chPref val="0"/>
          <dgm:bulletEnabled val="1"/>
        </dgm:presLayoutVars>
      </dgm:prSet>
      <dgm:spPr/>
    </dgm:pt>
  </dgm:ptLst>
  <dgm:cxnLst>
    <dgm:cxn modelId="{C0B7A807-C426-4EEC-9B0D-F88B5D83686F}" type="presOf" srcId="{AEA1FF38-A77A-4F6E-8D06-58DA24D845CF}" destId="{B736DE14-5525-4FE5-97A0-6B97C329042E}" srcOrd="0" destOrd="0" presId="urn:microsoft.com/office/officeart/2009/3/layout/IncreasingArrowsProcess"/>
    <dgm:cxn modelId="{DF28681E-B522-4A48-A78D-540266019849}" srcId="{37128F0A-CB2E-4B15-B040-E30EC146370A}" destId="{AEA1FF38-A77A-4F6E-8D06-58DA24D845CF}" srcOrd="2" destOrd="0" parTransId="{08D81FEE-AAE9-408C-B1E1-B1A175F7DB33}" sibTransId="{F21543E7-A79B-4F80-8BF5-BF6CB8056B31}"/>
    <dgm:cxn modelId="{D1BBE66A-CD13-4FCD-A8CD-6E2270F1DDBF}" srcId="{37128F0A-CB2E-4B15-B040-E30EC146370A}" destId="{8E666BE1-3CD4-4958-8446-66F43ACCE254}" srcOrd="1" destOrd="0" parTransId="{5AD368F3-F3CB-470A-9841-02868DD6375C}" sibTransId="{31EC9EE4-385F-4674-BD18-E35CE99AFE00}"/>
    <dgm:cxn modelId="{1A35D94B-88AB-4B3A-AF90-8F83D3F61352}" srcId="{8E666BE1-3CD4-4958-8446-66F43ACCE254}" destId="{C7CB7143-B040-475A-9BFF-43C2E445EBAC}" srcOrd="0" destOrd="0" parTransId="{09FD3C23-932B-4FDF-8D3D-36C318BDFB23}" sibTransId="{8BCCEF1D-2EA7-4F3D-A022-BDCB24B5C4B1}"/>
    <dgm:cxn modelId="{EE7E0077-0EBB-4905-A02E-1C28E8F05EAB}" type="presOf" srcId="{8E666BE1-3CD4-4958-8446-66F43ACCE254}" destId="{0A482030-B9D8-4241-9B21-525585AE1BE8}" srcOrd="0" destOrd="0" presId="urn:microsoft.com/office/officeart/2009/3/layout/IncreasingArrowsProcess"/>
    <dgm:cxn modelId="{88ED7EA8-B840-4F62-9FF3-81C88AE8DADE}" type="presOf" srcId="{9CD47261-2E29-4600-A3C4-84327D1DC577}" destId="{3B87AB01-6A5B-45C0-9B8B-CB39B224F34A}" srcOrd="0" destOrd="0" presId="urn:microsoft.com/office/officeart/2009/3/layout/IncreasingArrowsProcess"/>
    <dgm:cxn modelId="{F2DFCABA-C93C-40B0-8CDD-2DB475B9DD8F}" srcId="{80E0935B-FD2A-4C69-8691-428E8A0CAAEC}" destId="{1F922633-245C-4BAF-92D5-D54B34845FEC}" srcOrd="0" destOrd="0" parTransId="{1B1EC98B-34B7-4115-8B4C-13B7701F2B8C}" sibTransId="{053C5C20-79B8-4208-8258-CE6B02179944}"/>
    <dgm:cxn modelId="{91D834C3-52AE-4AD7-B004-F33BBA30D194}" type="presOf" srcId="{1F922633-245C-4BAF-92D5-D54B34845FEC}" destId="{4143E550-06C8-4124-95F0-CC0071AFF753}" srcOrd="0" destOrd="0" presId="urn:microsoft.com/office/officeart/2009/3/layout/IncreasingArrowsProcess"/>
    <dgm:cxn modelId="{1D8507D4-0E66-4833-8337-E7A64984BBCD}" type="presOf" srcId="{C7CB7143-B040-475A-9BFF-43C2E445EBAC}" destId="{2F24886B-9E92-4D11-B206-72DC1373FE16}" srcOrd="0" destOrd="0" presId="urn:microsoft.com/office/officeart/2009/3/layout/IncreasingArrowsProcess"/>
    <dgm:cxn modelId="{0F9EBDD8-6F01-483E-B407-1C1E9BA8FD93}" type="presOf" srcId="{37128F0A-CB2E-4B15-B040-E30EC146370A}" destId="{DBD2C054-660B-487F-AF7B-50FDBF91155E}" srcOrd="0" destOrd="0" presId="urn:microsoft.com/office/officeart/2009/3/layout/IncreasingArrowsProcess"/>
    <dgm:cxn modelId="{8AB18CE5-D263-432C-979C-C35BB9F86632}" type="presOf" srcId="{80E0935B-FD2A-4C69-8691-428E8A0CAAEC}" destId="{3C88F9E7-86C6-4948-A39A-C445E30A162B}" srcOrd="0" destOrd="0" presId="urn:microsoft.com/office/officeart/2009/3/layout/IncreasingArrowsProcess"/>
    <dgm:cxn modelId="{D34F37F8-05CB-44DC-B934-2C07A0F0D9EA}" srcId="{AEA1FF38-A77A-4F6E-8D06-58DA24D845CF}" destId="{9CD47261-2E29-4600-A3C4-84327D1DC577}" srcOrd="0" destOrd="0" parTransId="{733DAFB1-647A-45CE-AB56-0E8B47160EAE}" sibTransId="{235E5176-411D-4382-9B1F-DF3B049935EF}"/>
    <dgm:cxn modelId="{272671F8-5FD4-4AB4-8CD7-A674B872F5C5}" srcId="{37128F0A-CB2E-4B15-B040-E30EC146370A}" destId="{80E0935B-FD2A-4C69-8691-428E8A0CAAEC}" srcOrd="0" destOrd="0" parTransId="{83C8A497-5DBA-44E2-B96D-C4BB05D9D1AF}" sibTransId="{53962BDB-48D6-4CE5-9698-1D92F0CCB443}"/>
    <dgm:cxn modelId="{B24E3628-7A14-4773-A7BF-71F9B80E4A4D}" type="presParOf" srcId="{DBD2C054-660B-487F-AF7B-50FDBF91155E}" destId="{3C88F9E7-86C6-4948-A39A-C445E30A162B}" srcOrd="0" destOrd="0" presId="urn:microsoft.com/office/officeart/2009/3/layout/IncreasingArrowsProcess"/>
    <dgm:cxn modelId="{4A6D63A5-719D-4F2A-8A89-1209021ABB3E}" type="presParOf" srcId="{DBD2C054-660B-487F-AF7B-50FDBF91155E}" destId="{4143E550-06C8-4124-95F0-CC0071AFF753}" srcOrd="1" destOrd="0" presId="urn:microsoft.com/office/officeart/2009/3/layout/IncreasingArrowsProcess"/>
    <dgm:cxn modelId="{9278A085-5F5D-41C4-8CCF-4DD4041D96B1}" type="presParOf" srcId="{DBD2C054-660B-487F-AF7B-50FDBF91155E}" destId="{0A482030-B9D8-4241-9B21-525585AE1BE8}" srcOrd="2" destOrd="0" presId="urn:microsoft.com/office/officeart/2009/3/layout/IncreasingArrowsProcess"/>
    <dgm:cxn modelId="{FA820789-7866-4B09-B909-0391A3F54F4A}" type="presParOf" srcId="{DBD2C054-660B-487F-AF7B-50FDBF91155E}" destId="{2F24886B-9E92-4D11-B206-72DC1373FE16}" srcOrd="3" destOrd="0" presId="urn:microsoft.com/office/officeart/2009/3/layout/IncreasingArrowsProcess"/>
    <dgm:cxn modelId="{C9C0CB6B-277F-4697-AE68-90062FDE8733}" type="presParOf" srcId="{DBD2C054-660B-487F-AF7B-50FDBF91155E}" destId="{B736DE14-5525-4FE5-97A0-6B97C329042E}" srcOrd="4" destOrd="0" presId="urn:microsoft.com/office/officeart/2009/3/layout/IncreasingArrowsProcess"/>
    <dgm:cxn modelId="{CFE54C6C-838B-47ED-AD38-8FAF0F56FE1F}" type="presParOf" srcId="{DBD2C054-660B-487F-AF7B-50FDBF91155E}" destId="{3B87AB01-6A5B-45C0-9B8B-CB39B224F34A}"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5A0A86-CEF7-47F6-8642-3DABC64A10D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F71F32FF-BC5E-46F3-B223-6A6782590A84}">
      <dgm:prSet phldrT="[Text]"/>
      <dgm:spPr>
        <a:solidFill>
          <a:schemeClr val="bg2"/>
        </a:solidFill>
      </dgm:spPr>
      <dgm:t>
        <a:bodyPr/>
        <a:lstStyle/>
        <a:p>
          <a:r>
            <a:rPr lang="en-IN" dirty="0"/>
            <a:t>while(residue &gt; relative accuracy or iter &lt; max_iter) </a:t>
          </a:r>
        </a:p>
      </dgm:t>
    </dgm:pt>
    <dgm:pt modelId="{A2EA133D-F158-4FFC-801E-026E111F1C81}" type="parTrans" cxnId="{BAE27731-E41E-4700-BB68-BD017E6EC67C}">
      <dgm:prSet/>
      <dgm:spPr/>
      <dgm:t>
        <a:bodyPr/>
        <a:lstStyle/>
        <a:p>
          <a:endParaRPr lang="en-IN"/>
        </a:p>
      </dgm:t>
    </dgm:pt>
    <dgm:pt modelId="{930BD1FD-CBE8-4CC4-BA2E-14BCA4075132}" type="sibTrans" cxnId="{BAE27731-E41E-4700-BB68-BD017E6EC67C}">
      <dgm:prSet/>
      <dgm:spPr/>
      <dgm:t>
        <a:bodyPr/>
        <a:lstStyle/>
        <a:p>
          <a:endParaRPr lang="en-IN"/>
        </a:p>
      </dgm:t>
    </dgm:pt>
    <dgm:pt modelId="{84F4D681-83E4-4BDC-AFF8-53E7267FC015}">
      <dgm:prSet phldrT="[Text]"/>
      <dgm:spPr>
        <a:solidFill>
          <a:schemeClr val="bg2"/>
        </a:solidFill>
      </dgm:spPr>
      <dgm:t>
        <a:bodyPr/>
        <a:lstStyle/>
        <a:p>
          <a:r>
            <a:rPr lang="en-IN" dirty="0"/>
            <a:t>Used Identity as preconditioner.</a:t>
          </a:r>
        </a:p>
      </dgm:t>
    </dgm:pt>
    <dgm:pt modelId="{63A013EC-8500-486E-92DF-D0FD3AC89AA9}" type="parTrans" cxnId="{3029FD6B-2268-4838-A799-BDD430C5BD14}">
      <dgm:prSet/>
      <dgm:spPr/>
      <dgm:t>
        <a:bodyPr/>
        <a:lstStyle/>
        <a:p>
          <a:endParaRPr lang="en-IN"/>
        </a:p>
      </dgm:t>
    </dgm:pt>
    <dgm:pt modelId="{C6B492C4-2FF9-4E5A-80D2-62AE7CF505F8}" type="sibTrans" cxnId="{3029FD6B-2268-4838-A799-BDD430C5BD14}">
      <dgm:prSet/>
      <dgm:spPr/>
      <dgm:t>
        <a:bodyPr/>
        <a:lstStyle/>
        <a:p>
          <a:endParaRPr lang="en-IN"/>
        </a:p>
      </dgm:t>
    </dgm:pt>
    <dgm:pt modelId="{E73EE9C1-679B-4150-9BBC-85F27C97AE6F}">
      <dgm:prSet phldrT="[Text]"/>
      <dgm:spPr>
        <a:solidFill>
          <a:schemeClr val="bg2"/>
        </a:solidFill>
      </dgm:spPr>
      <dgm:t>
        <a:bodyPr/>
        <a:lstStyle/>
        <a:p>
          <a:r>
            <a:rPr lang="en-IN" dirty="0"/>
            <a:t>Compute coefficients alpha, rho and gamma.</a:t>
          </a:r>
        </a:p>
      </dgm:t>
    </dgm:pt>
    <dgm:pt modelId="{8328BA33-D352-434D-BE44-0B0362D7B57F}" type="parTrans" cxnId="{E0FC7EDC-0D15-4C03-B56C-E03983D1DA3A}">
      <dgm:prSet/>
      <dgm:spPr/>
      <dgm:t>
        <a:bodyPr/>
        <a:lstStyle/>
        <a:p>
          <a:endParaRPr lang="en-IN"/>
        </a:p>
      </dgm:t>
    </dgm:pt>
    <dgm:pt modelId="{2CA86CD4-1CD1-4770-AAF9-22FCDFFCE5C7}" type="sibTrans" cxnId="{E0FC7EDC-0D15-4C03-B56C-E03983D1DA3A}">
      <dgm:prSet/>
      <dgm:spPr/>
      <dgm:t>
        <a:bodyPr/>
        <a:lstStyle/>
        <a:p>
          <a:endParaRPr lang="en-IN"/>
        </a:p>
      </dgm:t>
    </dgm:pt>
    <dgm:pt modelId="{B563C363-9472-48C5-B67C-1AE8060BDB39}">
      <dgm:prSet phldrT="[Text]"/>
      <dgm:spPr>
        <a:solidFill>
          <a:schemeClr val="bg2"/>
        </a:solidFill>
      </dgm:spPr>
      <dgm:t>
        <a:bodyPr/>
        <a:lstStyle/>
        <a:p>
          <a:r>
            <a:rPr lang="en-IN" dirty="0"/>
            <a:t>Update residue </a:t>
          </a:r>
        </a:p>
      </dgm:t>
    </dgm:pt>
    <dgm:pt modelId="{99E345E6-B322-4345-9438-8AE2FE142396}" type="parTrans" cxnId="{1EB889D9-1BA0-411E-8BE8-97A23FE11C6B}">
      <dgm:prSet/>
      <dgm:spPr/>
      <dgm:t>
        <a:bodyPr/>
        <a:lstStyle/>
        <a:p>
          <a:endParaRPr lang="en-IN"/>
        </a:p>
      </dgm:t>
    </dgm:pt>
    <dgm:pt modelId="{89BCCA05-462D-475F-A989-F8B950A85E73}" type="sibTrans" cxnId="{1EB889D9-1BA0-411E-8BE8-97A23FE11C6B}">
      <dgm:prSet/>
      <dgm:spPr/>
      <dgm:t>
        <a:bodyPr/>
        <a:lstStyle/>
        <a:p>
          <a:endParaRPr lang="en-IN"/>
        </a:p>
      </dgm:t>
    </dgm:pt>
    <dgm:pt modelId="{7FBC08B5-9F2D-4D22-BA9D-9FE35E3F862E}">
      <dgm:prSet phldrT="[Text]"/>
      <dgm:spPr>
        <a:solidFill>
          <a:schemeClr val="bg2"/>
        </a:solidFill>
      </dgm:spPr>
      <dgm:t>
        <a:bodyPr/>
        <a:lstStyle/>
        <a:p>
          <a:r>
            <a:rPr lang="en-IN" dirty="0"/>
            <a:t>Increment iter</a:t>
          </a:r>
        </a:p>
      </dgm:t>
    </dgm:pt>
    <dgm:pt modelId="{3A4A1606-D776-4C58-8129-17438302AF22}" type="parTrans" cxnId="{C4E1890B-7FA9-4344-8347-9C437350A834}">
      <dgm:prSet/>
      <dgm:spPr/>
      <dgm:t>
        <a:bodyPr/>
        <a:lstStyle/>
        <a:p>
          <a:endParaRPr lang="en-IN"/>
        </a:p>
      </dgm:t>
    </dgm:pt>
    <dgm:pt modelId="{8E97F2DA-2EFC-427D-926E-2FAFE6793F4A}" type="sibTrans" cxnId="{C4E1890B-7FA9-4344-8347-9C437350A834}">
      <dgm:prSet/>
      <dgm:spPr/>
      <dgm:t>
        <a:bodyPr/>
        <a:lstStyle/>
        <a:p>
          <a:endParaRPr lang="en-IN"/>
        </a:p>
      </dgm:t>
    </dgm:pt>
    <dgm:pt modelId="{937E4D96-2F81-46CF-A998-4B21740B8A70}" type="pres">
      <dgm:prSet presAssocID="{F25A0A86-CEF7-47F6-8642-3DABC64A10D0}" presName="Name0" presStyleCnt="0">
        <dgm:presLayoutVars>
          <dgm:dir/>
          <dgm:resizeHandles val="exact"/>
        </dgm:presLayoutVars>
      </dgm:prSet>
      <dgm:spPr/>
    </dgm:pt>
    <dgm:pt modelId="{D6C5FFB9-39A8-4FD1-B73F-2FC0E5DBFD55}" type="pres">
      <dgm:prSet presAssocID="{F25A0A86-CEF7-47F6-8642-3DABC64A10D0}" presName="cycle" presStyleCnt="0"/>
      <dgm:spPr/>
    </dgm:pt>
    <dgm:pt modelId="{872F2682-9E1B-4985-9FB4-C8ED57B060AF}" type="pres">
      <dgm:prSet presAssocID="{F71F32FF-BC5E-46F3-B223-6A6782590A84}" presName="nodeFirstNode" presStyleLbl="node1" presStyleIdx="0" presStyleCnt="5">
        <dgm:presLayoutVars>
          <dgm:bulletEnabled val="1"/>
        </dgm:presLayoutVars>
      </dgm:prSet>
      <dgm:spPr/>
    </dgm:pt>
    <dgm:pt modelId="{D398F1BC-07C0-41A4-82BE-E394C8D9FC9E}" type="pres">
      <dgm:prSet presAssocID="{930BD1FD-CBE8-4CC4-BA2E-14BCA4075132}" presName="sibTransFirstNode" presStyleLbl="bgShp" presStyleIdx="0" presStyleCnt="1"/>
      <dgm:spPr/>
    </dgm:pt>
    <dgm:pt modelId="{3DA94961-76AC-40D0-B2DC-7FB70EC34A9B}" type="pres">
      <dgm:prSet presAssocID="{84F4D681-83E4-4BDC-AFF8-53E7267FC015}" presName="nodeFollowingNodes" presStyleLbl="node1" presStyleIdx="1" presStyleCnt="5">
        <dgm:presLayoutVars>
          <dgm:bulletEnabled val="1"/>
        </dgm:presLayoutVars>
      </dgm:prSet>
      <dgm:spPr/>
    </dgm:pt>
    <dgm:pt modelId="{837A2029-CB50-4565-A437-83D88FAD6DE2}" type="pres">
      <dgm:prSet presAssocID="{E73EE9C1-679B-4150-9BBC-85F27C97AE6F}" presName="nodeFollowingNodes" presStyleLbl="node1" presStyleIdx="2" presStyleCnt="5">
        <dgm:presLayoutVars>
          <dgm:bulletEnabled val="1"/>
        </dgm:presLayoutVars>
      </dgm:prSet>
      <dgm:spPr/>
    </dgm:pt>
    <dgm:pt modelId="{C8E9416F-6EED-4F08-BF01-C17EDE2DF16C}" type="pres">
      <dgm:prSet presAssocID="{B563C363-9472-48C5-B67C-1AE8060BDB39}" presName="nodeFollowingNodes" presStyleLbl="node1" presStyleIdx="3" presStyleCnt="5">
        <dgm:presLayoutVars>
          <dgm:bulletEnabled val="1"/>
        </dgm:presLayoutVars>
      </dgm:prSet>
      <dgm:spPr/>
    </dgm:pt>
    <dgm:pt modelId="{9C5BD6CE-7255-4098-9782-FE7C922C1A87}" type="pres">
      <dgm:prSet presAssocID="{7FBC08B5-9F2D-4D22-BA9D-9FE35E3F862E}" presName="nodeFollowingNodes" presStyleLbl="node1" presStyleIdx="4" presStyleCnt="5">
        <dgm:presLayoutVars>
          <dgm:bulletEnabled val="1"/>
        </dgm:presLayoutVars>
      </dgm:prSet>
      <dgm:spPr/>
    </dgm:pt>
  </dgm:ptLst>
  <dgm:cxnLst>
    <dgm:cxn modelId="{C4E1890B-7FA9-4344-8347-9C437350A834}" srcId="{F25A0A86-CEF7-47F6-8642-3DABC64A10D0}" destId="{7FBC08B5-9F2D-4D22-BA9D-9FE35E3F862E}" srcOrd="4" destOrd="0" parTransId="{3A4A1606-D776-4C58-8129-17438302AF22}" sibTransId="{8E97F2DA-2EFC-427D-926E-2FAFE6793F4A}"/>
    <dgm:cxn modelId="{B1B89C1A-3D0B-480C-8B03-CA353F243F32}" type="presOf" srcId="{E73EE9C1-679B-4150-9BBC-85F27C97AE6F}" destId="{837A2029-CB50-4565-A437-83D88FAD6DE2}" srcOrd="0" destOrd="0" presId="urn:microsoft.com/office/officeart/2005/8/layout/cycle3"/>
    <dgm:cxn modelId="{BAE27731-E41E-4700-BB68-BD017E6EC67C}" srcId="{F25A0A86-CEF7-47F6-8642-3DABC64A10D0}" destId="{F71F32FF-BC5E-46F3-B223-6A6782590A84}" srcOrd="0" destOrd="0" parTransId="{A2EA133D-F158-4FFC-801E-026E111F1C81}" sibTransId="{930BD1FD-CBE8-4CC4-BA2E-14BCA4075132}"/>
    <dgm:cxn modelId="{FDF79344-6DF5-4087-80B8-2B18C4653CE8}" type="presOf" srcId="{930BD1FD-CBE8-4CC4-BA2E-14BCA4075132}" destId="{D398F1BC-07C0-41A4-82BE-E394C8D9FC9E}" srcOrd="0" destOrd="0" presId="urn:microsoft.com/office/officeart/2005/8/layout/cycle3"/>
    <dgm:cxn modelId="{3029FD6B-2268-4838-A799-BDD430C5BD14}" srcId="{F25A0A86-CEF7-47F6-8642-3DABC64A10D0}" destId="{84F4D681-83E4-4BDC-AFF8-53E7267FC015}" srcOrd="1" destOrd="0" parTransId="{63A013EC-8500-486E-92DF-D0FD3AC89AA9}" sibTransId="{C6B492C4-2FF9-4E5A-80D2-62AE7CF505F8}"/>
    <dgm:cxn modelId="{7288208F-93F1-4A69-9FF3-B603563D7A95}" type="presOf" srcId="{84F4D681-83E4-4BDC-AFF8-53E7267FC015}" destId="{3DA94961-76AC-40D0-B2DC-7FB70EC34A9B}" srcOrd="0" destOrd="0" presId="urn:microsoft.com/office/officeart/2005/8/layout/cycle3"/>
    <dgm:cxn modelId="{D84677B4-46AD-47A2-8F0B-586414FB111E}" type="presOf" srcId="{7FBC08B5-9F2D-4D22-BA9D-9FE35E3F862E}" destId="{9C5BD6CE-7255-4098-9782-FE7C922C1A87}" srcOrd="0" destOrd="0" presId="urn:microsoft.com/office/officeart/2005/8/layout/cycle3"/>
    <dgm:cxn modelId="{86C401C8-9594-4505-8F4F-ED623B5A0C2E}" type="presOf" srcId="{B563C363-9472-48C5-B67C-1AE8060BDB39}" destId="{C8E9416F-6EED-4F08-BF01-C17EDE2DF16C}" srcOrd="0" destOrd="0" presId="urn:microsoft.com/office/officeart/2005/8/layout/cycle3"/>
    <dgm:cxn modelId="{1EB889D9-1BA0-411E-8BE8-97A23FE11C6B}" srcId="{F25A0A86-CEF7-47F6-8642-3DABC64A10D0}" destId="{B563C363-9472-48C5-B67C-1AE8060BDB39}" srcOrd="3" destOrd="0" parTransId="{99E345E6-B322-4345-9438-8AE2FE142396}" sibTransId="{89BCCA05-462D-475F-A989-F8B950A85E73}"/>
    <dgm:cxn modelId="{E0FC7EDC-0D15-4C03-B56C-E03983D1DA3A}" srcId="{F25A0A86-CEF7-47F6-8642-3DABC64A10D0}" destId="{E73EE9C1-679B-4150-9BBC-85F27C97AE6F}" srcOrd="2" destOrd="0" parTransId="{8328BA33-D352-434D-BE44-0B0362D7B57F}" sibTransId="{2CA86CD4-1CD1-4770-AAF9-22FCDFFCE5C7}"/>
    <dgm:cxn modelId="{3B968CE4-806B-44E7-9807-4A8A7A50D07E}" type="presOf" srcId="{F71F32FF-BC5E-46F3-B223-6A6782590A84}" destId="{872F2682-9E1B-4985-9FB4-C8ED57B060AF}" srcOrd="0" destOrd="0" presId="urn:microsoft.com/office/officeart/2005/8/layout/cycle3"/>
    <dgm:cxn modelId="{48BB64FB-39B9-4A5D-960C-F556E4A608B6}" type="presOf" srcId="{F25A0A86-CEF7-47F6-8642-3DABC64A10D0}" destId="{937E4D96-2F81-46CF-A998-4B21740B8A70}" srcOrd="0" destOrd="0" presId="urn:microsoft.com/office/officeart/2005/8/layout/cycle3"/>
    <dgm:cxn modelId="{CC5CEACC-AFF8-4C4E-8672-1CCFA8129A19}" type="presParOf" srcId="{937E4D96-2F81-46CF-A998-4B21740B8A70}" destId="{D6C5FFB9-39A8-4FD1-B73F-2FC0E5DBFD55}" srcOrd="0" destOrd="0" presId="urn:microsoft.com/office/officeart/2005/8/layout/cycle3"/>
    <dgm:cxn modelId="{FEE40D1D-AEF2-475D-840A-7F4B74F38477}" type="presParOf" srcId="{D6C5FFB9-39A8-4FD1-B73F-2FC0E5DBFD55}" destId="{872F2682-9E1B-4985-9FB4-C8ED57B060AF}" srcOrd="0" destOrd="0" presId="urn:microsoft.com/office/officeart/2005/8/layout/cycle3"/>
    <dgm:cxn modelId="{A72BDD9A-4D34-436E-8F1A-1C46E028F25B}" type="presParOf" srcId="{D6C5FFB9-39A8-4FD1-B73F-2FC0E5DBFD55}" destId="{D398F1BC-07C0-41A4-82BE-E394C8D9FC9E}" srcOrd="1" destOrd="0" presId="urn:microsoft.com/office/officeart/2005/8/layout/cycle3"/>
    <dgm:cxn modelId="{9CADDA61-2591-4D74-A9D8-E7E6E4BAE712}" type="presParOf" srcId="{D6C5FFB9-39A8-4FD1-B73F-2FC0E5DBFD55}" destId="{3DA94961-76AC-40D0-B2DC-7FB70EC34A9B}" srcOrd="2" destOrd="0" presId="urn:microsoft.com/office/officeart/2005/8/layout/cycle3"/>
    <dgm:cxn modelId="{50F76204-D5C8-4A5D-80DD-6862C63298A8}" type="presParOf" srcId="{D6C5FFB9-39A8-4FD1-B73F-2FC0E5DBFD55}" destId="{837A2029-CB50-4565-A437-83D88FAD6DE2}" srcOrd="3" destOrd="0" presId="urn:microsoft.com/office/officeart/2005/8/layout/cycle3"/>
    <dgm:cxn modelId="{BDA49E08-5837-493A-BCDC-C1D5A23DA282}" type="presParOf" srcId="{D6C5FFB9-39A8-4FD1-B73F-2FC0E5DBFD55}" destId="{C8E9416F-6EED-4F08-BF01-C17EDE2DF16C}" srcOrd="4" destOrd="0" presId="urn:microsoft.com/office/officeart/2005/8/layout/cycle3"/>
    <dgm:cxn modelId="{CFBB4AD8-C1A7-425D-B110-53F56B8B8182}" type="presParOf" srcId="{D6C5FFB9-39A8-4FD1-B73F-2FC0E5DBFD55}" destId="{9C5BD6CE-7255-4098-9782-FE7C922C1A87}"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92EB28-D666-486C-8053-A081F1C22E7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09BA675-E414-4D1C-A107-A5FD93DC4FCD}">
      <dgm:prSet phldrT="[Text]" custT="1"/>
      <dgm:spPr/>
      <dgm:t>
        <a:bodyPr/>
        <a:lstStyle/>
        <a:p>
          <a:pPr algn="l"/>
          <a:endParaRPr lang="en-IN" sz="2400" dirty="0">
            <a:solidFill>
              <a:schemeClr val="bg1"/>
            </a:solidFill>
            <a:latin typeface="Arial" panose="020B0604020202020204" pitchFamily="34" charset="0"/>
            <a:cs typeface="Arial" panose="020B0604020202020204" pitchFamily="34" charset="0"/>
          </a:endParaRPr>
        </a:p>
        <a:p>
          <a:pPr algn="l"/>
          <a:endParaRPr lang="en-IN" sz="2400" dirty="0">
            <a:solidFill>
              <a:schemeClr val="bg1"/>
            </a:solidFill>
            <a:latin typeface="Arial" panose="020B0604020202020204" pitchFamily="34" charset="0"/>
            <a:cs typeface="Arial" panose="020B0604020202020204" pitchFamily="34" charset="0"/>
          </a:endParaRPr>
        </a:p>
        <a:p>
          <a:pPr algn="l"/>
          <a:endParaRPr lang="en-IN" sz="2400" dirty="0">
            <a:solidFill>
              <a:schemeClr val="bg1"/>
            </a:solidFill>
            <a:latin typeface="Arial" panose="020B0604020202020204" pitchFamily="34" charset="0"/>
            <a:cs typeface="Arial" panose="020B0604020202020204" pitchFamily="34" charset="0"/>
          </a:endParaRPr>
        </a:p>
        <a:p>
          <a:pPr algn="l"/>
          <a:endParaRPr lang="en-IN" sz="2400" dirty="0">
            <a:solidFill>
              <a:schemeClr val="bg1"/>
            </a:solidFill>
            <a:latin typeface="Arial" panose="020B0604020202020204" pitchFamily="34" charset="0"/>
            <a:cs typeface="Arial" panose="020B0604020202020204" pitchFamily="34" charset="0"/>
          </a:endParaRPr>
        </a:p>
        <a:p>
          <a:pPr algn="l"/>
          <a:r>
            <a:rPr lang="en-IN" sz="2000" b="1" dirty="0">
              <a:solidFill>
                <a:schemeClr val="bg1"/>
              </a:solidFill>
              <a:latin typeface="Arial" panose="020B0604020202020204" pitchFamily="34" charset="0"/>
              <a:cs typeface="Arial" panose="020B0604020202020204" pitchFamily="34" charset="0"/>
            </a:rPr>
            <a:t>Changes made from the sequential implementation</a:t>
          </a:r>
        </a:p>
      </dgm:t>
    </dgm:pt>
    <dgm:pt modelId="{04B0E86F-C191-41F1-88D7-83E8244F28CE}" type="parTrans" cxnId="{8F9FE5E8-7E5B-4F24-BAEE-B3C4C4136092}">
      <dgm:prSet/>
      <dgm:spPr/>
      <dgm:t>
        <a:bodyPr/>
        <a:lstStyle/>
        <a:p>
          <a:endParaRPr lang="en-IN"/>
        </a:p>
      </dgm:t>
    </dgm:pt>
    <dgm:pt modelId="{84428D29-529B-4D2B-A028-294A40BB027A}" type="sibTrans" cxnId="{8F9FE5E8-7E5B-4F24-BAEE-B3C4C4136092}">
      <dgm:prSet/>
      <dgm:spPr/>
      <dgm:t>
        <a:bodyPr/>
        <a:lstStyle/>
        <a:p>
          <a:endParaRPr lang="en-IN"/>
        </a:p>
      </dgm:t>
    </dgm:pt>
    <dgm:pt modelId="{EC381ADB-4DCD-4741-B44F-04D39205050C}">
      <dgm:prSet phldrT="[Text]" custT="1"/>
      <dgm:spPr/>
      <dgm:t>
        <a:bodyPr/>
        <a:lstStyle/>
        <a:p>
          <a:pPr algn="just">
            <a:buFont typeface="Wingdings" panose="05000000000000000000" pitchFamily="2" charset="2"/>
            <a:buChar char="q"/>
          </a:pPr>
          <a:endParaRPr lang="en-IN" sz="1800" dirty="0">
            <a:solidFill>
              <a:schemeClr val="bg1"/>
            </a:solidFill>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IN" sz="1800" dirty="0">
              <a:solidFill>
                <a:schemeClr val="bg1"/>
              </a:solidFill>
              <a:latin typeface="Arial" panose="020B0604020202020204" pitchFamily="34" charset="0"/>
              <a:cs typeface="Arial" panose="020B0604020202020204" pitchFamily="34" charset="0"/>
            </a:rPr>
            <a:t>Changed the std::vector methods to “unique_ptr” and “shared_ptr” implementation to reduce the linear complexity to constant complexity during allocation and assignment. (Amdahl’s Law applies)</a:t>
          </a:r>
        </a:p>
      </dgm:t>
    </dgm:pt>
    <dgm:pt modelId="{2F24ACD8-F83A-42AB-8944-6FDC456149F2}" type="parTrans" cxnId="{043754BD-A9E3-488E-BAE0-63E433AF0AE5}">
      <dgm:prSet/>
      <dgm:spPr/>
      <dgm:t>
        <a:bodyPr/>
        <a:lstStyle/>
        <a:p>
          <a:endParaRPr lang="en-IN"/>
        </a:p>
      </dgm:t>
    </dgm:pt>
    <dgm:pt modelId="{3E2B3AAE-98F5-4C40-93C5-DDD10080C5E1}" type="sibTrans" cxnId="{043754BD-A9E3-488E-BAE0-63E433AF0AE5}">
      <dgm:prSet/>
      <dgm:spPr/>
      <dgm:t>
        <a:bodyPr/>
        <a:lstStyle/>
        <a:p>
          <a:endParaRPr lang="en-IN"/>
        </a:p>
      </dgm:t>
    </dgm:pt>
    <dgm:pt modelId="{9B2CBEFA-BDB1-48D2-9EB0-C4F8FD2376D8}">
      <dgm:prSet phldrT="[Text]" custT="1"/>
      <dgm:spPr/>
      <dgm:t>
        <a:bodyPr/>
        <a:lstStyle/>
        <a:p>
          <a:pPr algn="l"/>
          <a:endParaRPr lang="en-IN" sz="1800" dirty="0">
            <a:solidFill>
              <a:schemeClr val="bg1"/>
            </a:solidFill>
            <a:latin typeface="Arial" panose="020B0604020202020204" pitchFamily="34" charset="0"/>
            <a:cs typeface="Arial" panose="020B0604020202020204" pitchFamily="34" charset="0"/>
          </a:endParaRPr>
        </a:p>
        <a:p>
          <a:pPr algn="just"/>
          <a:r>
            <a:rPr lang="en-IN" sz="1800" dirty="0">
              <a:solidFill>
                <a:schemeClr val="bg1"/>
              </a:solidFill>
              <a:latin typeface="Arial" panose="020B0604020202020204" pitchFamily="34" charset="0"/>
              <a:cs typeface="Arial" panose="020B0604020202020204" pitchFamily="34" charset="0"/>
            </a:rPr>
            <a:t>Parallelized the for loops for all the vector and CRS matrix routines. The time taken for each routine is clocked before and after the function call.</a:t>
          </a:r>
        </a:p>
      </dgm:t>
    </dgm:pt>
    <dgm:pt modelId="{61A516DC-AAC7-4361-B069-CCD1993DAE13}" type="parTrans" cxnId="{03B15385-B40B-46C3-B2E3-37B54934CC6C}">
      <dgm:prSet/>
      <dgm:spPr/>
      <dgm:t>
        <a:bodyPr/>
        <a:lstStyle/>
        <a:p>
          <a:endParaRPr lang="en-IN"/>
        </a:p>
      </dgm:t>
    </dgm:pt>
    <dgm:pt modelId="{9143F76C-FDE2-411D-B281-480CB7A5C88D}" type="sibTrans" cxnId="{03B15385-B40B-46C3-B2E3-37B54934CC6C}">
      <dgm:prSet/>
      <dgm:spPr/>
      <dgm:t>
        <a:bodyPr/>
        <a:lstStyle/>
        <a:p>
          <a:endParaRPr lang="en-IN"/>
        </a:p>
      </dgm:t>
    </dgm:pt>
    <dgm:pt modelId="{50A1A77E-1896-4166-BB1B-D0CB78E35CFC}">
      <dgm:prSet phldrT="[Text]" custT="1"/>
      <dgm:spPr/>
      <dgm:t>
        <a:bodyPr/>
        <a:lstStyle/>
        <a:p>
          <a:pPr algn="l"/>
          <a:endParaRPr lang="en-IN" sz="1800" dirty="0">
            <a:solidFill>
              <a:schemeClr val="bg1"/>
            </a:solidFill>
            <a:latin typeface="Arial" panose="020B0604020202020204" pitchFamily="34" charset="0"/>
            <a:cs typeface="Arial" panose="020B0604020202020204" pitchFamily="34" charset="0"/>
          </a:endParaRPr>
        </a:p>
        <a:p>
          <a:pPr algn="just"/>
          <a:r>
            <a:rPr lang="en-IN" sz="1800" dirty="0">
              <a:solidFill>
                <a:schemeClr val="bg1"/>
              </a:solidFill>
              <a:latin typeface="Arial" panose="020B0604020202020204" pitchFamily="34" charset="0"/>
              <a:cs typeface="Arial" panose="020B0604020202020204" pitchFamily="34" charset="0"/>
            </a:rPr>
            <a:t>Template function instantiation wherever required with OMP structs and variables to accommodate for the Open MP implementation in already defined test routines.</a:t>
          </a:r>
        </a:p>
      </dgm:t>
    </dgm:pt>
    <dgm:pt modelId="{20CCF45D-7FC5-4B8D-B258-B116FA742A76}" type="parTrans" cxnId="{6BD9B793-2A0A-4EB5-81EC-1ED7E5E7A8EA}">
      <dgm:prSet/>
      <dgm:spPr/>
      <dgm:t>
        <a:bodyPr/>
        <a:lstStyle/>
        <a:p>
          <a:endParaRPr lang="en-IN"/>
        </a:p>
      </dgm:t>
    </dgm:pt>
    <dgm:pt modelId="{9B8CB2BF-34E3-410E-B766-39A2A846B775}" type="sibTrans" cxnId="{6BD9B793-2A0A-4EB5-81EC-1ED7E5E7A8EA}">
      <dgm:prSet/>
      <dgm:spPr/>
      <dgm:t>
        <a:bodyPr/>
        <a:lstStyle/>
        <a:p>
          <a:endParaRPr lang="en-IN"/>
        </a:p>
      </dgm:t>
    </dgm:pt>
    <dgm:pt modelId="{BDC2E7AD-9E94-4314-A8D6-DB45DC52E441}" type="pres">
      <dgm:prSet presAssocID="{2E92EB28-D666-486C-8053-A081F1C22E7E}" presName="vert0" presStyleCnt="0">
        <dgm:presLayoutVars>
          <dgm:dir/>
          <dgm:animOne val="branch"/>
          <dgm:animLvl val="lvl"/>
        </dgm:presLayoutVars>
      </dgm:prSet>
      <dgm:spPr/>
    </dgm:pt>
    <dgm:pt modelId="{6BC33BB2-F838-4499-83A1-A92A565D27F7}" type="pres">
      <dgm:prSet presAssocID="{409BA675-E414-4D1C-A107-A5FD93DC4FCD}" presName="thickLine" presStyleLbl="alignNode1" presStyleIdx="0" presStyleCnt="1"/>
      <dgm:spPr/>
    </dgm:pt>
    <dgm:pt modelId="{FF4C8B54-D23B-488F-AC0E-8F1B463D5F32}" type="pres">
      <dgm:prSet presAssocID="{409BA675-E414-4D1C-A107-A5FD93DC4FCD}" presName="horz1" presStyleCnt="0"/>
      <dgm:spPr/>
    </dgm:pt>
    <dgm:pt modelId="{C757942D-3E5A-4A9E-98DC-A1FCBDA20284}" type="pres">
      <dgm:prSet presAssocID="{409BA675-E414-4D1C-A107-A5FD93DC4FCD}" presName="tx1" presStyleLbl="revTx" presStyleIdx="0" presStyleCnt="4"/>
      <dgm:spPr/>
    </dgm:pt>
    <dgm:pt modelId="{ED815425-0436-4099-A055-13E179ED8CF1}" type="pres">
      <dgm:prSet presAssocID="{409BA675-E414-4D1C-A107-A5FD93DC4FCD}" presName="vert1" presStyleCnt="0"/>
      <dgm:spPr/>
    </dgm:pt>
    <dgm:pt modelId="{C31A9238-69B5-4820-BB96-443FE998A2F7}" type="pres">
      <dgm:prSet presAssocID="{EC381ADB-4DCD-4741-B44F-04D39205050C}" presName="vertSpace2a" presStyleCnt="0"/>
      <dgm:spPr/>
    </dgm:pt>
    <dgm:pt modelId="{69629F21-20E3-41AA-B9B9-B33F7CF4CB82}" type="pres">
      <dgm:prSet presAssocID="{EC381ADB-4DCD-4741-B44F-04D39205050C}" presName="horz2" presStyleCnt="0"/>
      <dgm:spPr/>
    </dgm:pt>
    <dgm:pt modelId="{F0C02080-4DC6-4692-BE1A-7BD68EB9AA78}" type="pres">
      <dgm:prSet presAssocID="{EC381ADB-4DCD-4741-B44F-04D39205050C}" presName="horzSpace2" presStyleCnt="0"/>
      <dgm:spPr/>
    </dgm:pt>
    <dgm:pt modelId="{95DC8E7B-AEF9-4D7D-8FF1-2EF5E18E4A8A}" type="pres">
      <dgm:prSet presAssocID="{EC381ADB-4DCD-4741-B44F-04D39205050C}" presName="tx2" presStyleLbl="revTx" presStyleIdx="1" presStyleCnt="4"/>
      <dgm:spPr/>
    </dgm:pt>
    <dgm:pt modelId="{EC8A132B-8823-4042-8B4B-A913D786F74D}" type="pres">
      <dgm:prSet presAssocID="{EC381ADB-4DCD-4741-B44F-04D39205050C}" presName="vert2" presStyleCnt="0"/>
      <dgm:spPr/>
    </dgm:pt>
    <dgm:pt modelId="{013A02B9-32F0-4183-A5A0-1DEF21B6D470}" type="pres">
      <dgm:prSet presAssocID="{EC381ADB-4DCD-4741-B44F-04D39205050C}" presName="thinLine2b" presStyleLbl="callout" presStyleIdx="0" presStyleCnt="3"/>
      <dgm:spPr/>
    </dgm:pt>
    <dgm:pt modelId="{05D0DE18-92F3-4DD3-B528-9BE968D50870}" type="pres">
      <dgm:prSet presAssocID="{EC381ADB-4DCD-4741-B44F-04D39205050C}" presName="vertSpace2b" presStyleCnt="0"/>
      <dgm:spPr/>
    </dgm:pt>
    <dgm:pt modelId="{45CDA1CD-1401-4C42-9D2B-FD9330E031C0}" type="pres">
      <dgm:prSet presAssocID="{9B2CBEFA-BDB1-48D2-9EB0-C4F8FD2376D8}" presName="horz2" presStyleCnt="0"/>
      <dgm:spPr/>
    </dgm:pt>
    <dgm:pt modelId="{5EF03908-7132-4C0A-B23C-6026BBC47B2A}" type="pres">
      <dgm:prSet presAssocID="{9B2CBEFA-BDB1-48D2-9EB0-C4F8FD2376D8}" presName="horzSpace2" presStyleCnt="0"/>
      <dgm:spPr/>
    </dgm:pt>
    <dgm:pt modelId="{6E9F4287-887B-4432-8C4B-08574AECF08C}" type="pres">
      <dgm:prSet presAssocID="{9B2CBEFA-BDB1-48D2-9EB0-C4F8FD2376D8}" presName="tx2" presStyleLbl="revTx" presStyleIdx="2" presStyleCnt="4"/>
      <dgm:spPr/>
    </dgm:pt>
    <dgm:pt modelId="{152D6C84-0D58-4AFB-B9BD-BC60826195E5}" type="pres">
      <dgm:prSet presAssocID="{9B2CBEFA-BDB1-48D2-9EB0-C4F8FD2376D8}" presName="vert2" presStyleCnt="0"/>
      <dgm:spPr/>
    </dgm:pt>
    <dgm:pt modelId="{700FF77C-BA16-43D3-99AB-204026C31F90}" type="pres">
      <dgm:prSet presAssocID="{9B2CBEFA-BDB1-48D2-9EB0-C4F8FD2376D8}" presName="thinLine2b" presStyleLbl="callout" presStyleIdx="1" presStyleCnt="3"/>
      <dgm:spPr/>
    </dgm:pt>
    <dgm:pt modelId="{5F3DE9C4-6F2B-4844-A40C-4DFC12133D50}" type="pres">
      <dgm:prSet presAssocID="{9B2CBEFA-BDB1-48D2-9EB0-C4F8FD2376D8}" presName="vertSpace2b" presStyleCnt="0"/>
      <dgm:spPr/>
    </dgm:pt>
    <dgm:pt modelId="{A288895A-228B-416C-8A4F-90E8B9D0D4A1}" type="pres">
      <dgm:prSet presAssocID="{50A1A77E-1896-4166-BB1B-D0CB78E35CFC}" presName="horz2" presStyleCnt="0"/>
      <dgm:spPr/>
    </dgm:pt>
    <dgm:pt modelId="{41915557-FFD8-4F83-9CCC-E9F252B23776}" type="pres">
      <dgm:prSet presAssocID="{50A1A77E-1896-4166-BB1B-D0CB78E35CFC}" presName="horzSpace2" presStyleCnt="0"/>
      <dgm:spPr/>
    </dgm:pt>
    <dgm:pt modelId="{9340379C-5980-408C-BBB2-C44ADDDEAE61}" type="pres">
      <dgm:prSet presAssocID="{50A1A77E-1896-4166-BB1B-D0CB78E35CFC}" presName="tx2" presStyleLbl="revTx" presStyleIdx="3" presStyleCnt="4"/>
      <dgm:spPr/>
    </dgm:pt>
    <dgm:pt modelId="{93901C25-28BC-4355-B5C6-D437CA02D4C8}" type="pres">
      <dgm:prSet presAssocID="{50A1A77E-1896-4166-BB1B-D0CB78E35CFC}" presName="vert2" presStyleCnt="0"/>
      <dgm:spPr/>
    </dgm:pt>
    <dgm:pt modelId="{7EE76AF3-6565-4A77-8B54-ABE3D83BFB31}" type="pres">
      <dgm:prSet presAssocID="{50A1A77E-1896-4166-BB1B-D0CB78E35CFC}" presName="thinLine2b" presStyleLbl="callout" presStyleIdx="2" presStyleCnt="3"/>
      <dgm:spPr/>
    </dgm:pt>
    <dgm:pt modelId="{B3FFC3D7-D512-47F1-B445-E2A0E66BADB7}" type="pres">
      <dgm:prSet presAssocID="{50A1A77E-1896-4166-BB1B-D0CB78E35CFC}" presName="vertSpace2b" presStyleCnt="0"/>
      <dgm:spPr/>
    </dgm:pt>
  </dgm:ptLst>
  <dgm:cxnLst>
    <dgm:cxn modelId="{2C9B3621-7D83-4767-A3C1-0F2BF5F616A7}" type="presOf" srcId="{2E92EB28-D666-486C-8053-A081F1C22E7E}" destId="{BDC2E7AD-9E94-4314-A8D6-DB45DC52E441}" srcOrd="0" destOrd="0" presId="urn:microsoft.com/office/officeart/2008/layout/LinedList"/>
    <dgm:cxn modelId="{23294A62-648E-4231-AC6E-394FB526424E}" type="presOf" srcId="{9B2CBEFA-BDB1-48D2-9EB0-C4F8FD2376D8}" destId="{6E9F4287-887B-4432-8C4B-08574AECF08C}" srcOrd="0" destOrd="0" presId="urn:microsoft.com/office/officeart/2008/layout/LinedList"/>
    <dgm:cxn modelId="{E94B9848-A7EC-468B-98A2-8E6EAE9D9208}" type="presOf" srcId="{409BA675-E414-4D1C-A107-A5FD93DC4FCD}" destId="{C757942D-3E5A-4A9E-98DC-A1FCBDA20284}" srcOrd="0" destOrd="0" presId="urn:microsoft.com/office/officeart/2008/layout/LinedList"/>
    <dgm:cxn modelId="{D9B77E54-800F-472A-A32B-81DFE011C1D5}" type="presOf" srcId="{EC381ADB-4DCD-4741-B44F-04D39205050C}" destId="{95DC8E7B-AEF9-4D7D-8FF1-2EF5E18E4A8A}" srcOrd="0" destOrd="0" presId="urn:microsoft.com/office/officeart/2008/layout/LinedList"/>
    <dgm:cxn modelId="{03B15385-B40B-46C3-B2E3-37B54934CC6C}" srcId="{409BA675-E414-4D1C-A107-A5FD93DC4FCD}" destId="{9B2CBEFA-BDB1-48D2-9EB0-C4F8FD2376D8}" srcOrd="1" destOrd="0" parTransId="{61A516DC-AAC7-4361-B069-CCD1993DAE13}" sibTransId="{9143F76C-FDE2-411D-B281-480CB7A5C88D}"/>
    <dgm:cxn modelId="{6BD9B793-2A0A-4EB5-81EC-1ED7E5E7A8EA}" srcId="{409BA675-E414-4D1C-A107-A5FD93DC4FCD}" destId="{50A1A77E-1896-4166-BB1B-D0CB78E35CFC}" srcOrd="2" destOrd="0" parTransId="{20CCF45D-7FC5-4B8D-B258-B116FA742A76}" sibTransId="{9B8CB2BF-34E3-410E-B766-39A2A846B775}"/>
    <dgm:cxn modelId="{A7C744B8-8E35-4E58-82A4-2EF2D1BCC07F}" type="presOf" srcId="{50A1A77E-1896-4166-BB1B-D0CB78E35CFC}" destId="{9340379C-5980-408C-BBB2-C44ADDDEAE61}" srcOrd="0" destOrd="0" presId="urn:microsoft.com/office/officeart/2008/layout/LinedList"/>
    <dgm:cxn modelId="{043754BD-A9E3-488E-BAE0-63E433AF0AE5}" srcId="{409BA675-E414-4D1C-A107-A5FD93DC4FCD}" destId="{EC381ADB-4DCD-4741-B44F-04D39205050C}" srcOrd="0" destOrd="0" parTransId="{2F24ACD8-F83A-42AB-8944-6FDC456149F2}" sibTransId="{3E2B3AAE-98F5-4C40-93C5-DDD10080C5E1}"/>
    <dgm:cxn modelId="{8F9FE5E8-7E5B-4F24-BAEE-B3C4C4136092}" srcId="{2E92EB28-D666-486C-8053-A081F1C22E7E}" destId="{409BA675-E414-4D1C-A107-A5FD93DC4FCD}" srcOrd="0" destOrd="0" parTransId="{04B0E86F-C191-41F1-88D7-83E8244F28CE}" sibTransId="{84428D29-529B-4D2B-A028-294A40BB027A}"/>
    <dgm:cxn modelId="{30C82E7C-2177-40E4-834F-3DCFF4D31552}" type="presParOf" srcId="{BDC2E7AD-9E94-4314-A8D6-DB45DC52E441}" destId="{6BC33BB2-F838-4499-83A1-A92A565D27F7}" srcOrd="0" destOrd="0" presId="urn:microsoft.com/office/officeart/2008/layout/LinedList"/>
    <dgm:cxn modelId="{C1080426-9DB5-4952-872F-5D6DC171C24B}" type="presParOf" srcId="{BDC2E7AD-9E94-4314-A8D6-DB45DC52E441}" destId="{FF4C8B54-D23B-488F-AC0E-8F1B463D5F32}" srcOrd="1" destOrd="0" presId="urn:microsoft.com/office/officeart/2008/layout/LinedList"/>
    <dgm:cxn modelId="{CC4A9821-FCA9-4391-9F3E-898A21417286}" type="presParOf" srcId="{FF4C8B54-D23B-488F-AC0E-8F1B463D5F32}" destId="{C757942D-3E5A-4A9E-98DC-A1FCBDA20284}" srcOrd="0" destOrd="0" presId="urn:microsoft.com/office/officeart/2008/layout/LinedList"/>
    <dgm:cxn modelId="{E12B322E-164D-4320-8187-01B220403C54}" type="presParOf" srcId="{FF4C8B54-D23B-488F-AC0E-8F1B463D5F32}" destId="{ED815425-0436-4099-A055-13E179ED8CF1}" srcOrd="1" destOrd="0" presId="urn:microsoft.com/office/officeart/2008/layout/LinedList"/>
    <dgm:cxn modelId="{D508475F-6D3D-409B-9091-5BCDC1A927D2}" type="presParOf" srcId="{ED815425-0436-4099-A055-13E179ED8CF1}" destId="{C31A9238-69B5-4820-BB96-443FE998A2F7}" srcOrd="0" destOrd="0" presId="urn:microsoft.com/office/officeart/2008/layout/LinedList"/>
    <dgm:cxn modelId="{6C803A88-51BF-4A5C-A9AD-49CE17F99569}" type="presParOf" srcId="{ED815425-0436-4099-A055-13E179ED8CF1}" destId="{69629F21-20E3-41AA-B9B9-B33F7CF4CB82}" srcOrd="1" destOrd="0" presId="urn:microsoft.com/office/officeart/2008/layout/LinedList"/>
    <dgm:cxn modelId="{D0655543-5287-4533-8F04-90F9CFB5B3B9}" type="presParOf" srcId="{69629F21-20E3-41AA-B9B9-B33F7CF4CB82}" destId="{F0C02080-4DC6-4692-BE1A-7BD68EB9AA78}" srcOrd="0" destOrd="0" presId="urn:microsoft.com/office/officeart/2008/layout/LinedList"/>
    <dgm:cxn modelId="{F6340509-E89D-4699-BD0E-6C525AA8983A}" type="presParOf" srcId="{69629F21-20E3-41AA-B9B9-B33F7CF4CB82}" destId="{95DC8E7B-AEF9-4D7D-8FF1-2EF5E18E4A8A}" srcOrd="1" destOrd="0" presId="urn:microsoft.com/office/officeart/2008/layout/LinedList"/>
    <dgm:cxn modelId="{3E0CE107-5DEE-46A6-86DF-E20B8A28C034}" type="presParOf" srcId="{69629F21-20E3-41AA-B9B9-B33F7CF4CB82}" destId="{EC8A132B-8823-4042-8B4B-A913D786F74D}" srcOrd="2" destOrd="0" presId="urn:microsoft.com/office/officeart/2008/layout/LinedList"/>
    <dgm:cxn modelId="{A0C6CEDC-A96B-4F24-876D-C56118D03C5E}" type="presParOf" srcId="{ED815425-0436-4099-A055-13E179ED8CF1}" destId="{013A02B9-32F0-4183-A5A0-1DEF21B6D470}" srcOrd="2" destOrd="0" presId="urn:microsoft.com/office/officeart/2008/layout/LinedList"/>
    <dgm:cxn modelId="{ACB12741-0091-4BF5-ABF7-AFF923845912}" type="presParOf" srcId="{ED815425-0436-4099-A055-13E179ED8CF1}" destId="{05D0DE18-92F3-4DD3-B528-9BE968D50870}" srcOrd="3" destOrd="0" presId="urn:microsoft.com/office/officeart/2008/layout/LinedList"/>
    <dgm:cxn modelId="{3D88B58C-0EFB-4021-BC1A-EAE6A511DB5F}" type="presParOf" srcId="{ED815425-0436-4099-A055-13E179ED8CF1}" destId="{45CDA1CD-1401-4C42-9D2B-FD9330E031C0}" srcOrd="4" destOrd="0" presId="urn:microsoft.com/office/officeart/2008/layout/LinedList"/>
    <dgm:cxn modelId="{B4AAF439-2293-4BA1-84FF-5AC38DDA8060}" type="presParOf" srcId="{45CDA1CD-1401-4C42-9D2B-FD9330E031C0}" destId="{5EF03908-7132-4C0A-B23C-6026BBC47B2A}" srcOrd="0" destOrd="0" presId="urn:microsoft.com/office/officeart/2008/layout/LinedList"/>
    <dgm:cxn modelId="{A06B090F-0223-4477-8D4E-7B386F31A9D6}" type="presParOf" srcId="{45CDA1CD-1401-4C42-9D2B-FD9330E031C0}" destId="{6E9F4287-887B-4432-8C4B-08574AECF08C}" srcOrd="1" destOrd="0" presId="urn:microsoft.com/office/officeart/2008/layout/LinedList"/>
    <dgm:cxn modelId="{170A906C-D82D-4EF7-A4D1-CCBD9F6A3E76}" type="presParOf" srcId="{45CDA1CD-1401-4C42-9D2B-FD9330E031C0}" destId="{152D6C84-0D58-4AFB-B9BD-BC60826195E5}" srcOrd="2" destOrd="0" presId="urn:microsoft.com/office/officeart/2008/layout/LinedList"/>
    <dgm:cxn modelId="{C28AC100-1742-42FE-83B5-06F643FF5C17}" type="presParOf" srcId="{ED815425-0436-4099-A055-13E179ED8CF1}" destId="{700FF77C-BA16-43D3-99AB-204026C31F90}" srcOrd="5" destOrd="0" presId="urn:microsoft.com/office/officeart/2008/layout/LinedList"/>
    <dgm:cxn modelId="{8B574ED9-5143-4409-BADB-CBBB3620AD8E}" type="presParOf" srcId="{ED815425-0436-4099-A055-13E179ED8CF1}" destId="{5F3DE9C4-6F2B-4844-A40C-4DFC12133D50}" srcOrd="6" destOrd="0" presId="urn:microsoft.com/office/officeart/2008/layout/LinedList"/>
    <dgm:cxn modelId="{33B5AAA2-D8A5-42EA-AF14-5588185F889C}" type="presParOf" srcId="{ED815425-0436-4099-A055-13E179ED8CF1}" destId="{A288895A-228B-416C-8A4F-90E8B9D0D4A1}" srcOrd="7" destOrd="0" presId="urn:microsoft.com/office/officeart/2008/layout/LinedList"/>
    <dgm:cxn modelId="{1569AB2C-F9B7-44B5-85A5-60F724E5C152}" type="presParOf" srcId="{A288895A-228B-416C-8A4F-90E8B9D0D4A1}" destId="{41915557-FFD8-4F83-9CCC-E9F252B23776}" srcOrd="0" destOrd="0" presId="urn:microsoft.com/office/officeart/2008/layout/LinedList"/>
    <dgm:cxn modelId="{8DD13CEA-A707-4062-AEE9-0DF3CF6BD5C1}" type="presParOf" srcId="{A288895A-228B-416C-8A4F-90E8B9D0D4A1}" destId="{9340379C-5980-408C-BBB2-C44ADDDEAE61}" srcOrd="1" destOrd="0" presId="urn:microsoft.com/office/officeart/2008/layout/LinedList"/>
    <dgm:cxn modelId="{5B5D21A0-797F-4DB3-AF6E-E9A5DCFDC69F}" type="presParOf" srcId="{A288895A-228B-416C-8A4F-90E8B9D0D4A1}" destId="{93901C25-28BC-4355-B5C6-D437CA02D4C8}" srcOrd="2" destOrd="0" presId="urn:microsoft.com/office/officeart/2008/layout/LinedList"/>
    <dgm:cxn modelId="{D73C7E25-24E5-421A-8DB7-A1EC45890460}" type="presParOf" srcId="{ED815425-0436-4099-A055-13E179ED8CF1}" destId="{7EE76AF3-6565-4A77-8B54-ABE3D83BFB31}" srcOrd="8" destOrd="0" presId="urn:microsoft.com/office/officeart/2008/layout/LinedList"/>
    <dgm:cxn modelId="{AD32D3E5-831E-4DD6-BAA4-463441C81E25}" type="presParOf" srcId="{ED815425-0436-4099-A055-13E179ED8CF1}" destId="{B3FFC3D7-D512-47F1-B445-E2A0E66BADB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AFE35-4D9C-490E-B88D-E8A1B3F7391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8F044F0-5FFE-434D-B6C4-032A6157C17E}">
      <dgm:prSet phldrT="[Text]" custT="1"/>
      <dgm:spPr>
        <a:solidFill>
          <a:schemeClr val="bg2"/>
        </a:solidFill>
      </dgm:spPr>
      <dgm:t>
        <a:bodyPr/>
        <a:lstStyle/>
        <a:p>
          <a:r>
            <a:rPr lang="en-IN" sz="1800" dirty="0">
              <a:latin typeface="Arial" panose="020B0604020202020204" pitchFamily="34" charset="0"/>
              <a:cs typeface="Arial" panose="020B0604020202020204" pitchFamily="34" charset="0"/>
            </a:rPr>
            <a:t>Keep the implementation simple, modular and clean.</a:t>
          </a:r>
        </a:p>
      </dgm:t>
    </dgm:pt>
    <dgm:pt modelId="{0B8F292E-0955-4BC9-8203-B3AB3D616723}" type="parTrans" cxnId="{1433477E-1417-40C5-933B-44CE34C4BF72}">
      <dgm:prSet/>
      <dgm:spPr/>
      <dgm:t>
        <a:bodyPr/>
        <a:lstStyle/>
        <a:p>
          <a:endParaRPr lang="en-IN"/>
        </a:p>
      </dgm:t>
    </dgm:pt>
    <dgm:pt modelId="{ECDF71EA-CC81-46FF-AE63-AF32A21781FE}" type="sibTrans" cxnId="{1433477E-1417-40C5-933B-44CE34C4BF72}">
      <dgm:prSet/>
      <dgm:spPr/>
      <dgm:t>
        <a:bodyPr/>
        <a:lstStyle/>
        <a:p>
          <a:endParaRPr lang="en-IN"/>
        </a:p>
      </dgm:t>
    </dgm:pt>
    <dgm:pt modelId="{8A1E6685-487B-4ABC-96FC-DADCA4F7A636}">
      <dgm:prSet phldrT="[Text]" custT="1"/>
      <dgm:spPr>
        <a:solidFill>
          <a:schemeClr val="bg2"/>
        </a:solidFill>
      </dgm:spPr>
      <dgm:t>
        <a:bodyPr/>
        <a:lstStyle/>
        <a:p>
          <a:r>
            <a:rPr lang="en-IN" sz="1800" dirty="0">
              <a:latin typeface="Arial" panose="020B0604020202020204" pitchFamily="34" charset="0"/>
              <a:cs typeface="Arial" panose="020B0604020202020204" pitchFamily="34" charset="0"/>
            </a:rPr>
            <a:t>Have a plan regarding the sequence of implementations and adapt a generic implementation.</a:t>
          </a:r>
        </a:p>
      </dgm:t>
    </dgm:pt>
    <dgm:pt modelId="{42CBC416-5F37-43C2-B139-37A5EFF1D6C9}" type="parTrans" cxnId="{B6CF0E2F-80F2-4DCC-892F-451B7637761C}">
      <dgm:prSet/>
      <dgm:spPr/>
      <dgm:t>
        <a:bodyPr/>
        <a:lstStyle/>
        <a:p>
          <a:endParaRPr lang="en-IN"/>
        </a:p>
      </dgm:t>
    </dgm:pt>
    <dgm:pt modelId="{49F2C65F-C0E7-441B-8FF2-E5667ACEB594}" type="sibTrans" cxnId="{B6CF0E2F-80F2-4DCC-892F-451B7637761C}">
      <dgm:prSet/>
      <dgm:spPr/>
      <dgm:t>
        <a:bodyPr/>
        <a:lstStyle/>
        <a:p>
          <a:endParaRPr lang="en-IN"/>
        </a:p>
      </dgm:t>
    </dgm:pt>
    <dgm:pt modelId="{DD48AA50-8C1F-4850-9125-97A6A4B4A0A9}">
      <dgm:prSet phldrT="[Text]" custT="1"/>
      <dgm:spPr>
        <a:solidFill>
          <a:schemeClr val="bg2"/>
        </a:solidFill>
      </dgm:spPr>
      <dgm:t>
        <a:bodyPr/>
        <a:lstStyle/>
        <a:p>
          <a:r>
            <a:rPr lang="en-IN" sz="1800" dirty="0">
              <a:latin typeface="Arial" panose="020B0604020202020204" pitchFamily="34" charset="0"/>
              <a:cs typeface="Arial" panose="020B0604020202020204" pitchFamily="34" charset="0"/>
            </a:rPr>
            <a:t>Good documentation for code reuse and maintenance.</a:t>
          </a:r>
        </a:p>
      </dgm:t>
    </dgm:pt>
    <dgm:pt modelId="{B463F12E-41EA-4AEC-ABA2-EA44A94ACD5A}" type="parTrans" cxnId="{4333063A-76C5-4C38-B83C-D3EEBA6FA3F4}">
      <dgm:prSet/>
      <dgm:spPr/>
      <dgm:t>
        <a:bodyPr/>
        <a:lstStyle/>
        <a:p>
          <a:endParaRPr lang="en-IN"/>
        </a:p>
      </dgm:t>
    </dgm:pt>
    <dgm:pt modelId="{F6F9B47B-E017-46BF-8895-1E858401152B}" type="sibTrans" cxnId="{4333063A-76C5-4C38-B83C-D3EEBA6FA3F4}">
      <dgm:prSet/>
      <dgm:spPr/>
      <dgm:t>
        <a:bodyPr/>
        <a:lstStyle/>
        <a:p>
          <a:endParaRPr lang="en-IN"/>
        </a:p>
      </dgm:t>
    </dgm:pt>
    <dgm:pt modelId="{BF030C03-F38F-4148-BEDB-4DB30CBACB25}">
      <dgm:prSet custT="1"/>
      <dgm:spPr>
        <a:solidFill>
          <a:schemeClr val="bg2"/>
        </a:solidFill>
      </dgm:spPr>
      <dgm:t>
        <a:bodyPr/>
        <a:lstStyle/>
        <a:p>
          <a:r>
            <a:rPr lang="en-US" sz="1800" dirty="0">
              <a:latin typeface="Arial" panose="020B0604020202020204" pitchFamily="34" charset="0"/>
              <a:cs typeface="Arial" panose="020B0604020202020204" pitchFamily="34" charset="0"/>
            </a:rPr>
            <a:t>Command prompt is better that VS Code in built terminal </a:t>
          </a:r>
          <a:r>
            <a:rPr lang="en-US" sz="1800" dirty="0">
              <a:latin typeface="Arial" panose="020B0604020202020204" pitchFamily="34" charset="0"/>
              <a:cs typeface="Arial" panose="020B0604020202020204" pitchFamily="34" charset="0"/>
              <a:sym typeface="Wingdings" panose="05000000000000000000" pitchFamily="2" charset="2"/>
            </a:rPr>
            <a:t></a:t>
          </a: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dgm:t>
    </dgm:pt>
    <dgm:pt modelId="{F837E395-0922-4A51-B91F-B536AEBD9E1F}" type="parTrans" cxnId="{52E74D13-16EC-4903-9667-9C35C18A04A7}">
      <dgm:prSet/>
      <dgm:spPr/>
      <dgm:t>
        <a:bodyPr/>
        <a:lstStyle/>
        <a:p>
          <a:endParaRPr lang="en-IN"/>
        </a:p>
      </dgm:t>
    </dgm:pt>
    <dgm:pt modelId="{18A76EDC-2256-4F8F-9146-DCC1AB0E4C9A}" type="sibTrans" cxnId="{52E74D13-16EC-4903-9667-9C35C18A04A7}">
      <dgm:prSet/>
      <dgm:spPr/>
      <dgm:t>
        <a:bodyPr/>
        <a:lstStyle/>
        <a:p>
          <a:endParaRPr lang="en-IN"/>
        </a:p>
      </dgm:t>
    </dgm:pt>
    <dgm:pt modelId="{72398928-5430-4B8E-A419-405B19B19715}" type="pres">
      <dgm:prSet presAssocID="{1D7AFE35-4D9C-490E-B88D-E8A1B3F73915}" presName="Name0" presStyleCnt="0">
        <dgm:presLayoutVars>
          <dgm:chMax val="7"/>
          <dgm:chPref val="7"/>
          <dgm:dir/>
        </dgm:presLayoutVars>
      </dgm:prSet>
      <dgm:spPr/>
    </dgm:pt>
    <dgm:pt modelId="{1EC098C4-F1C7-4228-99AC-590BDE143598}" type="pres">
      <dgm:prSet presAssocID="{1D7AFE35-4D9C-490E-B88D-E8A1B3F73915}" presName="Name1" presStyleCnt="0"/>
      <dgm:spPr/>
    </dgm:pt>
    <dgm:pt modelId="{F4BA5998-5BA0-424B-A22E-5C68A695191A}" type="pres">
      <dgm:prSet presAssocID="{1D7AFE35-4D9C-490E-B88D-E8A1B3F73915}" presName="cycle" presStyleCnt="0"/>
      <dgm:spPr/>
    </dgm:pt>
    <dgm:pt modelId="{74403A85-6A2F-45E9-8984-1F346C5F10FA}" type="pres">
      <dgm:prSet presAssocID="{1D7AFE35-4D9C-490E-B88D-E8A1B3F73915}" presName="srcNode" presStyleLbl="node1" presStyleIdx="0" presStyleCnt="4"/>
      <dgm:spPr/>
    </dgm:pt>
    <dgm:pt modelId="{9385F5DD-563B-4A00-B038-CEDDF356227D}" type="pres">
      <dgm:prSet presAssocID="{1D7AFE35-4D9C-490E-B88D-E8A1B3F73915}" presName="conn" presStyleLbl="parChTrans1D2" presStyleIdx="0" presStyleCnt="1"/>
      <dgm:spPr/>
    </dgm:pt>
    <dgm:pt modelId="{90A916D8-9C8C-4689-9B59-A2FFBB568DFD}" type="pres">
      <dgm:prSet presAssocID="{1D7AFE35-4D9C-490E-B88D-E8A1B3F73915}" presName="extraNode" presStyleLbl="node1" presStyleIdx="0" presStyleCnt="4"/>
      <dgm:spPr/>
    </dgm:pt>
    <dgm:pt modelId="{F41774E5-D644-4BCE-8F8E-E17D4161A62F}" type="pres">
      <dgm:prSet presAssocID="{1D7AFE35-4D9C-490E-B88D-E8A1B3F73915}" presName="dstNode" presStyleLbl="node1" presStyleIdx="0" presStyleCnt="4"/>
      <dgm:spPr/>
    </dgm:pt>
    <dgm:pt modelId="{73031B0D-8EDE-439E-89A9-83E305EFA691}" type="pres">
      <dgm:prSet presAssocID="{38F044F0-5FFE-434D-B6C4-032A6157C17E}" presName="text_1" presStyleLbl="node1" presStyleIdx="0" presStyleCnt="4">
        <dgm:presLayoutVars>
          <dgm:bulletEnabled val="1"/>
        </dgm:presLayoutVars>
      </dgm:prSet>
      <dgm:spPr/>
    </dgm:pt>
    <dgm:pt modelId="{16051A97-7E68-4051-975D-EDCDFFC659EE}" type="pres">
      <dgm:prSet presAssocID="{38F044F0-5FFE-434D-B6C4-032A6157C17E}" presName="accent_1" presStyleCnt="0"/>
      <dgm:spPr/>
    </dgm:pt>
    <dgm:pt modelId="{800F8689-6047-40BC-BD64-90EDE472A2E3}" type="pres">
      <dgm:prSet presAssocID="{38F044F0-5FFE-434D-B6C4-032A6157C17E}" presName="accentRepeatNode" presStyleLbl="solidFgAcc1" presStyleIdx="0" presStyleCnt="4"/>
      <dgm:spPr/>
    </dgm:pt>
    <dgm:pt modelId="{DF020AB8-2631-431D-A32C-634D452A4EBE}" type="pres">
      <dgm:prSet presAssocID="{BF030C03-F38F-4148-BEDB-4DB30CBACB25}" presName="text_2" presStyleLbl="node1" presStyleIdx="1" presStyleCnt="4">
        <dgm:presLayoutVars>
          <dgm:bulletEnabled val="1"/>
        </dgm:presLayoutVars>
      </dgm:prSet>
      <dgm:spPr/>
    </dgm:pt>
    <dgm:pt modelId="{7EFC63A0-3AC8-4A27-B8ED-99AAADFE144A}" type="pres">
      <dgm:prSet presAssocID="{BF030C03-F38F-4148-BEDB-4DB30CBACB25}" presName="accent_2" presStyleCnt="0"/>
      <dgm:spPr/>
    </dgm:pt>
    <dgm:pt modelId="{DBEEA39C-FE48-400D-A491-E2C2D9EB7BE2}" type="pres">
      <dgm:prSet presAssocID="{BF030C03-F38F-4148-BEDB-4DB30CBACB25}" presName="accentRepeatNode" presStyleLbl="solidFgAcc1" presStyleIdx="1" presStyleCnt="4"/>
      <dgm:spPr/>
    </dgm:pt>
    <dgm:pt modelId="{EE24F3AE-608F-4A00-8AB9-F036627CA3A7}" type="pres">
      <dgm:prSet presAssocID="{8A1E6685-487B-4ABC-96FC-DADCA4F7A636}" presName="text_3" presStyleLbl="node1" presStyleIdx="2" presStyleCnt="4">
        <dgm:presLayoutVars>
          <dgm:bulletEnabled val="1"/>
        </dgm:presLayoutVars>
      </dgm:prSet>
      <dgm:spPr/>
    </dgm:pt>
    <dgm:pt modelId="{05D6A724-EDA2-42F8-A486-085506FEF327}" type="pres">
      <dgm:prSet presAssocID="{8A1E6685-487B-4ABC-96FC-DADCA4F7A636}" presName="accent_3" presStyleCnt="0"/>
      <dgm:spPr/>
    </dgm:pt>
    <dgm:pt modelId="{BF82768B-F7EF-4977-842D-A1C7ACE4CB66}" type="pres">
      <dgm:prSet presAssocID="{8A1E6685-487B-4ABC-96FC-DADCA4F7A636}" presName="accentRepeatNode" presStyleLbl="solidFgAcc1" presStyleIdx="2" presStyleCnt="4"/>
      <dgm:spPr/>
    </dgm:pt>
    <dgm:pt modelId="{D90D1660-22C5-43FE-BC3B-9E5C184DB26A}" type="pres">
      <dgm:prSet presAssocID="{DD48AA50-8C1F-4850-9125-97A6A4B4A0A9}" presName="text_4" presStyleLbl="node1" presStyleIdx="3" presStyleCnt="4">
        <dgm:presLayoutVars>
          <dgm:bulletEnabled val="1"/>
        </dgm:presLayoutVars>
      </dgm:prSet>
      <dgm:spPr/>
    </dgm:pt>
    <dgm:pt modelId="{038BF4B3-C0E8-415F-B5B8-26833952A4E8}" type="pres">
      <dgm:prSet presAssocID="{DD48AA50-8C1F-4850-9125-97A6A4B4A0A9}" presName="accent_4" presStyleCnt="0"/>
      <dgm:spPr/>
    </dgm:pt>
    <dgm:pt modelId="{37073114-4B25-4AA5-AE9C-E17A607593C9}" type="pres">
      <dgm:prSet presAssocID="{DD48AA50-8C1F-4850-9125-97A6A4B4A0A9}" presName="accentRepeatNode" presStyleLbl="solidFgAcc1" presStyleIdx="3" presStyleCnt="4"/>
      <dgm:spPr/>
    </dgm:pt>
  </dgm:ptLst>
  <dgm:cxnLst>
    <dgm:cxn modelId="{52E74D13-16EC-4903-9667-9C35C18A04A7}" srcId="{1D7AFE35-4D9C-490E-B88D-E8A1B3F73915}" destId="{BF030C03-F38F-4148-BEDB-4DB30CBACB25}" srcOrd="1" destOrd="0" parTransId="{F837E395-0922-4A51-B91F-B536AEBD9E1F}" sibTransId="{18A76EDC-2256-4F8F-9146-DCC1AB0E4C9A}"/>
    <dgm:cxn modelId="{B6CF0E2F-80F2-4DCC-892F-451B7637761C}" srcId="{1D7AFE35-4D9C-490E-B88D-E8A1B3F73915}" destId="{8A1E6685-487B-4ABC-96FC-DADCA4F7A636}" srcOrd="2" destOrd="0" parTransId="{42CBC416-5F37-43C2-B139-37A5EFF1D6C9}" sibTransId="{49F2C65F-C0E7-441B-8FF2-E5667ACEB594}"/>
    <dgm:cxn modelId="{4333063A-76C5-4C38-B83C-D3EEBA6FA3F4}" srcId="{1D7AFE35-4D9C-490E-B88D-E8A1B3F73915}" destId="{DD48AA50-8C1F-4850-9125-97A6A4B4A0A9}" srcOrd="3" destOrd="0" parTransId="{B463F12E-41EA-4AEC-ABA2-EA44A94ACD5A}" sibTransId="{F6F9B47B-E017-46BF-8895-1E858401152B}"/>
    <dgm:cxn modelId="{595BAD3C-F475-4121-B84F-0AA6BAE4A986}" type="presOf" srcId="{DD48AA50-8C1F-4850-9125-97A6A4B4A0A9}" destId="{D90D1660-22C5-43FE-BC3B-9E5C184DB26A}" srcOrd="0" destOrd="0" presId="urn:microsoft.com/office/officeart/2008/layout/VerticalCurvedList"/>
    <dgm:cxn modelId="{1736323D-55B1-4CCB-85EC-E84ADDDFA420}" type="presOf" srcId="{ECDF71EA-CC81-46FF-AE63-AF32A21781FE}" destId="{9385F5DD-563B-4A00-B038-CEDDF356227D}" srcOrd="0" destOrd="0" presId="urn:microsoft.com/office/officeart/2008/layout/VerticalCurvedList"/>
    <dgm:cxn modelId="{27410243-92B8-4CAD-909D-268C06B7935D}" type="presOf" srcId="{1D7AFE35-4D9C-490E-B88D-E8A1B3F73915}" destId="{72398928-5430-4B8E-A419-405B19B19715}" srcOrd="0" destOrd="0" presId="urn:microsoft.com/office/officeart/2008/layout/VerticalCurvedList"/>
    <dgm:cxn modelId="{1433477E-1417-40C5-933B-44CE34C4BF72}" srcId="{1D7AFE35-4D9C-490E-B88D-E8A1B3F73915}" destId="{38F044F0-5FFE-434D-B6C4-032A6157C17E}" srcOrd="0" destOrd="0" parTransId="{0B8F292E-0955-4BC9-8203-B3AB3D616723}" sibTransId="{ECDF71EA-CC81-46FF-AE63-AF32A21781FE}"/>
    <dgm:cxn modelId="{03708886-4117-4F9A-8FBD-D460A074039D}" type="presOf" srcId="{BF030C03-F38F-4148-BEDB-4DB30CBACB25}" destId="{DF020AB8-2631-431D-A32C-634D452A4EBE}" srcOrd="0" destOrd="0" presId="urn:microsoft.com/office/officeart/2008/layout/VerticalCurvedList"/>
    <dgm:cxn modelId="{6F42EC99-4013-4841-84E7-B6BD53B9B078}" type="presOf" srcId="{38F044F0-5FFE-434D-B6C4-032A6157C17E}" destId="{73031B0D-8EDE-439E-89A9-83E305EFA691}" srcOrd="0" destOrd="0" presId="urn:microsoft.com/office/officeart/2008/layout/VerticalCurvedList"/>
    <dgm:cxn modelId="{53FB88C6-4712-45E9-8885-C0B4C1849667}" type="presOf" srcId="{8A1E6685-487B-4ABC-96FC-DADCA4F7A636}" destId="{EE24F3AE-608F-4A00-8AB9-F036627CA3A7}" srcOrd="0" destOrd="0" presId="urn:microsoft.com/office/officeart/2008/layout/VerticalCurvedList"/>
    <dgm:cxn modelId="{173FD466-C94F-43F6-A655-6305F11C74B4}" type="presParOf" srcId="{72398928-5430-4B8E-A419-405B19B19715}" destId="{1EC098C4-F1C7-4228-99AC-590BDE143598}" srcOrd="0" destOrd="0" presId="urn:microsoft.com/office/officeart/2008/layout/VerticalCurvedList"/>
    <dgm:cxn modelId="{02A3784B-2767-49D3-871C-275F7AD9FF26}" type="presParOf" srcId="{1EC098C4-F1C7-4228-99AC-590BDE143598}" destId="{F4BA5998-5BA0-424B-A22E-5C68A695191A}" srcOrd="0" destOrd="0" presId="urn:microsoft.com/office/officeart/2008/layout/VerticalCurvedList"/>
    <dgm:cxn modelId="{576EA5A0-5D90-4F66-8E84-7A83B14FD34A}" type="presParOf" srcId="{F4BA5998-5BA0-424B-A22E-5C68A695191A}" destId="{74403A85-6A2F-45E9-8984-1F346C5F10FA}" srcOrd="0" destOrd="0" presId="urn:microsoft.com/office/officeart/2008/layout/VerticalCurvedList"/>
    <dgm:cxn modelId="{63211CC2-90A2-40C0-9BD6-64867A223609}" type="presParOf" srcId="{F4BA5998-5BA0-424B-A22E-5C68A695191A}" destId="{9385F5DD-563B-4A00-B038-CEDDF356227D}" srcOrd="1" destOrd="0" presId="urn:microsoft.com/office/officeart/2008/layout/VerticalCurvedList"/>
    <dgm:cxn modelId="{84F78417-C497-44A6-A1EA-0C971272B785}" type="presParOf" srcId="{F4BA5998-5BA0-424B-A22E-5C68A695191A}" destId="{90A916D8-9C8C-4689-9B59-A2FFBB568DFD}" srcOrd="2" destOrd="0" presId="urn:microsoft.com/office/officeart/2008/layout/VerticalCurvedList"/>
    <dgm:cxn modelId="{384BDFFC-BF78-4A49-9F67-9CC0BEBE87F7}" type="presParOf" srcId="{F4BA5998-5BA0-424B-A22E-5C68A695191A}" destId="{F41774E5-D644-4BCE-8F8E-E17D4161A62F}" srcOrd="3" destOrd="0" presId="urn:microsoft.com/office/officeart/2008/layout/VerticalCurvedList"/>
    <dgm:cxn modelId="{D6D287DF-7B91-42A9-8DEB-217E87D7DE4B}" type="presParOf" srcId="{1EC098C4-F1C7-4228-99AC-590BDE143598}" destId="{73031B0D-8EDE-439E-89A9-83E305EFA691}" srcOrd="1" destOrd="0" presId="urn:microsoft.com/office/officeart/2008/layout/VerticalCurvedList"/>
    <dgm:cxn modelId="{416E5288-5853-4204-B13F-420FB058E047}" type="presParOf" srcId="{1EC098C4-F1C7-4228-99AC-590BDE143598}" destId="{16051A97-7E68-4051-975D-EDCDFFC659EE}" srcOrd="2" destOrd="0" presId="urn:microsoft.com/office/officeart/2008/layout/VerticalCurvedList"/>
    <dgm:cxn modelId="{613A3FE5-DCD4-4189-8D68-835EC0C531F4}" type="presParOf" srcId="{16051A97-7E68-4051-975D-EDCDFFC659EE}" destId="{800F8689-6047-40BC-BD64-90EDE472A2E3}" srcOrd="0" destOrd="0" presId="urn:microsoft.com/office/officeart/2008/layout/VerticalCurvedList"/>
    <dgm:cxn modelId="{7060F07B-5601-4483-8001-652146D89A34}" type="presParOf" srcId="{1EC098C4-F1C7-4228-99AC-590BDE143598}" destId="{DF020AB8-2631-431D-A32C-634D452A4EBE}" srcOrd="3" destOrd="0" presId="urn:microsoft.com/office/officeart/2008/layout/VerticalCurvedList"/>
    <dgm:cxn modelId="{FE61D362-5501-4CBD-8FF8-5DC5806EBC6A}" type="presParOf" srcId="{1EC098C4-F1C7-4228-99AC-590BDE143598}" destId="{7EFC63A0-3AC8-4A27-B8ED-99AAADFE144A}" srcOrd="4" destOrd="0" presId="urn:microsoft.com/office/officeart/2008/layout/VerticalCurvedList"/>
    <dgm:cxn modelId="{B7CFF2DE-57BD-4C41-AAC7-BD88E7A6E9A0}" type="presParOf" srcId="{7EFC63A0-3AC8-4A27-B8ED-99AAADFE144A}" destId="{DBEEA39C-FE48-400D-A491-E2C2D9EB7BE2}" srcOrd="0" destOrd="0" presId="urn:microsoft.com/office/officeart/2008/layout/VerticalCurvedList"/>
    <dgm:cxn modelId="{2A71F753-DA43-4580-9D2B-07A715240FFA}" type="presParOf" srcId="{1EC098C4-F1C7-4228-99AC-590BDE143598}" destId="{EE24F3AE-608F-4A00-8AB9-F036627CA3A7}" srcOrd="5" destOrd="0" presId="urn:microsoft.com/office/officeart/2008/layout/VerticalCurvedList"/>
    <dgm:cxn modelId="{A9E29578-95A2-4643-B070-1D2BB9EDC0CA}" type="presParOf" srcId="{1EC098C4-F1C7-4228-99AC-590BDE143598}" destId="{05D6A724-EDA2-42F8-A486-085506FEF327}" srcOrd="6" destOrd="0" presId="urn:microsoft.com/office/officeart/2008/layout/VerticalCurvedList"/>
    <dgm:cxn modelId="{A2B30BB7-D9BA-4EF7-9C0D-311BA0EBCC22}" type="presParOf" srcId="{05D6A724-EDA2-42F8-A486-085506FEF327}" destId="{BF82768B-F7EF-4977-842D-A1C7ACE4CB66}" srcOrd="0" destOrd="0" presId="urn:microsoft.com/office/officeart/2008/layout/VerticalCurvedList"/>
    <dgm:cxn modelId="{F1DBF1E9-E5BC-49CD-AAAD-6CFA5B1E122B}" type="presParOf" srcId="{1EC098C4-F1C7-4228-99AC-590BDE143598}" destId="{D90D1660-22C5-43FE-BC3B-9E5C184DB26A}" srcOrd="7" destOrd="0" presId="urn:microsoft.com/office/officeart/2008/layout/VerticalCurvedList"/>
    <dgm:cxn modelId="{C124049D-E011-4455-9344-7E1056086B56}" type="presParOf" srcId="{1EC098C4-F1C7-4228-99AC-590BDE143598}" destId="{038BF4B3-C0E8-415F-B5B8-26833952A4E8}" srcOrd="8" destOrd="0" presId="urn:microsoft.com/office/officeart/2008/layout/VerticalCurvedList"/>
    <dgm:cxn modelId="{BB73F756-EAE5-4E65-B448-A8D6123CAE1C}" type="presParOf" srcId="{038BF4B3-C0E8-415F-B5B8-26833952A4E8}" destId="{37073114-4B25-4AA5-AE9C-E17A607593C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05433-F6E6-42D4-8AAB-457578E76FFE}">
      <dsp:nvSpPr>
        <dsp:cNvPr id="0" name=""/>
        <dsp:cNvSpPr/>
      </dsp:nvSpPr>
      <dsp:spPr>
        <a:xfrm>
          <a:off x="3584640" y="1272249"/>
          <a:ext cx="479494" cy="1366639"/>
        </a:xfrm>
        <a:custGeom>
          <a:avLst/>
          <a:gdLst/>
          <a:ahLst/>
          <a:cxnLst/>
          <a:rect l="0" t="0" r="0" b="0"/>
          <a:pathLst>
            <a:path>
              <a:moveTo>
                <a:pt x="479494" y="0"/>
              </a:moveTo>
              <a:lnTo>
                <a:pt x="479494" y="1366639"/>
              </a:lnTo>
              <a:lnTo>
                <a:pt x="0" y="136663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D9EE-630D-4D1B-B2FF-02E8ED874F24}">
      <dsp:nvSpPr>
        <dsp:cNvPr id="0" name=""/>
        <dsp:cNvSpPr/>
      </dsp:nvSpPr>
      <dsp:spPr>
        <a:xfrm>
          <a:off x="4064134" y="1272249"/>
          <a:ext cx="1513898" cy="2733278"/>
        </a:xfrm>
        <a:custGeom>
          <a:avLst/>
          <a:gdLst/>
          <a:ahLst/>
          <a:cxnLst/>
          <a:rect l="0" t="0" r="0" b="0"/>
          <a:pathLst>
            <a:path>
              <a:moveTo>
                <a:pt x="0" y="0"/>
              </a:moveTo>
              <a:lnTo>
                <a:pt x="0" y="2437407"/>
              </a:lnTo>
              <a:lnTo>
                <a:pt x="1513898" y="2437407"/>
              </a:lnTo>
              <a:lnTo>
                <a:pt x="1513898" y="273327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DEB64-71E7-446B-91F4-0B0DF1365B6A}">
      <dsp:nvSpPr>
        <dsp:cNvPr id="0" name=""/>
        <dsp:cNvSpPr/>
      </dsp:nvSpPr>
      <dsp:spPr>
        <a:xfrm>
          <a:off x="2537230" y="1272249"/>
          <a:ext cx="1526903" cy="2733278"/>
        </a:xfrm>
        <a:custGeom>
          <a:avLst/>
          <a:gdLst/>
          <a:ahLst/>
          <a:cxnLst/>
          <a:rect l="0" t="0" r="0" b="0"/>
          <a:pathLst>
            <a:path>
              <a:moveTo>
                <a:pt x="1526903" y="0"/>
              </a:moveTo>
              <a:lnTo>
                <a:pt x="1526903" y="2437407"/>
              </a:lnTo>
              <a:lnTo>
                <a:pt x="0" y="2437407"/>
              </a:lnTo>
              <a:lnTo>
                <a:pt x="0" y="273327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57E60-0604-4FFC-AAD0-0404D27A4802}">
      <dsp:nvSpPr>
        <dsp:cNvPr id="0" name=""/>
        <dsp:cNvSpPr/>
      </dsp:nvSpPr>
      <dsp:spPr>
        <a:xfrm>
          <a:off x="2839603" y="4233"/>
          <a:ext cx="2449061" cy="1268015"/>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8931"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Arial" panose="020B0604020202020204" pitchFamily="34" charset="0"/>
              <a:cs typeface="Arial" panose="020B0604020202020204" pitchFamily="34" charset="0"/>
            </a:rPr>
            <a:t>Local machine</a:t>
          </a:r>
        </a:p>
      </dsp:txBody>
      <dsp:txXfrm>
        <a:off x="2839603" y="4233"/>
        <a:ext cx="2449061" cy="1268015"/>
      </dsp:txXfrm>
    </dsp:sp>
    <dsp:sp modelId="{9573163F-8B7A-4144-999C-8C22600D3CA6}">
      <dsp:nvSpPr>
        <dsp:cNvPr id="0" name=""/>
        <dsp:cNvSpPr/>
      </dsp:nvSpPr>
      <dsp:spPr>
        <a:xfrm>
          <a:off x="3397469" y="990467"/>
          <a:ext cx="2068048" cy="4226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VPN(Cisco AnyConnect)    </a:t>
          </a:r>
        </a:p>
      </dsp:txBody>
      <dsp:txXfrm>
        <a:off x="3397469" y="990467"/>
        <a:ext cx="2068048" cy="422671"/>
      </dsp:txXfrm>
    </dsp:sp>
    <dsp:sp modelId="{7BCD5303-3D8B-4F68-BC77-13234CD1602A}">
      <dsp:nvSpPr>
        <dsp:cNvPr id="0" name=""/>
        <dsp:cNvSpPr/>
      </dsp:nvSpPr>
      <dsp:spPr>
        <a:xfrm>
          <a:off x="1312700" y="4005527"/>
          <a:ext cx="2449061" cy="1268015"/>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8931"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Arial" panose="020B0604020202020204" pitchFamily="34" charset="0"/>
              <a:cs typeface="Arial" panose="020B0604020202020204" pitchFamily="34" charset="0"/>
            </a:rPr>
            <a:t>Remote Linux Machine</a:t>
          </a:r>
        </a:p>
      </dsp:txBody>
      <dsp:txXfrm>
        <a:off x="1312700" y="4005527"/>
        <a:ext cx="2449061" cy="1268015"/>
      </dsp:txXfrm>
    </dsp:sp>
    <dsp:sp modelId="{889A6FA5-7622-498D-A42D-DD5DA01AAC1F}">
      <dsp:nvSpPr>
        <dsp:cNvPr id="0" name=""/>
        <dsp:cNvSpPr/>
      </dsp:nvSpPr>
      <dsp:spPr>
        <a:xfrm>
          <a:off x="2430531" y="4991761"/>
          <a:ext cx="1516613" cy="4226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Visual studio code</a:t>
          </a:r>
        </a:p>
      </dsp:txBody>
      <dsp:txXfrm>
        <a:off x="2430531" y="4991761"/>
        <a:ext cx="1516613" cy="422671"/>
      </dsp:txXfrm>
    </dsp:sp>
    <dsp:sp modelId="{099E1FFC-4EBA-47CA-AC87-D45381C78FE2}">
      <dsp:nvSpPr>
        <dsp:cNvPr id="0" name=""/>
        <dsp:cNvSpPr/>
      </dsp:nvSpPr>
      <dsp:spPr>
        <a:xfrm>
          <a:off x="4353502" y="4005527"/>
          <a:ext cx="2449061" cy="1268015"/>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8931"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Arial" panose="020B0604020202020204" pitchFamily="34" charset="0"/>
              <a:cs typeface="Arial" panose="020B0604020202020204" pitchFamily="34" charset="0"/>
            </a:rPr>
            <a:t>HPC_ENB Cluster</a:t>
          </a:r>
        </a:p>
      </dsp:txBody>
      <dsp:txXfrm>
        <a:off x="4353502" y="4005527"/>
        <a:ext cx="2449061" cy="1268015"/>
      </dsp:txXfrm>
    </dsp:sp>
    <dsp:sp modelId="{B49E0B85-3716-47B9-A04E-3B4688D5C1FC}">
      <dsp:nvSpPr>
        <dsp:cNvPr id="0" name=""/>
        <dsp:cNvSpPr/>
      </dsp:nvSpPr>
      <dsp:spPr>
        <a:xfrm>
          <a:off x="4898363" y="4991761"/>
          <a:ext cx="2094057" cy="4226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Slurm workload manager</a:t>
          </a:r>
        </a:p>
      </dsp:txBody>
      <dsp:txXfrm>
        <a:off x="4898363" y="4991761"/>
        <a:ext cx="2094057" cy="422671"/>
      </dsp:txXfrm>
    </dsp:sp>
    <dsp:sp modelId="{87DF57EC-AC14-434B-AE68-77DE0E4A4C91}">
      <dsp:nvSpPr>
        <dsp:cNvPr id="0" name=""/>
        <dsp:cNvSpPr/>
      </dsp:nvSpPr>
      <dsp:spPr>
        <a:xfrm>
          <a:off x="1135578" y="2004880"/>
          <a:ext cx="2449061" cy="1268015"/>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8931"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Arial" panose="020B0604020202020204" pitchFamily="34" charset="0"/>
              <a:cs typeface="Arial" panose="020B0604020202020204" pitchFamily="34" charset="0"/>
            </a:rPr>
            <a:t>Git-hub</a:t>
          </a:r>
        </a:p>
      </dsp:txBody>
      <dsp:txXfrm>
        <a:off x="1135578" y="2004880"/>
        <a:ext cx="2449061" cy="1268015"/>
      </dsp:txXfrm>
    </dsp:sp>
    <dsp:sp modelId="{144A7C9D-9200-4D70-9319-29DCD8611058}">
      <dsp:nvSpPr>
        <dsp:cNvPr id="0" name=""/>
        <dsp:cNvSpPr/>
      </dsp:nvSpPr>
      <dsp:spPr>
        <a:xfrm>
          <a:off x="1598246" y="2991114"/>
          <a:ext cx="2258443" cy="42267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IN" sz="1400" kern="1200" dirty="0">
              <a:latin typeface="Arial" panose="020B0604020202020204" pitchFamily="34" charset="0"/>
              <a:cs typeface="Arial" panose="020B0604020202020204" pitchFamily="34" charset="0"/>
            </a:rPr>
            <a:t>Created repo and branches</a:t>
          </a:r>
        </a:p>
      </dsp:txBody>
      <dsp:txXfrm>
        <a:off x="1598246" y="2991114"/>
        <a:ext cx="2258443" cy="422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085AC-8DEC-43AF-9345-F0788586E793}">
      <dsp:nvSpPr>
        <dsp:cNvPr id="0" name=""/>
        <dsp:cNvSpPr/>
      </dsp:nvSpPr>
      <dsp:spPr>
        <a:xfrm>
          <a:off x="0" y="2645"/>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Emphasis given to proper naming conventions.</a:t>
          </a:r>
          <a:endParaRPr lang="en-IN" sz="2500" kern="1200" dirty="0"/>
        </a:p>
      </dsp:txBody>
      <dsp:txXfrm>
        <a:off x="0" y="2645"/>
        <a:ext cx="2706687" cy="1624012"/>
      </dsp:txXfrm>
    </dsp:sp>
    <dsp:sp modelId="{46C121A6-AA8E-4098-8E26-6430C99B7EFB}">
      <dsp:nvSpPr>
        <dsp:cNvPr id="0" name=""/>
        <dsp:cNvSpPr/>
      </dsp:nvSpPr>
      <dsp:spPr>
        <a:xfrm>
          <a:off x="5421312" y="2645"/>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Code for the end user.</a:t>
          </a:r>
          <a:endParaRPr lang="en-IN" sz="2500" kern="1200" dirty="0"/>
        </a:p>
      </dsp:txBody>
      <dsp:txXfrm>
        <a:off x="5421312" y="2645"/>
        <a:ext cx="2706687" cy="1624012"/>
      </dsp:txXfrm>
    </dsp:sp>
    <dsp:sp modelId="{127584C5-3016-4EC2-A0F4-95F07B9388B6}">
      <dsp:nvSpPr>
        <dsp:cNvPr id="0" name=""/>
        <dsp:cNvSpPr/>
      </dsp:nvSpPr>
      <dsp:spPr>
        <a:xfrm>
          <a:off x="0" y="1897327"/>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Easy to debug and maintain.</a:t>
          </a:r>
        </a:p>
      </dsp:txBody>
      <dsp:txXfrm>
        <a:off x="0" y="1897327"/>
        <a:ext cx="2706687" cy="1624012"/>
      </dsp:txXfrm>
    </dsp:sp>
    <dsp:sp modelId="{5630B8B8-A7DA-4D67-97AE-67493DBF0290}">
      <dsp:nvSpPr>
        <dsp:cNvPr id="0" name=""/>
        <dsp:cNvSpPr/>
      </dsp:nvSpPr>
      <dsp:spPr>
        <a:xfrm>
          <a:off x="5421312" y="1897327"/>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Doxygen used for documentation</a:t>
          </a:r>
        </a:p>
      </dsp:txBody>
      <dsp:txXfrm>
        <a:off x="5421312" y="1897327"/>
        <a:ext cx="2706687" cy="1624012"/>
      </dsp:txXfrm>
    </dsp:sp>
    <dsp:sp modelId="{1503A70B-D166-404C-A6D1-B8F2383B2772}">
      <dsp:nvSpPr>
        <dsp:cNvPr id="0" name=""/>
        <dsp:cNvSpPr/>
      </dsp:nvSpPr>
      <dsp:spPr>
        <a:xfrm>
          <a:off x="23483" y="3783125"/>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A well - structured code and folder structure</a:t>
          </a:r>
        </a:p>
      </dsp:txBody>
      <dsp:txXfrm>
        <a:off x="23483" y="3783125"/>
        <a:ext cx="2706687" cy="1624012"/>
      </dsp:txXfrm>
    </dsp:sp>
    <dsp:sp modelId="{08E8AE54-D2FE-4494-85C1-D7E12522EF30}">
      <dsp:nvSpPr>
        <dsp:cNvPr id="0" name=""/>
        <dsp:cNvSpPr/>
      </dsp:nvSpPr>
      <dsp:spPr>
        <a:xfrm>
          <a:off x="5394661" y="3765374"/>
          <a:ext cx="2706687" cy="1624012"/>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CMake for building and automated testing</a:t>
          </a:r>
        </a:p>
      </dsp:txBody>
      <dsp:txXfrm>
        <a:off x="5394661" y="3765374"/>
        <a:ext cx="2706687" cy="1624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0FA47-28AF-4E59-AE96-29C127727F44}">
      <dsp:nvSpPr>
        <dsp:cNvPr id="0" name=""/>
        <dsp:cNvSpPr/>
      </dsp:nvSpPr>
      <dsp:spPr>
        <a:xfrm>
          <a:off x="3793066" y="2438400"/>
          <a:ext cx="2980266" cy="2980266"/>
        </a:xfrm>
        <a:prstGeom prst="gear9">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Arial" panose="020B0604020202020204" pitchFamily="34" charset="0"/>
              <a:cs typeface="Arial" panose="020B0604020202020204" pitchFamily="34" charset="0"/>
            </a:rPr>
            <a:t>PCG Algorithm</a:t>
          </a:r>
        </a:p>
      </dsp:txBody>
      <dsp:txXfrm>
        <a:off x="4392232" y="3136513"/>
        <a:ext cx="1781934" cy="1531918"/>
      </dsp:txXfrm>
    </dsp:sp>
    <dsp:sp modelId="{DD1B81C9-004A-4DDC-B0BA-A68AF3C420C7}">
      <dsp:nvSpPr>
        <dsp:cNvPr id="0" name=""/>
        <dsp:cNvSpPr/>
      </dsp:nvSpPr>
      <dsp:spPr>
        <a:xfrm>
          <a:off x="2059093" y="1733973"/>
          <a:ext cx="2167466" cy="2167466"/>
        </a:xfrm>
        <a:prstGeom prst="gear6">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CRS</a:t>
          </a:r>
        </a:p>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Matrix routines</a:t>
          </a:r>
        </a:p>
      </dsp:txBody>
      <dsp:txXfrm>
        <a:off x="2604759" y="2282937"/>
        <a:ext cx="1076134" cy="1069538"/>
      </dsp:txXfrm>
    </dsp:sp>
    <dsp:sp modelId="{10D5A1FA-4AD9-44FD-800C-94721888F79F}">
      <dsp:nvSpPr>
        <dsp:cNvPr id="0" name=""/>
        <dsp:cNvSpPr/>
      </dsp:nvSpPr>
      <dsp:spPr>
        <a:xfrm rot="20700000">
          <a:off x="3273095" y="238642"/>
          <a:ext cx="2123675" cy="2123675"/>
        </a:xfrm>
        <a:prstGeom prst="gear6">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Vector Routines</a:t>
          </a:r>
        </a:p>
      </dsp:txBody>
      <dsp:txXfrm rot="-20700000">
        <a:off x="3738879" y="704426"/>
        <a:ext cx="1192106" cy="1192106"/>
      </dsp:txXfrm>
    </dsp:sp>
    <dsp:sp modelId="{061FDB4A-FFF5-436B-85C6-0501EBF2550A}">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4290AE-C24B-4B86-A55C-A8F6A7B648AA}">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24CE72-7662-4127-A63C-10977932321D}">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8F9E7-86C6-4948-A39A-C445E30A162B}">
      <dsp:nvSpPr>
        <dsp:cNvPr id="0" name=""/>
        <dsp:cNvSpPr/>
      </dsp:nvSpPr>
      <dsp:spPr>
        <a:xfrm>
          <a:off x="0" y="734852"/>
          <a:ext cx="8128000" cy="1183746"/>
        </a:xfrm>
        <a:prstGeom prst="rightArrow">
          <a:avLst>
            <a:gd name="adj1" fmla="val 50000"/>
            <a:gd name="adj2" fmla="val 5000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8792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PCG algorithm tested on Poisson 2d problem on a unit square</a:t>
          </a:r>
        </a:p>
      </dsp:txBody>
      <dsp:txXfrm>
        <a:off x="0" y="1030789"/>
        <a:ext cx="7832064" cy="591873"/>
      </dsp:txXfrm>
    </dsp:sp>
    <dsp:sp modelId="{4143E550-06C8-4124-95F0-CC0071AFF753}">
      <dsp:nvSpPr>
        <dsp:cNvPr id="0" name=""/>
        <dsp:cNvSpPr/>
      </dsp:nvSpPr>
      <dsp:spPr>
        <a:xfrm>
          <a:off x="0" y="1647691"/>
          <a:ext cx="2503424" cy="228033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endParaRPr lang="en-IN" sz="2000" kern="1200" dirty="0">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Font typeface="Arial" panose="020B0604020202020204" pitchFamily="34" charset="0"/>
            <a:buNone/>
          </a:pPr>
          <a:r>
            <a:rPr lang="en-IN" sz="2000" kern="1200" dirty="0">
              <a:latin typeface="Arial" panose="020B0604020202020204" pitchFamily="34" charset="0"/>
              <a:cs typeface="Arial" panose="020B0604020202020204" pitchFamily="34" charset="0"/>
            </a:rPr>
            <a:t>All the test routines implemented keeping in mind the further parallelization.</a:t>
          </a:r>
        </a:p>
      </dsp:txBody>
      <dsp:txXfrm>
        <a:off x="0" y="1647691"/>
        <a:ext cx="2503424" cy="2280331"/>
      </dsp:txXfrm>
    </dsp:sp>
    <dsp:sp modelId="{0A482030-B9D8-4241-9B21-525585AE1BE8}">
      <dsp:nvSpPr>
        <dsp:cNvPr id="0" name=""/>
        <dsp:cNvSpPr/>
      </dsp:nvSpPr>
      <dsp:spPr>
        <a:xfrm>
          <a:off x="2503423" y="1129434"/>
          <a:ext cx="5624576" cy="1183746"/>
        </a:xfrm>
        <a:prstGeom prst="rightArrow">
          <a:avLst>
            <a:gd name="adj1" fmla="val 50000"/>
            <a:gd name="adj2" fmla="val 5000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8792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CRS Matrix test routines</a:t>
          </a:r>
        </a:p>
      </dsp:txBody>
      <dsp:txXfrm>
        <a:off x="2503423" y="1425371"/>
        <a:ext cx="5328640" cy="591873"/>
      </dsp:txXfrm>
    </dsp:sp>
    <dsp:sp modelId="{2F24886B-9E92-4D11-B206-72DC1373FE16}">
      <dsp:nvSpPr>
        <dsp:cNvPr id="0" name=""/>
        <dsp:cNvSpPr/>
      </dsp:nvSpPr>
      <dsp:spPr>
        <a:xfrm>
          <a:off x="2503423" y="2042273"/>
          <a:ext cx="2503424" cy="228033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IN" sz="2000" kern="1200" dirty="0">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None/>
          </a:pPr>
          <a:endParaRPr lang="en-IN" sz="2000" kern="1200" dirty="0">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All the tests were independent of the input dimensions.</a:t>
          </a:r>
        </a:p>
      </dsp:txBody>
      <dsp:txXfrm>
        <a:off x="2503423" y="2042273"/>
        <a:ext cx="2503424" cy="2280331"/>
      </dsp:txXfrm>
    </dsp:sp>
    <dsp:sp modelId="{B736DE14-5525-4FE5-97A0-6B97C329042E}">
      <dsp:nvSpPr>
        <dsp:cNvPr id="0" name=""/>
        <dsp:cNvSpPr/>
      </dsp:nvSpPr>
      <dsp:spPr>
        <a:xfrm>
          <a:off x="5006848" y="1524016"/>
          <a:ext cx="3121152" cy="1183746"/>
        </a:xfrm>
        <a:prstGeom prst="rightArrow">
          <a:avLst>
            <a:gd name="adj1" fmla="val 50000"/>
            <a:gd name="adj2" fmla="val 5000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8792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Vector test routines</a:t>
          </a:r>
        </a:p>
      </dsp:txBody>
      <dsp:txXfrm>
        <a:off x="5006848" y="1819953"/>
        <a:ext cx="2825216" cy="591873"/>
      </dsp:txXfrm>
    </dsp:sp>
    <dsp:sp modelId="{3B87AB01-6A5B-45C0-9B8B-CB39B224F34A}">
      <dsp:nvSpPr>
        <dsp:cNvPr id="0" name=""/>
        <dsp:cNvSpPr/>
      </dsp:nvSpPr>
      <dsp:spPr>
        <a:xfrm>
          <a:off x="5006848" y="2436855"/>
          <a:ext cx="2503424" cy="224695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IN" sz="2000" kern="1200" dirty="0">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None/>
          </a:pPr>
          <a:endParaRPr lang="en-IN" sz="2000" kern="1200" dirty="0">
            <a:latin typeface="Arial" panose="020B0604020202020204" pitchFamily="34" charset="0"/>
            <a:cs typeface="Arial" panose="020B0604020202020204" pitchFamily="34" charset="0"/>
          </a:endParaRPr>
        </a:p>
        <a:p>
          <a:pPr marL="0" lvl="0" indent="0" algn="l" defTabSz="889000">
            <a:lnSpc>
              <a:spcPct val="90000"/>
            </a:lnSpc>
            <a:spcBef>
              <a:spcPct val="0"/>
            </a:spcBef>
            <a:spcAft>
              <a:spcPct val="35000"/>
            </a:spcAft>
            <a:buNone/>
          </a:pPr>
          <a:r>
            <a:rPr lang="en-IN" sz="2000" kern="1200" dirty="0">
              <a:latin typeface="Arial" panose="020B0604020202020204" pitchFamily="34" charset="0"/>
              <a:cs typeface="Arial" panose="020B0604020202020204" pitchFamily="34" charset="0"/>
            </a:rPr>
            <a:t>All the tests were independent of each other.</a:t>
          </a:r>
        </a:p>
      </dsp:txBody>
      <dsp:txXfrm>
        <a:off x="5006848" y="2436855"/>
        <a:ext cx="2503424" cy="2246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8F1BC-07C0-41A4-82BE-E394C8D9FC9E}">
      <dsp:nvSpPr>
        <dsp:cNvPr id="0" name=""/>
        <dsp:cNvSpPr/>
      </dsp:nvSpPr>
      <dsp:spPr>
        <a:xfrm>
          <a:off x="1374164" y="-32039"/>
          <a:ext cx="5379671" cy="5379671"/>
        </a:xfrm>
        <a:prstGeom prst="circularArrow">
          <a:avLst>
            <a:gd name="adj1" fmla="val 5544"/>
            <a:gd name="adj2" fmla="val 330680"/>
            <a:gd name="adj3" fmla="val 13767645"/>
            <a:gd name="adj4" fmla="val 1739100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F2682-9E1B-4985-9FB4-C8ED57B060AF}">
      <dsp:nvSpPr>
        <dsp:cNvPr id="0" name=""/>
        <dsp:cNvSpPr/>
      </dsp:nvSpPr>
      <dsp:spPr>
        <a:xfrm>
          <a:off x="2799953" y="2274"/>
          <a:ext cx="2528093" cy="1264046"/>
        </a:xfrm>
        <a:prstGeom prst="round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while(residue &gt; relative accuracy or iter &lt; max_iter) </a:t>
          </a:r>
        </a:p>
      </dsp:txBody>
      <dsp:txXfrm>
        <a:off x="2861659" y="63980"/>
        <a:ext cx="2404681" cy="1140634"/>
      </dsp:txXfrm>
    </dsp:sp>
    <dsp:sp modelId="{3DA94961-76AC-40D0-B2DC-7FB70EC34A9B}">
      <dsp:nvSpPr>
        <dsp:cNvPr id="0" name=""/>
        <dsp:cNvSpPr/>
      </dsp:nvSpPr>
      <dsp:spPr>
        <a:xfrm>
          <a:off x="4981774" y="1587460"/>
          <a:ext cx="2528093" cy="1264046"/>
        </a:xfrm>
        <a:prstGeom prst="round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Used Identity as preconditioner.</a:t>
          </a:r>
        </a:p>
      </dsp:txBody>
      <dsp:txXfrm>
        <a:off x="5043480" y="1649166"/>
        <a:ext cx="2404681" cy="1140634"/>
      </dsp:txXfrm>
    </dsp:sp>
    <dsp:sp modelId="{837A2029-CB50-4565-A437-83D88FAD6DE2}">
      <dsp:nvSpPr>
        <dsp:cNvPr id="0" name=""/>
        <dsp:cNvSpPr/>
      </dsp:nvSpPr>
      <dsp:spPr>
        <a:xfrm>
          <a:off x="4148393" y="4152345"/>
          <a:ext cx="2528093" cy="1264046"/>
        </a:xfrm>
        <a:prstGeom prst="round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Compute coefficients alpha, rho and gamma.</a:t>
          </a:r>
        </a:p>
      </dsp:txBody>
      <dsp:txXfrm>
        <a:off x="4210099" y="4214051"/>
        <a:ext cx="2404681" cy="1140634"/>
      </dsp:txXfrm>
    </dsp:sp>
    <dsp:sp modelId="{C8E9416F-6EED-4F08-BF01-C17EDE2DF16C}">
      <dsp:nvSpPr>
        <dsp:cNvPr id="0" name=""/>
        <dsp:cNvSpPr/>
      </dsp:nvSpPr>
      <dsp:spPr>
        <a:xfrm>
          <a:off x="1451513" y="4152345"/>
          <a:ext cx="2528093" cy="1264046"/>
        </a:xfrm>
        <a:prstGeom prst="round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Update residue </a:t>
          </a:r>
        </a:p>
      </dsp:txBody>
      <dsp:txXfrm>
        <a:off x="1513219" y="4214051"/>
        <a:ext cx="2404681" cy="1140634"/>
      </dsp:txXfrm>
    </dsp:sp>
    <dsp:sp modelId="{9C5BD6CE-7255-4098-9782-FE7C922C1A87}">
      <dsp:nvSpPr>
        <dsp:cNvPr id="0" name=""/>
        <dsp:cNvSpPr/>
      </dsp:nvSpPr>
      <dsp:spPr>
        <a:xfrm>
          <a:off x="618131" y="1587460"/>
          <a:ext cx="2528093" cy="1264046"/>
        </a:xfrm>
        <a:prstGeom prst="round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Increment iter</a:t>
          </a:r>
        </a:p>
      </dsp:txBody>
      <dsp:txXfrm>
        <a:off x="679837" y="1649166"/>
        <a:ext cx="2404681" cy="11406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33BB2-F838-4499-83A1-A92A565D27F7}">
      <dsp:nvSpPr>
        <dsp:cNvPr id="0" name=""/>
        <dsp:cNvSpPr/>
      </dsp:nvSpPr>
      <dsp:spPr>
        <a:xfrm>
          <a:off x="0" y="2645"/>
          <a:ext cx="8128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7942D-3E5A-4A9E-98DC-A1FCBDA20284}">
      <dsp:nvSpPr>
        <dsp:cNvPr id="0" name=""/>
        <dsp:cNvSpPr/>
      </dsp:nvSpPr>
      <dsp:spPr>
        <a:xfrm>
          <a:off x="0" y="2645"/>
          <a:ext cx="1625600" cy="541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IN" sz="2400" kern="1200" dirty="0">
            <a:solidFill>
              <a:schemeClr val="bg1"/>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endParaRPr lang="en-IN" sz="2400" kern="1200" dirty="0">
            <a:solidFill>
              <a:schemeClr val="bg1"/>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endParaRPr lang="en-IN" sz="2400" kern="1200" dirty="0">
            <a:solidFill>
              <a:schemeClr val="bg1"/>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endParaRPr lang="en-IN" sz="2400" kern="1200" dirty="0">
            <a:solidFill>
              <a:schemeClr val="bg1"/>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None/>
          </a:pPr>
          <a:r>
            <a:rPr lang="en-IN" sz="2000" b="1" kern="1200" dirty="0">
              <a:solidFill>
                <a:schemeClr val="bg1"/>
              </a:solidFill>
              <a:latin typeface="Arial" panose="020B0604020202020204" pitchFamily="34" charset="0"/>
              <a:cs typeface="Arial" panose="020B0604020202020204" pitchFamily="34" charset="0"/>
            </a:rPr>
            <a:t>Changes made from the sequential implementation</a:t>
          </a:r>
        </a:p>
      </dsp:txBody>
      <dsp:txXfrm>
        <a:off x="0" y="2645"/>
        <a:ext cx="1625600" cy="5413375"/>
      </dsp:txXfrm>
    </dsp:sp>
    <dsp:sp modelId="{95DC8E7B-AEF9-4D7D-8FF1-2EF5E18E4A8A}">
      <dsp:nvSpPr>
        <dsp:cNvPr id="0" name=""/>
        <dsp:cNvSpPr/>
      </dsp:nvSpPr>
      <dsp:spPr>
        <a:xfrm>
          <a:off x="1747520" y="87229"/>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Font typeface="Wingdings" panose="05000000000000000000" pitchFamily="2" charset="2"/>
            <a:buNone/>
          </a:pPr>
          <a:endParaRPr lang="en-IN" sz="1800" kern="1200" dirty="0">
            <a:solidFill>
              <a:schemeClr val="bg1"/>
            </a:solidFill>
            <a:latin typeface="Arial" panose="020B0604020202020204" pitchFamily="34" charset="0"/>
            <a:cs typeface="Arial" panose="020B0604020202020204" pitchFamily="34" charset="0"/>
          </a:endParaRPr>
        </a:p>
        <a:p>
          <a:pPr marL="0" lvl="0" indent="0" algn="just" defTabSz="800100">
            <a:lnSpc>
              <a:spcPct val="90000"/>
            </a:lnSpc>
            <a:spcBef>
              <a:spcPct val="0"/>
            </a:spcBef>
            <a:spcAft>
              <a:spcPct val="35000"/>
            </a:spcAft>
            <a:buFont typeface="Wingdings" panose="05000000000000000000" pitchFamily="2" charset="2"/>
            <a:buNone/>
          </a:pPr>
          <a:r>
            <a:rPr lang="en-IN" sz="1800" kern="1200" dirty="0">
              <a:solidFill>
                <a:schemeClr val="bg1"/>
              </a:solidFill>
              <a:latin typeface="Arial" panose="020B0604020202020204" pitchFamily="34" charset="0"/>
              <a:cs typeface="Arial" panose="020B0604020202020204" pitchFamily="34" charset="0"/>
            </a:rPr>
            <a:t>Changed the std::vector methods to “unique_ptr” and “shared_ptr” implementation to reduce the linear complexity to constant complexity during allocation and assignment. (Amdahl’s Law applies)</a:t>
          </a:r>
        </a:p>
      </dsp:txBody>
      <dsp:txXfrm>
        <a:off x="1747520" y="87229"/>
        <a:ext cx="6380480" cy="1691679"/>
      </dsp:txXfrm>
    </dsp:sp>
    <dsp:sp modelId="{013A02B9-32F0-4183-A5A0-1DEF21B6D470}">
      <dsp:nvSpPr>
        <dsp:cNvPr id="0" name=""/>
        <dsp:cNvSpPr/>
      </dsp:nvSpPr>
      <dsp:spPr>
        <a:xfrm>
          <a:off x="1625599" y="1778909"/>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F4287-887B-4432-8C4B-08574AECF08C}">
      <dsp:nvSpPr>
        <dsp:cNvPr id="0" name=""/>
        <dsp:cNvSpPr/>
      </dsp:nvSpPr>
      <dsp:spPr>
        <a:xfrm>
          <a:off x="1747520" y="1863493"/>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dirty="0">
            <a:solidFill>
              <a:schemeClr val="bg1"/>
            </a:solidFill>
            <a:latin typeface="Arial" panose="020B0604020202020204" pitchFamily="34" charset="0"/>
            <a:cs typeface="Arial" panose="020B0604020202020204" pitchFamily="34" charset="0"/>
          </a:endParaRPr>
        </a:p>
        <a:p>
          <a:pPr marL="0" lvl="0" indent="0" algn="just" defTabSz="800100">
            <a:lnSpc>
              <a:spcPct val="90000"/>
            </a:lnSpc>
            <a:spcBef>
              <a:spcPct val="0"/>
            </a:spcBef>
            <a:spcAft>
              <a:spcPct val="35000"/>
            </a:spcAft>
            <a:buNone/>
          </a:pPr>
          <a:r>
            <a:rPr lang="en-IN" sz="1800" kern="1200" dirty="0">
              <a:solidFill>
                <a:schemeClr val="bg1"/>
              </a:solidFill>
              <a:latin typeface="Arial" panose="020B0604020202020204" pitchFamily="34" charset="0"/>
              <a:cs typeface="Arial" panose="020B0604020202020204" pitchFamily="34" charset="0"/>
            </a:rPr>
            <a:t>Parallelized the for loops for all the vector and CRS matrix routines. The time taken for each routine is clocked before and after the function call.</a:t>
          </a:r>
        </a:p>
      </dsp:txBody>
      <dsp:txXfrm>
        <a:off x="1747520" y="1863493"/>
        <a:ext cx="6380480" cy="1691679"/>
      </dsp:txXfrm>
    </dsp:sp>
    <dsp:sp modelId="{700FF77C-BA16-43D3-99AB-204026C31F90}">
      <dsp:nvSpPr>
        <dsp:cNvPr id="0" name=""/>
        <dsp:cNvSpPr/>
      </dsp:nvSpPr>
      <dsp:spPr>
        <a:xfrm>
          <a:off x="1625599" y="3555173"/>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40379C-5980-408C-BBB2-C44ADDDEAE61}">
      <dsp:nvSpPr>
        <dsp:cNvPr id="0" name=""/>
        <dsp:cNvSpPr/>
      </dsp:nvSpPr>
      <dsp:spPr>
        <a:xfrm>
          <a:off x="1747520" y="3639757"/>
          <a:ext cx="6380480" cy="1691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dirty="0">
            <a:solidFill>
              <a:schemeClr val="bg1"/>
            </a:solidFill>
            <a:latin typeface="Arial" panose="020B0604020202020204" pitchFamily="34" charset="0"/>
            <a:cs typeface="Arial" panose="020B0604020202020204" pitchFamily="34" charset="0"/>
          </a:endParaRPr>
        </a:p>
        <a:p>
          <a:pPr marL="0" lvl="0" indent="0" algn="just" defTabSz="800100">
            <a:lnSpc>
              <a:spcPct val="90000"/>
            </a:lnSpc>
            <a:spcBef>
              <a:spcPct val="0"/>
            </a:spcBef>
            <a:spcAft>
              <a:spcPct val="35000"/>
            </a:spcAft>
            <a:buNone/>
          </a:pPr>
          <a:r>
            <a:rPr lang="en-IN" sz="1800" kern="1200" dirty="0">
              <a:solidFill>
                <a:schemeClr val="bg1"/>
              </a:solidFill>
              <a:latin typeface="Arial" panose="020B0604020202020204" pitchFamily="34" charset="0"/>
              <a:cs typeface="Arial" panose="020B0604020202020204" pitchFamily="34" charset="0"/>
            </a:rPr>
            <a:t>Template function instantiation wherever required with OMP structs and variables to accommodate for the Open MP implementation in already defined test routines.</a:t>
          </a:r>
        </a:p>
      </dsp:txBody>
      <dsp:txXfrm>
        <a:off x="1747520" y="3639757"/>
        <a:ext cx="6380480" cy="1691679"/>
      </dsp:txXfrm>
    </dsp:sp>
    <dsp:sp modelId="{7EE76AF3-6565-4A77-8B54-ABE3D83BFB31}">
      <dsp:nvSpPr>
        <dsp:cNvPr id="0" name=""/>
        <dsp:cNvSpPr/>
      </dsp:nvSpPr>
      <dsp:spPr>
        <a:xfrm>
          <a:off x="1625599" y="5331437"/>
          <a:ext cx="650240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5F5DD-563B-4A00-B038-CEDDF356227D}">
      <dsp:nvSpPr>
        <dsp:cNvPr id="0" name=""/>
        <dsp:cNvSpPr/>
      </dsp:nvSpPr>
      <dsp:spPr>
        <a:xfrm>
          <a:off x="-5938099" y="-908695"/>
          <a:ext cx="7069110" cy="7069110"/>
        </a:xfrm>
        <a:prstGeom prst="blockArc">
          <a:avLst>
            <a:gd name="adj1" fmla="val 18900000"/>
            <a:gd name="adj2" fmla="val 2700000"/>
            <a:gd name="adj3" fmla="val 306"/>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031B0D-8EDE-439E-89A9-83E305EFA691}">
      <dsp:nvSpPr>
        <dsp:cNvPr id="0" name=""/>
        <dsp:cNvSpPr/>
      </dsp:nvSpPr>
      <dsp:spPr>
        <a:xfrm>
          <a:off x="591972" y="403752"/>
          <a:ext cx="7496669" cy="807924"/>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290"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Keep the implementation simple, modular and clean.</a:t>
          </a:r>
        </a:p>
      </dsp:txBody>
      <dsp:txXfrm>
        <a:off x="591972" y="403752"/>
        <a:ext cx="7496669" cy="807924"/>
      </dsp:txXfrm>
    </dsp:sp>
    <dsp:sp modelId="{800F8689-6047-40BC-BD64-90EDE472A2E3}">
      <dsp:nvSpPr>
        <dsp:cNvPr id="0" name=""/>
        <dsp:cNvSpPr/>
      </dsp:nvSpPr>
      <dsp:spPr>
        <a:xfrm>
          <a:off x="87019" y="302761"/>
          <a:ext cx="1009905" cy="1009905"/>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020AB8-2631-431D-A32C-634D452A4EBE}">
      <dsp:nvSpPr>
        <dsp:cNvPr id="0" name=""/>
        <dsp:cNvSpPr/>
      </dsp:nvSpPr>
      <dsp:spPr>
        <a:xfrm>
          <a:off x="1055174" y="1615848"/>
          <a:ext cx="7033467" cy="807924"/>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29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Command prompt is better that VS Code in built terminal </a:t>
          </a:r>
          <a:r>
            <a:rPr lang="en-US" sz="1800" kern="1200" dirty="0">
              <a:latin typeface="Arial" panose="020B0604020202020204" pitchFamily="34" charset="0"/>
              <a:cs typeface="Arial" panose="020B0604020202020204" pitchFamily="34" charset="0"/>
              <a:sym typeface="Wingdings" panose="05000000000000000000" pitchFamily="2" charset="2"/>
            </a:rPr>
            <a:t></a:t>
          </a:r>
          <a:r>
            <a:rPr lang="en-US" sz="1800" kern="1200" dirty="0">
              <a:latin typeface="Arial" panose="020B0604020202020204" pitchFamily="34" charset="0"/>
              <a:cs typeface="Arial" panose="020B0604020202020204" pitchFamily="34" charset="0"/>
            </a:rPr>
            <a:t>.</a:t>
          </a:r>
          <a:endParaRPr lang="en-IN" sz="1800" kern="1200" dirty="0">
            <a:latin typeface="Arial" panose="020B0604020202020204" pitchFamily="34" charset="0"/>
            <a:cs typeface="Arial" panose="020B0604020202020204" pitchFamily="34" charset="0"/>
          </a:endParaRPr>
        </a:p>
      </dsp:txBody>
      <dsp:txXfrm>
        <a:off x="1055174" y="1615848"/>
        <a:ext cx="7033467" cy="807924"/>
      </dsp:txXfrm>
    </dsp:sp>
    <dsp:sp modelId="{DBEEA39C-FE48-400D-A491-E2C2D9EB7BE2}">
      <dsp:nvSpPr>
        <dsp:cNvPr id="0" name=""/>
        <dsp:cNvSpPr/>
      </dsp:nvSpPr>
      <dsp:spPr>
        <a:xfrm>
          <a:off x="550221" y="1514858"/>
          <a:ext cx="1009905" cy="1009905"/>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24F3AE-608F-4A00-8AB9-F036627CA3A7}">
      <dsp:nvSpPr>
        <dsp:cNvPr id="0" name=""/>
        <dsp:cNvSpPr/>
      </dsp:nvSpPr>
      <dsp:spPr>
        <a:xfrm>
          <a:off x="1055174" y="2827945"/>
          <a:ext cx="7033467" cy="807924"/>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290"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Have a plan regarding the sequence of implementations and adapt a generic implementation.</a:t>
          </a:r>
        </a:p>
      </dsp:txBody>
      <dsp:txXfrm>
        <a:off x="1055174" y="2827945"/>
        <a:ext cx="7033467" cy="807924"/>
      </dsp:txXfrm>
    </dsp:sp>
    <dsp:sp modelId="{BF82768B-F7EF-4977-842D-A1C7ACE4CB66}">
      <dsp:nvSpPr>
        <dsp:cNvPr id="0" name=""/>
        <dsp:cNvSpPr/>
      </dsp:nvSpPr>
      <dsp:spPr>
        <a:xfrm>
          <a:off x="550221" y="2726955"/>
          <a:ext cx="1009905" cy="1009905"/>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0D1660-22C5-43FE-BC3B-9E5C184DB26A}">
      <dsp:nvSpPr>
        <dsp:cNvPr id="0" name=""/>
        <dsp:cNvSpPr/>
      </dsp:nvSpPr>
      <dsp:spPr>
        <a:xfrm>
          <a:off x="591972" y="4040042"/>
          <a:ext cx="7496669" cy="807924"/>
        </a:xfrm>
        <a:prstGeom prst="rect">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1290"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Arial" panose="020B0604020202020204" pitchFamily="34" charset="0"/>
              <a:cs typeface="Arial" panose="020B0604020202020204" pitchFamily="34" charset="0"/>
            </a:rPr>
            <a:t>Good documentation for code reuse and maintenance.</a:t>
          </a:r>
        </a:p>
      </dsp:txBody>
      <dsp:txXfrm>
        <a:off x="591972" y="4040042"/>
        <a:ext cx="7496669" cy="807924"/>
      </dsp:txXfrm>
    </dsp:sp>
    <dsp:sp modelId="{37073114-4B25-4AA5-AE9C-E17A607593C9}">
      <dsp:nvSpPr>
        <dsp:cNvPr id="0" name=""/>
        <dsp:cNvSpPr/>
      </dsp:nvSpPr>
      <dsp:spPr>
        <a:xfrm>
          <a:off x="87019" y="3939051"/>
          <a:ext cx="1009905" cy="1009905"/>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514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9512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65417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3269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853231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5989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78362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4185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70908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8434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2719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77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0985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3225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151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056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8774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790">
              <a:srgbClr val="58C4E2"/>
            </a:gs>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4D57BDD-E64A-4D27-8978-82FFCA18A12C}" type="datetimeFigureOut">
              <a:rPr lang="en-US" smtClean="0"/>
              <a:pPr/>
              <a:t>4/13/2021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334479882"/>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5C1895-9A46-4E3E-A450-1BE22282649F}"/>
              </a:ext>
            </a:extLst>
          </p:cNvPr>
          <p:cNvSpPr>
            <a:spLocks noGrp="1"/>
          </p:cNvSpPr>
          <p:nvPr>
            <p:ph type="ctrTitle"/>
          </p:nvPr>
        </p:nvSpPr>
        <p:spPr>
          <a:xfrm>
            <a:off x="684212" y="685799"/>
            <a:ext cx="9678988" cy="3673474"/>
          </a:xfrm>
        </p:spPr>
        <p:txBody>
          <a:bodyPr>
            <a:normAutofit/>
          </a:bodyPr>
          <a:lstStyle/>
          <a:p>
            <a:r>
              <a:rPr lang="en-US" sz="4400" dirty="0">
                <a:solidFill>
                  <a:schemeClr val="tx2"/>
                </a:solidFill>
                <a:latin typeface="Arial" panose="020B0604020202020204" pitchFamily="34" charset="0"/>
                <a:cs typeface="Arial" panose="020B0604020202020204" pitchFamily="34" charset="0"/>
              </a:rPr>
              <a:t>Practical course “Parallel Numerical Methods”</a:t>
            </a:r>
            <a:br>
              <a:rPr lang="en-US" sz="4400" dirty="0">
                <a:solidFill>
                  <a:schemeClr val="tx2"/>
                </a:solidFill>
                <a:latin typeface="Arial" panose="020B0604020202020204" pitchFamily="34" charset="0"/>
                <a:cs typeface="Arial" panose="020B0604020202020204" pitchFamily="34" charset="0"/>
              </a:rPr>
            </a:br>
            <a:r>
              <a:rPr lang="en-IN" sz="4400" dirty="0">
                <a:solidFill>
                  <a:schemeClr val="tx2"/>
                </a:solidFill>
                <a:latin typeface="Arial" panose="020B0604020202020204" pitchFamily="34" charset="0"/>
                <a:cs typeface="Arial" panose="020B0604020202020204" pitchFamily="34" charset="0"/>
              </a:rPr>
              <a:t> 2020/21</a:t>
            </a:r>
          </a:p>
        </p:txBody>
      </p:sp>
      <p:sp>
        <p:nvSpPr>
          <p:cNvPr id="3" name="Subtitle 2">
            <a:extLst>
              <a:ext uri="{FF2B5EF4-FFF2-40B4-BE49-F238E27FC236}">
                <a16:creationId xmlns:a16="http://schemas.microsoft.com/office/drawing/2014/main" id="{70CB1F2F-0412-4791-A0B8-F2CDF759FA40}"/>
              </a:ext>
            </a:extLst>
          </p:cNvPr>
          <p:cNvSpPr>
            <a:spLocks noGrp="1"/>
          </p:cNvSpPr>
          <p:nvPr>
            <p:ph type="subTitle" idx="1"/>
          </p:nvPr>
        </p:nvSpPr>
        <p:spPr>
          <a:xfrm>
            <a:off x="684212" y="4648198"/>
            <a:ext cx="7005742" cy="1143002"/>
          </a:xfrm>
        </p:spPr>
        <p:txBody>
          <a:bodyPr>
            <a:normAutofit fontScale="25000" lnSpcReduction="20000"/>
          </a:bodyPr>
          <a:lstStyle/>
          <a:p>
            <a:pPr>
              <a:lnSpc>
                <a:spcPct val="90000"/>
              </a:lnSpc>
            </a:pPr>
            <a:r>
              <a:rPr lang="en-IN" sz="9600" dirty="0">
                <a:solidFill>
                  <a:schemeClr val="tx1">
                    <a:alpha val="80000"/>
                  </a:schemeClr>
                </a:solidFill>
                <a:latin typeface="Arial" panose="020B0604020202020204" pitchFamily="34" charset="0"/>
                <a:cs typeface="Arial" panose="020B0604020202020204" pitchFamily="34" charset="0"/>
              </a:rPr>
              <a:t>Presenter   -   Shreyas Gururaj</a:t>
            </a:r>
          </a:p>
          <a:p>
            <a:pPr>
              <a:lnSpc>
                <a:spcPct val="90000"/>
              </a:lnSpc>
            </a:pPr>
            <a:r>
              <a:rPr lang="en-IN" sz="9600" dirty="0">
                <a:solidFill>
                  <a:schemeClr val="tx1">
                    <a:alpha val="80000"/>
                  </a:schemeClr>
                </a:solidFill>
                <a:latin typeface="Arial" panose="020B0604020202020204" pitchFamily="34" charset="0"/>
                <a:cs typeface="Arial" panose="020B0604020202020204" pitchFamily="34" charset="0"/>
              </a:rPr>
              <a:t>Mentor       -   Prof. Dr. Mario Bebendorf</a:t>
            </a:r>
          </a:p>
          <a:p>
            <a:pPr>
              <a:lnSpc>
                <a:spcPct val="90000"/>
              </a:lnSpc>
            </a:pPr>
            <a:r>
              <a:rPr lang="en-IN" sz="9600" dirty="0">
                <a:solidFill>
                  <a:schemeClr val="tx1">
                    <a:alpha val="80000"/>
                  </a:schemeClr>
                </a:solidFill>
                <a:latin typeface="Arial" panose="020B0604020202020204" pitchFamily="34" charset="0"/>
                <a:cs typeface="Arial" panose="020B0604020202020204" pitchFamily="34" charset="0"/>
              </a:rPr>
              <a:t>Student ID  -   1750040</a:t>
            </a:r>
          </a:p>
          <a:p>
            <a:pPr>
              <a:lnSpc>
                <a:spcPct val="90000"/>
              </a:lnSpc>
            </a:pPr>
            <a:endParaRPr lang="en-IN" sz="1000" dirty="0">
              <a:solidFill>
                <a:schemeClr val="tx1">
                  <a:alpha val="80000"/>
                </a:schemeClr>
              </a:solidFill>
            </a:endParaRPr>
          </a:p>
        </p:txBody>
      </p:sp>
    </p:spTree>
    <p:extLst>
      <p:ext uri="{BB962C8B-B14F-4D97-AF65-F5344CB8AC3E}">
        <p14:creationId xmlns:p14="http://schemas.microsoft.com/office/powerpoint/2010/main" val="246475092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2A4A991-9635-4BCF-B245-3A8C57E4149D}"/>
              </a:ext>
            </a:extLst>
          </p:cNvPr>
          <p:cNvSpPr txBox="1"/>
          <p:nvPr/>
        </p:nvSpPr>
        <p:spPr>
          <a:xfrm>
            <a:off x="153988" y="685799"/>
            <a:ext cx="11884024" cy="3673474"/>
          </a:xfrm>
          <a:prstGeom prst="rect">
            <a:avLst/>
          </a:prstGeom>
        </p:spPr>
        <p:txBody>
          <a:bodyPr vert="horz" lIns="91440" tIns="45720" rIns="91440" bIns="45720" rtlCol="0" anchor="b">
            <a:normAutofit/>
          </a:bodyPr>
          <a:lstStyle/>
          <a:p>
            <a:pPr>
              <a:spcBef>
                <a:spcPct val="0"/>
              </a:spcBef>
              <a:spcAft>
                <a:spcPts val="600"/>
              </a:spcAft>
            </a:pPr>
            <a:r>
              <a:rPr lang="en-US" sz="6000" b="1" cap="all" dirty="0">
                <a:ln w="3175" cmpd="sng">
                  <a:noFill/>
                </a:ln>
                <a:solidFill>
                  <a:schemeClr val="tx2"/>
                </a:solidFill>
                <a:latin typeface="+mj-lt"/>
                <a:ea typeface="+mj-ea"/>
                <a:cs typeface="+mj-cs"/>
              </a:rPr>
              <a:t>We can now shift our attention to some interesting  stuff.</a:t>
            </a:r>
          </a:p>
        </p:txBody>
      </p:sp>
    </p:spTree>
    <p:extLst>
      <p:ext uri="{BB962C8B-B14F-4D97-AF65-F5344CB8AC3E}">
        <p14:creationId xmlns:p14="http://schemas.microsoft.com/office/powerpoint/2010/main" val="42239053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84083"/>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10" y="1071517"/>
            <a:ext cx="6107836"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1. Effect of epsilon (Considered for sequential case.)</a:t>
            </a:r>
          </a:p>
        </p:txBody>
      </p:sp>
      <p:pic>
        <p:nvPicPr>
          <p:cNvPr id="7" name="Picture 6">
            <a:extLst>
              <a:ext uri="{FF2B5EF4-FFF2-40B4-BE49-F238E27FC236}">
                <a16:creationId xmlns:a16="http://schemas.microsoft.com/office/drawing/2014/main" id="{470FE595-BA99-447B-A251-AAC8D6B01D2E}"/>
              </a:ext>
            </a:extLst>
          </p:cNvPr>
          <p:cNvPicPr>
            <a:picLocks noChangeAspect="1"/>
          </p:cNvPicPr>
          <p:nvPr/>
        </p:nvPicPr>
        <p:blipFill>
          <a:blip r:embed="rId2"/>
          <a:stretch>
            <a:fillRect/>
          </a:stretch>
        </p:blipFill>
        <p:spPr>
          <a:xfrm>
            <a:off x="3486150" y="1726892"/>
            <a:ext cx="5219700" cy="2019300"/>
          </a:xfrm>
          <a:prstGeom prst="rect">
            <a:avLst/>
          </a:prstGeom>
        </p:spPr>
      </p:pic>
      <p:pic>
        <p:nvPicPr>
          <p:cNvPr id="9" name="Picture 8">
            <a:extLst>
              <a:ext uri="{FF2B5EF4-FFF2-40B4-BE49-F238E27FC236}">
                <a16:creationId xmlns:a16="http://schemas.microsoft.com/office/drawing/2014/main" id="{F2252A2F-25E8-44E7-B81F-1E7FCB20C352}"/>
              </a:ext>
            </a:extLst>
          </p:cNvPr>
          <p:cNvPicPr>
            <a:picLocks noChangeAspect="1"/>
          </p:cNvPicPr>
          <p:nvPr/>
        </p:nvPicPr>
        <p:blipFill>
          <a:blip r:embed="rId3"/>
          <a:stretch>
            <a:fillRect/>
          </a:stretch>
        </p:blipFill>
        <p:spPr>
          <a:xfrm>
            <a:off x="3486150" y="4132104"/>
            <a:ext cx="5219700" cy="2038350"/>
          </a:xfrm>
          <a:prstGeom prst="rect">
            <a:avLst/>
          </a:prstGeom>
        </p:spPr>
      </p:pic>
    </p:spTree>
    <p:extLst>
      <p:ext uri="{BB962C8B-B14F-4D97-AF65-F5344CB8AC3E}">
        <p14:creationId xmlns:p14="http://schemas.microsoft.com/office/powerpoint/2010/main" val="36731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84083"/>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73862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1. Effect of epsilon (Considered for sequential case.) continued</a:t>
            </a:r>
          </a:p>
        </p:txBody>
      </p:sp>
      <p:pic>
        <p:nvPicPr>
          <p:cNvPr id="4" name="Picture 3" descr="Chart, line chart&#10;&#10;Description automatically generated">
            <a:extLst>
              <a:ext uri="{FF2B5EF4-FFF2-40B4-BE49-F238E27FC236}">
                <a16:creationId xmlns:a16="http://schemas.microsoft.com/office/drawing/2014/main" id="{E1825783-90CB-459D-BB79-891BC1663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79" y="1592957"/>
            <a:ext cx="4900432" cy="3672085"/>
          </a:xfrm>
          <a:prstGeom prst="rect">
            <a:avLst/>
          </a:prstGeom>
        </p:spPr>
      </p:pic>
      <p:sp>
        <p:nvSpPr>
          <p:cNvPr id="6" name="TextBox 5">
            <a:extLst>
              <a:ext uri="{FF2B5EF4-FFF2-40B4-BE49-F238E27FC236}">
                <a16:creationId xmlns:a16="http://schemas.microsoft.com/office/drawing/2014/main" id="{37C30A33-AF86-4A90-B410-3EB37D7F5271}"/>
              </a:ext>
            </a:extLst>
          </p:cNvPr>
          <p:cNvSpPr txBox="1"/>
          <p:nvPr/>
        </p:nvSpPr>
        <p:spPr>
          <a:xfrm>
            <a:off x="186431" y="5415377"/>
            <a:ext cx="11860567"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The number of iterations and the respective time taken in milliseconds is observed to grow linearly with the number of inner points (8 * number of inner points) but with the decrease in epsilon, the PCG solver takes lesser than twice the iterations by doubling the number of inner points especially with larger number of inner points.</a:t>
            </a:r>
          </a:p>
          <a:p>
            <a:pPr marL="285750" indent="-28575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The reason, I assumed may be the cache effects due to the growth in the volume of our problem with epsilon.</a:t>
            </a:r>
          </a:p>
        </p:txBody>
      </p:sp>
      <p:pic>
        <p:nvPicPr>
          <p:cNvPr id="7" name="Picture 6" descr="Chart, line chart&#10;&#10;Description automatically generated">
            <a:extLst>
              <a:ext uri="{FF2B5EF4-FFF2-40B4-BE49-F238E27FC236}">
                <a16:creationId xmlns:a16="http://schemas.microsoft.com/office/drawing/2014/main" id="{503EEC4F-5054-407E-B18A-74361F5E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820" y="1592957"/>
            <a:ext cx="5021590" cy="3672085"/>
          </a:xfrm>
          <a:prstGeom prst="rect">
            <a:avLst/>
          </a:prstGeom>
        </p:spPr>
      </p:pic>
    </p:spTree>
    <p:extLst>
      <p:ext uri="{BB962C8B-B14F-4D97-AF65-F5344CB8AC3E}">
        <p14:creationId xmlns:p14="http://schemas.microsoft.com/office/powerpoint/2010/main" val="171506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66328"/>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2. Effect of –O3 optimization (Considered for sequential case.)</a:t>
            </a:r>
          </a:p>
        </p:txBody>
      </p:sp>
      <p:sp>
        <p:nvSpPr>
          <p:cNvPr id="6" name="TextBox 5">
            <a:extLst>
              <a:ext uri="{FF2B5EF4-FFF2-40B4-BE49-F238E27FC236}">
                <a16:creationId xmlns:a16="http://schemas.microsoft.com/office/drawing/2014/main" id="{37C30A33-AF86-4A90-B410-3EB37D7F5271}"/>
              </a:ext>
            </a:extLst>
          </p:cNvPr>
          <p:cNvSpPr txBox="1"/>
          <p:nvPr/>
        </p:nvSpPr>
        <p:spPr>
          <a:xfrm>
            <a:off x="186431" y="5779357"/>
            <a:ext cx="11860567"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The time taken for the same volume of computation reduces almost 16 – 17 times with –O3 optimization.</a:t>
            </a:r>
          </a:p>
        </p:txBody>
      </p:sp>
      <p:pic>
        <p:nvPicPr>
          <p:cNvPr id="8" name="Picture 7">
            <a:extLst>
              <a:ext uri="{FF2B5EF4-FFF2-40B4-BE49-F238E27FC236}">
                <a16:creationId xmlns:a16="http://schemas.microsoft.com/office/drawing/2014/main" id="{4BA3CF09-026B-4798-8FFA-4E0E6795766E}"/>
              </a:ext>
            </a:extLst>
          </p:cNvPr>
          <p:cNvPicPr>
            <a:picLocks noChangeAspect="1"/>
          </p:cNvPicPr>
          <p:nvPr/>
        </p:nvPicPr>
        <p:blipFill>
          <a:blip r:embed="rId2"/>
          <a:stretch>
            <a:fillRect/>
          </a:stretch>
        </p:blipFill>
        <p:spPr>
          <a:xfrm>
            <a:off x="1206878" y="1674286"/>
            <a:ext cx="4416136" cy="1684586"/>
          </a:xfrm>
          <a:prstGeom prst="rect">
            <a:avLst/>
          </a:prstGeom>
        </p:spPr>
      </p:pic>
      <p:pic>
        <p:nvPicPr>
          <p:cNvPr id="10" name="Picture 9">
            <a:extLst>
              <a:ext uri="{FF2B5EF4-FFF2-40B4-BE49-F238E27FC236}">
                <a16:creationId xmlns:a16="http://schemas.microsoft.com/office/drawing/2014/main" id="{0E403FC1-00B9-468D-A01B-68A5C540C75E}"/>
              </a:ext>
            </a:extLst>
          </p:cNvPr>
          <p:cNvPicPr>
            <a:picLocks noChangeAspect="1"/>
          </p:cNvPicPr>
          <p:nvPr/>
        </p:nvPicPr>
        <p:blipFill>
          <a:blip r:embed="rId3"/>
          <a:stretch>
            <a:fillRect/>
          </a:stretch>
        </p:blipFill>
        <p:spPr>
          <a:xfrm>
            <a:off x="1214749" y="3512875"/>
            <a:ext cx="4408265" cy="1684586"/>
          </a:xfrm>
          <a:prstGeom prst="rect">
            <a:avLst/>
          </a:prstGeom>
        </p:spPr>
      </p:pic>
      <p:pic>
        <p:nvPicPr>
          <p:cNvPr id="12" name="Picture 11" descr="A picture containing chart&#10;&#10;Description automatically generated">
            <a:extLst>
              <a:ext uri="{FF2B5EF4-FFF2-40B4-BE49-F238E27FC236}">
                <a16:creationId xmlns:a16="http://schemas.microsoft.com/office/drawing/2014/main" id="{22ACD5AC-8BA5-4CB9-8F37-6FDB8AAD1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925" y="1666871"/>
            <a:ext cx="4900432" cy="3524257"/>
          </a:xfrm>
          <a:prstGeom prst="rect">
            <a:avLst/>
          </a:prstGeom>
        </p:spPr>
      </p:pic>
    </p:spTree>
    <p:extLst>
      <p:ext uri="{BB962C8B-B14F-4D97-AF65-F5344CB8AC3E}">
        <p14:creationId xmlns:p14="http://schemas.microsoft.com/office/powerpoint/2010/main" val="287322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48573"/>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3. Speed up with number of threads.</a:t>
            </a:r>
          </a:p>
        </p:txBody>
      </p:sp>
      <p:sp>
        <p:nvSpPr>
          <p:cNvPr id="6" name="TextBox 5">
            <a:extLst>
              <a:ext uri="{FF2B5EF4-FFF2-40B4-BE49-F238E27FC236}">
                <a16:creationId xmlns:a16="http://schemas.microsoft.com/office/drawing/2014/main" id="{37C30A33-AF86-4A90-B410-3EB37D7F5271}"/>
              </a:ext>
            </a:extLst>
          </p:cNvPr>
          <p:cNvSpPr txBox="1"/>
          <p:nvPr/>
        </p:nvSpPr>
        <p:spPr>
          <a:xfrm>
            <a:off x="186431" y="5779357"/>
            <a:ext cx="11860567"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Time taken for the computation almost reduces half by doubling the number of threads up to threads equal to total number of cores (except for some parallel overhead.) and there on increases again with the further increase in the number of threads and saturates.</a:t>
            </a:r>
          </a:p>
        </p:txBody>
      </p:sp>
      <p:pic>
        <p:nvPicPr>
          <p:cNvPr id="4" name="Picture 3">
            <a:extLst>
              <a:ext uri="{FF2B5EF4-FFF2-40B4-BE49-F238E27FC236}">
                <a16:creationId xmlns:a16="http://schemas.microsoft.com/office/drawing/2014/main" id="{4CC3166D-D476-48C4-8817-7F81018FD04E}"/>
              </a:ext>
            </a:extLst>
          </p:cNvPr>
          <p:cNvPicPr>
            <a:picLocks noChangeAspect="1"/>
          </p:cNvPicPr>
          <p:nvPr/>
        </p:nvPicPr>
        <p:blipFill>
          <a:blip r:embed="rId2"/>
          <a:stretch>
            <a:fillRect/>
          </a:stretch>
        </p:blipFill>
        <p:spPr>
          <a:xfrm>
            <a:off x="1187948" y="1560407"/>
            <a:ext cx="4258698" cy="3998925"/>
          </a:xfrm>
          <a:prstGeom prst="rect">
            <a:avLst/>
          </a:prstGeom>
        </p:spPr>
      </p:pic>
      <p:pic>
        <p:nvPicPr>
          <p:cNvPr id="9" name="Picture 8" descr="Chart, line chart&#10;&#10;Description automatically generated">
            <a:extLst>
              <a:ext uri="{FF2B5EF4-FFF2-40B4-BE49-F238E27FC236}">
                <a16:creationId xmlns:a16="http://schemas.microsoft.com/office/drawing/2014/main" id="{3E555D03-E75D-47E8-88DA-B4399359C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97740"/>
            <a:ext cx="5021590" cy="3524257"/>
          </a:xfrm>
          <a:prstGeom prst="rect">
            <a:avLst/>
          </a:prstGeom>
        </p:spPr>
      </p:pic>
    </p:spTree>
    <p:extLst>
      <p:ext uri="{BB962C8B-B14F-4D97-AF65-F5344CB8AC3E}">
        <p14:creationId xmlns:p14="http://schemas.microsoft.com/office/powerpoint/2010/main" val="24104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48573"/>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4. unique_ptr vs shared_ptr with no compiler optimization.</a:t>
            </a:r>
          </a:p>
        </p:txBody>
      </p:sp>
      <p:sp>
        <p:nvSpPr>
          <p:cNvPr id="6" name="TextBox 5">
            <a:extLst>
              <a:ext uri="{FF2B5EF4-FFF2-40B4-BE49-F238E27FC236}">
                <a16:creationId xmlns:a16="http://schemas.microsoft.com/office/drawing/2014/main" id="{37C30A33-AF86-4A90-B410-3EB37D7F5271}"/>
              </a:ext>
            </a:extLst>
          </p:cNvPr>
          <p:cNvSpPr txBox="1"/>
          <p:nvPr/>
        </p:nvSpPr>
        <p:spPr>
          <a:xfrm>
            <a:off x="186431" y="5779357"/>
            <a:ext cx="11860567"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bg1"/>
                </a:solidFill>
                <a:latin typeface="Arial" panose="020B0604020202020204" pitchFamily="34" charset="0"/>
                <a:cs typeface="Arial" panose="020B0604020202020204" pitchFamily="34" charset="0"/>
              </a:rPr>
              <a:t>Shared_ptr performs better for the same volume of the problem than the unique_ptr without any optimizations but performs the same with –O3 optimization.</a:t>
            </a:r>
          </a:p>
        </p:txBody>
      </p:sp>
      <p:pic>
        <p:nvPicPr>
          <p:cNvPr id="10" name="Picture 9">
            <a:extLst>
              <a:ext uri="{FF2B5EF4-FFF2-40B4-BE49-F238E27FC236}">
                <a16:creationId xmlns:a16="http://schemas.microsoft.com/office/drawing/2014/main" id="{F1369B37-DB05-46DA-B07A-505153DECE10}"/>
              </a:ext>
            </a:extLst>
          </p:cNvPr>
          <p:cNvPicPr>
            <a:picLocks noChangeAspect="1"/>
          </p:cNvPicPr>
          <p:nvPr/>
        </p:nvPicPr>
        <p:blipFill>
          <a:blip r:embed="rId2"/>
          <a:stretch>
            <a:fillRect/>
          </a:stretch>
        </p:blipFill>
        <p:spPr>
          <a:xfrm>
            <a:off x="975780" y="1660539"/>
            <a:ext cx="4883727" cy="1740477"/>
          </a:xfrm>
          <a:prstGeom prst="rect">
            <a:avLst/>
          </a:prstGeom>
        </p:spPr>
      </p:pic>
      <p:pic>
        <p:nvPicPr>
          <p:cNvPr id="12" name="Picture 11">
            <a:extLst>
              <a:ext uri="{FF2B5EF4-FFF2-40B4-BE49-F238E27FC236}">
                <a16:creationId xmlns:a16="http://schemas.microsoft.com/office/drawing/2014/main" id="{E28D1FED-D97C-471D-8009-9A765B7E6A87}"/>
              </a:ext>
            </a:extLst>
          </p:cNvPr>
          <p:cNvPicPr>
            <a:picLocks noChangeAspect="1"/>
          </p:cNvPicPr>
          <p:nvPr/>
        </p:nvPicPr>
        <p:blipFill>
          <a:blip r:embed="rId3"/>
          <a:stretch>
            <a:fillRect/>
          </a:stretch>
        </p:blipFill>
        <p:spPr>
          <a:xfrm>
            <a:off x="967121" y="3559868"/>
            <a:ext cx="4892386" cy="1775114"/>
          </a:xfrm>
          <a:prstGeom prst="rect">
            <a:avLst/>
          </a:prstGeom>
        </p:spPr>
      </p:pic>
      <p:pic>
        <p:nvPicPr>
          <p:cNvPr id="14" name="Picture 13" descr="Chart, line chart&#10;&#10;Description automatically generated">
            <a:extLst>
              <a:ext uri="{FF2B5EF4-FFF2-40B4-BE49-F238E27FC236}">
                <a16:creationId xmlns:a16="http://schemas.microsoft.com/office/drawing/2014/main" id="{D067D61D-F560-4966-AA11-79AA4A8CD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7636" y="1666871"/>
            <a:ext cx="5183135" cy="3524257"/>
          </a:xfrm>
          <a:prstGeom prst="rect">
            <a:avLst/>
          </a:prstGeom>
        </p:spPr>
      </p:pic>
    </p:spTree>
    <p:extLst>
      <p:ext uri="{BB962C8B-B14F-4D97-AF65-F5344CB8AC3E}">
        <p14:creationId xmlns:p14="http://schemas.microsoft.com/office/powerpoint/2010/main" val="121178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177551"/>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5. General comparison for max performance (-O3 and shared_ptr).</a:t>
            </a:r>
          </a:p>
        </p:txBody>
      </p:sp>
      <p:pic>
        <p:nvPicPr>
          <p:cNvPr id="4" name="Picture 3">
            <a:extLst>
              <a:ext uri="{FF2B5EF4-FFF2-40B4-BE49-F238E27FC236}">
                <a16:creationId xmlns:a16="http://schemas.microsoft.com/office/drawing/2014/main" id="{53C4C936-AB36-445E-9F91-542803F46815}"/>
              </a:ext>
            </a:extLst>
          </p:cNvPr>
          <p:cNvPicPr>
            <a:picLocks noChangeAspect="1"/>
          </p:cNvPicPr>
          <p:nvPr/>
        </p:nvPicPr>
        <p:blipFill>
          <a:blip r:embed="rId2"/>
          <a:stretch>
            <a:fillRect/>
          </a:stretch>
        </p:blipFill>
        <p:spPr>
          <a:xfrm>
            <a:off x="984439" y="1745307"/>
            <a:ext cx="4875068" cy="1749136"/>
          </a:xfrm>
          <a:prstGeom prst="rect">
            <a:avLst/>
          </a:prstGeom>
        </p:spPr>
      </p:pic>
      <p:pic>
        <p:nvPicPr>
          <p:cNvPr id="8" name="Picture 7">
            <a:extLst>
              <a:ext uri="{FF2B5EF4-FFF2-40B4-BE49-F238E27FC236}">
                <a16:creationId xmlns:a16="http://schemas.microsoft.com/office/drawing/2014/main" id="{88B99007-85B7-42E7-9E11-4D8A9A4F8A95}"/>
              </a:ext>
            </a:extLst>
          </p:cNvPr>
          <p:cNvPicPr>
            <a:picLocks noChangeAspect="1"/>
          </p:cNvPicPr>
          <p:nvPr/>
        </p:nvPicPr>
        <p:blipFill>
          <a:blip r:embed="rId3"/>
          <a:stretch>
            <a:fillRect/>
          </a:stretch>
        </p:blipFill>
        <p:spPr>
          <a:xfrm>
            <a:off x="949802" y="3589226"/>
            <a:ext cx="4909705" cy="1792432"/>
          </a:xfrm>
          <a:prstGeom prst="rect">
            <a:avLst/>
          </a:prstGeom>
        </p:spPr>
      </p:pic>
      <p:pic>
        <p:nvPicPr>
          <p:cNvPr id="13" name="Picture 12">
            <a:extLst>
              <a:ext uri="{FF2B5EF4-FFF2-40B4-BE49-F238E27FC236}">
                <a16:creationId xmlns:a16="http://schemas.microsoft.com/office/drawing/2014/main" id="{DD512F39-7A16-4F07-80D5-C5D7081EF223}"/>
              </a:ext>
            </a:extLst>
          </p:cNvPr>
          <p:cNvPicPr>
            <a:picLocks noChangeAspect="1"/>
          </p:cNvPicPr>
          <p:nvPr/>
        </p:nvPicPr>
        <p:blipFill>
          <a:blip r:embed="rId4"/>
          <a:stretch>
            <a:fillRect/>
          </a:stretch>
        </p:blipFill>
        <p:spPr>
          <a:xfrm>
            <a:off x="6737663" y="1771048"/>
            <a:ext cx="4416136" cy="1684586"/>
          </a:xfrm>
          <a:prstGeom prst="rect">
            <a:avLst/>
          </a:prstGeom>
        </p:spPr>
      </p:pic>
      <p:pic>
        <p:nvPicPr>
          <p:cNvPr id="15" name="Picture 14">
            <a:extLst>
              <a:ext uri="{FF2B5EF4-FFF2-40B4-BE49-F238E27FC236}">
                <a16:creationId xmlns:a16="http://schemas.microsoft.com/office/drawing/2014/main" id="{3118D907-91D5-41BF-8FEE-44457CE8AA49}"/>
              </a:ext>
            </a:extLst>
          </p:cNvPr>
          <p:cNvPicPr>
            <a:picLocks noChangeAspect="1"/>
          </p:cNvPicPr>
          <p:nvPr/>
        </p:nvPicPr>
        <p:blipFill>
          <a:blip r:embed="rId5"/>
          <a:stretch>
            <a:fillRect/>
          </a:stretch>
        </p:blipFill>
        <p:spPr>
          <a:xfrm>
            <a:off x="6745534" y="3662905"/>
            <a:ext cx="4408265" cy="1684586"/>
          </a:xfrm>
          <a:prstGeom prst="rect">
            <a:avLst/>
          </a:prstGeom>
        </p:spPr>
      </p:pic>
    </p:spTree>
    <p:extLst>
      <p:ext uri="{BB962C8B-B14F-4D97-AF65-F5344CB8AC3E}">
        <p14:creationId xmlns:p14="http://schemas.microsoft.com/office/powerpoint/2010/main" val="85176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195307"/>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5. General comparison for max performance (-O3 and shared_ptr) continued.</a:t>
            </a:r>
          </a:p>
        </p:txBody>
      </p:sp>
      <p:pic>
        <p:nvPicPr>
          <p:cNvPr id="6" name="Picture 5" descr="A picture containing histogram&#10;&#10;Description automatically generated">
            <a:extLst>
              <a:ext uri="{FF2B5EF4-FFF2-40B4-BE49-F238E27FC236}">
                <a16:creationId xmlns:a16="http://schemas.microsoft.com/office/drawing/2014/main" id="{34BC36CF-766C-4ECE-8A9B-00C538A82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514" y="2041889"/>
            <a:ext cx="3540151" cy="2407115"/>
          </a:xfrm>
          <a:prstGeom prst="rect">
            <a:avLst/>
          </a:prstGeom>
        </p:spPr>
      </p:pic>
      <p:pic>
        <p:nvPicPr>
          <p:cNvPr id="9" name="Picture 8" descr="A picture containing chart&#10;&#10;Description automatically generated">
            <a:extLst>
              <a:ext uri="{FF2B5EF4-FFF2-40B4-BE49-F238E27FC236}">
                <a16:creationId xmlns:a16="http://schemas.microsoft.com/office/drawing/2014/main" id="{ACD4BE89-4A85-409C-B89C-7EBC08AEC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33" y="2007710"/>
            <a:ext cx="3347061" cy="2407115"/>
          </a:xfrm>
          <a:prstGeom prst="rect">
            <a:avLst/>
          </a:prstGeom>
        </p:spPr>
      </p:pic>
      <p:pic>
        <p:nvPicPr>
          <p:cNvPr id="11" name="Picture 10" descr="Chart, line chart&#10;&#10;Description automatically generated">
            <a:extLst>
              <a:ext uri="{FF2B5EF4-FFF2-40B4-BE49-F238E27FC236}">
                <a16:creationId xmlns:a16="http://schemas.microsoft.com/office/drawing/2014/main" id="{3BD4E942-99E2-4812-999E-69D509BA6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531" y="1921533"/>
            <a:ext cx="3681767" cy="2647826"/>
          </a:xfrm>
          <a:prstGeom prst="rect">
            <a:avLst/>
          </a:prstGeom>
        </p:spPr>
      </p:pic>
      <p:sp>
        <p:nvSpPr>
          <p:cNvPr id="12" name="TextBox 11">
            <a:extLst>
              <a:ext uri="{FF2B5EF4-FFF2-40B4-BE49-F238E27FC236}">
                <a16:creationId xmlns:a16="http://schemas.microsoft.com/office/drawing/2014/main" id="{09D21126-48C3-4405-B991-1A807AEDDA27}"/>
              </a:ext>
            </a:extLst>
          </p:cNvPr>
          <p:cNvSpPr txBox="1"/>
          <p:nvPr/>
        </p:nvSpPr>
        <p:spPr>
          <a:xfrm>
            <a:off x="639192" y="5264463"/>
            <a:ext cx="11051106" cy="523220"/>
          </a:xfrm>
          <a:prstGeom prst="rect">
            <a:avLst/>
          </a:prstGeom>
          <a:noFill/>
        </p:spPr>
        <p:txBody>
          <a:bodyPr wrap="square" rtlCol="0">
            <a:spAutoFit/>
          </a:bodyPr>
          <a:lstStyle/>
          <a:p>
            <a:pPr marL="285750" indent="-285750" algn="ctr">
              <a:buFont typeface="Arial" panose="020B0604020202020204" pitchFamily="34" charset="0"/>
              <a:buChar char="•"/>
            </a:pPr>
            <a:r>
              <a:rPr lang="en-IN" sz="2800" b="1" dirty="0">
                <a:solidFill>
                  <a:schemeClr val="bg1"/>
                </a:solidFill>
                <a:latin typeface="Arial" panose="020B0604020202020204" pitchFamily="34" charset="0"/>
                <a:cs typeface="Arial" panose="020B0604020202020204" pitchFamily="34" charset="0"/>
              </a:rPr>
              <a:t>I can clearly see the winner </a:t>
            </a:r>
            <a:r>
              <a:rPr lang="en-IN" sz="2800" b="1"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IN"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71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142041"/>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Observations and results</a:t>
            </a:r>
          </a:p>
        </p:txBody>
      </p:sp>
      <p:sp>
        <p:nvSpPr>
          <p:cNvPr id="5" name="TextBox 4">
            <a:extLst>
              <a:ext uri="{FF2B5EF4-FFF2-40B4-BE49-F238E27FC236}">
                <a16:creationId xmlns:a16="http://schemas.microsoft.com/office/drawing/2014/main" id="{56A3E448-5D97-486A-AFBB-1A287F0C728B}"/>
              </a:ext>
            </a:extLst>
          </p:cNvPr>
          <p:cNvSpPr txBox="1"/>
          <p:nvPr/>
        </p:nvSpPr>
        <p:spPr>
          <a:xfrm>
            <a:off x="115409" y="1071517"/>
            <a:ext cx="10209321" cy="400110"/>
          </a:xfrm>
          <a:prstGeom prst="rect">
            <a:avLst/>
          </a:prstGeom>
          <a:no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6. </a:t>
            </a:r>
            <a:r>
              <a:rPr lang="en-US" sz="2000" dirty="0">
                <a:solidFill>
                  <a:schemeClr val="bg1"/>
                </a:solidFill>
                <a:latin typeface="Arial" panose="020B0604020202020204" pitchFamily="34" charset="0"/>
                <a:cs typeface="Arial" panose="020B0604020202020204" pitchFamily="34" charset="0"/>
              </a:rPr>
              <a:t>Remote server 8 threads vs HPC_ENB Cluster 24 threads (unique_ptr with -O3 )</a:t>
            </a:r>
            <a:r>
              <a:rPr lang="en-IN" sz="2000" dirty="0">
                <a:solidFill>
                  <a:schemeClr val="bg1"/>
                </a:solidFill>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EAD0E565-E2B0-432E-990B-5E06EA08F08E}"/>
              </a:ext>
            </a:extLst>
          </p:cNvPr>
          <p:cNvPicPr>
            <a:picLocks noChangeAspect="1"/>
          </p:cNvPicPr>
          <p:nvPr/>
        </p:nvPicPr>
        <p:blipFill>
          <a:blip r:embed="rId2"/>
          <a:stretch>
            <a:fillRect/>
          </a:stretch>
        </p:blipFill>
        <p:spPr>
          <a:xfrm>
            <a:off x="672072" y="1816328"/>
            <a:ext cx="5077376" cy="1590124"/>
          </a:xfrm>
          <a:prstGeom prst="rect">
            <a:avLst/>
          </a:prstGeom>
        </p:spPr>
      </p:pic>
      <p:pic>
        <p:nvPicPr>
          <p:cNvPr id="8" name="Picture 7">
            <a:extLst>
              <a:ext uri="{FF2B5EF4-FFF2-40B4-BE49-F238E27FC236}">
                <a16:creationId xmlns:a16="http://schemas.microsoft.com/office/drawing/2014/main" id="{9C18CEB9-67B2-41DA-BE28-C1D4C1166B30}"/>
              </a:ext>
            </a:extLst>
          </p:cNvPr>
          <p:cNvPicPr>
            <a:picLocks noChangeAspect="1"/>
          </p:cNvPicPr>
          <p:nvPr/>
        </p:nvPicPr>
        <p:blipFill>
          <a:blip r:embed="rId3"/>
          <a:stretch>
            <a:fillRect/>
          </a:stretch>
        </p:blipFill>
        <p:spPr>
          <a:xfrm>
            <a:off x="672072" y="3744495"/>
            <a:ext cx="5085248" cy="1597995"/>
          </a:xfrm>
          <a:prstGeom prst="rect">
            <a:avLst/>
          </a:prstGeom>
        </p:spPr>
      </p:pic>
      <p:pic>
        <p:nvPicPr>
          <p:cNvPr id="13" name="Picture 12" descr="Chart, line chart&#10;&#10;Description automatically generated">
            <a:extLst>
              <a:ext uri="{FF2B5EF4-FFF2-40B4-BE49-F238E27FC236}">
                <a16:creationId xmlns:a16="http://schemas.microsoft.com/office/drawing/2014/main" id="{92E0FC78-CBE2-4991-81E6-BDD1A9393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780" y="1818233"/>
            <a:ext cx="5102362" cy="3524257"/>
          </a:xfrm>
          <a:prstGeom prst="rect">
            <a:avLst/>
          </a:prstGeom>
        </p:spPr>
      </p:pic>
    </p:spTree>
    <p:extLst>
      <p:ext uri="{BB962C8B-B14F-4D97-AF65-F5344CB8AC3E}">
        <p14:creationId xmlns:p14="http://schemas.microsoft.com/office/powerpoint/2010/main" val="133823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0" name="Rectangle 2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5DB709-15AF-4CF4-A5DB-68B726B2290C}"/>
              </a:ext>
            </a:extLst>
          </p:cNvPr>
          <p:cNvSpPr txBox="1"/>
          <p:nvPr/>
        </p:nvSpPr>
        <p:spPr>
          <a:xfrm>
            <a:off x="7721811" y="3662102"/>
            <a:ext cx="3518748" cy="1142462"/>
          </a:xfrm>
          <a:prstGeom prst="rect">
            <a:avLst/>
          </a:prstGeom>
        </p:spPr>
        <p:txBody>
          <a:bodyPr vert="horz" lIns="91440" tIns="45720" rIns="91440" bIns="45720" rtlCol="0" anchor="b">
            <a:noAutofit/>
          </a:bodyPr>
          <a:lstStyle/>
          <a:p>
            <a:pPr algn="ctr">
              <a:spcBef>
                <a:spcPct val="0"/>
              </a:spcBef>
              <a:spcAft>
                <a:spcPts val="600"/>
              </a:spcAft>
            </a:pPr>
            <a:r>
              <a:rPr lang="en-US" sz="4000" cap="all" dirty="0">
                <a:ln w="3175" cmpd="sng">
                  <a:noFill/>
                </a:ln>
                <a:solidFill>
                  <a:schemeClr val="bg1"/>
                </a:solidFill>
                <a:latin typeface="Arial" panose="020B0604020202020204" pitchFamily="34" charset="0"/>
                <a:ea typeface="+mj-ea"/>
                <a:cs typeface="Arial" panose="020B0604020202020204" pitchFamily="34" charset="0"/>
              </a:rPr>
              <a:t>HPC_ENB Cluster slurm batch output </a:t>
            </a:r>
          </a:p>
        </p:txBody>
      </p:sp>
      <p:sp>
        <p:nvSpPr>
          <p:cNvPr id="3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49F6842-61A7-4174-9D84-95623C826221}"/>
              </a:ext>
            </a:extLst>
          </p:cNvPr>
          <p:cNvPicPr>
            <a:picLocks noChangeAspect="1"/>
          </p:cNvPicPr>
          <p:nvPr/>
        </p:nvPicPr>
        <p:blipFill rotWithShape="1">
          <a:blip r:embed="rId2"/>
          <a:srcRect t="2225" r="-2" b="404"/>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4" name="Group 3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5" name="Straight Connector 3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511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6A59EFE-7EE4-46CE-8E36-4AF675A00AC8}"/>
              </a:ext>
            </a:extLst>
          </p:cNvPr>
          <p:cNvGrpSpPr/>
          <p:nvPr/>
        </p:nvGrpSpPr>
        <p:grpSpPr>
          <a:xfrm>
            <a:off x="2069264" y="878136"/>
            <a:ext cx="8053465" cy="5683309"/>
            <a:chOff x="2446686" y="423219"/>
            <a:chExt cx="8280379" cy="5889651"/>
          </a:xfrm>
        </p:grpSpPr>
        <p:sp>
          <p:nvSpPr>
            <p:cNvPr id="18" name="Freeform: Shape 17">
              <a:extLst>
                <a:ext uri="{FF2B5EF4-FFF2-40B4-BE49-F238E27FC236}">
                  <a16:creationId xmlns:a16="http://schemas.microsoft.com/office/drawing/2014/main" id="{4CEC9BF0-371A-406A-9D6D-7D8EB3675480}"/>
                </a:ext>
              </a:extLst>
            </p:cNvPr>
            <p:cNvSpPr/>
            <p:nvPr/>
          </p:nvSpPr>
          <p:spPr>
            <a:xfrm>
              <a:off x="2961016" y="440973"/>
              <a:ext cx="7766049" cy="812504"/>
            </a:xfrm>
            <a:custGeom>
              <a:avLst/>
              <a:gdLst>
                <a:gd name="connsiteX0" fmla="*/ 0 w 7766049"/>
                <a:gd name="connsiteY0" fmla="*/ 0 h 812502"/>
                <a:gd name="connsiteX1" fmla="*/ 7359798 w 7766049"/>
                <a:gd name="connsiteY1" fmla="*/ 0 h 812502"/>
                <a:gd name="connsiteX2" fmla="*/ 7766049 w 7766049"/>
                <a:gd name="connsiteY2" fmla="*/ 406251 h 812502"/>
                <a:gd name="connsiteX3" fmla="*/ 7359798 w 7766049"/>
                <a:gd name="connsiteY3" fmla="*/ 812502 h 812502"/>
                <a:gd name="connsiteX4" fmla="*/ 0 w 7766049"/>
                <a:gd name="connsiteY4" fmla="*/ 812502 h 812502"/>
                <a:gd name="connsiteX5" fmla="*/ 0 w 7766049"/>
                <a:gd name="connsiteY5" fmla="*/ 0 h 81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6049" h="812502">
                  <a:moveTo>
                    <a:pt x="7766049" y="812501"/>
                  </a:moveTo>
                  <a:lnTo>
                    <a:pt x="406251" y="812501"/>
                  </a:lnTo>
                  <a:lnTo>
                    <a:pt x="0" y="406251"/>
                  </a:lnTo>
                  <a:lnTo>
                    <a:pt x="406251" y="1"/>
                  </a:lnTo>
                  <a:lnTo>
                    <a:pt x="7766049" y="1"/>
                  </a:lnTo>
                  <a:lnTo>
                    <a:pt x="7766049" y="812501"/>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61416" tIns="76201" rIns="142240" bIns="76201"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solidFill>
                    <a:schemeClr val="bg1"/>
                  </a:solidFill>
                  <a:latin typeface="Arial" panose="020B0604020202020204" pitchFamily="34" charset="0"/>
                  <a:cs typeface="Arial" panose="020B0604020202020204" pitchFamily="34" charset="0"/>
                </a:rPr>
                <a:t>Setting up the environment.</a:t>
              </a:r>
            </a:p>
          </p:txBody>
        </p:sp>
        <p:sp>
          <p:nvSpPr>
            <p:cNvPr id="19" name="Oval 18" descr="Badge 1 with solid fill">
              <a:extLst>
                <a:ext uri="{FF2B5EF4-FFF2-40B4-BE49-F238E27FC236}">
                  <a16:creationId xmlns:a16="http://schemas.microsoft.com/office/drawing/2014/main" id="{7E5B89B8-D7EC-4173-B178-B11838603F62}"/>
                </a:ext>
              </a:extLst>
            </p:cNvPr>
            <p:cNvSpPr/>
            <p:nvPr/>
          </p:nvSpPr>
          <p:spPr>
            <a:xfrm>
              <a:off x="2446686" y="423219"/>
              <a:ext cx="812502" cy="812502"/>
            </a:xfrm>
            <a:prstGeom prst="ellipse">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891EC5EE-FB24-4CD8-BBF9-52451CA043D6}"/>
                </a:ext>
              </a:extLst>
            </p:cNvPr>
            <p:cNvSpPr/>
            <p:nvPr/>
          </p:nvSpPr>
          <p:spPr>
            <a:xfrm>
              <a:off x="3116847" y="1456601"/>
              <a:ext cx="7610217" cy="812504"/>
            </a:xfrm>
            <a:custGeom>
              <a:avLst/>
              <a:gdLst>
                <a:gd name="connsiteX0" fmla="*/ 0 w 7558272"/>
                <a:gd name="connsiteY0" fmla="*/ 0 h 812502"/>
                <a:gd name="connsiteX1" fmla="*/ 7152021 w 7558272"/>
                <a:gd name="connsiteY1" fmla="*/ 0 h 812502"/>
                <a:gd name="connsiteX2" fmla="*/ 7558272 w 7558272"/>
                <a:gd name="connsiteY2" fmla="*/ 406251 h 812502"/>
                <a:gd name="connsiteX3" fmla="*/ 7152021 w 7558272"/>
                <a:gd name="connsiteY3" fmla="*/ 812502 h 812502"/>
                <a:gd name="connsiteX4" fmla="*/ 0 w 7558272"/>
                <a:gd name="connsiteY4" fmla="*/ 812502 h 812502"/>
                <a:gd name="connsiteX5" fmla="*/ 0 w 7558272"/>
                <a:gd name="connsiteY5" fmla="*/ 0 h 81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8272" h="812502">
                  <a:moveTo>
                    <a:pt x="7558272" y="812501"/>
                  </a:moveTo>
                  <a:lnTo>
                    <a:pt x="406251" y="812501"/>
                  </a:lnTo>
                  <a:lnTo>
                    <a:pt x="0" y="406251"/>
                  </a:lnTo>
                  <a:lnTo>
                    <a:pt x="406251" y="1"/>
                  </a:lnTo>
                  <a:lnTo>
                    <a:pt x="7558272" y="1"/>
                  </a:lnTo>
                  <a:lnTo>
                    <a:pt x="7558272" y="812501"/>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61416" tIns="76201" rIns="142240" bIns="76201" numCol="1" spcCol="1270" anchor="ctr" anchorCtr="0">
              <a:noAutofit/>
            </a:bodyPr>
            <a:lstStyle/>
            <a:p>
              <a:pPr algn="ctr"/>
              <a:r>
                <a:rPr lang="en-US" sz="2000" dirty="0">
                  <a:solidFill>
                    <a:schemeClr val="bg1"/>
                  </a:solidFill>
                  <a:latin typeface="Arial" panose="020B0604020202020204" pitchFamily="34" charset="0"/>
                  <a:cs typeface="Arial" panose="020B0604020202020204" pitchFamily="34" charset="0"/>
                </a:rPr>
                <a:t>Good coding practices and documentation.</a:t>
              </a:r>
            </a:p>
          </p:txBody>
        </p:sp>
        <p:sp>
          <p:nvSpPr>
            <p:cNvPr id="21" name="Oval 20" descr="Badge with solid fill">
              <a:extLst>
                <a:ext uri="{FF2B5EF4-FFF2-40B4-BE49-F238E27FC236}">
                  <a16:creationId xmlns:a16="http://schemas.microsoft.com/office/drawing/2014/main" id="{7C12CDB7-69A2-4CB0-B2DD-3B2C2912B90D}"/>
                </a:ext>
              </a:extLst>
            </p:cNvPr>
            <p:cNvSpPr/>
            <p:nvPr/>
          </p:nvSpPr>
          <p:spPr>
            <a:xfrm>
              <a:off x="2498630" y="1456602"/>
              <a:ext cx="812502" cy="812502"/>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22" name="Freeform: Shape 21">
              <a:extLst>
                <a:ext uri="{FF2B5EF4-FFF2-40B4-BE49-F238E27FC236}">
                  <a16:creationId xmlns:a16="http://schemas.microsoft.com/office/drawing/2014/main" id="{A8EA208F-20F5-4553-A115-A5751120A0C0}"/>
                </a:ext>
              </a:extLst>
            </p:cNvPr>
            <p:cNvSpPr/>
            <p:nvPr/>
          </p:nvSpPr>
          <p:spPr>
            <a:xfrm>
              <a:off x="3116848" y="2472229"/>
              <a:ext cx="7610216" cy="812504"/>
            </a:xfrm>
            <a:custGeom>
              <a:avLst/>
              <a:gdLst>
                <a:gd name="connsiteX0" fmla="*/ 0 w 7558272"/>
                <a:gd name="connsiteY0" fmla="*/ 0 h 812502"/>
                <a:gd name="connsiteX1" fmla="*/ 7152021 w 7558272"/>
                <a:gd name="connsiteY1" fmla="*/ 0 h 812502"/>
                <a:gd name="connsiteX2" fmla="*/ 7558272 w 7558272"/>
                <a:gd name="connsiteY2" fmla="*/ 406251 h 812502"/>
                <a:gd name="connsiteX3" fmla="*/ 7152021 w 7558272"/>
                <a:gd name="connsiteY3" fmla="*/ 812502 h 812502"/>
                <a:gd name="connsiteX4" fmla="*/ 0 w 7558272"/>
                <a:gd name="connsiteY4" fmla="*/ 812502 h 812502"/>
                <a:gd name="connsiteX5" fmla="*/ 0 w 7558272"/>
                <a:gd name="connsiteY5" fmla="*/ 0 h 81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8272" h="812502">
                  <a:moveTo>
                    <a:pt x="7558272" y="812501"/>
                  </a:moveTo>
                  <a:lnTo>
                    <a:pt x="406251" y="812501"/>
                  </a:lnTo>
                  <a:lnTo>
                    <a:pt x="0" y="406251"/>
                  </a:lnTo>
                  <a:lnTo>
                    <a:pt x="406251" y="1"/>
                  </a:lnTo>
                  <a:lnTo>
                    <a:pt x="7558272" y="1"/>
                  </a:lnTo>
                  <a:lnTo>
                    <a:pt x="7558272" y="812501"/>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61416" tIns="76201" rIns="142240" bIns="76201" numCol="1" spcCol="1270" anchor="ctr" anchorCtr="0">
              <a:noAutofit/>
            </a:bodyPr>
            <a:lstStyle/>
            <a:p>
              <a:pPr algn="ctr"/>
              <a:r>
                <a:rPr lang="en-US" sz="2000" dirty="0">
                  <a:solidFill>
                    <a:schemeClr val="bg1"/>
                  </a:solidFill>
                  <a:latin typeface="Arial" panose="020B0604020202020204" pitchFamily="34" charset="0"/>
                  <a:cs typeface="Arial" panose="020B0604020202020204" pitchFamily="34" charset="0"/>
                </a:rPr>
                <a:t>Sequence of implementation of the PNLA Library.</a:t>
              </a:r>
            </a:p>
          </p:txBody>
        </p:sp>
        <p:sp>
          <p:nvSpPr>
            <p:cNvPr id="23" name="Oval 22" descr="Badge 3 with solid fill">
              <a:extLst>
                <a:ext uri="{FF2B5EF4-FFF2-40B4-BE49-F238E27FC236}">
                  <a16:creationId xmlns:a16="http://schemas.microsoft.com/office/drawing/2014/main" id="{B502EF31-FB6B-406A-8760-8B8AA62AD8FA}"/>
                </a:ext>
              </a:extLst>
            </p:cNvPr>
            <p:cNvSpPr/>
            <p:nvPr/>
          </p:nvSpPr>
          <p:spPr>
            <a:xfrm>
              <a:off x="2498630" y="2472230"/>
              <a:ext cx="812502" cy="812502"/>
            </a:xfrm>
            <a:prstGeom prst="ellipse">
              <a:avLst/>
            </a:prstGeom>
            <a:blipFill>
              <a:blip r:embed="rId6">
                <a:extLst>
                  <a:ext uri="{96DAC541-7B7A-43D3-8B79-37D633B846F1}">
                    <asvg:svgBlip xmlns:asvg="http://schemas.microsoft.com/office/drawing/2016/SVG/main" r:embed="rId7"/>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24" name="Freeform: Shape 23">
              <a:extLst>
                <a:ext uri="{FF2B5EF4-FFF2-40B4-BE49-F238E27FC236}">
                  <a16:creationId xmlns:a16="http://schemas.microsoft.com/office/drawing/2014/main" id="{2BB7C712-7E7A-497B-A5E3-C8EBF56EAF8C}"/>
                </a:ext>
              </a:extLst>
            </p:cNvPr>
            <p:cNvSpPr/>
            <p:nvPr/>
          </p:nvSpPr>
          <p:spPr>
            <a:xfrm>
              <a:off x="2987597" y="3487857"/>
              <a:ext cx="7739467" cy="812504"/>
            </a:xfrm>
            <a:custGeom>
              <a:avLst/>
              <a:gdLst>
                <a:gd name="connsiteX0" fmla="*/ 0 w 7766049"/>
                <a:gd name="connsiteY0" fmla="*/ 0 h 812502"/>
                <a:gd name="connsiteX1" fmla="*/ 7359798 w 7766049"/>
                <a:gd name="connsiteY1" fmla="*/ 0 h 812502"/>
                <a:gd name="connsiteX2" fmla="*/ 7766049 w 7766049"/>
                <a:gd name="connsiteY2" fmla="*/ 406251 h 812502"/>
                <a:gd name="connsiteX3" fmla="*/ 7359798 w 7766049"/>
                <a:gd name="connsiteY3" fmla="*/ 812502 h 812502"/>
                <a:gd name="connsiteX4" fmla="*/ 0 w 7766049"/>
                <a:gd name="connsiteY4" fmla="*/ 812502 h 812502"/>
                <a:gd name="connsiteX5" fmla="*/ 0 w 7766049"/>
                <a:gd name="connsiteY5" fmla="*/ 0 h 81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6049" h="812502">
                  <a:moveTo>
                    <a:pt x="7766049" y="812501"/>
                  </a:moveTo>
                  <a:lnTo>
                    <a:pt x="406251" y="812501"/>
                  </a:lnTo>
                  <a:lnTo>
                    <a:pt x="0" y="406251"/>
                  </a:lnTo>
                  <a:lnTo>
                    <a:pt x="406251" y="1"/>
                  </a:lnTo>
                  <a:lnTo>
                    <a:pt x="7766049" y="1"/>
                  </a:lnTo>
                  <a:lnTo>
                    <a:pt x="7766049" y="812501"/>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61416" tIns="76201" rIns="142240" bIns="76201" numCol="1" spcCol="1270" anchor="ctr" anchorCtr="0">
              <a:noAutofit/>
            </a:bodyPr>
            <a:lstStyle/>
            <a:p>
              <a:pPr algn="ctr"/>
              <a:r>
                <a:rPr lang="en-US" sz="2000" dirty="0">
                  <a:solidFill>
                    <a:schemeClr val="bg1"/>
                  </a:solidFill>
                  <a:latin typeface="Arial" panose="020B0604020202020204" pitchFamily="34" charset="0"/>
                  <a:cs typeface="Arial" panose="020B0604020202020204" pitchFamily="34" charset="0"/>
                </a:rPr>
                <a:t>Unit testing, PCG Algorithm, Open MP Implementation.</a:t>
              </a:r>
            </a:p>
          </p:txBody>
        </p:sp>
        <p:sp>
          <p:nvSpPr>
            <p:cNvPr id="25" name="Oval 24" descr="Badge 4 with solid fill">
              <a:extLst>
                <a:ext uri="{FF2B5EF4-FFF2-40B4-BE49-F238E27FC236}">
                  <a16:creationId xmlns:a16="http://schemas.microsoft.com/office/drawing/2014/main" id="{C69700FE-314E-47A4-8EE4-BC8E89B14671}"/>
                </a:ext>
              </a:extLst>
            </p:cNvPr>
            <p:cNvSpPr/>
            <p:nvPr/>
          </p:nvSpPr>
          <p:spPr>
            <a:xfrm>
              <a:off x="2473328" y="3487858"/>
              <a:ext cx="812502" cy="812502"/>
            </a:xfrm>
            <a:prstGeom prst="ellipse">
              <a:avLst/>
            </a:prstGeom>
            <a:blipFill>
              <a:blip r:embed="rId8">
                <a:extLst>
                  <a:ext uri="{96DAC541-7B7A-43D3-8B79-37D633B846F1}">
                    <asvg:svgBlip xmlns:asvg="http://schemas.microsoft.com/office/drawing/2016/SVG/main" r:embed="rId9"/>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9" name="Freeform: Shape 8">
              <a:extLst>
                <a:ext uri="{FF2B5EF4-FFF2-40B4-BE49-F238E27FC236}">
                  <a16:creationId xmlns:a16="http://schemas.microsoft.com/office/drawing/2014/main" id="{5A6657CE-159C-4D24-9B97-B547B7DDE3A2}"/>
                </a:ext>
              </a:extLst>
            </p:cNvPr>
            <p:cNvSpPr/>
            <p:nvPr/>
          </p:nvSpPr>
          <p:spPr>
            <a:xfrm>
              <a:off x="3071886" y="4488408"/>
              <a:ext cx="7655178" cy="807370"/>
            </a:xfrm>
            <a:custGeom>
              <a:avLst/>
              <a:gdLst>
                <a:gd name="connsiteX0" fmla="*/ 0 w 6984224"/>
                <a:gd name="connsiteY0" fmla="*/ 0 h 807368"/>
                <a:gd name="connsiteX1" fmla="*/ 6580540 w 6984224"/>
                <a:gd name="connsiteY1" fmla="*/ 0 h 807368"/>
                <a:gd name="connsiteX2" fmla="*/ 6984224 w 6984224"/>
                <a:gd name="connsiteY2" fmla="*/ 403684 h 807368"/>
                <a:gd name="connsiteX3" fmla="*/ 6580540 w 6984224"/>
                <a:gd name="connsiteY3" fmla="*/ 807368 h 807368"/>
                <a:gd name="connsiteX4" fmla="*/ 0 w 6984224"/>
                <a:gd name="connsiteY4" fmla="*/ 807368 h 807368"/>
                <a:gd name="connsiteX5" fmla="*/ 0 w 6984224"/>
                <a:gd name="connsiteY5" fmla="*/ 0 h 80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4224" h="807368">
                  <a:moveTo>
                    <a:pt x="6984224" y="807367"/>
                  </a:moveTo>
                  <a:lnTo>
                    <a:pt x="403684" y="807367"/>
                  </a:lnTo>
                  <a:lnTo>
                    <a:pt x="0" y="403684"/>
                  </a:lnTo>
                  <a:lnTo>
                    <a:pt x="403684" y="1"/>
                  </a:lnTo>
                  <a:lnTo>
                    <a:pt x="6984224" y="1"/>
                  </a:lnTo>
                  <a:lnTo>
                    <a:pt x="6984224" y="807367"/>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57869" tIns="76201" rIns="142240" bIns="76201" numCol="1" spcCol="1270" anchor="ctr" anchorCtr="0">
              <a:noAutofit/>
            </a:bodyPr>
            <a:lstStyle/>
            <a:p>
              <a:pPr algn="ctr"/>
              <a:r>
                <a:rPr lang="en-US" sz="2000" dirty="0">
                  <a:solidFill>
                    <a:schemeClr val="bg1"/>
                  </a:solidFill>
                  <a:latin typeface="Arial" panose="020B0604020202020204" pitchFamily="34" charset="0"/>
                  <a:cs typeface="Arial" panose="020B0604020202020204" pitchFamily="34" charset="0"/>
                </a:rPr>
                <a:t>Observations and results.</a:t>
              </a:r>
            </a:p>
          </p:txBody>
        </p:sp>
        <p:sp>
          <p:nvSpPr>
            <p:cNvPr id="10" name="Oval 9" descr="Badge 5 with solid fill">
              <a:extLst>
                <a:ext uri="{FF2B5EF4-FFF2-40B4-BE49-F238E27FC236}">
                  <a16:creationId xmlns:a16="http://schemas.microsoft.com/office/drawing/2014/main" id="{0ED34A3C-BE4E-4D65-9C54-06C6EFB556DB}"/>
                </a:ext>
              </a:extLst>
            </p:cNvPr>
            <p:cNvSpPr/>
            <p:nvPr/>
          </p:nvSpPr>
          <p:spPr>
            <a:xfrm>
              <a:off x="2472333" y="4488409"/>
              <a:ext cx="807368" cy="807368"/>
            </a:xfrm>
            <a:prstGeom prst="ellipse">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11" name="Freeform: Shape 10">
              <a:extLst>
                <a:ext uri="{FF2B5EF4-FFF2-40B4-BE49-F238E27FC236}">
                  <a16:creationId xmlns:a16="http://schemas.microsoft.com/office/drawing/2014/main" id="{4CE7E4B7-21C9-4E9B-A883-AFAC66CE124E}"/>
                </a:ext>
              </a:extLst>
            </p:cNvPr>
            <p:cNvSpPr/>
            <p:nvPr/>
          </p:nvSpPr>
          <p:spPr>
            <a:xfrm>
              <a:off x="3080764" y="5505500"/>
              <a:ext cx="7646300" cy="807370"/>
            </a:xfrm>
            <a:custGeom>
              <a:avLst/>
              <a:gdLst>
                <a:gd name="connsiteX0" fmla="*/ 0 w 6984224"/>
                <a:gd name="connsiteY0" fmla="*/ 0 h 807368"/>
                <a:gd name="connsiteX1" fmla="*/ 6580540 w 6984224"/>
                <a:gd name="connsiteY1" fmla="*/ 0 h 807368"/>
                <a:gd name="connsiteX2" fmla="*/ 6984224 w 6984224"/>
                <a:gd name="connsiteY2" fmla="*/ 403684 h 807368"/>
                <a:gd name="connsiteX3" fmla="*/ 6580540 w 6984224"/>
                <a:gd name="connsiteY3" fmla="*/ 807368 h 807368"/>
                <a:gd name="connsiteX4" fmla="*/ 0 w 6984224"/>
                <a:gd name="connsiteY4" fmla="*/ 807368 h 807368"/>
                <a:gd name="connsiteX5" fmla="*/ 0 w 6984224"/>
                <a:gd name="connsiteY5" fmla="*/ 0 h 80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4224" h="807368">
                  <a:moveTo>
                    <a:pt x="6984224" y="807367"/>
                  </a:moveTo>
                  <a:lnTo>
                    <a:pt x="403684" y="807367"/>
                  </a:lnTo>
                  <a:lnTo>
                    <a:pt x="0" y="403684"/>
                  </a:lnTo>
                  <a:lnTo>
                    <a:pt x="403684" y="1"/>
                  </a:lnTo>
                  <a:lnTo>
                    <a:pt x="6984224" y="1"/>
                  </a:lnTo>
                  <a:lnTo>
                    <a:pt x="6984224" y="807367"/>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557869" tIns="76201" rIns="142240" bIns="76201" numCol="1" spcCol="1270" anchor="ctr" anchorCtr="0">
              <a:noAutofit/>
            </a:bodyPr>
            <a:lstStyle/>
            <a:p>
              <a:pPr algn="ctr"/>
              <a:r>
                <a:rPr lang="en-US" sz="2000" dirty="0">
                  <a:solidFill>
                    <a:schemeClr val="bg1"/>
                  </a:solidFill>
                  <a:latin typeface="Arial" panose="020B0604020202020204" pitchFamily="34" charset="0"/>
                  <a:cs typeface="Arial" panose="020B0604020202020204" pitchFamily="34" charset="0"/>
                </a:rPr>
                <a:t>Experiences and lessons learned.</a:t>
              </a:r>
            </a:p>
          </p:txBody>
        </p:sp>
        <p:sp>
          <p:nvSpPr>
            <p:cNvPr id="12" name="Oval 11" descr="Badge 6 with solid fill">
              <a:extLst>
                <a:ext uri="{FF2B5EF4-FFF2-40B4-BE49-F238E27FC236}">
                  <a16:creationId xmlns:a16="http://schemas.microsoft.com/office/drawing/2014/main" id="{9E70CA52-2EC4-4084-8342-DC5FB265E4F8}"/>
                </a:ext>
              </a:extLst>
            </p:cNvPr>
            <p:cNvSpPr/>
            <p:nvPr/>
          </p:nvSpPr>
          <p:spPr>
            <a:xfrm>
              <a:off x="2481211" y="5505501"/>
              <a:ext cx="807368" cy="807368"/>
            </a:xfrm>
            <a:prstGeom prst="ellipse">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grpSp>
      <p:sp>
        <p:nvSpPr>
          <p:cNvPr id="27" name="TextBox 26">
            <a:extLst>
              <a:ext uri="{FF2B5EF4-FFF2-40B4-BE49-F238E27FC236}">
                <a16:creationId xmlns:a16="http://schemas.microsoft.com/office/drawing/2014/main" id="{751AF319-0BAA-4E81-B959-65C2B5845D7D}"/>
              </a:ext>
            </a:extLst>
          </p:cNvPr>
          <p:cNvSpPr txBox="1"/>
          <p:nvPr/>
        </p:nvSpPr>
        <p:spPr>
          <a:xfrm>
            <a:off x="1794766" y="293361"/>
            <a:ext cx="8602463" cy="584775"/>
          </a:xfrm>
          <a:prstGeom prst="rect">
            <a:avLst/>
          </a:prstGeom>
          <a:noFill/>
        </p:spPr>
        <p:txBody>
          <a:bodyPr wrap="square" rtlCol="0">
            <a:spAutoFit/>
          </a:bodyPr>
          <a:lstStyle/>
          <a:p>
            <a:pPr algn="ctr"/>
            <a:r>
              <a:rPr lang="en-IN" sz="3200" dirty="0">
                <a:solidFill>
                  <a:schemeClr val="bg1"/>
                </a:solidFill>
                <a:latin typeface="Arial" panose="020B0604020202020204" pitchFamily="34" charset="0"/>
                <a:cs typeface="Arial" panose="020B0604020202020204" pitchFamily="34" charset="0"/>
              </a:rPr>
              <a:t>Topics to be discussed</a:t>
            </a:r>
          </a:p>
        </p:txBody>
      </p:sp>
    </p:spTree>
    <p:extLst>
      <p:ext uri="{BB962C8B-B14F-4D97-AF65-F5344CB8AC3E}">
        <p14:creationId xmlns:p14="http://schemas.microsoft.com/office/powerpoint/2010/main" val="143702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F6DD1-C20E-4639-BC17-0A6BC791CB39}"/>
              </a:ext>
            </a:extLst>
          </p:cNvPr>
          <p:cNvSpPr txBox="1"/>
          <p:nvPr/>
        </p:nvSpPr>
        <p:spPr>
          <a:xfrm>
            <a:off x="0" y="301839"/>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Experiences and lessons learned</a:t>
            </a:r>
          </a:p>
        </p:txBody>
      </p:sp>
      <p:graphicFrame>
        <p:nvGraphicFramePr>
          <p:cNvPr id="5" name="Diagram 4">
            <a:extLst>
              <a:ext uri="{FF2B5EF4-FFF2-40B4-BE49-F238E27FC236}">
                <a16:creationId xmlns:a16="http://schemas.microsoft.com/office/drawing/2014/main" id="{03A40A4F-7A18-4888-954E-690DAFD6CA6D}"/>
              </a:ext>
            </a:extLst>
          </p:cNvPr>
          <p:cNvGraphicFramePr/>
          <p:nvPr>
            <p:extLst>
              <p:ext uri="{D42A27DB-BD31-4B8C-83A1-F6EECF244321}">
                <p14:modId xmlns:p14="http://schemas.microsoft.com/office/powerpoint/2010/main" val="3960284737"/>
              </p:ext>
            </p:extLst>
          </p:nvPr>
        </p:nvGraphicFramePr>
        <p:xfrm>
          <a:off x="2090366" y="886614"/>
          <a:ext cx="8162587" cy="5251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37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1"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D2A4A991-9635-4BCF-B245-3A8C57E4149D}"/>
              </a:ext>
            </a:extLst>
          </p:cNvPr>
          <p:cNvSpPr txBox="1"/>
          <p:nvPr/>
        </p:nvSpPr>
        <p:spPr>
          <a:xfrm>
            <a:off x="684212" y="685799"/>
            <a:ext cx="9678988" cy="3673474"/>
          </a:xfrm>
          <a:prstGeom prst="rect">
            <a:avLst/>
          </a:prstGeom>
        </p:spPr>
        <p:txBody>
          <a:bodyPr vert="horz" lIns="91440" tIns="45720" rIns="91440" bIns="45720" rtlCol="0" anchor="b">
            <a:normAutofit/>
          </a:bodyPr>
          <a:lstStyle/>
          <a:p>
            <a:pPr>
              <a:spcBef>
                <a:spcPct val="0"/>
              </a:spcBef>
              <a:spcAft>
                <a:spcPts val="600"/>
              </a:spcAft>
            </a:pPr>
            <a:r>
              <a:rPr lang="en-US" sz="6000" b="1" cap="all" dirty="0">
                <a:ln w="3175" cmpd="sng">
                  <a:noFill/>
                </a:ln>
                <a:solidFill>
                  <a:schemeClr val="tx2"/>
                </a:solidFill>
                <a:latin typeface="+mj-lt"/>
                <a:ea typeface="+mj-ea"/>
                <a:cs typeface="+mj-cs"/>
              </a:rPr>
              <a:t>Thank you.</a:t>
            </a:r>
          </a:p>
        </p:txBody>
      </p:sp>
    </p:spTree>
    <p:extLst>
      <p:ext uri="{BB962C8B-B14F-4D97-AF65-F5344CB8AC3E}">
        <p14:creationId xmlns:p14="http://schemas.microsoft.com/office/powerpoint/2010/main" val="19763356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1CFAD-8DF6-4F34-A406-6BDFCD782777}"/>
              </a:ext>
            </a:extLst>
          </p:cNvPr>
          <p:cNvSpPr txBox="1"/>
          <p:nvPr/>
        </p:nvSpPr>
        <p:spPr>
          <a:xfrm>
            <a:off x="1794766" y="293361"/>
            <a:ext cx="8602463" cy="584775"/>
          </a:xfrm>
          <a:prstGeom prst="rect">
            <a:avLst/>
          </a:prstGeom>
          <a:noFill/>
        </p:spPr>
        <p:txBody>
          <a:bodyPr wrap="square" rtlCol="0">
            <a:spAutoFit/>
          </a:bodyPr>
          <a:lstStyle/>
          <a:p>
            <a:pPr algn="ctr"/>
            <a:r>
              <a:rPr lang="en-IN" sz="3200" dirty="0">
                <a:solidFill>
                  <a:schemeClr val="bg1"/>
                </a:solidFill>
                <a:latin typeface="Arial" panose="020B0604020202020204" pitchFamily="34" charset="0"/>
                <a:cs typeface="Arial" panose="020B0604020202020204" pitchFamily="34" charset="0"/>
              </a:rPr>
              <a:t>Setting up the environment</a:t>
            </a:r>
          </a:p>
        </p:txBody>
      </p:sp>
      <p:graphicFrame>
        <p:nvGraphicFramePr>
          <p:cNvPr id="23" name="Diagram 22">
            <a:extLst>
              <a:ext uri="{FF2B5EF4-FFF2-40B4-BE49-F238E27FC236}">
                <a16:creationId xmlns:a16="http://schemas.microsoft.com/office/drawing/2014/main" id="{A2CE186E-CA1B-4B8E-B396-14CB1940685F}"/>
              </a:ext>
            </a:extLst>
          </p:cNvPr>
          <p:cNvGraphicFramePr/>
          <p:nvPr>
            <p:extLst>
              <p:ext uri="{D42A27DB-BD31-4B8C-83A1-F6EECF244321}">
                <p14:modId xmlns:p14="http://schemas.microsoft.com/office/powerpoint/2010/main" val="451941544"/>
              </p:ext>
            </p:extLst>
          </p:nvPr>
        </p:nvGraphicFramePr>
        <p:xfrm>
          <a:off x="2031997" y="103038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67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301839"/>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Good coding practices and documentation</a:t>
            </a:r>
          </a:p>
        </p:txBody>
      </p:sp>
      <p:graphicFrame>
        <p:nvGraphicFramePr>
          <p:cNvPr id="4" name="Diagram 3">
            <a:extLst>
              <a:ext uri="{FF2B5EF4-FFF2-40B4-BE49-F238E27FC236}">
                <a16:creationId xmlns:a16="http://schemas.microsoft.com/office/drawing/2014/main" id="{26A286E3-832A-411C-8E84-6194B305BADF}"/>
              </a:ext>
            </a:extLst>
          </p:cNvPr>
          <p:cNvGraphicFramePr/>
          <p:nvPr>
            <p:extLst>
              <p:ext uri="{D42A27DB-BD31-4B8C-83A1-F6EECF244321}">
                <p14:modId xmlns:p14="http://schemas.microsoft.com/office/powerpoint/2010/main" val="3370390547"/>
              </p:ext>
            </p:extLst>
          </p:nvPr>
        </p:nvGraphicFramePr>
        <p:xfrm>
          <a:off x="1981693" y="107422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10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265263"/>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Sequence of implementation of the PNLA Library</a:t>
            </a:r>
          </a:p>
        </p:txBody>
      </p:sp>
      <p:graphicFrame>
        <p:nvGraphicFramePr>
          <p:cNvPr id="5" name="Diagram 4">
            <a:extLst>
              <a:ext uri="{FF2B5EF4-FFF2-40B4-BE49-F238E27FC236}">
                <a16:creationId xmlns:a16="http://schemas.microsoft.com/office/drawing/2014/main" id="{DEE6679E-D7DA-46C4-B55C-E6AF6C383B55}"/>
              </a:ext>
            </a:extLst>
          </p:cNvPr>
          <p:cNvGraphicFramePr/>
          <p:nvPr>
            <p:extLst>
              <p:ext uri="{D42A27DB-BD31-4B8C-83A1-F6EECF244321}">
                <p14:modId xmlns:p14="http://schemas.microsoft.com/office/powerpoint/2010/main" val="1159859990"/>
              </p:ext>
            </p:extLst>
          </p:nvPr>
        </p:nvGraphicFramePr>
        <p:xfrm>
          <a:off x="2032000" y="9876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35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301839"/>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Unit testing</a:t>
            </a:r>
          </a:p>
        </p:txBody>
      </p:sp>
      <p:graphicFrame>
        <p:nvGraphicFramePr>
          <p:cNvPr id="3" name="Diagram 2">
            <a:extLst>
              <a:ext uri="{FF2B5EF4-FFF2-40B4-BE49-F238E27FC236}">
                <a16:creationId xmlns:a16="http://schemas.microsoft.com/office/drawing/2014/main" id="{C94096AA-1138-438E-9176-B4FCC3549FE3}"/>
              </a:ext>
            </a:extLst>
          </p:cNvPr>
          <p:cNvGraphicFramePr/>
          <p:nvPr>
            <p:extLst>
              <p:ext uri="{D42A27DB-BD31-4B8C-83A1-F6EECF244321}">
                <p14:modId xmlns:p14="http://schemas.microsoft.com/office/powerpoint/2010/main" val="16491395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19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5DB709-15AF-4CF4-A5DB-68B726B2290C}"/>
              </a:ext>
            </a:extLst>
          </p:cNvPr>
          <p:cNvSpPr txBox="1"/>
          <p:nvPr/>
        </p:nvSpPr>
        <p:spPr>
          <a:xfrm>
            <a:off x="7532710" y="628617"/>
            <a:ext cx="3971902" cy="3028983"/>
          </a:xfrm>
          <a:prstGeom prst="rect">
            <a:avLst/>
          </a:prstGeom>
        </p:spPr>
        <p:txBody>
          <a:bodyPr vert="horz" lIns="91440" tIns="45720" rIns="91440" bIns="45720" rtlCol="0" anchor="b">
            <a:normAutofit/>
          </a:bodyPr>
          <a:lstStyle/>
          <a:p>
            <a:pPr>
              <a:spcBef>
                <a:spcPct val="0"/>
              </a:spcBef>
              <a:spcAft>
                <a:spcPts val="600"/>
              </a:spcAft>
            </a:pPr>
            <a:r>
              <a:rPr lang="en-US" sz="4000" cap="all" dirty="0">
                <a:ln w="3175" cmpd="sng">
                  <a:noFill/>
                </a:ln>
                <a:solidFill>
                  <a:schemeClr val="bg1"/>
                </a:solidFill>
                <a:latin typeface="Arial" panose="020B0604020202020204" pitchFamily="34" charset="0"/>
                <a:ea typeface="+mj-ea"/>
                <a:cs typeface="Arial" panose="020B0604020202020204" pitchFamily="34" charset="0"/>
              </a:rPr>
              <a:t>Unit testing Results</a:t>
            </a:r>
          </a:p>
        </p:txBody>
      </p:sp>
      <p:sp>
        <p:nvSpPr>
          <p:cNvPr id="21"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0DAFFB48-6FAB-47B6-9039-A690CE0F30B1}"/>
              </a:ext>
            </a:extLst>
          </p:cNvPr>
          <p:cNvPicPr>
            <a:picLocks noChangeAspect="1"/>
          </p:cNvPicPr>
          <p:nvPr/>
        </p:nvPicPr>
        <p:blipFill rotWithShape="1">
          <a:blip r:embed="rId2"/>
          <a:srcRect t="4022" r="4" b="9824"/>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3" name="Group 22">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FAF3B5F5-DFB2-415B-9494-7F36F3DF03BB}"/>
              </a:ext>
            </a:extLst>
          </p:cNvPr>
          <p:cNvSpPr txBox="1"/>
          <p:nvPr/>
        </p:nvSpPr>
        <p:spPr>
          <a:xfrm>
            <a:off x="445231" y="6263745"/>
            <a:ext cx="1124666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Arial" panose="020B0604020202020204" pitchFamily="34" charset="0"/>
                <a:cs typeface="Arial" panose="020B0604020202020204" pitchFamily="34" charset="0"/>
              </a:rPr>
              <a:t>Both the sequential and Open MP implementation tested separately before implementing PCG algorithm. </a:t>
            </a:r>
          </a:p>
        </p:txBody>
      </p:sp>
    </p:spTree>
    <p:extLst>
      <p:ext uri="{BB962C8B-B14F-4D97-AF65-F5344CB8AC3E}">
        <p14:creationId xmlns:p14="http://schemas.microsoft.com/office/powerpoint/2010/main" val="141543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301839"/>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PCG Algorithm</a:t>
            </a:r>
          </a:p>
        </p:txBody>
      </p:sp>
      <p:graphicFrame>
        <p:nvGraphicFramePr>
          <p:cNvPr id="3" name="Diagram 2">
            <a:extLst>
              <a:ext uri="{FF2B5EF4-FFF2-40B4-BE49-F238E27FC236}">
                <a16:creationId xmlns:a16="http://schemas.microsoft.com/office/drawing/2014/main" id="{47677542-9B6E-402A-89EC-49F750B5725A}"/>
              </a:ext>
            </a:extLst>
          </p:cNvPr>
          <p:cNvGraphicFramePr/>
          <p:nvPr>
            <p:extLst>
              <p:ext uri="{D42A27DB-BD31-4B8C-83A1-F6EECF244321}">
                <p14:modId xmlns:p14="http://schemas.microsoft.com/office/powerpoint/2010/main" val="197749215"/>
              </p:ext>
            </p:extLst>
          </p:nvPr>
        </p:nvGraphicFramePr>
        <p:xfrm>
          <a:off x="2032000" y="10037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96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EF426-DE3B-469E-9ACA-E5498B3BB39A}"/>
              </a:ext>
            </a:extLst>
          </p:cNvPr>
          <p:cNvSpPr txBox="1"/>
          <p:nvPr/>
        </p:nvSpPr>
        <p:spPr>
          <a:xfrm>
            <a:off x="0" y="301839"/>
            <a:ext cx="12192000" cy="584775"/>
          </a:xfrm>
          <a:prstGeom prst="rect">
            <a:avLst/>
          </a:prstGeom>
          <a:noFill/>
        </p:spPr>
        <p:txBody>
          <a:bodyPr wrap="square" rtlCol="0">
            <a:spAutoFit/>
          </a:bodyPr>
          <a:lstStyle/>
          <a:p>
            <a:pPr algn="ctr"/>
            <a:r>
              <a:rPr lang="en-US" sz="3200" dirty="0">
                <a:solidFill>
                  <a:schemeClr val="bg1"/>
                </a:solidFill>
                <a:latin typeface="Arial" panose="020B0604020202020204" pitchFamily="34" charset="0"/>
                <a:cs typeface="Arial" panose="020B0604020202020204" pitchFamily="34" charset="0"/>
              </a:rPr>
              <a:t>Open MP Implementation</a:t>
            </a:r>
          </a:p>
        </p:txBody>
      </p:sp>
      <p:graphicFrame>
        <p:nvGraphicFramePr>
          <p:cNvPr id="4" name="Diagram 3">
            <a:extLst>
              <a:ext uri="{FF2B5EF4-FFF2-40B4-BE49-F238E27FC236}">
                <a16:creationId xmlns:a16="http://schemas.microsoft.com/office/drawing/2014/main" id="{FA4DEB77-B837-4E03-8579-FF45823F918A}"/>
              </a:ext>
            </a:extLst>
          </p:cNvPr>
          <p:cNvGraphicFramePr/>
          <p:nvPr>
            <p:extLst>
              <p:ext uri="{D42A27DB-BD31-4B8C-83A1-F6EECF244321}">
                <p14:modId xmlns:p14="http://schemas.microsoft.com/office/powerpoint/2010/main" val="1405856492"/>
              </p:ext>
            </p:extLst>
          </p:nvPr>
        </p:nvGraphicFramePr>
        <p:xfrm>
          <a:off x="2032000" y="106589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3586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970</TotalTime>
  <Words>741</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Slice</vt:lpstr>
      <vt:lpstr>Practical course “Parallel Numerical Methods”  2020/21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seminar 2020</dc:title>
  <dc:creator>Shreyas Gururaj</dc:creator>
  <cp:lastModifiedBy>Gururaj, Shreyas</cp:lastModifiedBy>
  <cp:revision>141</cp:revision>
  <dcterms:created xsi:type="dcterms:W3CDTF">2021-03-06T20:24:52Z</dcterms:created>
  <dcterms:modified xsi:type="dcterms:W3CDTF">2021-04-13T08:00:29Z</dcterms:modified>
</cp:coreProperties>
</file>