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 err="1"/>
              <a:t>Cutlets.mtw</a:t>
            </a:r>
            <a:endParaRPr lang="en-US" sz="2400" b="1" dirty="0"/>
          </a:p>
          <a:p>
            <a:pPr>
              <a:buNone/>
            </a:pPr>
            <a:r>
              <a:rPr lang="en-US" sz="2400" b="1" dirty="0"/>
              <a:t>Please find the attached Hypothesis Testing_Q1.ipynb file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 err="1"/>
              <a:t>LabTAT.mtw</a:t>
            </a:r>
            <a:endParaRPr lang="en-US" b="1" dirty="0"/>
          </a:p>
          <a:p>
            <a:pPr>
              <a:buNone/>
            </a:pPr>
            <a:r>
              <a:rPr lang="en-US" sz="3200" b="1" dirty="0"/>
              <a:t>Please find the attached Hypothesis Testing_Q2.ipynb file</a:t>
            </a:r>
            <a:endParaRPr lang="en-US" sz="3200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  <a:p>
            <a:pPr>
              <a:buNone/>
            </a:pPr>
            <a:r>
              <a:rPr lang="en-US" sz="2000" b="1" dirty="0"/>
              <a:t>Please find the attached Hypothesis Testing_Q3.ipynb file</a:t>
            </a: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</a:t>
            </a:r>
            <a:r>
              <a:rPr lang="en-US" dirty="0" err="1"/>
              <a:t>Ratio.mtw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 err="1"/>
              <a:t>CustomerOrderForm.mtw</a:t>
            </a:r>
            <a:endParaRPr lang="en-US" b="1" dirty="0"/>
          </a:p>
          <a:p>
            <a:pPr>
              <a:buNone/>
            </a:pPr>
            <a:r>
              <a:rPr lang="en-US" sz="3200" b="1" dirty="0"/>
              <a:t>Please find the attached Hypothesis Testing_Q4.ipynb file</a:t>
            </a:r>
            <a:endParaRPr lang="en-US" sz="3200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364</Words>
  <Application>Microsoft Office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Shreyas J</cp:lastModifiedBy>
  <cp:revision>6</cp:revision>
  <dcterms:created xsi:type="dcterms:W3CDTF">2015-11-14T12:07:48Z</dcterms:created>
  <dcterms:modified xsi:type="dcterms:W3CDTF">2021-07-31T11:57:49Z</dcterms:modified>
</cp:coreProperties>
</file>