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572B7B-7BEE-4B41-9A83-CED107D9B39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B0DCC1-4697-466E-A6DE-E2C5B070C8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Answering Factual Questions: Provides answers from Wikipedia.</a:t>
          </a:r>
        </a:p>
      </dgm:t>
    </dgm:pt>
    <dgm:pt modelId="{35DD74A1-8EA2-43E3-81AE-5D68A9F4EDBE}" type="parTrans" cxnId="{33583477-FF13-4C66-B117-1BF8DE25249A}">
      <dgm:prSet/>
      <dgm:spPr/>
      <dgm:t>
        <a:bodyPr/>
        <a:lstStyle/>
        <a:p>
          <a:endParaRPr lang="en-US"/>
        </a:p>
      </dgm:t>
    </dgm:pt>
    <dgm:pt modelId="{A43E024D-55D4-4FFA-91FE-29230E2C3F24}" type="sibTrans" cxnId="{33583477-FF13-4C66-B117-1BF8DE25249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8A529CD-5F5F-4DE1-93D5-3A87746862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Summarizing Text: Summarizes provided text or articles.</a:t>
          </a:r>
        </a:p>
      </dgm:t>
    </dgm:pt>
    <dgm:pt modelId="{B1667F1D-BB11-4482-B756-4994ECCA5753}" type="parTrans" cxnId="{F7CB7853-FD61-4922-85C1-35160FE26B8A}">
      <dgm:prSet/>
      <dgm:spPr/>
      <dgm:t>
        <a:bodyPr/>
        <a:lstStyle/>
        <a:p>
          <a:endParaRPr lang="en-US"/>
        </a:p>
      </dgm:t>
    </dgm:pt>
    <dgm:pt modelId="{60AF4506-D37F-403D-98E2-1A13691504E2}" type="sibTrans" cxnId="{F7CB7853-FD61-4922-85C1-35160FE26B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D93921-3FD1-4663-A1E7-CBB75FF3AF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Generating Creative Content: Creates stories, poems, or other content.</a:t>
          </a:r>
        </a:p>
      </dgm:t>
    </dgm:pt>
    <dgm:pt modelId="{F35F9344-40AF-4AF8-B6B0-2E78B78F6F36}" type="parTrans" cxnId="{EF611312-4EEB-40E9-868A-007A3C6E72E4}">
      <dgm:prSet/>
      <dgm:spPr/>
      <dgm:t>
        <a:bodyPr/>
        <a:lstStyle/>
        <a:p>
          <a:endParaRPr lang="en-US"/>
        </a:p>
      </dgm:t>
    </dgm:pt>
    <dgm:pt modelId="{6AD28B88-8A36-4666-99CE-2ABA084FEBB8}" type="sibTrans" cxnId="{EF611312-4EEB-40E9-868A-007A3C6E72E4}">
      <dgm:prSet/>
      <dgm:spPr/>
      <dgm:t>
        <a:bodyPr/>
        <a:lstStyle/>
        <a:p>
          <a:endParaRPr lang="en-US"/>
        </a:p>
      </dgm:t>
    </dgm:pt>
    <dgm:pt modelId="{D10694D3-CDD3-4BCC-BF30-A2574F188053}" type="pres">
      <dgm:prSet presAssocID="{5A572B7B-7BEE-4B41-9A83-CED107D9B396}" presName="root" presStyleCnt="0">
        <dgm:presLayoutVars>
          <dgm:dir/>
          <dgm:resizeHandles val="exact"/>
        </dgm:presLayoutVars>
      </dgm:prSet>
      <dgm:spPr/>
    </dgm:pt>
    <dgm:pt modelId="{C3AF8526-BFE0-4351-94EB-0A959F4AFEFD}" type="pres">
      <dgm:prSet presAssocID="{5A572B7B-7BEE-4B41-9A83-CED107D9B396}" presName="container" presStyleCnt="0">
        <dgm:presLayoutVars>
          <dgm:dir/>
          <dgm:resizeHandles val="exact"/>
        </dgm:presLayoutVars>
      </dgm:prSet>
      <dgm:spPr/>
    </dgm:pt>
    <dgm:pt modelId="{83E8C293-7633-420B-A0C8-A0CADD44F714}" type="pres">
      <dgm:prSet presAssocID="{9CB0DCC1-4697-466E-A6DE-E2C5B070C898}" presName="compNode" presStyleCnt="0"/>
      <dgm:spPr/>
    </dgm:pt>
    <dgm:pt modelId="{56EDA856-1CA5-4F5F-BE15-3FD7EA64FE3B}" type="pres">
      <dgm:prSet presAssocID="{9CB0DCC1-4697-466E-A6DE-E2C5B070C898}" presName="iconBgRect" presStyleLbl="bgShp" presStyleIdx="0" presStyleCnt="3"/>
      <dgm:spPr/>
    </dgm:pt>
    <dgm:pt modelId="{9F611EA1-A055-4529-9195-1A9FD57416A5}" type="pres">
      <dgm:prSet presAssocID="{9CB0DCC1-4697-466E-A6DE-E2C5B070C8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BC10812B-CF71-4835-816B-D4BB526C1B45}" type="pres">
      <dgm:prSet presAssocID="{9CB0DCC1-4697-466E-A6DE-E2C5B070C898}" presName="spaceRect" presStyleCnt="0"/>
      <dgm:spPr/>
    </dgm:pt>
    <dgm:pt modelId="{8CE72E75-EE4B-4555-AB8F-F577E831CFC7}" type="pres">
      <dgm:prSet presAssocID="{9CB0DCC1-4697-466E-A6DE-E2C5B070C898}" presName="textRect" presStyleLbl="revTx" presStyleIdx="0" presStyleCnt="3">
        <dgm:presLayoutVars>
          <dgm:chMax val="1"/>
          <dgm:chPref val="1"/>
        </dgm:presLayoutVars>
      </dgm:prSet>
      <dgm:spPr/>
    </dgm:pt>
    <dgm:pt modelId="{E5B95574-45EC-4E1C-8220-08E91B8F98E7}" type="pres">
      <dgm:prSet presAssocID="{A43E024D-55D4-4FFA-91FE-29230E2C3F24}" presName="sibTrans" presStyleLbl="sibTrans2D1" presStyleIdx="0" presStyleCnt="0"/>
      <dgm:spPr/>
    </dgm:pt>
    <dgm:pt modelId="{B62115C3-2897-4ABC-9243-522D836F1B09}" type="pres">
      <dgm:prSet presAssocID="{58A529CD-5F5F-4DE1-93D5-3A87746862ED}" presName="compNode" presStyleCnt="0"/>
      <dgm:spPr/>
    </dgm:pt>
    <dgm:pt modelId="{92DE5E28-D208-43BF-9D54-953E714C4990}" type="pres">
      <dgm:prSet presAssocID="{58A529CD-5F5F-4DE1-93D5-3A87746862ED}" presName="iconBgRect" presStyleLbl="bgShp" presStyleIdx="1" presStyleCnt="3"/>
      <dgm:spPr/>
    </dgm:pt>
    <dgm:pt modelId="{643DBB9A-27F1-4E38-BC6C-C01A725A283A}" type="pres">
      <dgm:prSet presAssocID="{58A529CD-5F5F-4DE1-93D5-3A87746862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8F21D1D0-FC50-42AA-B05C-7858AD5944DD}" type="pres">
      <dgm:prSet presAssocID="{58A529CD-5F5F-4DE1-93D5-3A87746862ED}" presName="spaceRect" presStyleCnt="0"/>
      <dgm:spPr/>
    </dgm:pt>
    <dgm:pt modelId="{1A75B7F5-DB9D-48BF-98B2-735A6DBA2B8D}" type="pres">
      <dgm:prSet presAssocID="{58A529CD-5F5F-4DE1-93D5-3A87746862ED}" presName="textRect" presStyleLbl="revTx" presStyleIdx="1" presStyleCnt="3">
        <dgm:presLayoutVars>
          <dgm:chMax val="1"/>
          <dgm:chPref val="1"/>
        </dgm:presLayoutVars>
      </dgm:prSet>
      <dgm:spPr/>
    </dgm:pt>
    <dgm:pt modelId="{E7D048A3-99D0-462A-99B8-0159924B4600}" type="pres">
      <dgm:prSet presAssocID="{60AF4506-D37F-403D-98E2-1A13691504E2}" presName="sibTrans" presStyleLbl="sibTrans2D1" presStyleIdx="0" presStyleCnt="0"/>
      <dgm:spPr/>
    </dgm:pt>
    <dgm:pt modelId="{19C55051-A417-4427-B8DC-90C85EDD9F82}" type="pres">
      <dgm:prSet presAssocID="{27D93921-3FD1-4663-A1E7-CBB75FF3AF37}" presName="compNode" presStyleCnt="0"/>
      <dgm:spPr/>
    </dgm:pt>
    <dgm:pt modelId="{BC823F45-B0EE-4E2F-942C-51EE6AF5A28D}" type="pres">
      <dgm:prSet presAssocID="{27D93921-3FD1-4663-A1E7-CBB75FF3AF37}" presName="iconBgRect" presStyleLbl="bgShp" presStyleIdx="2" presStyleCnt="3"/>
      <dgm:spPr/>
    </dgm:pt>
    <dgm:pt modelId="{3112EEFC-3368-48C0-B5F3-E3862A79A178}" type="pres">
      <dgm:prSet presAssocID="{27D93921-3FD1-4663-A1E7-CBB75FF3AF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E5A92166-0644-451A-9888-4751F0DB0A84}" type="pres">
      <dgm:prSet presAssocID="{27D93921-3FD1-4663-A1E7-CBB75FF3AF37}" presName="spaceRect" presStyleCnt="0"/>
      <dgm:spPr/>
    </dgm:pt>
    <dgm:pt modelId="{79C21226-2084-4B16-B59E-D2C61FD45FFA}" type="pres">
      <dgm:prSet presAssocID="{27D93921-3FD1-4663-A1E7-CBB75FF3AF3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F611312-4EEB-40E9-868A-007A3C6E72E4}" srcId="{5A572B7B-7BEE-4B41-9A83-CED107D9B396}" destId="{27D93921-3FD1-4663-A1E7-CBB75FF3AF37}" srcOrd="2" destOrd="0" parTransId="{F35F9344-40AF-4AF8-B6B0-2E78B78F6F36}" sibTransId="{6AD28B88-8A36-4666-99CE-2ABA084FEBB8}"/>
    <dgm:cxn modelId="{0EE22D15-3D5F-417A-95AC-B42B169D7AD4}" type="presOf" srcId="{9CB0DCC1-4697-466E-A6DE-E2C5B070C898}" destId="{8CE72E75-EE4B-4555-AB8F-F577E831CFC7}" srcOrd="0" destOrd="0" presId="urn:microsoft.com/office/officeart/2018/2/layout/IconCircleList"/>
    <dgm:cxn modelId="{B0FBE323-D0DF-4F28-9C64-C55BF8182352}" type="presOf" srcId="{5A572B7B-7BEE-4B41-9A83-CED107D9B396}" destId="{D10694D3-CDD3-4BCC-BF30-A2574F188053}" srcOrd="0" destOrd="0" presId="urn:microsoft.com/office/officeart/2018/2/layout/IconCircleList"/>
    <dgm:cxn modelId="{EFFAC53D-10D5-427A-9DA1-F7D4BA06680D}" type="presOf" srcId="{A43E024D-55D4-4FFA-91FE-29230E2C3F24}" destId="{E5B95574-45EC-4E1C-8220-08E91B8F98E7}" srcOrd="0" destOrd="0" presId="urn:microsoft.com/office/officeart/2018/2/layout/IconCircleList"/>
    <dgm:cxn modelId="{D2456070-1233-485D-9676-7A9B62AD0B61}" type="presOf" srcId="{60AF4506-D37F-403D-98E2-1A13691504E2}" destId="{E7D048A3-99D0-462A-99B8-0159924B4600}" srcOrd="0" destOrd="0" presId="urn:microsoft.com/office/officeart/2018/2/layout/IconCircleList"/>
    <dgm:cxn modelId="{F7CB7853-FD61-4922-85C1-35160FE26B8A}" srcId="{5A572B7B-7BEE-4B41-9A83-CED107D9B396}" destId="{58A529CD-5F5F-4DE1-93D5-3A87746862ED}" srcOrd="1" destOrd="0" parTransId="{B1667F1D-BB11-4482-B756-4994ECCA5753}" sibTransId="{60AF4506-D37F-403D-98E2-1A13691504E2}"/>
    <dgm:cxn modelId="{33583477-FF13-4C66-B117-1BF8DE25249A}" srcId="{5A572B7B-7BEE-4B41-9A83-CED107D9B396}" destId="{9CB0DCC1-4697-466E-A6DE-E2C5B070C898}" srcOrd="0" destOrd="0" parTransId="{35DD74A1-8EA2-43E3-81AE-5D68A9F4EDBE}" sibTransId="{A43E024D-55D4-4FFA-91FE-29230E2C3F24}"/>
    <dgm:cxn modelId="{758E867A-5DEF-4D1D-B59B-7B16452D28F2}" type="presOf" srcId="{27D93921-3FD1-4663-A1E7-CBB75FF3AF37}" destId="{79C21226-2084-4B16-B59E-D2C61FD45FFA}" srcOrd="0" destOrd="0" presId="urn:microsoft.com/office/officeart/2018/2/layout/IconCircleList"/>
    <dgm:cxn modelId="{2881A97D-518B-44E5-812A-9EC2AD3AD200}" type="presOf" srcId="{58A529CD-5F5F-4DE1-93D5-3A87746862ED}" destId="{1A75B7F5-DB9D-48BF-98B2-735A6DBA2B8D}" srcOrd="0" destOrd="0" presId="urn:microsoft.com/office/officeart/2018/2/layout/IconCircleList"/>
    <dgm:cxn modelId="{E02C2348-959C-4D6D-B8AC-25E74CCE9F35}" type="presParOf" srcId="{D10694D3-CDD3-4BCC-BF30-A2574F188053}" destId="{C3AF8526-BFE0-4351-94EB-0A959F4AFEFD}" srcOrd="0" destOrd="0" presId="urn:microsoft.com/office/officeart/2018/2/layout/IconCircleList"/>
    <dgm:cxn modelId="{ACD708C6-0F67-4B56-980C-13CD334EAA6B}" type="presParOf" srcId="{C3AF8526-BFE0-4351-94EB-0A959F4AFEFD}" destId="{83E8C293-7633-420B-A0C8-A0CADD44F714}" srcOrd="0" destOrd="0" presId="urn:microsoft.com/office/officeart/2018/2/layout/IconCircleList"/>
    <dgm:cxn modelId="{03CF1BBB-39C5-487D-9D66-BB8A04985EAD}" type="presParOf" srcId="{83E8C293-7633-420B-A0C8-A0CADD44F714}" destId="{56EDA856-1CA5-4F5F-BE15-3FD7EA64FE3B}" srcOrd="0" destOrd="0" presId="urn:microsoft.com/office/officeart/2018/2/layout/IconCircleList"/>
    <dgm:cxn modelId="{4BC32EA1-4AAA-453F-9043-461F249A676A}" type="presParOf" srcId="{83E8C293-7633-420B-A0C8-A0CADD44F714}" destId="{9F611EA1-A055-4529-9195-1A9FD57416A5}" srcOrd="1" destOrd="0" presId="urn:microsoft.com/office/officeart/2018/2/layout/IconCircleList"/>
    <dgm:cxn modelId="{B313A63B-41BA-42EA-94E6-E6EBE0BA99F7}" type="presParOf" srcId="{83E8C293-7633-420B-A0C8-A0CADD44F714}" destId="{BC10812B-CF71-4835-816B-D4BB526C1B45}" srcOrd="2" destOrd="0" presId="urn:microsoft.com/office/officeart/2018/2/layout/IconCircleList"/>
    <dgm:cxn modelId="{EE28A790-500F-45D4-AC0D-59101F8107F6}" type="presParOf" srcId="{83E8C293-7633-420B-A0C8-A0CADD44F714}" destId="{8CE72E75-EE4B-4555-AB8F-F577E831CFC7}" srcOrd="3" destOrd="0" presId="urn:microsoft.com/office/officeart/2018/2/layout/IconCircleList"/>
    <dgm:cxn modelId="{E9468FB9-39BB-4312-9822-C896931E01AA}" type="presParOf" srcId="{C3AF8526-BFE0-4351-94EB-0A959F4AFEFD}" destId="{E5B95574-45EC-4E1C-8220-08E91B8F98E7}" srcOrd="1" destOrd="0" presId="urn:microsoft.com/office/officeart/2018/2/layout/IconCircleList"/>
    <dgm:cxn modelId="{E9C0D559-2C7D-4E7E-BCA3-25C111873343}" type="presParOf" srcId="{C3AF8526-BFE0-4351-94EB-0A959F4AFEFD}" destId="{B62115C3-2897-4ABC-9243-522D836F1B09}" srcOrd="2" destOrd="0" presId="urn:microsoft.com/office/officeart/2018/2/layout/IconCircleList"/>
    <dgm:cxn modelId="{E55DEF0E-D42A-4006-BBD8-8CDB50062428}" type="presParOf" srcId="{B62115C3-2897-4ABC-9243-522D836F1B09}" destId="{92DE5E28-D208-43BF-9D54-953E714C4990}" srcOrd="0" destOrd="0" presId="urn:microsoft.com/office/officeart/2018/2/layout/IconCircleList"/>
    <dgm:cxn modelId="{29A27009-6C7D-49CD-B8CD-13CD7462CB66}" type="presParOf" srcId="{B62115C3-2897-4ABC-9243-522D836F1B09}" destId="{643DBB9A-27F1-4E38-BC6C-C01A725A283A}" srcOrd="1" destOrd="0" presId="urn:microsoft.com/office/officeart/2018/2/layout/IconCircleList"/>
    <dgm:cxn modelId="{8BDDB663-551D-47DA-B23D-1E948AA7C2B6}" type="presParOf" srcId="{B62115C3-2897-4ABC-9243-522D836F1B09}" destId="{8F21D1D0-FC50-42AA-B05C-7858AD5944DD}" srcOrd="2" destOrd="0" presId="urn:microsoft.com/office/officeart/2018/2/layout/IconCircleList"/>
    <dgm:cxn modelId="{AA5B40E6-2F8E-4546-9EFD-4AD6E027448D}" type="presParOf" srcId="{B62115C3-2897-4ABC-9243-522D836F1B09}" destId="{1A75B7F5-DB9D-48BF-98B2-735A6DBA2B8D}" srcOrd="3" destOrd="0" presId="urn:microsoft.com/office/officeart/2018/2/layout/IconCircleList"/>
    <dgm:cxn modelId="{7D98D430-EB82-494E-80AC-F39638A556DD}" type="presParOf" srcId="{C3AF8526-BFE0-4351-94EB-0A959F4AFEFD}" destId="{E7D048A3-99D0-462A-99B8-0159924B4600}" srcOrd="3" destOrd="0" presId="urn:microsoft.com/office/officeart/2018/2/layout/IconCircleList"/>
    <dgm:cxn modelId="{3073F75A-0232-48BF-8AEF-C3C8456BC4B6}" type="presParOf" srcId="{C3AF8526-BFE0-4351-94EB-0A959F4AFEFD}" destId="{19C55051-A417-4427-B8DC-90C85EDD9F82}" srcOrd="4" destOrd="0" presId="urn:microsoft.com/office/officeart/2018/2/layout/IconCircleList"/>
    <dgm:cxn modelId="{6DA493DC-E87A-4DC4-B88C-D25AA1749DFF}" type="presParOf" srcId="{19C55051-A417-4427-B8DC-90C85EDD9F82}" destId="{BC823F45-B0EE-4E2F-942C-51EE6AF5A28D}" srcOrd="0" destOrd="0" presId="urn:microsoft.com/office/officeart/2018/2/layout/IconCircleList"/>
    <dgm:cxn modelId="{DDA23342-C4BE-4663-BC17-0AE9178A2326}" type="presParOf" srcId="{19C55051-A417-4427-B8DC-90C85EDD9F82}" destId="{3112EEFC-3368-48C0-B5F3-E3862A79A178}" srcOrd="1" destOrd="0" presId="urn:microsoft.com/office/officeart/2018/2/layout/IconCircleList"/>
    <dgm:cxn modelId="{B0B7FF82-3696-4B98-AC78-EB2666A9BFD6}" type="presParOf" srcId="{19C55051-A417-4427-B8DC-90C85EDD9F82}" destId="{E5A92166-0644-451A-9888-4751F0DB0A84}" srcOrd="2" destOrd="0" presId="urn:microsoft.com/office/officeart/2018/2/layout/IconCircleList"/>
    <dgm:cxn modelId="{73F703BB-A5A9-481F-9B7F-E0FC8A4717B9}" type="presParOf" srcId="{19C55051-A417-4427-B8DC-90C85EDD9F82}" destId="{79C21226-2084-4B16-B59E-D2C61FD45FF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DA856-1CA5-4F5F-BE15-3FD7EA64FE3B}">
      <dsp:nvSpPr>
        <dsp:cNvPr id="0" name=""/>
        <dsp:cNvSpPr/>
      </dsp:nvSpPr>
      <dsp:spPr>
        <a:xfrm>
          <a:off x="109785" y="1413211"/>
          <a:ext cx="776522" cy="7765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11EA1-A055-4529-9195-1A9FD57416A5}">
      <dsp:nvSpPr>
        <dsp:cNvPr id="0" name=""/>
        <dsp:cNvSpPr/>
      </dsp:nvSpPr>
      <dsp:spPr>
        <a:xfrm>
          <a:off x="272855" y="1576281"/>
          <a:ext cx="450383" cy="4503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72E75-EE4B-4555-AB8F-F577E831CFC7}">
      <dsp:nvSpPr>
        <dsp:cNvPr id="0" name=""/>
        <dsp:cNvSpPr/>
      </dsp:nvSpPr>
      <dsp:spPr>
        <a:xfrm>
          <a:off x="1052706" y="1413211"/>
          <a:ext cx="1830375" cy="776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Answering Factual Questions: Provides answers from Wikipedia.</a:t>
          </a:r>
        </a:p>
      </dsp:txBody>
      <dsp:txXfrm>
        <a:off x="1052706" y="1413211"/>
        <a:ext cx="1830375" cy="776522"/>
      </dsp:txXfrm>
    </dsp:sp>
    <dsp:sp modelId="{92DE5E28-D208-43BF-9D54-953E714C4990}">
      <dsp:nvSpPr>
        <dsp:cNvPr id="0" name=""/>
        <dsp:cNvSpPr/>
      </dsp:nvSpPr>
      <dsp:spPr>
        <a:xfrm>
          <a:off x="3202009" y="1413211"/>
          <a:ext cx="776522" cy="7765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DBB9A-27F1-4E38-BC6C-C01A725A283A}">
      <dsp:nvSpPr>
        <dsp:cNvPr id="0" name=""/>
        <dsp:cNvSpPr/>
      </dsp:nvSpPr>
      <dsp:spPr>
        <a:xfrm>
          <a:off x="3365079" y="1576281"/>
          <a:ext cx="450383" cy="4503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5B7F5-DB9D-48BF-98B2-735A6DBA2B8D}">
      <dsp:nvSpPr>
        <dsp:cNvPr id="0" name=""/>
        <dsp:cNvSpPr/>
      </dsp:nvSpPr>
      <dsp:spPr>
        <a:xfrm>
          <a:off x="4144930" y="1413211"/>
          <a:ext cx="1830375" cy="776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Summarizing Text: Summarizes provided text or articles.</a:t>
          </a:r>
        </a:p>
      </dsp:txBody>
      <dsp:txXfrm>
        <a:off x="4144930" y="1413211"/>
        <a:ext cx="1830375" cy="776522"/>
      </dsp:txXfrm>
    </dsp:sp>
    <dsp:sp modelId="{BC823F45-B0EE-4E2F-942C-51EE6AF5A28D}">
      <dsp:nvSpPr>
        <dsp:cNvPr id="0" name=""/>
        <dsp:cNvSpPr/>
      </dsp:nvSpPr>
      <dsp:spPr>
        <a:xfrm>
          <a:off x="109785" y="2509265"/>
          <a:ext cx="776522" cy="7765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2EEFC-3368-48C0-B5F3-E3862A79A178}">
      <dsp:nvSpPr>
        <dsp:cNvPr id="0" name=""/>
        <dsp:cNvSpPr/>
      </dsp:nvSpPr>
      <dsp:spPr>
        <a:xfrm>
          <a:off x="272855" y="2672335"/>
          <a:ext cx="450383" cy="4503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21226-2084-4B16-B59E-D2C61FD45FFA}">
      <dsp:nvSpPr>
        <dsp:cNvPr id="0" name=""/>
        <dsp:cNvSpPr/>
      </dsp:nvSpPr>
      <dsp:spPr>
        <a:xfrm>
          <a:off x="1052706" y="2509265"/>
          <a:ext cx="1830375" cy="776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Generating Creative Content: Creates stories, poems, or other content.</a:t>
          </a:r>
        </a:p>
      </dsp:txBody>
      <dsp:txXfrm>
        <a:off x="1052706" y="2509265"/>
        <a:ext cx="1830375" cy="776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83F7-5A10-4CBF-8634-91006D2B0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C78DA-8A8A-3033-7260-567888732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B6FF-D4D8-C658-EC72-44D45EBC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A7588-DC93-2F93-F220-BFB8C55B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2091C-6935-3396-9434-C023A3C3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1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27BC-F706-B815-46D7-7EFFE731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DCBD0-4254-8292-2EFB-B4BA2AB24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9BCC0-057B-D8A1-0C91-6B64F6CE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10290-6019-F906-308B-8EABC505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3D0FB-DDBA-7E6D-8B68-63D6FBB8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4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0DCCC2-DAF8-3EA1-C8E5-B054DD69F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023F1-54C8-B3B8-BCAA-3F340E363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5E030-E9D2-BD4A-7AF6-47EB2DB4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1CEA0-DD59-AA71-422C-7E5C1B68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8FCB3-791E-C48C-F273-75FD4E48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8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52CA-E5AC-95EB-CF3B-8D0D1B88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6F7B-0C38-59B8-51FC-BF516E107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8D725-333A-71C8-CEA7-666406A1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F6364-AA93-2483-029B-E8526F56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C712B-8D9E-F1B9-444C-05CFC4B1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4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2823-C0F2-8164-7AC9-DF88D0B3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0E5B0-8C21-B37C-10D0-9B690378B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EB0E6-5514-F793-A5DB-A30A52E9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45692-9802-8347-DCD4-C8F251C4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4DA93-ABC1-8F00-DA4F-CBE864E9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3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814E-6691-A8C7-1CF0-23DC56EE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F5632-F66D-EC81-65E4-DE4ED9735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CE569-C028-8D01-2B15-4776168D7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613C1-BDD2-B382-E87F-61358F1A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D4759-4F9A-98C8-FA93-0B831D87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F79A7-98F8-BDFF-83DD-1C055E2A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8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4E1C-410C-35EC-A164-25A3EA4D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B95B6-5E56-F99C-2194-9B9BEDAC0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942F5-DDCD-FABB-DD85-F1485CFF9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954B1-F418-29FB-112A-BB2E3E663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688A2-82E4-7219-1C32-C7C841C8D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86B22B-9493-D33F-9440-C743C088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E14E5-5AD0-AD9C-91CA-A7D74C9A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AABB9F-43FD-5556-6290-B8A0B9F3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4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DB52-4C72-C20B-3D4A-40C7B469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85284-9882-86DF-7FC4-9EEF1828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E8CFE-6D9B-5A07-3470-B254851C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8E44C-FBEA-79E4-71D5-7C6AEEDB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0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0DA0C-671E-BBF9-C2CE-31186AA1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A640EF-1F4E-E6A7-A7D8-8CF753A1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F9981-E0D4-D102-5581-6A21005D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BC89-409B-CF2D-0A78-DA6D173C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89CAB-5759-D88C-20E1-4032D058F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047DE-B3CE-BF85-5DF5-E9F0F36F0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AA348-E81D-FBAD-D9A7-B8192C54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CBAC3-1DE8-348F-B342-D16508B4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3F9BB-720E-CD9D-BF5F-86B4455E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1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5057-A093-7728-0690-B4A25E8E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D2EA1-1295-3742-29D2-EA0445DED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75221-4A51-4B86-08A9-5E4420C1B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B9304-6AF0-A84C-F236-5FA2D463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C8535-B8E8-6555-5093-BD7D631C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79548-DF7C-AFA5-87E3-F71529EC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73434E-E54C-055C-B74E-39E6CE64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F9D41-FD3D-A885-F8F4-C26FF5BAA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03EFC-3EAA-2891-3BDC-0EFC4A028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DB03-2306-BB73-AF31-82CF108DB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B0771-2FF1-91D2-C495-B32D3C817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0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D71929FD-29B3-FD16-DEBC-AAF65C7F6F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50" r="-1" b="22358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DDA255-F4C6-C079-435B-3B314400A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>
            <a:normAutofit/>
          </a:bodyPr>
          <a:lstStyle/>
          <a:p>
            <a:r>
              <a:rPr lang="en-IN" sz="4100" b="1">
                <a:solidFill>
                  <a:srgbClr val="FFFFFE"/>
                </a:solidFill>
              </a:rPr>
              <a:t>AI  Assistant Development</a:t>
            </a:r>
            <a:endParaRPr lang="en-IN" sz="4100">
              <a:solidFill>
                <a:srgbClr val="FFFFFE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4AABC-914E-F5EC-9DB4-53B48F67D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FFFFFE"/>
                </a:solidFill>
              </a:rPr>
              <a:t>A Project for Prompt Engineering</a:t>
            </a:r>
          </a:p>
          <a:p>
            <a:endParaRPr lang="en-IN" sz="1600">
              <a:solidFill>
                <a:srgbClr val="FFFFFE"/>
              </a:solidFill>
            </a:endParaRPr>
          </a:p>
          <a:p>
            <a:endParaRPr lang="en-IN" sz="160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96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1489F94F-498D-7B48-275C-D48F15F53E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t="19238" r="-1" b="5759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2F758F-C455-D664-6285-166CD754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IN" dirty="0"/>
              <a:t>Testing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2C1BF-B4F3-AA57-7F89-ADC2CE8F6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Thorough testing of each function to ensure accuracy.</a:t>
            </a:r>
          </a:p>
          <a:p>
            <a:r>
              <a:rPr lang="en-US" dirty="0"/>
              <a:t>Refinement of prompts based on user feedback.</a:t>
            </a:r>
          </a:p>
          <a:p>
            <a:r>
              <a:rPr lang="en-US" dirty="0"/>
              <a:t>Validation of user interactions for a smooth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5282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obot using a laptop sitting on a blue chair">
            <a:extLst>
              <a:ext uri="{FF2B5EF4-FFF2-40B4-BE49-F238E27FC236}">
                <a16:creationId xmlns:a16="http://schemas.microsoft.com/office/drawing/2014/main" id="{28E07A8F-6687-E191-C866-774B4E503A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E65796-1B20-2550-2EAE-F421CFD2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>
            <a:normAutofit/>
          </a:bodyPr>
          <a:lstStyle/>
          <a:p>
            <a:r>
              <a:rPr lang="en-IN" sz="54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5345B-A991-DB66-4CB5-6DB21410D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083" y="853673"/>
            <a:ext cx="5715000" cy="5004794"/>
          </a:xfrm>
        </p:spPr>
        <p:txBody>
          <a:bodyPr anchor="ctr">
            <a:normAutofit/>
          </a:bodyPr>
          <a:lstStyle/>
          <a:p>
            <a:pPr>
              <a:buClr>
                <a:srgbClr val="557192"/>
              </a:buClr>
            </a:pPr>
            <a:r>
              <a:rPr lang="en-US" sz="2200">
                <a:solidFill>
                  <a:schemeClr val="bg1"/>
                </a:solidFill>
              </a:rPr>
              <a:t>The AI Assistant Project demonstrates effective prompt engineering, user interaction, and feedback implementation to enhance AI capabilities.</a:t>
            </a:r>
          </a:p>
        </p:txBody>
      </p:sp>
      <p:sp>
        <p:nvSpPr>
          <p:cNvPr id="15" name="sketch box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47625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40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3A1A9C-E30B-06D7-F507-7BA2993122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-1" b="1572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B84A8B-7D3C-E597-24BB-457223CC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pPr marL="0" indent="0"/>
            <a:r>
              <a:rPr lang="en-IN"/>
              <a:t>Project Overview</a:t>
            </a:r>
            <a:br>
              <a:rPr lang="en-US"/>
            </a:br>
            <a:br>
              <a:rPr lang="en-IN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1C23B-14FE-4619-7D33-9DD25E8D4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/>
              <a:t>This project involves the design and implementation of a basic AI Assistant capable of performing various tasks based on user prompts.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68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uestion mark boxes">
            <a:extLst>
              <a:ext uri="{FF2B5EF4-FFF2-40B4-BE49-F238E27FC236}">
                <a16:creationId xmlns:a16="http://schemas.microsoft.com/office/drawing/2014/main" id="{8941CD2E-078E-D4BB-CD45-7FD87EB2E9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2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C9BA8E-F02B-A1C7-B79A-C803A3D15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16BFD-9406-5A84-D2F3-59F01D1B7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Develop an AI Assistant to answer factual questions, summarize text, and generate creative content.</a:t>
            </a:r>
          </a:p>
          <a:p>
            <a:r>
              <a:rPr lang="en-US" dirty="0"/>
              <a:t>Design effective prompts to guide AI responses.</a:t>
            </a:r>
          </a:p>
          <a:p>
            <a:r>
              <a:rPr lang="en-US" dirty="0"/>
              <a:t>Create a user-friendly interface for interaction.</a:t>
            </a:r>
          </a:p>
          <a:p>
            <a:r>
              <a:rPr lang="en-US" dirty="0"/>
              <a:t>Implement a feedback mechanism for response improvement.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131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Yellow and blue symbols">
            <a:extLst>
              <a:ext uri="{FF2B5EF4-FFF2-40B4-BE49-F238E27FC236}">
                <a16:creationId xmlns:a16="http://schemas.microsoft.com/office/drawing/2014/main" id="{FB757FB2-7377-C48C-2752-78BCFB80D9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2908" r="-1" b="13560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6A8AE8-01C3-06D6-D0A4-94589A6AE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IN"/>
              <a:t>Key Functions</a:t>
            </a:r>
            <a:endParaRPr lang="en-IN" dirty="0"/>
          </a:p>
        </p:txBody>
      </p:sp>
      <p:graphicFrame>
        <p:nvGraphicFramePr>
          <p:cNvPr id="86" name="Content Placeholder 2">
            <a:extLst>
              <a:ext uri="{FF2B5EF4-FFF2-40B4-BE49-F238E27FC236}">
                <a16:creationId xmlns:a16="http://schemas.microsoft.com/office/drawing/2014/main" id="{154855BC-985A-6A35-A5C5-1ADB985D4C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76636" y="1193800"/>
          <a:ext cx="6085091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5989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ack spiral structure">
            <a:extLst>
              <a:ext uri="{FF2B5EF4-FFF2-40B4-BE49-F238E27FC236}">
                <a16:creationId xmlns:a16="http://schemas.microsoft.com/office/drawing/2014/main" id="{18810ECF-FF92-2F53-D009-D7E0791D4F1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r="-1" b="1572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1B52D3-8D26-56E8-8351-B003B4C7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IN" dirty="0"/>
              <a:t>Prompt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565AD-BE64-30E2-C1C1-7FD446F68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Prompts are crafted to effectively guide the AI: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Varying length and specificity.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Adjusting tone and style.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Considering complexity and context.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033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rawings on colourful paper">
            <a:extLst>
              <a:ext uri="{FF2B5EF4-FFF2-40B4-BE49-F238E27FC236}">
                <a16:creationId xmlns:a16="http://schemas.microsoft.com/office/drawing/2014/main" id="{11A6239E-D8E2-8B46-2A88-C48E7C87B8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r="-1" b="1572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D15A8A-DA9E-67EF-371A-696B41AC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IN" dirty="0"/>
              <a:t>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ED16E-A676-123D-C78E-D0FE4E7A6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Users can input queries and select functions.</a:t>
            </a:r>
          </a:p>
          <a:p>
            <a:r>
              <a:rPr lang="en-US" dirty="0"/>
              <a:t>Responses are displayed clearly for user understanding.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7657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holding a puzzle piece">
            <a:extLst>
              <a:ext uri="{FF2B5EF4-FFF2-40B4-BE49-F238E27FC236}">
                <a16:creationId xmlns:a16="http://schemas.microsoft.com/office/drawing/2014/main" id="{D0510EB1-D35B-7DA1-4421-92BBE33D64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6972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E3BFBC-C879-D504-C4CA-16D2C0D5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IN" dirty="0"/>
              <a:t>Feedback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E8F72-32A4-8F45-3A30-8C626AE0D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Users can provide feedback on responses (e.g., helpful or not).</a:t>
            </a:r>
          </a:p>
          <a:p>
            <a:r>
              <a:rPr lang="en-US" dirty="0"/>
              <a:t>Feedback is used to refine prompts and improve AI responses.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5628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Cubes connected with a red line">
            <a:extLst>
              <a:ext uri="{FF2B5EF4-FFF2-40B4-BE49-F238E27FC236}">
                <a16:creationId xmlns:a16="http://schemas.microsoft.com/office/drawing/2014/main" id="{AC0182AC-4123-4E99-6CAB-8E457ABE99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t="18645" r="-1" b="830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C6F1FD-95F2-3BE3-CFAE-5C5480A2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IN" sz="2700"/>
              <a:t>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051FA-4275-81E1-5C15-1251DFD93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Set up the development environment.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Define the key functionalities of the AI Assistant.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effective prompts for each functionality.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 the user interface (CLI).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 the feedback mechanism.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0304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Computer script on a screen">
            <a:extLst>
              <a:ext uri="{FF2B5EF4-FFF2-40B4-BE49-F238E27FC236}">
                <a16:creationId xmlns:a16="http://schemas.microsoft.com/office/drawing/2014/main" id="{78DBC4B3-DD7C-90C6-D3D6-2FA6D7897B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5980" r="-1" b="974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F30262-8986-791C-2B8C-76283EB57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IN" sz="300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A2600-8E23-DB6C-44AA-E7331BB8D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IN" dirty="0"/>
              <a:t>Python:  Programming language for development.</a:t>
            </a:r>
          </a:p>
          <a:p>
            <a:r>
              <a:rPr lang="en-IN" dirty="0" err="1"/>
              <a:t>spaCy</a:t>
            </a:r>
            <a:r>
              <a:rPr lang="en-IN" dirty="0"/>
              <a:t> : Natural Language Processing library for keyword extraction.</a:t>
            </a:r>
          </a:p>
          <a:p>
            <a:r>
              <a:rPr lang="en-IN" dirty="0"/>
              <a:t>Wikipedia API: To fetch information from Wikipedia.</a:t>
            </a:r>
          </a:p>
          <a:p>
            <a:r>
              <a:rPr lang="en-IN" dirty="0"/>
              <a:t>Flask (optional): For web-based implementation.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2287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302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AI  Assistant Development</vt:lpstr>
      <vt:lpstr>Project Overview  </vt:lpstr>
      <vt:lpstr>Objectives</vt:lpstr>
      <vt:lpstr>Key Functions</vt:lpstr>
      <vt:lpstr>Prompt Design</vt:lpstr>
      <vt:lpstr>User Interaction</vt:lpstr>
      <vt:lpstr>Feedback Mechanism</vt:lpstr>
      <vt:lpstr>Implementation Steps</vt:lpstr>
      <vt:lpstr>Technologies Used</vt:lpstr>
      <vt:lpstr>Testing and Validation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Shreyas Vanage</dc:creator>
  <cp:lastModifiedBy>Shreyas Vanage</cp:lastModifiedBy>
  <cp:revision>1</cp:revision>
  <dcterms:created xsi:type="dcterms:W3CDTF">2024-10-02T10:44:03Z</dcterms:created>
  <dcterms:modified xsi:type="dcterms:W3CDTF">2024-10-02T12:14:05Z</dcterms:modified>
</cp:coreProperties>
</file>