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6" r:id="rId1"/>
  </p:sldMasterIdLst>
  <p:sldIdLst>
    <p:sldId id="256" r:id="rId2"/>
    <p:sldId id="258" r:id="rId3"/>
    <p:sldId id="257" r:id="rId4"/>
    <p:sldId id="259" r:id="rId5"/>
    <p:sldId id="263" r:id="rId6"/>
    <p:sldId id="265" r:id="rId7"/>
    <p:sldId id="269" r:id="rId8"/>
    <p:sldId id="268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-4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0889-1250-4F9C-94D3-71EA111C9099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13AD12-094E-4728-A475-3DCAD7DA8AA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0889-1250-4F9C-94D3-71EA111C9099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AD12-094E-4728-A475-3DCAD7DA8A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0889-1250-4F9C-94D3-71EA111C9099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AD12-094E-4728-A475-3DCAD7DA8A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0889-1250-4F9C-94D3-71EA111C9099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AD12-094E-4728-A475-3DCAD7DA8A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0889-1250-4F9C-94D3-71EA111C9099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AD12-094E-4728-A475-3DCAD7DA8AA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0889-1250-4F9C-94D3-71EA111C9099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AD12-094E-4728-A475-3DCAD7DA8AA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0889-1250-4F9C-94D3-71EA111C9099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AD12-094E-4728-A475-3DCAD7DA8AA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0889-1250-4F9C-94D3-71EA111C9099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AD12-094E-4728-A475-3DCAD7DA8A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0889-1250-4F9C-94D3-71EA111C9099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AD12-094E-4728-A475-3DCAD7DA8A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0889-1250-4F9C-94D3-71EA111C9099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AD12-094E-4728-A475-3DCAD7DA8A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60889-1250-4F9C-94D3-71EA111C9099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AD12-094E-4728-A475-3DCAD7DA8AA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B660889-1250-4F9C-94D3-71EA111C9099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13AD12-094E-4728-A475-3DCAD7DA8AA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74759A-25C3-F573-45AE-49144F343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275" y="2777203"/>
            <a:ext cx="4956748" cy="1655762"/>
          </a:xfrm>
        </p:spPr>
        <p:txBody>
          <a:bodyPr>
            <a:noAutofit/>
          </a:bodyPr>
          <a:lstStyle/>
          <a:p>
            <a:r>
              <a:rPr lang="en-IN" sz="6000" b="1" dirty="0"/>
              <a:t>Personal </a:t>
            </a:r>
            <a:br>
              <a:rPr lang="en-IN" sz="6000" b="1" dirty="0"/>
            </a:br>
            <a:r>
              <a:rPr lang="en-IN" sz="6000" b="1" dirty="0"/>
              <a:t>To-Do </a:t>
            </a:r>
            <a:r>
              <a:rPr lang="en-IN" b="1" dirty="0"/>
              <a:t/>
            </a:r>
            <a:br>
              <a:rPr lang="en-IN" b="1" dirty="0"/>
            </a:br>
            <a:r>
              <a:rPr lang="en-IN" sz="6000" b="1" dirty="0"/>
              <a:t>List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9CF568B-C877-9EE4-9FEC-4D2B575F7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427" y="5123243"/>
            <a:ext cx="5241561" cy="924992"/>
          </a:xfrm>
        </p:spPr>
        <p:txBody>
          <a:bodyPr/>
          <a:lstStyle/>
          <a:p>
            <a:r>
              <a:rPr lang="en-US" dirty="0"/>
              <a:t>A Simple Python Project for Task Management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280EB3F-FD75-1E94-D406-B97DCE25F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696262" cy="687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9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159A20-ED23-B750-5861-8D0697DC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50" y="330739"/>
            <a:ext cx="4646904" cy="1624520"/>
          </a:xfrm>
        </p:spPr>
        <p:txBody>
          <a:bodyPr anchor="ctr">
            <a:normAutofit/>
          </a:bodyPr>
          <a:lstStyle/>
          <a:p>
            <a:pPr algn="l"/>
            <a:r>
              <a:rPr lang="en-IN" sz="6000" b="1" dirty="0"/>
              <a:t>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6CA0538-592B-1015-10BE-9E5FB8F6BF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679" r="12920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743F889-1BB4-8590-F159-8FFC5E0558EB}"/>
              </a:ext>
            </a:extLst>
          </p:cNvPr>
          <p:cNvSpPr txBox="1"/>
          <p:nvPr/>
        </p:nvSpPr>
        <p:spPr>
          <a:xfrm>
            <a:off x="667730" y="1794813"/>
            <a:ext cx="45092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simple but useful tool. 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6F2D620-F6FF-E419-6742-9EAA76E6827D}"/>
              </a:ext>
            </a:extLst>
          </p:cNvPr>
          <p:cNvSpPr txBox="1"/>
          <p:nvPr/>
        </p:nvSpPr>
        <p:spPr>
          <a:xfrm>
            <a:off x="498324" y="3002341"/>
            <a:ext cx="50993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Personal Productivity :</a:t>
            </a:r>
            <a:r>
              <a:rPr lang="en-US" sz="2000" dirty="0"/>
              <a:t> Manage your daily tasks. 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Beginner Project : </a:t>
            </a:r>
            <a:r>
              <a:rPr lang="en-US" sz="2000" dirty="0"/>
              <a:t>Learn Python and build something practical.</a:t>
            </a:r>
          </a:p>
          <a:p>
            <a:pPr marL="342900" indent="-342900">
              <a:buFont typeface="+mj-lt"/>
              <a:buAutoNum type="arabicPeriod"/>
            </a:pPr>
            <a:endParaRPr lang="en-US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Expand and Customize : </a:t>
            </a:r>
            <a:r>
              <a:rPr lang="en-US" sz="2000" dirty="0"/>
              <a:t>Add more features as you learn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693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74759A-25C3-F573-45AE-49144F343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705" y="2269736"/>
            <a:ext cx="8011577" cy="1126489"/>
          </a:xfrm>
        </p:spPr>
        <p:txBody>
          <a:bodyPr>
            <a:normAutofit fontScale="90000"/>
          </a:bodyPr>
          <a:lstStyle/>
          <a:p>
            <a:pPr algn="l"/>
            <a:r>
              <a:rPr lang="en-US" sz="6700" b="1" dirty="0"/>
              <a:t>Objective</a:t>
            </a:r>
            <a:r>
              <a:rPr lang="en-US" dirty="0"/>
              <a:t/>
            </a:r>
            <a:br>
              <a:rPr lang="en-US" dirty="0"/>
            </a:br>
            <a:r>
              <a:rPr lang="en-US" sz="6700" dirty="0"/>
              <a:t> </a:t>
            </a:r>
            <a:r>
              <a:rPr lang="en-US" sz="2200" dirty="0"/>
              <a:t>Create, view, edit, delete tasks. </a:t>
            </a:r>
            <a:r>
              <a:rPr lang="en-US" sz="3600" dirty="0"/>
              <a:t/>
            </a:r>
            <a:br>
              <a:rPr lang="en-US" sz="3600" dirty="0"/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297196B-38F9-7241-EDC3-163F21B8DED5}"/>
              </a:ext>
            </a:extLst>
          </p:cNvPr>
          <p:cNvSpPr txBox="1"/>
          <p:nvPr/>
        </p:nvSpPr>
        <p:spPr>
          <a:xfrm>
            <a:off x="697705" y="2676463"/>
            <a:ext cx="69322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User Interaction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sz="1800" dirty="0"/>
              <a:t>Simple and intuitive. </a:t>
            </a:r>
          </a:p>
          <a:p>
            <a:endParaRPr lang="en-US" sz="1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File Handling</a:t>
            </a:r>
          </a:p>
          <a:p>
            <a:r>
              <a:rPr lang="en-US" dirty="0"/>
              <a:t>	Saves and loads tasks.</a:t>
            </a:r>
          </a:p>
          <a:p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No Database</a:t>
            </a:r>
          </a:p>
          <a:p>
            <a:r>
              <a:rPr lang="en-US" dirty="0"/>
              <a:t>	Focus on the basics</a:t>
            </a:r>
            <a:br>
              <a:rPr lang="en-US" dirty="0"/>
            </a:b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5C9B521-4D0E-9B84-40CF-9A63DE867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553" y="393393"/>
            <a:ext cx="6524707" cy="543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5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5D1A64-FCCC-83E9-18D6-E08FA84C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1613" y="661687"/>
            <a:ext cx="6313357" cy="1325563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Functionality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2000" dirty="0"/>
              <a:t>Basic task management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EF3A45D8-7314-8B00-1B79-6AB8BFDAB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0758"/>
            <a:ext cx="4736009" cy="68687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3C796AF-DAA2-F9B6-FFF3-DB5670B729C3}"/>
              </a:ext>
            </a:extLst>
          </p:cNvPr>
          <p:cNvSpPr txBox="1"/>
          <p:nvPr/>
        </p:nvSpPr>
        <p:spPr>
          <a:xfrm>
            <a:off x="5161613" y="2503560"/>
            <a:ext cx="703038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Task Management</a:t>
            </a:r>
          </a:p>
          <a:p>
            <a:r>
              <a:rPr lang="en-US" sz="2000" dirty="0"/>
              <a:t> 	Add, edit, delete tasks.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Categorization</a:t>
            </a:r>
          </a:p>
          <a:p>
            <a:r>
              <a:rPr lang="en-US" sz="2000" dirty="0"/>
              <a:t>	Organize tasks by category.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Persistence</a:t>
            </a:r>
          </a:p>
          <a:p>
            <a:r>
              <a:rPr lang="en-US" sz="2000" dirty="0"/>
              <a:t> 	Save progress using JSON or CSV. 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37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F2E03B-20BD-DBD2-D1F1-D80BF7FC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586"/>
            <a:ext cx="6630276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User Interface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8BC5CF-1AE8-7F4C-6633-F16DABE37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70" y="1825625"/>
            <a:ext cx="7097844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Command-line or simple graphical interface.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Prompts and Feedback 	</a:t>
            </a:r>
            <a:r>
              <a:rPr lang="en-US" dirty="0"/>
              <a:t>			</a:t>
            </a:r>
            <a:r>
              <a:rPr lang="en-US" sz="2400" dirty="0"/>
              <a:t>Clear communication for actions.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Easy </a:t>
            </a:r>
            <a:r>
              <a:rPr lang="en-US" b="1" dirty="0"/>
              <a:t>Navigation </a:t>
            </a:r>
            <a:r>
              <a:rPr lang="en-US" dirty="0"/>
              <a:t>				</a:t>
            </a:r>
            <a:r>
              <a:rPr lang="en-US" sz="2400" dirty="0"/>
              <a:t>Intuitive for users to follow.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User-Friendly </a:t>
            </a:r>
            <a:r>
              <a:rPr lang="en-US" b="1" dirty="0"/>
              <a:t>Design </a:t>
            </a:r>
            <a:r>
              <a:rPr lang="en-US" dirty="0"/>
              <a:t>			</a:t>
            </a: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Simple </a:t>
            </a:r>
            <a:r>
              <a:rPr lang="en-US" sz="2400" dirty="0"/>
              <a:t>and understandable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488C3DA-8236-B1FC-65C7-0D6400C11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672" y="1"/>
            <a:ext cx="55963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0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1E1594-7DCD-B2DF-244A-B2A0EE38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8" y="2766218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IN" sz="6000" b="1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930F7D-00F1-128F-5D99-DA3751466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093" y="42796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Local execution on user's machine.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sz="3200" b="1" dirty="0"/>
              <a:t>No External Dependencies </a:t>
            </a:r>
          </a:p>
          <a:p>
            <a:pPr marL="0" indent="0">
              <a:buNone/>
            </a:pPr>
            <a:r>
              <a:rPr lang="en-US" dirty="0"/>
              <a:t>	Self-contained and easy to run.</a:t>
            </a:r>
            <a:r>
              <a:rPr lang="en-US" sz="2400" dirty="0"/>
              <a:t> 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E4325D8-C875-F31B-461C-215653D64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882"/>
            <a:ext cx="10564707" cy="239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6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211801-8CEF-9C30-8CD2-F3AEAC853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b="1" dirty="0"/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56DAD1-D7F0-90F8-7C2A-BB688020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49" y="1825626"/>
            <a:ext cx="10624751" cy="662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Task Class ,File Handling ,User Interaction</a:t>
            </a:r>
            <a:endParaRPr lang="en-IN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57460AF-A2B1-F674-31E2-B71611DD0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301679"/>
              </p:ext>
            </p:extLst>
          </p:nvPr>
        </p:nvGraphicFramePr>
        <p:xfrm>
          <a:off x="539646" y="3050512"/>
          <a:ext cx="10814154" cy="2638242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5034170">
                  <a:extLst>
                    <a:ext uri="{9D8B030D-6E8A-4147-A177-3AD203B41FA5}">
                      <a16:colId xmlns:a16="http://schemas.microsoft.com/office/drawing/2014/main" xmlns="" val="2633941801"/>
                    </a:ext>
                  </a:extLst>
                </a:gridCol>
                <a:gridCol w="5779984">
                  <a:extLst>
                    <a:ext uri="{9D8B030D-6E8A-4147-A177-3AD203B41FA5}">
                      <a16:colId xmlns:a16="http://schemas.microsoft.com/office/drawing/2014/main" xmlns="" val="1088762594"/>
                    </a:ext>
                  </a:extLst>
                </a:gridCol>
              </a:tblGrid>
              <a:tr h="879414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Task Class</a:t>
                      </a:r>
                      <a:endParaRPr lang="en-IN" sz="24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Represents tasks with attributes.</a:t>
                      </a:r>
                      <a:endParaRPr lang="en-IN" sz="24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555421126"/>
                  </a:ext>
                </a:extLst>
              </a:tr>
              <a:tr h="879414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File Handling</a:t>
                      </a:r>
                      <a:endParaRPr lang="en-IN" sz="24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Saves and loads using JSON or CSV. </a:t>
                      </a:r>
                      <a:endParaRPr lang="en-IN" sz="24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475893622"/>
                  </a:ext>
                </a:extLst>
              </a:tr>
              <a:tr h="879414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User Interaction </a:t>
                      </a:r>
                      <a:endParaRPr lang="en-IN" sz="24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Simple commands for adding, viewing, </a:t>
                      </a:r>
                      <a:r>
                        <a:rPr lang="en-US" sz="2400" b="1" dirty="0" err="1"/>
                        <a:t>etc</a:t>
                      </a:r>
                      <a:endParaRPr lang="en-IN" sz="2400" b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494642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98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DDD91C-446B-F912-EB40-A1623596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407" y="480573"/>
            <a:ext cx="5652541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IN" sz="6000" b="1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8041E1-8B6C-6D80-DAC1-B97AE7158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07" y="2057468"/>
            <a:ext cx="5257800" cy="4319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Organized project files for clarity.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3100" b="1" dirty="0"/>
              <a:t>todo.py </a:t>
            </a:r>
            <a:r>
              <a:rPr lang="en-US" sz="3100" dirty="0"/>
              <a:t>			</a:t>
            </a:r>
            <a:r>
              <a:rPr lang="en-US" dirty="0"/>
              <a:t>Main application logic.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b="1" dirty="0" err="1"/>
              <a:t>tasks.json</a:t>
            </a:r>
            <a:r>
              <a:rPr lang="en-US" sz="3100" b="1" dirty="0"/>
              <a:t> </a:t>
            </a:r>
            <a:r>
              <a:rPr lang="en-US" sz="3100" dirty="0"/>
              <a:t>			 	</a:t>
            </a:r>
            <a:r>
              <a:rPr lang="en-US" dirty="0"/>
              <a:t>Storage for tasks.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100" b="1" dirty="0"/>
              <a:t>README.md </a:t>
            </a:r>
            <a:r>
              <a:rPr lang="en-US" sz="3100" dirty="0"/>
              <a:t>		</a:t>
            </a:r>
            <a:r>
              <a:rPr lang="en-US" dirty="0"/>
              <a:t>Project documentation</a:t>
            </a:r>
            <a:endParaRPr lang="en-IN" sz="3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3A31497-B398-9DB6-3EA9-A3E1FD458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1036741"/>
            <a:ext cx="6296025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1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633BF3-12CB-8CAF-D864-03F224F6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63" y="164892"/>
            <a:ext cx="7998940" cy="1600200"/>
          </a:xfrm>
        </p:spPr>
        <p:txBody>
          <a:bodyPr>
            <a:normAutofit/>
          </a:bodyPr>
          <a:lstStyle/>
          <a:p>
            <a:pPr algn="l"/>
            <a:r>
              <a:rPr lang="en-IN" sz="6000" b="1" dirty="0"/>
              <a:t>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16CEC91-3DC4-B93F-4520-393E969F3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2138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Simple command-line interface for user interaction.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Add Task :  </a:t>
            </a:r>
            <a:r>
              <a:rPr lang="en-US" dirty="0"/>
              <a:t>Create a new task.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View Tasks : </a:t>
            </a:r>
            <a:r>
              <a:rPr lang="en-US" dirty="0"/>
              <a:t>Display the list of tasks.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Mark Task Completed : </a:t>
            </a:r>
            <a:r>
              <a:rPr lang="en-US" dirty="0"/>
              <a:t>Mark a task as finished.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Delete Task :  </a:t>
            </a:r>
            <a:r>
              <a:rPr lang="en-US" dirty="0"/>
              <a:t>Remove a task from the list.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Exit :</a:t>
            </a:r>
            <a:r>
              <a:rPr lang="en-US" dirty="0"/>
              <a:t> Close the application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84D48DC-793B-7B4F-FF91-58DE3B13B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580" y="164892"/>
            <a:ext cx="3673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9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FD0343-72BD-2B7F-355C-7BE02F40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780" y="2718796"/>
            <a:ext cx="10515600" cy="1325563"/>
          </a:xfrm>
        </p:spPr>
        <p:txBody>
          <a:bodyPr>
            <a:normAutofit/>
          </a:bodyPr>
          <a:lstStyle/>
          <a:p>
            <a:pPr algn="l"/>
            <a:r>
              <a:rPr lang="en-IN" sz="6000" b="1" dirty="0"/>
              <a:t>Testing &amp; </a:t>
            </a:r>
            <a:r>
              <a:rPr lang="en-IN" sz="6000" b="1" dirty="0" err="1"/>
              <a:t>Documentatio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295B13-EEAB-DF47-DF06-443092559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40" y="41563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Ensure functionality and clarity.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Testing : </a:t>
            </a:r>
            <a:r>
              <a:rPr lang="en-US" dirty="0"/>
              <a:t>Verify features work correctly.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Documentation : </a:t>
            </a:r>
            <a:r>
              <a:rPr lang="en-US" dirty="0"/>
              <a:t>Provide clear README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PowerPoint : </a:t>
            </a:r>
            <a:r>
              <a:rPr lang="en-US" dirty="0"/>
              <a:t>Explain core features.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C56DD7A-A5C0-D7FB-705A-DA5A9CC7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395" y="213881"/>
            <a:ext cx="7463207" cy="269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69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151</TotalTime>
  <Words>197</Words>
  <Application>Microsoft Office PowerPoint</Application>
  <PresentationFormat>Custom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Executive</vt:lpstr>
      <vt:lpstr>Personal  To-Do  List Application</vt:lpstr>
      <vt:lpstr>Objective  Create, view, edit, delete tasks.  </vt:lpstr>
      <vt:lpstr>Functionality Basic task management</vt:lpstr>
      <vt:lpstr>User Interface</vt:lpstr>
      <vt:lpstr>Deployment</vt:lpstr>
      <vt:lpstr>Core Features</vt:lpstr>
      <vt:lpstr>Project Structure</vt:lpstr>
      <vt:lpstr>User Interaction</vt:lpstr>
      <vt:lpstr>Testing &amp; Documentatio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 To-Do  List Application</dc:title>
  <dc:creator>Akshay Sawant</dc:creator>
  <cp:lastModifiedBy>user</cp:lastModifiedBy>
  <cp:revision>10</cp:revision>
  <dcterms:created xsi:type="dcterms:W3CDTF">2024-09-29T11:12:09Z</dcterms:created>
  <dcterms:modified xsi:type="dcterms:W3CDTF">2024-09-29T13:49:20Z</dcterms:modified>
</cp:coreProperties>
</file>