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3"/>
    <p:sldId id="257" r:id="rId4"/>
    <p:sldId id="272" r:id="rId5"/>
    <p:sldId id="315" r:id="rId6"/>
    <p:sldId id="313" r:id="rId7"/>
    <p:sldId id="316" r:id="rId8"/>
    <p:sldId id="314" r:id="rId9"/>
    <p:sldId id="274" r:id="rId10"/>
    <p:sldId id="318" r:id="rId11"/>
    <p:sldId id="317" r:id="rId12"/>
    <p:sldId id="311" r:id="rId13"/>
    <p:sldId id="275" r:id="rId14"/>
    <p:sldId id="276" r:id="rId15"/>
    <p:sldId id="285" r:id="rId16"/>
    <p:sldId id="286" r:id="rId17"/>
    <p:sldId id="293" r:id="rId18"/>
    <p:sldId id="292" r:id="rId19"/>
    <p:sldId id="291" r:id="rId20"/>
    <p:sldId id="295" r:id="rId21"/>
    <p:sldId id="296" r:id="rId22"/>
    <p:sldId id="297" r:id="rId23"/>
    <p:sldId id="298" r:id="rId24"/>
    <p:sldId id="299" r:id="rId25"/>
    <p:sldId id="300" r:id="rId26"/>
    <p:sldId id="302" r:id="rId27"/>
    <p:sldId id="303" r:id="rId28"/>
    <p:sldId id="304" r:id="rId29"/>
    <p:sldId id="305" r:id="rId30"/>
    <p:sldId id="306" r:id="rId31"/>
    <p:sldId id="307" r:id="rId32"/>
    <p:sldId id="308" r:id="rId33"/>
    <p:sldId id="309" r:id="rId34"/>
    <p:sldId id="310" r:id="rId35"/>
    <p:sldId id="301" r:id="rId36"/>
    <p:sldId id="288" r:id="rId37"/>
    <p:sldId id="277" r:id="rId38"/>
    <p:sldId id="278" r:id="rId39"/>
    <p:sldId id="279" r:id="rId40"/>
    <p:sldId id="280" r:id="rId4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panose="020B0604020202020204"/>
      </a:defRPr>
    </a:lvl1pPr>
    <a:lvl2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panose="020B0604020202020204"/>
      </a:defRPr>
    </a:lvl2pPr>
    <a:lvl3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panose="020B0604020202020204"/>
      </a:defRPr>
    </a:lvl3pPr>
    <a:lvl4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panose="020B0604020202020204"/>
      </a:defRPr>
    </a:lvl4pPr>
    <a:lvl5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panose="020B0604020202020204"/>
      </a:defRPr>
    </a:lvl5pPr>
    <a:lvl6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panose="020B0604020202020204"/>
      </a:defRPr>
    </a:lvl6pPr>
    <a:lvl7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panose="020B0604020202020204"/>
      </a:defRPr>
    </a:lvl7pPr>
    <a:lvl8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panose="020B0604020202020204"/>
      </a:defRPr>
    </a:lvl8pPr>
    <a:lvl9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customXml" Target="../customXml/item2.xml"/><Relationship Id="rId46" Type="http://schemas.openxmlformats.org/officeDocument/2006/relationships/customXml" Target="../customXml/item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xfrm>
            <a:off x="1143000" y="685800"/>
            <a:ext cx="4572000" cy="3429000"/>
          </a:xfrm>
          <a:prstGeom prst="rect">
            <a:avLst/>
          </a:prstGeom>
        </p:spPr>
        <p:txBody>
          <a:bodyPr/>
          <a:lstStyle/>
          <a:p/>
        </p:txBody>
      </p:sp>
      <p:sp>
        <p:nvSpPr>
          <p:cNvPr id="98" name="Shape 98"/>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400">
        <a:uFillTx/>
        <a:latin typeface="+mj-lt"/>
        <a:ea typeface="+mj-ea"/>
        <a:cs typeface="+mj-cs"/>
        <a:sym typeface="Arial" panose="020B0604020202020204"/>
      </a:defRPr>
    </a:lvl1pPr>
    <a:lvl2pPr indent="228600" latinLnBrk="0">
      <a:defRPr sz="1400">
        <a:uFillTx/>
        <a:latin typeface="+mj-lt"/>
        <a:ea typeface="+mj-ea"/>
        <a:cs typeface="+mj-cs"/>
        <a:sym typeface="Arial" panose="020B0604020202020204"/>
      </a:defRPr>
    </a:lvl2pPr>
    <a:lvl3pPr indent="457200" latinLnBrk="0">
      <a:defRPr sz="1400">
        <a:uFillTx/>
        <a:latin typeface="+mj-lt"/>
        <a:ea typeface="+mj-ea"/>
        <a:cs typeface="+mj-cs"/>
        <a:sym typeface="Arial" panose="020B0604020202020204"/>
      </a:defRPr>
    </a:lvl3pPr>
    <a:lvl4pPr indent="685800" latinLnBrk="0">
      <a:defRPr sz="1400">
        <a:uFillTx/>
        <a:latin typeface="+mj-lt"/>
        <a:ea typeface="+mj-ea"/>
        <a:cs typeface="+mj-cs"/>
        <a:sym typeface="Arial" panose="020B0604020202020204"/>
      </a:defRPr>
    </a:lvl4pPr>
    <a:lvl5pPr indent="914400" latinLnBrk="0">
      <a:defRPr sz="1400">
        <a:uFillTx/>
        <a:latin typeface="+mj-lt"/>
        <a:ea typeface="+mj-ea"/>
        <a:cs typeface="+mj-cs"/>
        <a:sym typeface="Arial" panose="020B0604020202020204"/>
      </a:defRPr>
    </a:lvl5pPr>
    <a:lvl6pPr indent="1143000" latinLnBrk="0">
      <a:defRPr sz="1400">
        <a:uFillTx/>
        <a:latin typeface="+mj-lt"/>
        <a:ea typeface="+mj-ea"/>
        <a:cs typeface="+mj-cs"/>
        <a:sym typeface="Arial" panose="020B0604020202020204"/>
      </a:defRPr>
    </a:lvl6pPr>
    <a:lvl7pPr indent="1371600" latinLnBrk="0">
      <a:defRPr sz="1400">
        <a:uFillTx/>
        <a:latin typeface="+mj-lt"/>
        <a:ea typeface="+mj-ea"/>
        <a:cs typeface="+mj-cs"/>
        <a:sym typeface="Arial" panose="020B0604020202020204"/>
      </a:defRPr>
    </a:lvl7pPr>
    <a:lvl8pPr indent="1600200" latinLnBrk="0">
      <a:defRPr sz="1400">
        <a:uFillTx/>
        <a:latin typeface="+mj-lt"/>
        <a:ea typeface="+mj-ea"/>
        <a:cs typeface="+mj-cs"/>
        <a:sym typeface="Arial" panose="020B0604020202020204"/>
      </a:defRPr>
    </a:lvl8pPr>
    <a:lvl9pPr indent="1828800" latinLnBrk="0">
      <a:defRPr sz="1400">
        <a:uFillTx/>
        <a:latin typeface="+mj-lt"/>
        <a:ea typeface="+mj-ea"/>
        <a:cs typeface="+mj-cs"/>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hasCustomPrompt="1"/>
          </p:nvPr>
        </p:nvSpPr>
        <p:spPr>
          <a:xfrm>
            <a:off x="685800" y="2130425"/>
            <a:ext cx="7772400" cy="1470025"/>
          </a:xfrm>
          <a:prstGeom prst="rect">
            <a:avLst/>
          </a:prstGeom>
        </p:spPr>
        <p:txBody>
          <a:bodyPr/>
          <a:lstStyle/>
          <a:p>
            <a:r>
              <a:rPr>
                <a:uFillTx/>
              </a:rPr>
              <a:t>Title Text</a:t>
            </a:r>
            <a:endParaRPr>
              <a:uFillTx/>
            </a:endParaRPr>
          </a:p>
        </p:txBody>
      </p:sp>
      <p:sp>
        <p:nvSpPr>
          <p:cNvPr id="12" name="Body Level One…"/>
          <p:cNvSpPr txBox="1">
            <a:spLocks noGrp="1"/>
          </p:cNvSpPr>
          <p:nvPr>
            <p:ph type="body" sz="quarter" idx="1" hasCustomPrompt="1"/>
          </p:nvPr>
        </p:nvSpPr>
        <p:spPr>
          <a:xfrm>
            <a:off x="1371600" y="3886200"/>
            <a:ext cx="6400800" cy="1752600"/>
          </a:xfrm>
          <a:prstGeom prst="rect">
            <a:avLst/>
          </a:prstGeom>
        </p:spPr>
        <p:txBody>
          <a:bodyPr/>
          <a:lstStyle>
            <a:lvl1pPr marL="381000" indent="-304800" algn="ctr">
              <a:buFontTx/>
              <a:buNone/>
              <a:defRPr>
                <a:solidFill>
                  <a:srgbClr val="888888"/>
                </a:solidFill>
                <a:uFillTx/>
              </a:defRPr>
            </a:lvl1pPr>
            <a:lvl2pPr marL="381000" indent="177800" algn="ctr">
              <a:buFontTx/>
              <a:buNone/>
              <a:defRPr>
                <a:solidFill>
                  <a:srgbClr val="888888"/>
                </a:solidFill>
                <a:uFillTx/>
              </a:defRPr>
            </a:lvl2pPr>
            <a:lvl3pPr marL="381000" indent="647700" algn="ctr">
              <a:buFontTx/>
              <a:buNone/>
              <a:defRPr>
                <a:solidFill>
                  <a:srgbClr val="888888"/>
                </a:solidFill>
                <a:uFillTx/>
              </a:defRPr>
            </a:lvl3pPr>
            <a:lvl4pPr marL="381000" indent="1117600" algn="ctr">
              <a:buFontTx/>
              <a:buNone/>
              <a:defRPr>
                <a:solidFill>
                  <a:srgbClr val="888888"/>
                </a:solidFill>
                <a:uFillTx/>
              </a:defRPr>
            </a:lvl4pPr>
            <a:lvl5pPr marL="381000" indent="1574800" algn="ctr">
              <a:buFontTx/>
              <a:buNone/>
              <a:defRPr>
                <a:solidFill>
                  <a:srgbClr val="888888"/>
                </a:solidFill>
                <a:uFillTx/>
              </a:defRPr>
            </a:lvl5pPr>
          </a:lstStyle>
          <a:p>
            <a:r>
              <a:rPr>
                <a:uFillTx/>
              </a:rPr>
              <a:t>Body Level One</a:t>
            </a:r>
            <a:endParaRPr>
              <a:uFillTx/>
            </a:endParaRPr>
          </a:p>
          <a:p>
            <a:pPr lvl="1"/>
            <a:r>
              <a:rPr>
                <a:uFillTx/>
              </a:rPr>
              <a:t>Body Level Two</a:t>
            </a:r>
            <a:endParaRPr>
              <a:uFillTx/>
            </a:endParaRPr>
          </a:p>
          <a:p>
            <a:pPr lvl="2"/>
            <a:r>
              <a:rPr>
                <a:uFillTx/>
              </a:rPr>
              <a:t>Body Level Three</a:t>
            </a:r>
            <a:endParaRPr>
              <a:uFillTx/>
            </a:endParaRPr>
          </a:p>
          <a:p>
            <a:pPr lvl="3"/>
            <a:r>
              <a:rPr>
                <a:uFillTx/>
              </a:rPr>
              <a:t>Body Level Four</a:t>
            </a:r>
            <a:endParaRPr>
              <a:uFillTx/>
            </a:endParaRPr>
          </a:p>
          <a:p>
            <a:pPr lvl="4"/>
            <a:r>
              <a:rPr>
                <a:uFillTx/>
              </a:rPr>
              <a:t>Body Level Five</a:t>
            </a:r>
            <a:endParaRPr>
              <a:uFillTx/>
            </a:endParaRP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prstGeom prst="rect">
            <a:avLst/>
          </a:prstGeom>
        </p:spPr>
        <p:txBody>
          <a:bodyPr/>
          <a:lstStyle/>
          <a:p>
            <a:r>
              <a:rPr>
                <a:uFillTx/>
              </a:rPr>
              <a:t>Title Text</a:t>
            </a:r>
            <a:endParaRPr>
              <a:uFillTx/>
            </a:endParaRPr>
          </a:p>
        </p:txBody>
      </p:sp>
      <p:sp>
        <p:nvSpPr>
          <p:cNvPr id="21" name="Body Level One…"/>
          <p:cNvSpPr txBox="1">
            <a:spLocks noGrp="1"/>
          </p:cNvSpPr>
          <p:nvPr>
            <p:ph type="body" idx="1" hasCustomPrompt="1"/>
          </p:nvPr>
        </p:nvSpPr>
        <p:spPr>
          <a:prstGeom prst="rect">
            <a:avLst/>
          </a:prstGeom>
        </p:spPr>
        <p:txBody>
          <a:bodyPr/>
          <a:lstStyle/>
          <a:p>
            <a:r>
              <a:rPr>
                <a:uFillTx/>
              </a:rPr>
              <a:t>Body Level One</a:t>
            </a:r>
            <a:endParaRPr>
              <a:uFillTx/>
            </a:endParaRPr>
          </a:p>
          <a:p>
            <a:pPr lvl="1"/>
            <a:r>
              <a:rPr>
                <a:uFillTx/>
              </a:rPr>
              <a:t>Body Level Two</a:t>
            </a:r>
            <a:endParaRPr>
              <a:uFillTx/>
            </a:endParaRPr>
          </a:p>
          <a:p>
            <a:pPr lvl="2"/>
            <a:r>
              <a:rPr>
                <a:uFillTx/>
              </a:rPr>
              <a:t>Body Level Three</a:t>
            </a:r>
            <a:endParaRPr>
              <a:uFillTx/>
            </a:endParaRPr>
          </a:p>
          <a:p>
            <a:pPr lvl="3"/>
            <a:r>
              <a:rPr>
                <a:uFillTx/>
              </a:rPr>
              <a:t>Body Level Four</a:t>
            </a:r>
            <a:endParaRPr>
              <a:uFillTx/>
            </a:endParaRPr>
          </a:p>
          <a:p>
            <a:pPr lvl="4"/>
            <a:r>
              <a:rPr>
                <a:uFillTx/>
              </a:rPr>
              <a:t>Body Level Five</a:t>
            </a:r>
            <a:endParaRPr>
              <a:uFillTx/>
            </a:endParaRP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9" name="Title Text"/>
          <p:cNvSpPr txBox="1">
            <a:spLocks noGrp="1"/>
          </p:cNvSpPr>
          <p:nvPr>
            <p:ph type="title" hasCustomPrompt="1"/>
          </p:nvPr>
        </p:nvSpPr>
        <p:spPr>
          <a:xfrm>
            <a:off x="722312" y="4406900"/>
            <a:ext cx="7772401" cy="1362075"/>
          </a:xfrm>
          <a:prstGeom prst="rect">
            <a:avLst/>
          </a:prstGeom>
        </p:spPr>
        <p:txBody>
          <a:bodyPr anchor="t"/>
          <a:lstStyle>
            <a:lvl1pPr algn="l">
              <a:defRPr sz="4000">
                <a:uFillTx/>
              </a:defRPr>
            </a:lvl1pPr>
          </a:lstStyle>
          <a:p>
            <a:r>
              <a:rPr>
                <a:uFillTx/>
              </a:rPr>
              <a:t>Title Text</a:t>
            </a:r>
            <a:endParaRPr>
              <a:uFillTx/>
            </a:endParaRPr>
          </a:p>
        </p:txBody>
      </p:sp>
      <p:sp>
        <p:nvSpPr>
          <p:cNvPr id="30" name="Body Level One…"/>
          <p:cNvSpPr txBox="1">
            <a:spLocks noGrp="1"/>
          </p:cNvSpPr>
          <p:nvPr>
            <p:ph type="body" sz="quarter" idx="1" hasCustomPrompt="1"/>
          </p:nvPr>
        </p:nvSpPr>
        <p:spPr>
          <a:xfrm>
            <a:off x="722312" y="2906713"/>
            <a:ext cx="7772401" cy="1500188"/>
          </a:xfrm>
          <a:prstGeom prst="rect">
            <a:avLst/>
          </a:prstGeom>
        </p:spPr>
        <p:txBody>
          <a:bodyPr anchor="b"/>
          <a:lstStyle>
            <a:lvl1pPr marL="228600" indent="0">
              <a:buFontTx/>
              <a:buNone/>
              <a:defRPr sz="2000">
                <a:solidFill>
                  <a:srgbClr val="888888"/>
                </a:solidFill>
                <a:uFillTx/>
              </a:defRPr>
            </a:lvl1pPr>
            <a:lvl2pPr marL="228600" indent="457200">
              <a:buFontTx/>
              <a:buNone/>
              <a:defRPr sz="2000">
                <a:solidFill>
                  <a:srgbClr val="888888"/>
                </a:solidFill>
                <a:uFillTx/>
              </a:defRPr>
            </a:lvl2pPr>
            <a:lvl3pPr marL="228600" indent="914400">
              <a:buFontTx/>
              <a:buNone/>
              <a:defRPr sz="2000">
                <a:solidFill>
                  <a:srgbClr val="888888"/>
                </a:solidFill>
                <a:uFillTx/>
              </a:defRPr>
            </a:lvl3pPr>
            <a:lvl4pPr marL="228600" indent="1371600">
              <a:buFontTx/>
              <a:buNone/>
              <a:defRPr sz="2000">
                <a:solidFill>
                  <a:srgbClr val="888888"/>
                </a:solidFill>
                <a:uFillTx/>
              </a:defRPr>
            </a:lvl4pPr>
            <a:lvl5pPr marL="228600" indent="1828800">
              <a:buFontTx/>
              <a:buNone/>
              <a:defRPr sz="2000">
                <a:solidFill>
                  <a:srgbClr val="888888"/>
                </a:solidFill>
                <a:uFillTx/>
              </a:defRPr>
            </a:lvl5pPr>
          </a:lstStyle>
          <a:p>
            <a:r>
              <a:rPr>
                <a:uFillTx/>
              </a:rPr>
              <a:t>Body Level One</a:t>
            </a:r>
            <a:endParaRPr>
              <a:uFillTx/>
            </a:endParaRPr>
          </a:p>
          <a:p>
            <a:pPr lvl="1"/>
            <a:r>
              <a:rPr>
                <a:uFillTx/>
              </a:rPr>
              <a:t>Body Level Two</a:t>
            </a:r>
            <a:endParaRPr>
              <a:uFillTx/>
            </a:endParaRPr>
          </a:p>
          <a:p>
            <a:pPr lvl="2"/>
            <a:r>
              <a:rPr>
                <a:uFillTx/>
              </a:rPr>
              <a:t>Body Level Three</a:t>
            </a:r>
            <a:endParaRPr>
              <a:uFillTx/>
            </a:endParaRPr>
          </a:p>
          <a:p>
            <a:pPr lvl="3"/>
            <a:r>
              <a:rPr>
                <a:uFillTx/>
              </a:rPr>
              <a:t>Body Level Four</a:t>
            </a:r>
            <a:endParaRPr>
              <a:uFillTx/>
            </a:endParaRPr>
          </a:p>
          <a:p>
            <a:pPr lvl="4"/>
            <a:r>
              <a:rPr>
                <a:uFillTx/>
              </a:rPr>
              <a:t>Body Level Five</a:t>
            </a:r>
            <a:endParaRPr>
              <a:uFillTx/>
            </a:endParaRP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38" name="Title Text"/>
          <p:cNvSpPr txBox="1">
            <a:spLocks noGrp="1"/>
          </p:cNvSpPr>
          <p:nvPr>
            <p:ph type="title" hasCustomPrompt="1"/>
          </p:nvPr>
        </p:nvSpPr>
        <p:spPr>
          <a:prstGeom prst="rect">
            <a:avLst/>
          </a:prstGeom>
        </p:spPr>
        <p:txBody>
          <a:bodyPr/>
          <a:lstStyle/>
          <a:p>
            <a:r>
              <a:rPr>
                <a:uFillTx/>
              </a:rPr>
              <a:t>Title Text</a:t>
            </a:r>
            <a:endParaRPr>
              <a:uFillTx/>
            </a:endParaRPr>
          </a:p>
        </p:txBody>
      </p:sp>
      <p:sp>
        <p:nvSpPr>
          <p:cNvPr id="39" name="Body Level One…"/>
          <p:cNvSpPr txBox="1">
            <a:spLocks noGrp="1"/>
          </p:cNvSpPr>
          <p:nvPr>
            <p:ph type="body" sz="half" idx="1" hasCustomPrompt="1"/>
          </p:nvPr>
        </p:nvSpPr>
        <p:spPr>
          <a:xfrm>
            <a:off x="457200" y="1600200"/>
            <a:ext cx="4038600" cy="4525963"/>
          </a:xfrm>
          <a:prstGeom prst="rect">
            <a:avLst/>
          </a:prstGeom>
        </p:spPr>
        <p:txBody>
          <a:bodyPr/>
          <a:lstStyle>
            <a:lvl1pPr indent="-406400">
              <a:spcBef>
                <a:spcPts val="500"/>
              </a:spcBef>
              <a:buSzPts val="2800"/>
              <a:defRPr sz="2800">
                <a:uFillTx/>
              </a:defRPr>
            </a:lvl1pPr>
            <a:lvl2pPr marL="977900" indent="-444500">
              <a:spcBef>
                <a:spcPts val="500"/>
              </a:spcBef>
              <a:buSzPts val="2800"/>
              <a:defRPr sz="2800">
                <a:uFillTx/>
              </a:defRPr>
            </a:lvl2pPr>
            <a:lvl3pPr marL="1513840" indent="-497840">
              <a:spcBef>
                <a:spcPts val="500"/>
              </a:spcBef>
              <a:buSzPts val="2800"/>
              <a:defRPr sz="2800">
                <a:uFillTx/>
              </a:defRPr>
            </a:lvl3pPr>
            <a:lvl4pPr marL="2019300" indent="-533400">
              <a:spcBef>
                <a:spcPts val="500"/>
              </a:spcBef>
              <a:buSzPts val="2800"/>
              <a:defRPr sz="2800">
                <a:uFillTx/>
              </a:defRPr>
            </a:lvl4pPr>
            <a:lvl5pPr marL="2476500" indent="-533400">
              <a:spcBef>
                <a:spcPts val="500"/>
              </a:spcBef>
              <a:buSzPts val="2800"/>
              <a:defRPr sz="2800">
                <a:uFillTx/>
              </a:defRPr>
            </a:lvl5pPr>
          </a:lstStyle>
          <a:p>
            <a:r>
              <a:rPr>
                <a:uFillTx/>
              </a:rPr>
              <a:t>Body Level One</a:t>
            </a:r>
            <a:endParaRPr>
              <a:uFillTx/>
            </a:endParaRPr>
          </a:p>
          <a:p>
            <a:pPr lvl="1"/>
            <a:r>
              <a:rPr>
                <a:uFillTx/>
              </a:rPr>
              <a:t>Body Level Two</a:t>
            </a:r>
            <a:endParaRPr>
              <a:uFillTx/>
            </a:endParaRPr>
          </a:p>
          <a:p>
            <a:pPr lvl="2"/>
            <a:r>
              <a:rPr>
                <a:uFillTx/>
              </a:rPr>
              <a:t>Body Level Three</a:t>
            </a:r>
            <a:endParaRPr>
              <a:uFillTx/>
            </a:endParaRPr>
          </a:p>
          <a:p>
            <a:pPr lvl="3"/>
            <a:r>
              <a:rPr>
                <a:uFillTx/>
              </a:rPr>
              <a:t>Body Level Four</a:t>
            </a:r>
            <a:endParaRPr>
              <a:uFillTx/>
            </a:endParaRPr>
          </a:p>
          <a:p>
            <a:pPr lvl="4"/>
            <a:r>
              <a:rPr>
                <a:uFillTx/>
              </a:rPr>
              <a:t>Body Level Five</a:t>
            </a:r>
            <a:endParaRPr>
              <a:uFillTx/>
            </a:endParaRPr>
          </a:p>
        </p:txBody>
      </p:sp>
      <p:sp>
        <p:nvSpPr>
          <p:cNvPr id="40" name="Shape 41"/>
          <p:cNvSpPr txBox="1">
            <a:spLocks noGrp="1"/>
          </p:cNvSpPr>
          <p:nvPr>
            <p:ph type="body" sz="half" idx="13"/>
          </p:nvPr>
        </p:nvSpPr>
        <p:spPr>
          <a:xfrm>
            <a:off x="4648200" y="1600200"/>
            <a:ext cx="4038600" cy="4525963"/>
          </a:xfrm>
          <a:prstGeom prst="rect">
            <a:avLst/>
          </a:prstGeom>
        </p:spPr>
        <p:txBody>
          <a:bodyPr/>
          <a:lstStyle/>
          <a:p>
            <a:pPr indent="-406400">
              <a:spcBef>
                <a:spcPts val="500"/>
              </a:spcBef>
              <a:buSzPts val="2800"/>
              <a:defRPr sz="2800">
                <a:uFillTx/>
              </a:defRPr>
            </a:pP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48" name="Title Text"/>
          <p:cNvSpPr txBox="1">
            <a:spLocks noGrp="1"/>
          </p:cNvSpPr>
          <p:nvPr>
            <p:ph type="title" hasCustomPrompt="1"/>
          </p:nvPr>
        </p:nvSpPr>
        <p:spPr>
          <a:prstGeom prst="rect">
            <a:avLst/>
          </a:prstGeom>
        </p:spPr>
        <p:txBody>
          <a:bodyPr/>
          <a:lstStyle/>
          <a:p>
            <a:r>
              <a:rPr>
                <a:uFillTx/>
              </a:rPr>
              <a:t>Title Text</a:t>
            </a:r>
            <a:endParaRPr>
              <a:uFillTx/>
            </a:endParaRPr>
          </a:p>
        </p:txBody>
      </p:sp>
      <p:sp>
        <p:nvSpPr>
          <p:cNvPr id="49" name="Body Level One…"/>
          <p:cNvSpPr txBox="1">
            <a:spLocks noGrp="1"/>
          </p:cNvSpPr>
          <p:nvPr>
            <p:ph type="body" sz="quarter" idx="1" hasCustomPrompt="1"/>
          </p:nvPr>
        </p:nvSpPr>
        <p:spPr>
          <a:xfrm>
            <a:off x="457200" y="1535112"/>
            <a:ext cx="4040188" cy="639763"/>
          </a:xfrm>
          <a:prstGeom prst="rect">
            <a:avLst/>
          </a:prstGeom>
        </p:spPr>
        <p:txBody>
          <a:bodyPr anchor="b"/>
          <a:lstStyle>
            <a:lvl1pPr marL="228600" indent="0">
              <a:buFontTx/>
              <a:buNone/>
              <a:defRPr b="1">
                <a:uFillTx/>
              </a:defRPr>
            </a:lvl1pPr>
            <a:lvl2pPr marL="228600" indent="457200">
              <a:buFontTx/>
              <a:buNone/>
              <a:defRPr b="1">
                <a:uFillTx/>
              </a:defRPr>
            </a:lvl2pPr>
            <a:lvl3pPr marL="228600" indent="914400">
              <a:buFontTx/>
              <a:buNone/>
              <a:defRPr b="1">
                <a:uFillTx/>
              </a:defRPr>
            </a:lvl3pPr>
            <a:lvl4pPr marL="228600" indent="1371600">
              <a:buFontTx/>
              <a:buNone/>
              <a:defRPr b="1">
                <a:uFillTx/>
              </a:defRPr>
            </a:lvl4pPr>
            <a:lvl5pPr marL="228600" indent="1828800">
              <a:buFontTx/>
              <a:buNone/>
              <a:defRPr b="1">
                <a:uFillTx/>
              </a:defRPr>
            </a:lvl5pPr>
          </a:lstStyle>
          <a:p>
            <a:r>
              <a:rPr>
                <a:uFillTx/>
              </a:rPr>
              <a:t>Body Level One</a:t>
            </a:r>
            <a:endParaRPr>
              <a:uFillTx/>
            </a:endParaRPr>
          </a:p>
          <a:p>
            <a:pPr lvl="1"/>
            <a:r>
              <a:rPr>
                <a:uFillTx/>
              </a:rPr>
              <a:t>Body Level Two</a:t>
            </a:r>
            <a:endParaRPr>
              <a:uFillTx/>
            </a:endParaRPr>
          </a:p>
          <a:p>
            <a:pPr lvl="2"/>
            <a:r>
              <a:rPr>
                <a:uFillTx/>
              </a:rPr>
              <a:t>Body Level Three</a:t>
            </a:r>
            <a:endParaRPr>
              <a:uFillTx/>
            </a:endParaRPr>
          </a:p>
          <a:p>
            <a:pPr lvl="3"/>
            <a:r>
              <a:rPr>
                <a:uFillTx/>
              </a:rPr>
              <a:t>Body Level Four</a:t>
            </a:r>
            <a:endParaRPr>
              <a:uFillTx/>
            </a:endParaRPr>
          </a:p>
          <a:p>
            <a:pPr lvl="4"/>
            <a:r>
              <a:rPr>
                <a:uFillTx/>
              </a:rPr>
              <a:t>Body Level Five</a:t>
            </a:r>
            <a:endParaRPr>
              <a:uFillTx/>
            </a:endParaRPr>
          </a:p>
        </p:txBody>
      </p:sp>
      <p:sp>
        <p:nvSpPr>
          <p:cNvPr id="50" name="Shape 48"/>
          <p:cNvSpPr txBox="1">
            <a:spLocks noGrp="1"/>
          </p:cNvSpPr>
          <p:nvPr>
            <p:ph type="body" sz="half" idx="13"/>
          </p:nvPr>
        </p:nvSpPr>
        <p:spPr>
          <a:xfrm>
            <a:off x="457200" y="2174875"/>
            <a:ext cx="4040188" cy="3951288"/>
          </a:xfrm>
          <a:prstGeom prst="rect">
            <a:avLst/>
          </a:prstGeom>
        </p:spPr>
        <p:txBody>
          <a:bodyPr/>
          <a:lstStyle/>
          <a:p/>
        </p:txBody>
      </p:sp>
      <p:sp>
        <p:nvSpPr>
          <p:cNvPr id="51" name="Shape 49"/>
          <p:cNvSpPr txBox="1">
            <a:spLocks noGrp="1"/>
          </p:cNvSpPr>
          <p:nvPr>
            <p:ph type="body" sz="quarter" idx="14"/>
          </p:nvPr>
        </p:nvSpPr>
        <p:spPr>
          <a:xfrm>
            <a:off x="4645025" y="1535112"/>
            <a:ext cx="4041775" cy="639763"/>
          </a:xfrm>
          <a:prstGeom prst="rect">
            <a:avLst/>
          </a:prstGeom>
        </p:spPr>
        <p:txBody>
          <a:bodyPr anchor="b"/>
          <a:lstStyle/>
          <a:p>
            <a:pPr marL="228600" indent="0">
              <a:buFontTx/>
              <a:buNone/>
              <a:defRPr b="1">
                <a:uFillTx/>
              </a:defRPr>
            </a:pPr>
          </a:p>
        </p:txBody>
      </p:sp>
      <p:sp>
        <p:nvSpPr>
          <p:cNvPr id="52" name="Shape 50"/>
          <p:cNvSpPr txBox="1">
            <a:spLocks noGrp="1"/>
          </p:cNvSpPr>
          <p:nvPr>
            <p:ph type="body" sz="half" idx="15"/>
          </p:nvPr>
        </p:nvSpPr>
        <p:spPr>
          <a:xfrm>
            <a:off x="4645025" y="2174875"/>
            <a:ext cx="4041775" cy="3951288"/>
          </a:xfrm>
          <a:prstGeom prst="rect">
            <a:avLst/>
          </a:prstGeom>
        </p:spPr>
        <p:txBody>
          <a:bodyPr/>
          <a:lstStyle/>
          <a:p/>
        </p:txBody>
      </p:sp>
      <p:sp>
        <p:nvSpPr>
          <p:cNvPr id="53"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60" name="Title Text"/>
          <p:cNvSpPr txBox="1">
            <a:spLocks noGrp="1"/>
          </p:cNvSpPr>
          <p:nvPr>
            <p:ph type="title" hasCustomPrompt="1"/>
          </p:nvPr>
        </p:nvSpPr>
        <p:spPr>
          <a:xfrm>
            <a:off x="457200" y="273050"/>
            <a:ext cx="3008314" cy="1162050"/>
          </a:xfrm>
          <a:prstGeom prst="rect">
            <a:avLst/>
          </a:prstGeom>
        </p:spPr>
        <p:txBody>
          <a:bodyPr anchor="b"/>
          <a:lstStyle>
            <a:lvl1pPr algn="l">
              <a:defRPr sz="2000">
                <a:uFillTx/>
              </a:defRPr>
            </a:lvl1pPr>
          </a:lstStyle>
          <a:p>
            <a:r>
              <a:rPr>
                <a:uFillTx/>
              </a:rPr>
              <a:t>Title Text</a:t>
            </a:r>
            <a:endParaRPr>
              <a:uFillTx/>
            </a:endParaRPr>
          </a:p>
        </p:txBody>
      </p:sp>
      <p:sp>
        <p:nvSpPr>
          <p:cNvPr id="61" name="Body Level One…"/>
          <p:cNvSpPr txBox="1">
            <a:spLocks noGrp="1"/>
          </p:cNvSpPr>
          <p:nvPr>
            <p:ph type="body" idx="1" hasCustomPrompt="1"/>
          </p:nvPr>
        </p:nvSpPr>
        <p:spPr>
          <a:xfrm>
            <a:off x="3575050" y="273050"/>
            <a:ext cx="5111750" cy="5853113"/>
          </a:xfrm>
          <a:prstGeom prst="rect">
            <a:avLst/>
          </a:prstGeom>
        </p:spPr>
        <p:txBody>
          <a:bodyPr/>
          <a:lstStyle>
            <a:lvl1pPr indent="-431800">
              <a:spcBef>
                <a:spcPts val="600"/>
              </a:spcBef>
              <a:buSzPts val="3200"/>
              <a:defRPr sz="3200">
                <a:uFillTx/>
              </a:defRPr>
            </a:lvl1pPr>
            <a:lvl2pPr marL="972185" indent="-464185">
              <a:spcBef>
                <a:spcPts val="600"/>
              </a:spcBef>
              <a:buSzPts val="3200"/>
              <a:defRPr sz="3200">
                <a:uFillTx/>
              </a:defRPr>
            </a:lvl2pPr>
            <a:lvl3pPr marL="1498600" indent="-508000">
              <a:spcBef>
                <a:spcPts val="600"/>
              </a:spcBef>
              <a:buSzPts val="3200"/>
              <a:defRPr sz="3200">
                <a:uFillTx/>
              </a:defRPr>
            </a:lvl3pPr>
            <a:lvl4pPr marL="2042160" indent="-568960">
              <a:spcBef>
                <a:spcPts val="600"/>
              </a:spcBef>
              <a:buSzPts val="3200"/>
              <a:defRPr sz="3200">
                <a:uFillTx/>
              </a:defRPr>
            </a:lvl4pPr>
            <a:lvl5pPr marL="2499360" indent="-568960">
              <a:spcBef>
                <a:spcPts val="600"/>
              </a:spcBef>
              <a:buSzPts val="3200"/>
              <a:defRPr sz="3200">
                <a:uFillTx/>
              </a:defRPr>
            </a:lvl5pPr>
          </a:lstStyle>
          <a:p>
            <a:r>
              <a:rPr>
                <a:uFillTx/>
              </a:rPr>
              <a:t>Body Level One</a:t>
            </a:r>
            <a:endParaRPr>
              <a:uFillTx/>
            </a:endParaRPr>
          </a:p>
          <a:p>
            <a:pPr lvl="1"/>
            <a:r>
              <a:rPr>
                <a:uFillTx/>
              </a:rPr>
              <a:t>Body Level Two</a:t>
            </a:r>
            <a:endParaRPr>
              <a:uFillTx/>
            </a:endParaRPr>
          </a:p>
          <a:p>
            <a:pPr lvl="2"/>
            <a:r>
              <a:rPr>
                <a:uFillTx/>
              </a:rPr>
              <a:t>Body Level Three</a:t>
            </a:r>
            <a:endParaRPr>
              <a:uFillTx/>
            </a:endParaRPr>
          </a:p>
          <a:p>
            <a:pPr lvl="3"/>
            <a:r>
              <a:rPr>
                <a:uFillTx/>
              </a:rPr>
              <a:t>Body Level Four</a:t>
            </a:r>
            <a:endParaRPr>
              <a:uFillTx/>
            </a:endParaRPr>
          </a:p>
          <a:p>
            <a:pPr lvl="4"/>
            <a:r>
              <a:rPr>
                <a:uFillTx/>
              </a:rPr>
              <a:t>Body Level Five</a:t>
            </a:r>
            <a:endParaRPr>
              <a:uFillTx/>
            </a:endParaRPr>
          </a:p>
        </p:txBody>
      </p:sp>
      <p:sp>
        <p:nvSpPr>
          <p:cNvPr id="62" name="Shape 61"/>
          <p:cNvSpPr txBox="1">
            <a:spLocks noGrp="1"/>
          </p:cNvSpPr>
          <p:nvPr>
            <p:ph type="body" sz="half" idx="13"/>
          </p:nvPr>
        </p:nvSpPr>
        <p:spPr>
          <a:xfrm>
            <a:off x="457199" y="1435100"/>
            <a:ext cx="3008315" cy="4691063"/>
          </a:xfrm>
          <a:prstGeom prst="rect">
            <a:avLst/>
          </a:prstGeom>
        </p:spPr>
        <p:txBody>
          <a:bodyPr/>
          <a:lstStyle/>
          <a:p>
            <a:pPr marL="228600" indent="0">
              <a:spcBef>
                <a:spcPts val="200"/>
              </a:spcBef>
              <a:buFontTx/>
              <a:buNone/>
              <a:defRPr sz="1400">
                <a:uFillTx/>
              </a:defRPr>
            </a:pP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70" name="Title Text"/>
          <p:cNvSpPr txBox="1">
            <a:spLocks noGrp="1"/>
          </p:cNvSpPr>
          <p:nvPr>
            <p:ph type="title" hasCustomPrompt="1"/>
          </p:nvPr>
        </p:nvSpPr>
        <p:spPr>
          <a:xfrm>
            <a:off x="1792288" y="4800600"/>
            <a:ext cx="5486401" cy="566738"/>
          </a:xfrm>
          <a:prstGeom prst="rect">
            <a:avLst/>
          </a:prstGeom>
        </p:spPr>
        <p:txBody>
          <a:bodyPr anchor="b"/>
          <a:lstStyle>
            <a:lvl1pPr algn="l">
              <a:defRPr sz="2000">
                <a:uFillTx/>
              </a:defRPr>
            </a:lvl1pPr>
          </a:lstStyle>
          <a:p>
            <a:r>
              <a:rPr>
                <a:uFillTx/>
              </a:rPr>
              <a:t>Title Text</a:t>
            </a:r>
            <a:endParaRPr>
              <a:uFillTx/>
            </a:endParaRPr>
          </a:p>
        </p:txBody>
      </p:sp>
      <p:sp>
        <p:nvSpPr>
          <p:cNvPr id="71" name="Shape 67"/>
          <p:cNvSpPr>
            <a:spLocks noGrp="1"/>
          </p:cNvSpPr>
          <p:nvPr>
            <p:ph type="pic" sz="half" idx="13"/>
          </p:nvPr>
        </p:nvSpPr>
        <p:spPr>
          <a:xfrm>
            <a:off x="1792288" y="612775"/>
            <a:ext cx="5486401" cy="4114800"/>
          </a:xfrm>
          <a:prstGeom prst="rect">
            <a:avLst/>
          </a:prstGeom>
        </p:spPr>
        <p:txBody>
          <a:bodyPr lIns="91439" tIns="45719" rIns="91439" bIns="45719">
            <a:noAutofit/>
          </a:bodyPr>
          <a:lstStyle/>
          <a:p/>
        </p:txBody>
      </p:sp>
      <p:sp>
        <p:nvSpPr>
          <p:cNvPr id="72" name="Body Level One…"/>
          <p:cNvSpPr txBox="1">
            <a:spLocks noGrp="1"/>
          </p:cNvSpPr>
          <p:nvPr>
            <p:ph type="body" sz="quarter" idx="1" hasCustomPrompt="1"/>
          </p:nvPr>
        </p:nvSpPr>
        <p:spPr>
          <a:xfrm>
            <a:off x="1792288" y="5367337"/>
            <a:ext cx="5486401" cy="804863"/>
          </a:xfrm>
          <a:prstGeom prst="rect">
            <a:avLst/>
          </a:prstGeom>
        </p:spPr>
        <p:txBody>
          <a:bodyPr/>
          <a:lstStyle>
            <a:lvl1pPr marL="228600" indent="0">
              <a:spcBef>
                <a:spcPts val="200"/>
              </a:spcBef>
              <a:buFontTx/>
              <a:buNone/>
              <a:defRPr sz="1400">
                <a:uFillTx/>
              </a:defRPr>
            </a:lvl1pPr>
            <a:lvl2pPr marL="228600" indent="457200">
              <a:spcBef>
                <a:spcPts val="200"/>
              </a:spcBef>
              <a:buFontTx/>
              <a:buNone/>
              <a:defRPr sz="1400">
                <a:uFillTx/>
              </a:defRPr>
            </a:lvl2pPr>
            <a:lvl3pPr marL="228600" indent="914400">
              <a:spcBef>
                <a:spcPts val="200"/>
              </a:spcBef>
              <a:buFontTx/>
              <a:buNone/>
              <a:defRPr sz="1400">
                <a:uFillTx/>
              </a:defRPr>
            </a:lvl3pPr>
            <a:lvl4pPr marL="228600" indent="1371600">
              <a:spcBef>
                <a:spcPts val="200"/>
              </a:spcBef>
              <a:buFontTx/>
              <a:buNone/>
              <a:defRPr sz="1400">
                <a:uFillTx/>
              </a:defRPr>
            </a:lvl4pPr>
            <a:lvl5pPr marL="228600" indent="1828800">
              <a:spcBef>
                <a:spcPts val="200"/>
              </a:spcBef>
              <a:buFontTx/>
              <a:buNone/>
              <a:defRPr sz="1400">
                <a:uFillTx/>
              </a:defRPr>
            </a:lvl5pPr>
          </a:lstStyle>
          <a:p>
            <a:r>
              <a:rPr>
                <a:uFillTx/>
              </a:rPr>
              <a:t>Body Level One</a:t>
            </a:r>
            <a:endParaRPr>
              <a:uFillTx/>
            </a:endParaRPr>
          </a:p>
          <a:p>
            <a:pPr lvl="1"/>
            <a:r>
              <a:rPr>
                <a:uFillTx/>
              </a:rPr>
              <a:t>Body Level Two</a:t>
            </a:r>
            <a:endParaRPr>
              <a:uFillTx/>
            </a:endParaRPr>
          </a:p>
          <a:p>
            <a:pPr lvl="2"/>
            <a:r>
              <a:rPr>
                <a:uFillTx/>
              </a:rPr>
              <a:t>Body Level Three</a:t>
            </a:r>
            <a:endParaRPr>
              <a:uFillTx/>
            </a:endParaRPr>
          </a:p>
          <a:p>
            <a:pPr lvl="3"/>
            <a:r>
              <a:rPr>
                <a:uFillTx/>
              </a:rPr>
              <a:t>Body Level Four</a:t>
            </a:r>
            <a:endParaRPr>
              <a:uFillTx/>
            </a:endParaRPr>
          </a:p>
          <a:p>
            <a:pPr lvl="4"/>
            <a:r>
              <a:rPr>
                <a:uFillTx/>
              </a:rPr>
              <a:t>Body Level Five</a:t>
            </a:r>
            <a:endParaRPr>
              <a:uFillTx/>
            </a:endParaRP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80" name="Title Text"/>
          <p:cNvSpPr txBox="1">
            <a:spLocks noGrp="1"/>
          </p:cNvSpPr>
          <p:nvPr>
            <p:ph type="title" hasCustomPrompt="1"/>
          </p:nvPr>
        </p:nvSpPr>
        <p:spPr>
          <a:prstGeom prst="rect">
            <a:avLst/>
          </a:prstGeom>
        </p:spPr>
        <p:txBody>
          <a:bodyPr/>
          <a:lstStyle/>
          <a:p>
            <a:r>
              <a:rPr>
                <a:uFillTx/>
              </a:rPr>
              <a:t>Title Text</a:t>
            </a:r>
            <a:endParaRPr>
              <a:uFillTx/>
            </a:endParaRPr>
          </a:p>
        </p:txBody>
      </p:sp>
      <p:sp>
        <p:nvSpPr>
          <p:cNvPr id="81" name="Body Level One…"/>
          <p:cNvSpPr txBox="1">
            <a:spLocks noGrp="1"/>
          </p:cNvSpPr>
          <p:nvPr>
            <p:ph type="body" idx="1" hasCustomPrompt="1"/>
          </p:nvPr>
        </p:nvSpPr>
        <p:spPr>
          <a:xfrm rot="5400000">
            <a:off x="2536824" y="206375"/>
            <a:ext cx="4070352" cy="8229600"/>
          </a:xfrm>
          <a:prstGeom prst="rect">
            <a:avLst/>
          </a:prstGeom>
        </p:spPr>
        <p:txBody>
          <a:bodyPr/>
          <a:lstStyle/>
          <a:p>
            <a:r>
              <a:rPr>
                <a:uFillTx/>
              </a:rPr>
              <a:t>Body Level One</a:t>
            </a:r>
            <a:endParaRPr>
              <a:uFillTx/>
            </a:endParaRPr>
          </a:p>
          <a:p>
            <a:pPr lvl="1"/>
            <a:r>
              <a:rPr>
                <a:uFillTx/>
              </a:rPr>
              <a:t>Body Level Two</a:t>
            </a:r>
            <a:endParaRPr>
              <a:uFillTx/>
            </a:endParaRPr>
          </a:p>
          <a:p>
            <a:pPr lvl="2"/>
            <a:r>
              <a:rPr>
                <a:uFillTx/>
              </a:rPr>
              <a:t>Body Level Three</a:t>
            </a:r>
            <a:endParaRPr>
              <a:uFillTx/>
            </a:endParaRPr>
          </a:p>
          <a:p>
            <a:pPr lvl="3"/>
            <a:r>
              <a:rPr>
                <a:uFillTx/>
              </a:rPr>
              <a:t>Body Level Four</a:t>
            </a:r>
            <a:endParaRPr>
              <a:uFillTx/>
            </a:endParaRPr>
          </a:p>
          <a:p>
            <a:pPr lvl="4"/>
            <a:r>
              <a:rPr>
                <a:uFillTx/>
              </a:rPr>
              <a:t>Body Level Five</a:t>
            </a:r>
            <a:endParaRPr>
              <a:uFillTx/>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_TITLE_AND_VERTICAL_TEXT">
    <p:spTree>
      <p:nvGrpSpPr>
        <p:cNvPr id="1" name=""/>
        <p:cNvGrpSpPr/>
        <p:nvPr/>
      </p:nvGrpSpPr>
      <p:grpSpPr>
        <a:xfrm>
          <a:off x="0" y="0"/>
          <a:ext cx="0" cy="0"/>
          <a:chOff x="0" y="0"/>
          <a:chExt cx="0" cy="0"/>
        </a:xfrm>
      </p:grpSpPr>
      <p:sp>
        <p:nvSpPr>
          <p:cNvPr id="89" name="Title Text"/>
          <p:cNvSpPr txBox="1">
            <a:spLocks noGrp="1"/>
          </p:cNvSpPr>
          <p:nvPr>
            <p:ph type="title" hasCustomPrompt="1"/>
          </p:nvPr>
        </p:nvSpPr>
        <p:spPr>
          <a:xfrm rot="5400000">
            <a:off x="4732337" y="2171700"/>
            <a:ext cx="5851526" cy="2057400"/>
          </a:xfrm>
          <a:prstGeom prst="rect">
            <a:avLst/>
          </a:prstGeom>
        </p:spPr>
        <p:txBody>
          <a:bodyPr/>
          <a:lstStyle/>
          <a:p>
            <a:r>
              <a:rPr>
                <a:uFillTx/>
              </a:rPr>
              <a:t>Title Text</a:t>
            </a:r>
            <a:endParaRPr>
              <a:uFillTx/>
            </a:endParaRPr>
          </a:p>
        </p:txBody>
      </p:sp>
      <p:sp>
        <p:nvSpPr>
          <p:cNvPr id="90" name="Body Level One…"/>
          <p:cNvSpPr txBox="1">
            <a:spLocks noGrp="1"/>
          </p:cNvSpPr>
          <p:nvPr>
            <p:ph type="body" idx="1" hasCustomPrompt="1"/>
          </p:nvPr>
        </p:nvSpPr>
        <p:spPr>
          <a:xfrm rot="5400000">
            <a:off x="541337" y="190501"/>
            <a:ext cx="5851526" cy="6019801"/>
          </a:xfrm>
          <a:prstGeom prst="rect">
            <a:avLst/>
          </a:prstGeom>
        </p:spPr>
        <p:txBody>
          <a:bodyPr/>
          <a:lstStyle/>
          <a:p>
            <a:r>
              <a:rPr>
                <a:uFillTx/>
              </a:rPr>
              <a:t>Body Level One</a:t>
            </a:r>
            <a:endParaRPr>
              <a:uFillTx/>
            </a:endParaRPr>
          </a:p>
          <a:p>
            <a:pPr lvl="1"/>
            <a:r>
              <a:rPr>
                <a:uFillTx/>
              </a:rPr>
              <a:t>Body Level Two</a:t>
            </a:r>
            <a:endParaRPr>
              <a:uFillTx/>
            </a:endParaRPr>
          </a:p>
          <a:p>
            <a:pPr lvl="2"/>
            <a:r>
              <a:rPr>
                <a:uFillTx/>
              </a:rPr>
              <a:t>Body Level Three</a:t>
            </a:r>
            <a:endParaRPr>
              <a:uFillTx/>
            </a:endParaRPr>
          </a:p>
          <a:p>
            <a:pPr lvl="3"/>
            <a:r>
              <a:rPr>
                <a:uFillTx/>
              </a:rPr>
              <a:t>Body Level Four</a:t>
            </a:r>
            <a:endParaRPr>
              <a:uFillTx/>
            </a:endParaRPr>
          </a:p>
          <a:p>
            <a:pPr lvl="4"/>
            <a:r>
              <a:rPr>
                <a:uFillTx/>
              </a:rPr>
              <a:t>Body Level Five</a:t>
            </a:r>
            <a:endParaRPr>
              <a:uFillTx/>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0"/>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1295400"/>
            <a:ext cx="8229600" cy="914400"/>
          </a:xfrm>
          <a:prstGeom prst="rect">
            <a:avLst/>
          </a:prstGeom>
          <a:ln w="12700">
            <a:miter lim="400000"/>
          </a:ln>
        </p:spPr>
        <p:txBody>
          <a:bodyPr lIns="91424" tIns="91424" rIns="91424" bIns="91424" anchor="ctr">
            <a:normAutofit/>
          </a:bodyPr>
          <a:lstStyle/>
          <a:p>
            <a:r>
              <a:rPr>
                <a:uFillTx/>
              </a:rPr>
              <a:t>Title Text</a:t>
            </a:r>
            <a:endParaRPr>
              <a:uFillTx/>
            </a:endParaRPr>
          </a:p>
        </p:txBody>
      </p:sp>
      <p:sp>
        <p:nvSpPr>
          <p:cNvPr id="3" name="Body Level One…"/>
          <p:cNvSpPr txBox="1">
            <a:spLocks noGrp="1"/>
          </p:cNvSpPr>
          <p:nvPr>
            <p:ph type="body" idx="1"/>
          </p:nvPr>
        </p:nvSpPr>
        <p:spPr>
          <a:xfrm>
            <a:off x="457200" y="2286000"/>
            <a:ext cx="8229600" cy="4070352"/>
          </a:xfrm>
          <a:prstGeom prst="rect">
            <a:avLst/>
          </a:prstGeom>
          <a:ln w="12700">
            <a:miter lim="400000"/>
          </a:ln>
        </p:spPr>
        <p:txBody>
          <a:bodyPr lIns="91424" tIns="91424" rIns="91424" bIns="91424">
            <a:normAutofit/>
          </a:bodyPr>
          <a:lstStyle/>
          <a:p>
            <a:r>
              <a:rPr>
                <a:uFillTx/>
              </a:rPr>
              <a:t>Body Level One</a:t>
            </a:r>
            <a:endParaRPr>
              <a:uFillTx/>
            </a:endParaRPr>
          </a:p>
          <a:p>
            <a:pPr lvl="1"/>
            <a:r>
              <a:rPr>
                <a:uFillTx/>
              </a:rPr>
              <a:t>Body Level Two</a:t>
            </a:r>
            <a:endParaRPr>
              <a:uFillTx/>
            </a:endParaRPr>
          </a:p>
          <a:p>
            <a:pPr lvl="2"/>
            <a:r>
              <a:rPr>
                <a:uFillTx/>
              </a:rPr>
              <a:t>Body Level Three</a:t>
            </a:r>
            <a:endParaRPr>
              <a:uFillTx/>
            </a:endParaRPr>
          </a:p>
          <a:p>
            <a:pPr lvl="3"/>
            <a:r>
              <a:rPr>
                <a:uFillTx/>
              </a:rPr>
              <a:t>Body Level Four</a:t>
            </a:r>
            <a:endParaRPr>
              <a:uFillTx/>
            </a:endParaRPr>
          </a:p>
          <a:p>
            <a:pPr lvl="4"/>
            <a:r>
              <a:rPr>
                <a:uFillTx/>
              </a:rPr>
              <a:t>Body Level Five</a:t>
            </a:r>
            <a:endParaRPr>
              <a:uFillTx/>
            </a:endParaRPr>
          </a:p>
        </p:txBody>
      </p:sp>
      <p:sp>
        <p:nvSpPr>
          <p:cNvPr id="4" name="Slide Number"/>
          <p:cNvSpPr txBox="1">
            <a:spLocks noGrp="1"/>
          </p:cNvSpPr>
          <p:nvPr>
            <p:ph type="sldNum" sz="quarter" idx="2"/>
          </p:nvPr>
        </p:nvSpPr>
        <p:spPr>
          <a:xfrm>
            <a:off x="8449498" y="6440558"/>
            <a:ext cx="237302" cy="231101"/>
          </a:xfrm>
          <a:prstGeom prst="rect">
            <a:avLst/>
          </a:prstGeom>
          <a:ln w="12700">
            <a:miter lim="400000"/>
          </a:ln>
        </p:spPr>
        <p:txBody>
          <a:bodyPr wrap="none" lIns="45699" tIns="45699" rIns="45699" bIns="45699" anchor="ctr">
            <a:spAutoFit/>
          </a:bodyPr>
          <a:lstStyle>
            <a:lvl1pPr algn="r">
              <a:defRPr sz="1000">
                <a:solidFill>
                  <a:srgbClr val="888888"/>
                </a:solidFill>
                <a:uFillTx/>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1pPr>
      <a:lvl2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2pPr>
      <a:lvl3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3pPr>
      <a:lvl4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4pPr>
      <a:lvl5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5pPr>
      <a:lvl6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6pPr>
      <a:lvl7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7pPr>
      <a:lvl8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8pPr>
      <a:lvl9pPr marL="0" marR="0" indent="0" algn="ctr" defTabSz="914400" rtl="0" latinLnBrk="0">
        <a:lnSpc>
          <a:spcPct val="100000"/>
        </a:lnSpc>
        <a:spcBef>
          <a:spcPts val="0"/>
        </a:spcBef>
        <a:spcAft>
          <a:spcPts val="0"/>
        </a:spcAft>
        <a:buFontTx/>
        <a:buNone/>
        <a:defRPr sz="3600" b="1"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9pPr>
    </p:titleStyle>
    <p:bodyStyle>
      <a:lvl1pPr marL="457200" marR="0" indent="-38100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1pPr>
      <a:lvl2pPr marL="985520" marR="0" indent="-42672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2pPr>
      <a:lvl3pPr marL="1485900" marR="0" indent="-45720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3pPr>
      <a:lvl4pPr marL="1993900" marR="0" indent="-49530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4pPr>
      <a:lvl5pPr marL="2451100" marR="0" indent="-49530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5pPr>
      <a:lvl6pPr marL="2814320" marR="0" indent="-42672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6pPr>
      <a:lvl7pPr marL="3271520" marR="0" indent="-42672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7pPr>
      <a:lvl8pPr marL="3728720" marR="0" indent="-42672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8pPr>
      <a:lvl9pPr marL="4185920" marR="0" indent="-426720" algn="l" defTabSz="914400" rtl="0" latinLnBrk="0">
        <a:lnSpc>
          <a:spcPct val="100000"/>
        </a:lnSpc>
        <a:spcBef>
          <a:spcPts val="400"/>
        </a:spcBef>
        <a:spcAft>
          <a:spcPts val="0"/>
        </a:spcAft>
        <a:buClr>
          <a:srgbClr val="000000"/>
        </a:buClr>
        <a:buSzPts val="2400"/>
        <a:buFont typeface="Helvetica"/>
        <a:buChar char="•"/>
        <a:defRPr sz="24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9pPr>
    </p:bodyStyle>
    <p:otherStyle>
      <a:lvl1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panose="020F0502020204030204"/>
        </a:defRPr>
      </a:lvl1pPr>
      <a:lvl2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panose="020F0502020204030204"/>
        </a:defRPr>
      </a:lvl2pPr>
      <a:lvl3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panose="020F0502020204030204"/>
        </a:defRPr>
      </a:lvl3pPr>
      <a:lvl4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panose="020F0502020204030204"/>
        </a:defRPr>
      </a:lvl4pPr>
      <a:lvl5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FontTx/>
        <a:buNone/>
        <a:defRPr sz="10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91"/>
          <p:cNvSpPr txBox="1"/>
          <p:nvPr/>
        </p:nvSpPr>
        <p:spPr>
          <a:xfrm>
            <a:off x="3122488" y="6433019"/>
            <a:ext cx="2895601" cy="246179"/>
          </a:xfrm>
          <a:prstGeom prst="rect">
            <a:avLst/>
          </a:prstGeom>
          <a:ln w="12700">
            <a:miter lim="400000"/>
          </a:ln>
        </p:spPr>
        <p:txBody>
          <a:bodyPr lIns="45699" tIns="45699" rIns="45699" bIns="45699" anchor="ctr">
            <a:spAutoFit/>
          </a:bodyPr>
          <a:lstStyle>
            <a:lvl1pPr algn="ctr">
              <a:defRPr sz="1000">
                <a:solidFill>
                  <a:srgbClr val="888888"/>
                </a:solidFill>
                <a:uFillTx/>
                <a:latin typeface="Calibri" panose="020F0502020204030204"/>
                <a:ea typeface="Calibri" panose="020F0502020204030204"/>
                <a:cs typeface="Calibri" panose="020F0502020204030204"/>
                <a:sym typeface="Calibri" panose="020F0502020204030204"/>
              </a:defRPr>
            </a:lvl1pPr>
          </a:lstStyle>
          <a:p>
            <a:endParaRPr>
              <a:uFillTx/>
            </a:endParaRPr>
          </a:p>
        </p:txBody>
      </p:sp>
      <p:sp>
        <p:nvSpPr>
          <p:cNvPr id="101" name="Shape 88"/>
          <p:cNvSpPr txBox="1">
            <a:spLocks noGrp="1"/>
          </p:cNvSpPr>
          <p:nvPr>
            <p:ph type="title"/>
          </p:nvPr>
        </p:nvSpPr>
        <p:spPr>
          <a:xfrm>
            <a:off x="547952" y="1521591"/>
            <a:ext cx="8461646" cy="1504487"/>
          </a:xfrm>
          <a:prstGeom prst="rect">
            <a:avLst/>
          </a:prstGeom>
        </p:spPr>
        <p:txBody>
          <a:bodyPr lIns="45699" tIns="45699" rIns="45699" bIns="45699">
            <a:noAutofit/>
          </a:bodyPr>
          <a:lstStyle/>
          <a:p>
            <a:r>
              <a:rPr lang="en-US" sz="4800"/>
              <a:t>INTERNET SERVICE PROVIDER MANAGEMENT SYSTEM</a:t>
            </a:r>
            <a:endParaRPr lang="en-US" sz="4800"/>
          </a:p>
        </p:txBody>
      </p:sp>
      <p:sp>
        <p:nvSpPr>
          <p:cNvPr id="3" name="Text Placeholder 2"/>
          <p:cNvSpPr>
            <a:spLocks noGrp="1"/>
          </p:cNvSpPr>
          <p:nvPr>
            <p:ph type="body" sz="quarter" idx="1"/>
          </p:nvPr>
        </p:nvSpPr>
        <p:spPr>
          <a:xfrm>
            <a:off x="2504262" y="2854629"/>
            <a:ext cx="4135477" cy="348486"/>
          </a:xfrm>
        </p:spPr>
        <p:txBody>
          <a:bodyPr lIns="91424" tIns="91424" rIns="91424" bIns="91424" anchor="t">
            <a:noAutofit/>
          </a:bodyPr>
          <a:lstStyle/>
          <a:p>
            <a:r>
              <a:rPr lang="en-IN" sz="2000" b="1">
                <a:solidFill>
                  <a:schemeClr val="tx1"/>
                </a:solidFill>
              </a:rPr>
              <a:t>Prof name:</a:t>
            </a:r>
            <a:r>
              <a:rPr lang="en-US" altLang="en-IN" sz="2000" b="1">
                <a:solidFill>
                  <a:schemeClr val="tx1"/>
                </a:solidFill>
              </a:rPr>
              <a:t> Shakila Shaikh</a:t>
            </a:r>
            <a:endParaRPr lang="en-IN" sz="2000" b="1">
              <a:solidFill>
                <a:schemeClr val="tx1"/>
              </a:solidFill>
              <a:latin typeface="Calibri" panose="020F0502020204030204" pitchFamily="34" charset="0"/>
              <a:cs typeface="Calibri" panose="020F0502020204030204" pitchFamily="34" charset="0"/>
            </a:endParaRPr>
          </a:p>
          <a:p>
            <a:endParaRPr lang="en-IN" sz="2800" b="1">
              <a:solidFill>
                <a:schemeClr val="tx1"/>
              </a:solidFill>
            </a:endParaRPr>
          </a:p>
        </p:txBody>
      </p:sp>
      <p:sp>
        <p:nvSpPr>
          <p:cNvPr id="104" name="Shape 92"/>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4" name="TextBox 3"/>
          <p:cNvSpPr txBox="1"/>
          <p:nvPr/>
        </p:nvSpPr>
        <p:spPr>
          <a:xfrm>
            <a:off x="1479337" y="3982887"/>
            <a:ext cx="2743199"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0" rtlCol="0" fromWordArt="0" anchor="t" anchorCtr="0" forceAA="0" compatLnSpc="1">
            <a:spAutoFit/>
          </a:bodyPr>
          <a:lstStyle/>
          <a:p>
            <a:r>
              <a:rPr lang="en-US" sz="2000"/>
              <a:t>Presentation by:</a:t>
            </a:r>
            <a:endParaRPr lang="en-US" sz="2000"/>
          </a:p>
        </p:txBody>
      </p:sp>
      <p:sp>
        <p:nvSpPr>
          <p:cNvPr id="2" name="TextBox 3"/>
          <p:cNvSpPr txBox="1"/>
          <p:nvPr/>
        </p:nvSpPr>
        <p:spPr>
          <a:xfrm>
            <a:off x="3654425" y="3982720"/>
            <a:ext cx="3442970" cy="101346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0" rtlCol="0" fromWordArt="0" anchor="t" anchorCtr="0" forceAA="0" compatLnSpc="1">
            <a:spAutoFit/>
          </a:bodyPr>
          <a:p>
            <a:r>
              <a:rPr lang="en-US" sz="2000"/>
              <a:t>Kanwaljit Singh           (N114)</a:t>
            </a:r>
            <a:endParaRPr lang="en-US" sz="2000"/>
          </a:p>
          <a:p>
            <a:r>
              <a:rPr lang="en-US" sz="2000"/>
              <a:t>Sahil Sanap                (N121)</a:t>
            </a:r>
            <a:endParaRPr lang="en-US" sz="2000"/>
          </a:p>
          <a:p>
            <a:r>
              <a:rPr lang="en-US" sz="2000"/>
              <a:t>Shreyas Kaushik        (N124)</a:t>
            </a:r>
            <a:endParaRPr lang="en-US" sz="200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Technologies Used</a:t>
            </a:r>
            <a:endParaRPr lang="en-US"/>
          </a:p>
        </p:txBody>
      </p:sp>
      <p:sp>
        <p:nvSpPr>
          <p:cNvPr id="3" name="Text Placeholder 2"/>
          <p:cNvSpPr>
            <a:spLocks noGrp="1"/>
          </p:cNvSpPr>
          <p:nvPr>
            <p:ph type="body" idx="1"/>
          </p:nvPr>
        </p:nvSpPr>
        <p:spPr/>
        <p:txBody>
          <a:bodyPr>
            <a:normAutofit lnSpcReduction="10000"/>
          </a:bodyPr>
          <a:p>
            <a:r>
              <a:rPr lang="en-US">
                <a:sym typeface="+mn-ea"/>
              </a:rPr>
              <a:t>Replit</a:t>
            </a:r>
            <a:endParaRPr lang="en-US"/>
          </a:p>
          <a:p>
            <a:pPr>
              <a:buFont typeface="Arial" panose="020B0604020202020204" pitchFamily="34" charset="0"/>
              <a:buChar char="•"/>
            </a:pPr>
            <a:r>
              <a:rPr lang="en-US">
                <a:sym typeface="+mn-ea"/>
              </a:rPr>
              <a:t>Replit is an online integrated development environment (IDE) that allows users to write, compile, and run code in various programming languages directly from their web browser, offering features such as collaborative coding, version control, and deployment options.</a:t>
            </a:r>
            <a:endParaRPr lang="en-US">
              <a:sym typeface="+mn-ea"/>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Technologies Used</a:t>
            </a:r>
            <a:endParaRPr lang="en-US"/>
          </a:p>
        </p:txBody>
      </p:sp>
      <p:sp>
        <p:nvSpPr>
          <p:cNvPr id="3" name="Text Placeholder 2"/>
          <p:cNvSpPr>
            <a:spLocks noGrp="1"/>
          </p:cNvSpPr>
          <p:nvPr>
            <p:ph type="body" idx="1"/>
          </p:nvPr>
        </p:nvSpPr>
        <p:spPr/>
        <p:txBody>
          <a:bodyPr>
            <a:normAutofit lnSpcReduction="10000"/>
          </a:bodyPr>
          <a:p>
            <a:r>
              <a:rPr lang="en-US"/>
              <a:t>MySQL</a:t>
            </a:r>
            <a:endParaRPr lang="en-US"/>
          </a:p>
          <a:p>
            <a:pPr>
              <a:buFont typeface="Arial" panose="020B0604020202020204" pitchFamily="34" charset="0"/>
              <a:buChar char="•"/>
            </a:pPr>
            <a:r>
              <a:rPr lang="en-US"/>
              <a:t>Desc</a:t>
            </a:r>
            <a:endParaRPr lang="en-US"/>
          </a:p>
          <a:p>
            <a:r>
              <a:rPr lang="en-US"/>
              <a:t>PlanUML</a:t>
            </a:r>
            <a:endParaRPr lang="en-US"/>
          </a:p>
          <a:p>
            <a:pPr>
              <a:buFont typeface="Arial" panose="020B0604020202020204" pitchFamily="34" charset="0"/>
              <a:buChar char="•"/>
            </a:pPr>
            <a:r>
              <a:rPr lang="en-US">
                <a:sym typeface="+mn-ea"/>
              </a:rPr>
              <a:t>Desc</a:t>
            </a:r>
            <a:endParaRPr lang="en-US"/>
          </a:p>
          <a:p>
            <a:r>
              <a:rPr lang="en-US"/>
              <a:t>Kaggle</a:t>
            </a:r>
            <a:endParaRPr lang="en-US"/>
          </a:p>
          <a:p>
            <a:pPr>
              <a:buFont typeface="Arial" panose="020B0604020202020204" pitchFamily="34" charset="0"/>
              <a:buChar char="•"/>
            </a:pPr>
            <a:r>
              <a:rPr lang="en-US">
                <a:sym typeface="+mn-ea"/>
              </a:rPr>
              <a:t>Desc</a:t>
            </a:r>
            <a:endParaRPr lang="en-US"/>
          </a:p>
          <a:p>
            <a:r>
              <a:rPr lang="en-US"/>
              <a:t>Draw.io</a:t>
            </a:r>
            <a:endParaRPr lang="en-US"/>
          </a:p>
          <a:p>
            <a:pPr>
              <a:buFont typeface="Arial" panose="020B0604020202020204" pitchFamily="34" charset="0"/>
              <a:buChar char="•"/>
            </a:pPr>
            <a:r>
              <a:rPr lang="en-US">
                <a:sym typeface="+mn-ea"/>
              </a:rPr>
              <a:t>Desc</a:t>
            </a:r>
            <a:endParaRPr lang="en-US"/>
          </a:p>
          <a:p>
            <a:r>
              <a:rPr lang="en-US"/>
              <a:t>Replit</a:t>
            </a:r>
            <a:endParaRPr lang="en-US"/>
          </a:p>
          <a:p>
            <a:pPr>
              <a:buFont typeface="Arial" panose="020B0604020202020204" pitchFamily="34" charset="0"/>
              <a:buChar char="•"/>
            </a:pPr>
            <a:r>
              <a:rPr lang="en-US">
                <a:sym typeface="+mn-ea"/>
              </a:rPr>
              <a:t>Desc</a:t>
            </a:r>
            <a:endParaRPr 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Schema Diagram</a:t>
            </a:r>
            <a:endParaRPr lang="en-US"/>
          </a:p>
        </p:txBody>
      </p:sp>
      <p:sp>
        <p:nvSpPr>
          <p:cNvPr id="3" name="Text Placeholder 2"/>
          <p:cNvSpPr>
            <a:spLocks noGrp="1"/>
          </p:cNvSpPr>
          <p:nvPr>
            <p:ph type="body" idx="1"/>
          </p:nvPr>
        </p:nvSpPr>
        <p:spPr/>
        <p:txBody>
          <a:bodyPr/>
          <a:p>
            <a:endParaRPr lang="en-US"/>
          </a:p>
        </p:txBody>
      </p:sp>
      <p:pic>
        <p:nvPicPr>
          <p:cNvPr id="4" name="Picture 3" descr="jLZ1Rjiw4BphAmoVtckHeBds5DSEK0E9OJX6xmp51aGaqXMf54RHVw_bZ6cAks9h8Ceb86SvvCwik9PkdHUDR-kgA6Gbd9lCM-TjhPh9hs9o-BiA4yl5vyctsMR-TRP9a5bPDigv8NWbQZM4pQtnGle-_77ohFnvs__-Js7NWtKPy4FagzKbPS4H6IeQ8v1EdXI9PHWHO91-dWj"/>
          <p:cNvPicPr>
            <a:picLocks noChangeAspect="1"/>
          </p:cNvPicPr>
          <p:nvPr/>
        </p:nvPicPr>
        <p:blipFill>
          <a:blip r:embed="rId1"/>
          <a:stretch>
            <a:fillRect/>
          </a:stretch>
        </p:blipFill>
        <p:spPr>
          <a:xfrm>
            <a:off x="0" y="2112010"/>
            <a:ext cx="9144000" cy="441833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 - Table Creation</a:t>
            </a:r>
            <a:endParaRPr lang="en-US"/>
          </a:p>
        </p:txBody>
      </p:sp>
      <p:sp>
        <p:nvSpPr>
          <p:cNvPr id="3" name="Text Placeholder 2"/>
          <p:cNvSpPr>
            <a:spLocks noGrp="1"/>
          </p:cNvSpPr>
          <p:nvPr>
            <p:ph type="body" idx="1"/>
          </p:nvPr>
        </p:nvSpPr>
        <p:spPr/>
        <p:txBody>
          <a:bodyPr>
            <a:normAutofit/>
          </a:bodyPr>
          <a:p>
            <a:pPr marL="76200" indent="0">
              <a:buNone/>
            </a:pPr>
            <a:endParaRPr lang="en-US"/>
          </a:p>
        </p:txBody>
      </p:sp>
      <p:pic>
        <p:nvPicPr>
          <p:cNvPr id="5" name="Picture 4"/>
          <p:cNvPicPr>
            <a:picLocks noChangeAspect="1"/>
          </p:cNvPicPr>
          <p:nvPr/>
        </p:nvPicPr>
        <p:blipFill>
          <a:blip r:embed="rId1"/>
          <a:stretch>
            <a:fillRect/>
          </a:stretch>
        </p:blipFill>
        <p:spPr>
          <a:xfrm>
            <a:off x="0" y="2292350"/>
            <a:ext cx="4550410" cy="3930650"/>
          </a:xfrm>
          <a:prstGeom prst="rect">
            <a:avLst/>
          </a:prstGeom>
        </p:spPr>
      </p:pic>
      <p:pic>
        <p:nvPicPr>
          <p:cNvPr id="6" name="Picture 5"/>
          <p:cNvPicPr>
            <a:picLocks noChangeAspect="1"/>
          </p:cNvPicPr>
          <p:nvPr/>
        </p:nvPicPr>
        <p:blipFill>
          <a:blip r:embed="rId2"/>
          <a:stretch>
            <a:fillRect/>
          </a:stretch>
        </p:blipFill>
        <p:spPr>
          <a:xfrm>
            <a:off x="4550410" y="2292350"/>
            <a:ext cx="4594225" cy="374396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a:t>
            </a:r>
            <a:endParaRPr lang="en-US"/>
          </a:p>
        </p:txBody>
      </p:sp>
      <p:grpSp>
        <p:nvGrpSpPr>
          <p:cNvPr id="9" name="Group 8"/>
          <p:cNvGrpSpPr/>
          <p:nvPr/>
        </p:nvGrpSpPr>
        <p:grpSpPr>
          <a:xfrm>
            <a:off x="0" y="2209800"/>
            <a:ext cx="9144635" cy="3850005"/>
            <a:chOff x="0" y="3480"/>
            <a:chExt cx="17165" cy="5804"/>
          </a:xfrm>
        </p:grpSpPr>
        <p:pic>
          <p:nvPicPr>
            <p:cNvPr id="4" name="Picture 3"/>
            <p:cNvPicPr>
              <a:picLocks noChangeAspect="1"/>
            </p:cNvPicPr>
            <p:nvPr/>
          </p:nvPicPr>
          <p:blipFill>
            <a:blip r:embed="rId1"/>
            <a:stretch>
              <a:fillRect/>
            </a:stretch>
          </p:blipFill>
          <p:spPr>
            <a:xfrm>
              <a:off x="0" y="3480"/>
              <a:ext cx="7920" cy="5805"/>
            </a:xfrm>
            <a:prstGeom prst="rect">
              <a:avLst/>
            </a:prstGeom>
          </p:spPr>
        </p:pic>
        <p:pic>
          <p:nvPicPr>
            <p:cNvPr id="8" name="Picture 7"/>
            <p:cNvPicPr>
              <a:picLocks noChangeAspect="1"/>
            </p:cNvPicPr>
            <p:nvPr/>
          </p:nvPicPr>
          <p:blipFill>
            <a:blip r:embed="rId2"/>
            <a:stretch>
              <a:fillRect/>
            </a:stretch>
          </p:blipFill>
          <p:spPr>
            <a:xfrm>
              <a:off x="7595" y="3480"/>
              <a:ext cx="9570" cy="5325"/>
            </a:xfrm>
            <a:prstGeom prst="rect">
              <a:avLst/>
            </a:prstGeom>
          </p:spPr>
        </p:pic>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a:t>
            </a:r>
            <a:endParaRPr lang="en-US"/>
          </a:p>
        </p:txBody>
      </p:sp>
      <p:pic>
        <p:nvPicPr>
          <p:cNvPr id="4" name="Picture 3"/>
          <p:cNvPicPr>
            <a:picLocks noChangeAspect="1"/>
          </p:cNvPicPr>
          <p:nvPr/>
        </p:nvPicPr>
        <p:blipFill>
          <a:blip r:embed="rId1"/>
          <a:stretch>
            <a:fillRect/>
          </a:stretch>
        </p:blipFill>
        <p:spPr>
          <a:xfrm>
            <a:off x="2038350" y="2209800"/>
            <a:ext cx="5067300" cy="3638550"/>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Queries - Insertion Into Table</a:t>
            </a:r>
            <a:endParaRPr lang="en-US"/>
          </a:p>
        </p:txBody>
      </p:sp>
      <p:pic>
        <p:nvPicPr>
          <p:cNvPr id="4" name="Picture 3"/>
          <p:cNvPicPr>
            <a:picLocks noChangeAspect="1"/>
          </p:cNvPicPr>
          <p:nvPr/>
        </p:nvPicPr>
        <p:blipFill>
          <a:blip r:embed="rId1"/>
          <a:stretch>
            <a:fillRect/>
          </a:stretch>
        </p:blipFill>
        <p:spPr>
          <a:xfrm>
            <a:off x="1390650" y="2209800"/>
            <a:ext cx="6362700" cy="3219450"/>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a:t>
            </a:r>
            <a:endParaRPr lang="en-US"/>
          </a:p>
        </p:txBody>
      </p:sp>
      <p:pic>
        <p:nvPicPr>
          <p:cNvPr id="4" name="Picture 3"/>
          <p:cNvPicPr>
            <a:picLocks noChangeAspect="1"/>
          </p:cNvPicPr>
          <p:nvPr/>
        </p:nvPicPr>
        <p:blipFill>
          <a:blip r:embed="rId1"/>
          <a:stretch>
            <a:fillRect/>
          </a:stretch>
        </p:blipFill>
        <p:spPr>
          <a:xfrm>
            <a:off x="1162050" y="2299970"/>
            <a:ext cx="6819900" cy="3171825"/>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a:t>
            </a:r>
            <a:endParaRPr lang="en-US"/>
          </a:p>
        </p:txBody>
      </p:sp>
      <p:pic>
        <p:nvPicPr>
          <p:cNvPr id="4" name="Picture 3"/>
          <p:cNvPicPr>
            <a:picLocks noChangeAspect="1"/>
          </p:cNvPicPr>
          <p:nvPr/>
        </p:nvPicPr>
        <p:blipFill>
          <a:blip r:embed="rId1"/>
          <a:stretch>
            <a:fillRect/>
          </a:stretch>
        </p:blipFill>
        <p:spPr>
          <a:xfrm>
            <a:off x="0" y="2818130"/>
            <a:ext cx="9144000" cy="2729865"/>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a:t>
            </a:r>
            <a:endParaRPr lang="en-US"/>
          </a:p>
        </p:txBody>
      </p:sp>
      <p:pic>
        <p:nvPicPr>
          <p:cNvPr id="3" name="Picture 2"/>
          <p:cNvPicPr>
            <a:picLocks noChangeAspect="1"/>
          </p:cNvPicPr>
          <p:nvPr/>
        </p:nvPicPr>
        <p:blipFill>
          <a:blip r:embed="rId1"/>
          <a:stretch>
            <a:fillRect/>
          </a:stretch>
        </p:blipFill>
        <p:spPr>
          <a:xfrm>
            <a:off x="537845" y="2292350"/>
            <a:ext cx="8067675" cy="316230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0"/>
          <p:cNvSpPr txBox="1"/>
          <p:nvPr/>
        </p:nvSpPr>
        <p:spPr>
          <a:xfrm>
            <a:off x="3122488" y="6433019"/>
            <a:ext cx="2895601" cy="246179"/>
          </a:xfrm>
          <a:prstGeom prst="rect">
            <a:avLst/>
          </a:prstGeom>
          <a:ln w="12700">
            <a:miter lim="400000"/>
          </a:ln>
        </p:spPr>
        <p:txBody>
          <a:bodyPr lIns="45699" tIns="45699" rIns="45699" bIns="45699" anchor="ctr">
            <a:spAutoFit/>
          </a:bodyPr>
          <a:lstStyle>
            <a:lvl1pPr algn="ctr">
              <a:defRPr sz="1000">
                <a:solidFill>
                  <a:srgbClr val="888888"/>
                </a:solidFill>
                <a:uFillTx/>
                <a:latin typeface="Calibri" panose="020F0502020204030204"/>
                <a:ea typeface="Calibri" panose="020F0502020204030204"/>
                <a:cs typeface="Calibri" panose="020F0502020204030204"/>
                <a:sym typeface="Calibri" panose="020F0502020204030204"/>
              </a:defRPr>
            </a:lvl1pPr>
          </a:lstStyle>
          <a:p>
            <a:r>
              <a:rPr>
                <a:uFillTx/>
              </a:rPr>
              <a:t> </a:t>
            </a:r>
            <a:endParaRPr>
              <a:uFillTx/>
            </a:endParaRPr>
          </a:p>
        </p:txBody>
      </p:sp>
      <p:sp>
        <p:nvSpPr>
          <p:cNvPr id="107" name="Shape 97"/>
          <p:cNvSpPr txBox="1">
            <a:spLocks noGrp="1"/>
          </p:cNvSpPr>
          <p:nvPr>
            <p:ph type="title"/>
          </p:nvPr>
        </p:nvSpPr>
        <p:spPr>
          <a:prstGeom prst="rect">
            <a:avLst/>
          </a:prstGeom>
        </p:spPr>
        <p:txBody>
          <a:bodyPr lIns="45699" tIns="45699" rIns="45699" bIns="45699"/>
          <a:lstStyle/>
          <a:p>
            <a:r>
              <a:rPr lang="en-US">
                <a:uFillTx/>
              </a:rPr>
              <a:t>Presentation Agenda</a:t>
            </a:r>
            <a:endParaRPr>
              <a:uFillTx/>
            </a:endParaRPr>
          </a:p>
        </p:txBody>
      </p:sp>
      <p:sp>
        <p:nvSpPr>
          <p:cNvPr id="108" name="Shape 98"/>
          <p:cNvSpPr txBox="1">
            <a:spLocks noGrp="1"/>
          </p:cNvSpPr>
          <p:nvPr>
            <p:ph type="body" idx="1"/>
          </p:nvPr>
        </p:nvSpPr>
        <p:spPr>
          <a:prstGeom prst="rect">
            <a:avLst/>
          </a:prstGeom>
        </p:spPr>
        <p:txBody>
          <a:bodyPr lIns="45699" tIns="45699" rIns="45699" bIns="45699">
            <a:normAutofit lnSpcReduction="10000"/>
          </a:bodyPr>
          <a:lstStyle/>
          <a:p>
            <a:pPr marL="342900" indent="-342900">
              <a:spcBef>
                <a:spcPts val="0"/>
              </a:spcBef>
            </a:pPr>
            <a:r>
              <a:rPr lang="en-US">
                <a:uFillTx/>
              </a:rPr>
              <a:t>Introduction </a:t>
            </a:r>
            <a:endParaRPr lang="en-US">
              <a:uFillTx/>
            </a:endParaRPr>
          </a:p>
          <a:p>
            <a:pPr marL="342900" indent="-342900">
              <a:spcBef>
                <a:spcPts val="0"/>
              </a:spcBef>
            </a:pPr>
            <a:r>
              <a:rPr lang="en-US"/>
              <a:t>Project Overview</a:t>
            </a:r>
            <a:endParaRPr>
              <a:uFillTx/>
            </a:endParaRPr>
          </a:p>
          <a:p>
            <a:pPr marL="342900" indent="-342900"/>
            <a:r>
              <a:rPr lang="en-US"/>
              <a:t>Project Workflow (EER)</a:t>
            </a:r>
            <a:endParaRPr lang="en-US"/>
          </a:p>
          <a:p>
            <a:pPr marL="342900" indent="-342900"/>
            <a:r>
              <a:rPr lang="en-US"/>
              <a:t>Technologies Used</a:t>
            </a:r>
            <a:endParaRPr lang="en-US"/>
          </a:p>
          <a:p>
            <a:pPr marL="342900" indent="-342900"/>
            <a:r>
              <a:rPr lang="en-US"/>
              <a:t>Schema Diagram</a:t>
            </a:r>
            <a:endParaRPr lang="en-US"/>
          </a:p>
          <a:p>
            <a:pPr marL="342900" indent="-342900"/>
            <a:r>
              <a:rPr lang="en-US"/>
              <a:t>Query</a:t>
            </a:r>
            <a:endParaRPr lang="en-US"/>
          </a:p>
          <a:p>
            <a:pPr marL="342900" indent="-342900"/>
            <a:r>
              <a:rPr lang="en-US"/>
              <a:t>Self Learning</a:t>
            </a:r>
            <a:endParaRPr lang="en-US">
              <a:uFillTx/>
            </a:endParaRPr>
          </a:p>
          <a:p>
            <a:pPr marL="342900" indent="-342900"/>
            <a:r>
              <a:rPr lang="en-US"/>
              <a:t>Lessons Learned</a:t>
            </a:r>
            <a:endParaRPr lang="en-US"/>
          </a:p>
          <a:p>
            <a:pPr marL="342900" indent="-342900"/>
            <a:r>
              <a:rPr lang="en-US"/>
              <a:t>Challenges Faced</a:t>
            </a:r>
            <a:endParaRPr lang="en-US"/>
          </a:p>
          <a:p>
            <a:pPr marL="342900" indent="-342900"/>
            <a:r>
              <a:rPr lang="en-US">
                <a:uFillTx/>
              </a:rPr>
              <a:t>References</a:t>
            </a:r>
            <a:endParaRPr>
              <a:uFillTx/>
            </a:endParaRPr>
          </a:p>
        </p:txBody>
      </p:sp>
      <p:sp>
        <p:nvSpPr>
          <p:cNvPr id="110" name="Shape 101"/>
          <p:cNvSpPr txBox="1">
            <a:spLocks noGrp="1"/>
          </p:cNvSpPr>
          <p:nvPr>
            <p:ph type="sldNum" sz="quarter" idx="2"/>
          </p:nvPr>
        </p:nvSpPr>
        <p:spPr>
          <a:xfrm>
            <a:off x="8516099" y="6440558"/>
            <a:ext cx="170701" cy="231101"/>
          </a:xfrm>
          <a:prstGeom prst="rect">
            <a:avLst/>
          </a:prstGeom>
        </p:spPr>
        <p:txBody>
          <a:bodyPr/>
          <a:lstStyle/>
          <a:p>
            <a:fld id="{86CB4B4D-7CA3-9044-876B-883B54F8677D}" type="slidenum">
              <a:rPr/>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a:t>
            </a:r>
            <a:endParaRPr lang="en-US"/>
          </a:p>
        </p:txBody>
      </p:sp>
      <p:pic>
        <p:nvPicPr>
          <p:cNvPr id="3" name="Picture 2"/>
          <p:cNvPicPr>
            <a:picLocks noChangeAspect="1"/>
          </p:cNvPicPr>
          <p:nvPr/>
        </p:nvPicPr>
        <p:blipFill>
          <a:blip r:embed="rId1"/>
          <a:stretch>
            <a:fillRect/>
          </a:stretch>
        </p:blipFill>
        <p:spPr>
          <a:xfrm>
            <a:off x="1681480" y="2534920"/>
            <a:ext cx="5781675" cy="3133725"/>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 - Show Tables</a:t>
            </a:r>
            <a:endParaRPr lang="en-US"/>
          </a:p>
        </p:txBody>
      </p:sp>
      <p:pic>
        <p:nvPicPr>
          <p:cNvPr id="4" name="Picture 3"/>
          <p:cNvPicPr>
            <a:picLocks noChangeAspect="1"/>
          </p:cNvPicPr>
          <p:nvPr/>
        </p:nvPicPr>
        <p:blipFill>
          <a:blip r:embed="rId1"/>
          <a:stretch>
            <a:fillRect/>
          </a:stretch>
        </p:blipFill>
        <p:spPr>
          <a:xfrm>
            <a:off x="0" y="2209800"/>
            <a:ext cx="4324350" cy="3267075"/>
          </a:xfrm>
          <a:prstGeom prst="rect">
            <a:avLst/>
          </a:prstGeom>
        </p:spPr>
      </p:pic>
      <p:pic>
        <p:nvPicPr>
          <p:cNvPr id="5" name="Picture 4"/>
          <p:cNvPicPr>
            <a:picLocks noChangeAspect="1"/>
          </p:cNvPicPr>
          <p:nvPr/>
        </p:nvPicPr>
        <p:blipFill>
          <a:blip r:embed="rId2"/>
          <a:stretch>
            <a:fillRect/>
          </a:stretch>
        </p:blipFill>
        <p:spPr>
          <a:xfrm>
            <a:off x="4562475" y="2289175"/>
            <a:ext cx="4210050" cy="2895600"/>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 - Normalization</a:t>
            </a:r>
            <a:endParaRPr lang="en-US"/>
          </a:p>
        </p:txBody>
      </p:sp>
      <p:pic>
        <p:nvPicPr>
          <p:cNvPr id="3" name="Picture 2"/>
          <p:cNvPicPr>
            <a:picLocks noChangeAspect="1"/>
          </p:cNvPicPr>
          <p:nvPr/>
        </p:nvPicPr>
        <p:blipFill>
          <a:blip r:embed="rId1"/>
          <a:stretch>
            <a:fillRect/>
          </a:stretch>
        </p:blipFill>
        <p:spPr>
          <a:xfrm>
            <a:off x="457835" y="1963420"/>
            <a:ext cx="8228965" cy="472948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 -Data Retrieval</a:t>
            </a:r>
            <a:endParaRPr lang="en-US"/>
          </a:p>
        </p:txBody>
      </p:sp>
      <p:pic>
        <p:nvPicPr>
          <p:cNvPr id="3" name="Picture 2"/>
          <p:cNvPicPr>
            <a:picLocks noChangeAspect="1"/>
          </p:cNvPicPr>
          <p:nvPr/>
        </p:nvPicPr>
        <p:blipFill>
          <a:blip r:embed="rId1"/>
          <a:stretch>
            <a:fillRect/>
          </a:stretch>
        </p:blipFill>
        <p:spPr>
          <a:xfrm>
            <a:off x="1165225" y="2828925"/>
            <a:ext cx="6813550" cy="211455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 - Data Analysis</a:t>
            </a:r>
            <a:endParaRPr lang="en-US"/>
          </a:p>
        </p:txBody>
      </p:sp>
      <p:pic>
        <p:nvPicPr>
          <p:cNvPr id="3" name="Picture 2"/>
          <p:cNvPicPr>
            <a:picLocks noChangeAspect="1"/>
          </p:cNvPicPr>
          <p:nvPr/>
        </p:nvPicPr>
        <p:blipFill>
          <a:blip r:embed="rId1"/>
          <a:stretch>
            <a:fillRect/>
          </a:stretch>
        </p:blipFill>
        <p:spPr>
          <a:xfrm>
            <a:off x="188595" y="2971800"/>
            <a:ext cx="8766810" cy="771525"/>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 - Modification</a:t>
            </a:r>
            <a:endParaRPr lang="en-US"/>
          </a:p>
        </p:txBody>
      </p:sp>
      <p:pic>
        <p:nvPicPr>
          <p:cNvPr id="3" name="Picture 2"/>
          <p:cNvPicPr>
            <a:picLocks noChangeAspect="1"/>
          </p:cNvPicPr>
          <p:nvPr/>
        </p:nvPicPr>
        <p:blipFill>
          <a:blip r:embed="rId1"/>
          <a:stretch>
            <a:fillRect/>
          </a:stretch>
        </p:blipFill>
        <p:spPr>
          <a:xfrm>
            <a:off x="0" y="3072130"/>
            <a:ext cx="9143365" cy="723265"/>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 - Modification (Transaction)</a:t>
            </a:r>
            <a:endParaRPr lang="en-US"/>
          </a:p>
        </p:txBody>
      </p:sp>
      <p:pic>
        <p:nvPicPr>
          <p:cNvPr id="4" name="Picture 3"/>
          <p:cNvPicPr>
            <a:picLocks noChangeAspect="1"/>
          </p:cNvPicPr>
          <p:nvPr/>
        </p:nvPicPr>
        <p:blipFill>
          <a:blip r:embed="rId1"/>
          <a:stretch>
            <a:fillRect/>
          </a:stretch>
        </p:blipFill>
        <p:spPr>
          <a:xfrm>
            <a:off x="1676400" y="3082925"/>
            <a:ext cx="5791835" cy="1746250"/>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 - Joins</a:t>
            </a:r>
            <a:endParaRPr lang="en-US"/>
          </a:p>
        </p:txBody>
      </p:sp>
      <p:pic>
        <p:nvPicPr>
          <p:cNvPr id="3" name="Picture 2"/>
          <p:cNvPicPr>
            <a:picLocks noChangeAspect="1"/>
          </p:cNvPicPr>
          <p:nvPr/>
        </p:nvPicPr>
        <p:blipFill>
          <a:blip r:embed="rId1"/>
          <a:stretch>
            <a:fillRect/>
          </a:stretch>
        </p:blipFill>
        <p:spPr>
          <a:xfrm>
            <a:off x="461645" y="2823845"/>
            <a:ext cx="8220075" cy="1209675"/>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 - Aggregate</a:t>
            </a:r>
            <a:endParaRPr lang="en-US"/>
          </a:p>
        </p:txBody>
      </p:sp>
      <p:pic>
        <p:nvPicPr>
          <p:cNvPr id="3" name="Picture 2"/>
          <p:cNvPicPr>
            <a:picLocks noChangeAspect="1"/>
          </p:cNvPicPr>
          <p:nvPr/>
        </p:nvPicPr>
        <p:blipFill>
          <a:blip r:embed="rId1"/>
          <a:stretch>
            <a:fillRect/>
          </a:stretch>
        </p:blipFill>
        <p:spPr>
          <a:xfrm>
            <a:off x="299085" y="3333115"/>
            <a:ext cx="8545830" cy="1346835"/>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 - Filtering &amp; Sorting</a:t>
            </a:r>
            <a:endParaRPr lang="en-US"/>
          </a:p>
        </p:txBody>
      </p:sp>
      <p:pic>
        <p:nvPicPr>
          <p:cNvPr id="3" name="Picture 2"/>
          <p:cNvPicPr>
            <a:picLocks noChangeAspect="1"/>
          </p:cNvPicPr>
          <p:nvPr/>
        </p:nvPicPr>
        <p:blipFill>
          <a:blip r:embed="rId1"/>
          <a:stretch>
            <a:fillRect/>
          </a:stretch>
        </p:blipFill>
        <p:spPr>
          <a:xfrm>
            <a:off x="1494155" y="3263900"/>
            <a:ext cx="6155690" cy="1231265"/>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Introduction </a:t>
            </a:r>
            <a:endParaRPr lang="en-US"/>
          </a:p>
        </p:txBody>
      </p:sp>
      <p:sp>
        <p:nvSpPr>
          <p:cNvPr id="3" name="Text Placeholder 2"/>
          <p:cNvSpPr>
            <a:spLocks noGrp="1"/>
          </p:cNvSpPr>
          <p:nvPr>
            <p:ph type="body" idx="1"/>
          </p:nvPr>
        </p:nvSpPr>
        <p:spPr/>
        <p:txBody>
          <a:bodyPr/>
          <a:p>
            <a:r>
              <a:rPr lang="en-US"/>
              <a:t>In the digital era, efficient management of data is crucial for businesses to thrive. Database Management Systems (DBMS) play a pivotal role in organizing, storing, retrieving, and managing vast amounts of data effectively. </a:t>
            </a:r>
            <a:endParaRPr lang="en-US"/>
          </a:p>
          <a:p>
            <a:r>
              <a:rPr lang="en-US"/>
              <a:t>This project aims to design and implement a comprehensive DBMS tailored to the needs of an ISP company. By leveraging database technologies, the company can streamline its operations, enhance decision-making processes, and improve overall efficiency.</a:t>
            </a:r>
            <a:endParaRPr 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 - Grouping</a:t>
            </a:r>
            <a:endParaRPr lang="en-US"/>
          </a:p>
        </p:txBody>
      </p:sp>
      <p:pic>
        <p:nvPicPr>
          <p:cNvPr id="3" name="Picture 2"/>
          <p:cNvPicPr>
            <a:picLocks noChangeAspect="1"/>
          </p:cNvPicPr>
          <p:nvPr/>
        </p:nvPicPr>
        <p:blipFill>
          <a:blip r:embed="rId1"/>
          <a:stretch>
            <a:fillRect/>
          </a:stretch>
        </p:blipFill>
        <p:spPr>
          <a:xfrm>
            <a:off x="0" y="2835910"/>
            <a:ext cx="9144000" cy="1597660"/>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Queries - Views</a:t>
            </a:r>
            <a:endParaRPr lang="en-US"/>
          </a:p>
        </p:txBody>
      </p:sp>
      <p:pic>
        <p:nvPicPr>
          <p:cNvPr id="4" name="Picture 3"/>
          <p:cNvPicPr>
            <a:picLocks noChangeAspect="1"/>
          </p:cNvPicPr>
          <p:nvPr/>
        </p:nvPicPr>
        <p:blipFill>
          <a:blip r:embed="rId1"/>
          <a:stretch>
            <a:fillRect/>
          </a:stretch>
        </p:blipFill>
        <p:spPr>
          <a:xfrm>
            <a:off x="0" y="3550285"/>
            <a:ext cx="9144000" cy="1186815"/>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Queries - Views</a:t>
            </a:r>
            <a:endParaRPr lang="en-US"/>
          </a:p>
        </p:txBody>
      </p:sp>
      <p:pic>
        <p:nvPicPr>
          <p:cNvPr id="3" name="Picture 2"/>
          <p:cNvPicPr>
            <a:picLocks noChangeAspect="1"/>
          </p:cNvPicPr>
          <p:nvPr/>
        </p:nvPicPr>
        <p:blipFill>
          <a:blip r:embed="rId1"/>
          <a:stretch>
            <a:fillRect/>
          </a:stretch>
        </p:blipFill>
        <p:spPr>
          <a:xfrm>
            <a:off x="1752600" y="2209800"/>
            <a:ext cx="5638800" cy="4191000"/>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Queries - Views</a:t>
            </a:r>
            <a:endParaRPr lang="en-US"/>
          </a:p>
        </p:txBody>
      </p:sp>
      <p:pic>
        <p:nvPicPr>
          <p:cNvPr id="3" name="Picture 2"/>
          <p:cNvPicPr>
            <a:picLocks noChangeAspect="1"/>
          </p:cNvPicPr>
          <p:nvPr/>
        </p:nvPicPr>
        <p:blipFill>
          <a:blip r:embed="rId1"/>
          <a:stretch>
            <a:fillRect/>
          </a:stretch>
        </p:blipFill>
        <p:spPr>
          <a:xfrm>
            <a:off x="2662555" y="2858770"/>
            <a:ext cx="3819525" cy="1952625"/>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 - Advanced Aggregation</a:t>
            </a:r>
            <a:endParaRPr lang="en-US"/>
          </a:p>
        </p:txBody>
      </p:sp>
      <p:pic>
        <p:nvPicPr>
          <p:cNvPr id="3" name="Picture 2"/>
          <p:cNvPicPr>
            <a:picLocks noChangeAspect="1"/>
          </p:cNvPicPr>
          <p:nvPr/>
        </p:nvPicPr>
        <p:blipFill>
          <a:blip r:embed="rId1"/>
          <a:stretch>
            <a:fillRect/>
          </a:stretch>
        </p:blipFill>
        <p:spPr>
          <a:xfrm>
            <a:off x="2609850" y="2680970"/>
            <a:ext cx="3924300" cy="3248025"/>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Queries -  Window Function</a:t>
            </a:r>
            <a:endParaRPr lang="en-US"/>
          </a:p>
        </p:txBody>
      </p:sp>
      <p:pic>
        <p:nvPicPr>
          <p:cNvPr id="4" name="Picture 3"/>
          <p:cNvPicPr>
            <a:picLocks noChangeAspect="1"/>
          </p:cNvPicPr>
          <p:nvPr/>
        </p:nvPicPr>
        <p:blipFill>
          <a:blip r:embed="rId1"/>
          <a:stretch>
            <a:fillRect/>
          </a:stretch>
        </p:blipFill>
        <p:spPr>
          <a:xfrm>
            <a:off x="1461770" y="2352675"/>
            <a:ext cx="6219825" cy="2152650"/>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Self Learning</a:t>
            </a:r>
            <a:endParaRPr lang="en-US"/>
          </a:p>
        </p:txBody>
      </p:sp>
      <p:sp>
        <p:nvSpPr>
          <p:cNvPr id="3" name="Text Placeholder 2"/>
          <p:cNvSpPr>
            <a:spLocks noGrp="1"/>
          </p:cNvSpPr>
          <p:nvPr>
            <p:ph type="body" idx="1"/>
          </p:nvPr>
        </p:nvSpPr>
        <p:spPr/>
        <p:txBody>
          <a:bodyPr>
            <a:normAutofit fontScale="70000"/>
          </a:bodyPr>
          <a:p>
            <a:r>
              <a:rPr lang="en-US"/>
              <a:t>Learned about new Technologies and Concepts like:</a:t>
            </a:r>
            <a:endParaRPr lang="en-US"/>
          </a:p>
          <a:p>
            <a:pPr lvl="1">
              <a:buFont typeface="Arial" panose="020B0604020202020204" pitchFamily="34" charset="0"/>
              <a:buChar char="•"/>
            </a:pPr>
            <a:r>
              <a:rPr lang="en-US"/>
              <a:t>PlantUML</a:t>
            </a:r>
            <a:endParaRPr lang="en-US"/>
          </a:p>
          <a:p>
            <a:pPr lvl="2">
              <a:buFont typeface="Wingdings" panose="05000000000000000000" charset="0"/>
              <a:buChar char="Ø"/>
            </a:pPr>
            <a:r>
              <a:rPr lang="en-US"/>
              <a:t>Open source resource to create diagrams based off of textual descriptions.</a:t>
            </a:r>
            <a:endParaRPr lang="en-US"/>
          </a:p>
          <a:p>
            <a:pPr lvl="1">
              <a:buFont typeface="Arial" panose="020B0604020202020204" pitchFamily="34" charset="0"/>
              <a:buChar char="•"/>
            </a:pPr>
            <a:r>
              <a:rPr lang="en-US"/>
              <a:t>SVG Files</a:t>
            </a:r>
            <a:endParaRPr lang="en-US"/>
          </a:p>
          <a:p>
            <a:pPr lvl="2">
              <a:buFont typeface="Wingdings" panose="05000000000000000000" charset="0"/>
              <a:buChar char="Ø"/>
            </a:pPr>
            <a:r>
              <a:rPr lang="en-US"/>
              <a:t>Used for website interfacing attempt.</a:t>
            </a:r>
            <a:endParaRPr lang="en-US"/>
          </a:p>
          <a:p>
            <a:pPr lvl="1">
              <a:buFont typeface="Arial" panose="020B0604020202020204" pitchFamily="34" charset="0"/>
              <a:buChar char="•"/>
            </a:pPr>
            <a:r>
              <a:rPr lang="en-US"/>
              <a:t>ReplIT</a:t>
            </a:r>
            <a:endParaRPr lang="en-US"/>
          </a:p>
          <a:p>
            <a:pPr lvl="2">
              <a:buFont typeface="Wingdings" panose="05000000000000000000" charset="0"/>
              <a:buChar char="Ø"/>
            </a:pPr>
            <a:r>
              <a:rPr lang="en-US"/>
              <a:t>Platform allowing simultaneous access to view and edit programs/codes between team members for better communication.</a:t>
            </a:r>
            <a:endParaRPr lang="en-US"/>
          </a:p>
          <a:p>
            <a:pPr lvl="1">
              <a:buFont typeface="Arial" panose="020B0604020202020204" pitchFamily="34" charset="0"/>
              <a:buChar char="•"/>
            </a:pPr>
            <a:r>
              <a:rPr lang="en-US"/>
              <a:t>Advanced Projects for Complex Queries</a:t>
            </a:r>
            <a:endParaRPr lang="en-US"/>
          </a:p>
          <a:p>
            <a:pPr lvl="2">
              <a:buFont typeface="Wingdings" panose="05000000000000000000" charset="0"/>
              <a:buChar char="Ø"/>
            </a:pPr>
            <a:r>
              <a:rPr lang="en-US"/>
              <a:t>Referred advanced DBMS Projects to formulate more complex queries which helped expand our knowledge and interest in the subject.</a:t>
            </a:r>
            <a:endParaRPr lang="en-US"/>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Lessons Learned</a:t>
            </a:r>
            <a:endParaRPr lang="en-US"/>
          </a:p>
        </p:txBody>
      </p:sp>
      <p:sp>
        <p:nvSpPr>
          <p:cNvPr id="3" name="Text Placeholder 2"/>
          <p:cNvSpPr>
            <a:spLocks noGrp="1"/>
          </p:cNvSpPr>
          <p:nvPr>
            <p:ph type="body" idx="1"/>
          </p:nvPr>
        </p:nvSpPr>
        <p:spPr/>
        <p:txBody>
          <a:bodyPr/>
          <a:p>
            <a:r>
              <a:rPr lang="en-US"/>
              <a:t>Deep dive into industry standard database management systems and hands-on experience with the creation of mid-to-advanced tier DBMS.</a:t>
            </a:r>
            <a:endParaRPr lang="en-US"/>
          </a:p>
          <a:p>
            <a:r>
              <a:rPr lang="en-US"/>
              <a:t>Used various sources to learn new, out-of-syllabus topics/ concepts/ Technologies such as PlantUML for Schema Diagram generation, Technologies like ReplIT for flexible code verification and team communication, Draw.io for EER Diagram, lastly, advanced projects for implementing more complex queries and functionalities.</a:t>
            </a:r>
            <a:endParaRPr lang="en-US"/>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Challenges Faced</a:t>
            </a:r>
            <a:endParaRPr lang="en-US"/>
          </a:p>
        </p:txBody>
      </p:sp>
      <p:sp>
        <p:nvSpPr>
          <p:cNvPr id="3" name="Text Placeholder 2"/>
          <p:cNvSpPr>
            <a:spLocks noGrp="1"/>
          </p:cNvSpPr>
          <p:nvPr>
            <p:ph type="body" idx="1"/>
          </p:nvPr>
        </p:nvSpPr>
        <p:spPr/>
        <p:txBody>
          <a:bodyPr/>
          <a:p>
            <a:r>
              <a:rPr lang="en-US"/>
              <a:t>Database Availability</a:t>
            </a:r>
            <a:endParaRPr lang="en-US"/>
          </a:p>
          <a:p>
            <a:r>
              <a:rPr lang="en-US"/>
              <a:t>Modularity</a:t>
            </a:r>
            <a:endParaRPr lang="en-US"/>
          </a:p>
          <a:p>
            <a:r>
              <a:rPr lang="en-US"/>
              <a:t>Learning Curve</a:t>
            </a:r>
            <a:endParaRPr lang="en-US"/>
          </a:p>
          <a:p>
            <a:r>
              <a:rPr lang="en-US"/>
              <a:t>Diagram Generation</a:t>
            </a:r>
            <a:endParaRPr lang="en-US"/>
          </a:p>
          <a:p>
            <a:r>
              <a:rPr lang="en-US"/>
              <a:t>Normalization</a:t>
            </a:r>
            <a:endParaRPr lang="en-US"/>
          </a:p>
          <a:p>
            <a:r>
              <a:rPr lang="en-US"/>
              <a:t>Simplification</a:t>
            </a:r>
            <a:endParaRPr lang="en-US"/>
          </a:p>
          <a:p>
            <a:r>
              <a:rPr lang="en-US"/>
              <a:t>Clean Code</a:t>
            </a:r>
            <a:endParaRPr lang="en-US"/>
          </a:p>
          <a:p>
            <a:r>
              <a:rPr lang="en-US"/>
              <a:t>Introducing Easy Backtracking on code</a:t>
            </a:r>
            <a:endParaRPr lang="en-US"/>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References</a:t>
            </a:r>
            <a:endParaRPr lang="en-US"/>
          </a:p>
        </p:txBody>
      </p:sp>
      <p:sp>
        <p:nvSpPr>
          <p:cNvPr id="3" name="Text Placeholder 2"/>
          <p:cNvSpPr>
            <a:spLocks noGrp="1"/>
          </p:cNvSpPr>
          <p:nvPr>
            <p:ph type="body" idx="1"/>
          </p:nvPr>
        </p:nvSpPr>
        <p:spPr/>
        <p:txBody>
          <a:bodyPr>
            <a:normAutofit/>
          </a:bodyPr>
          <a:p>
            <a:r>
              <a:rPr lang="en-US"/>
              <a:t>https://www.oracle.com/in/mysql/</a:t>
            </a:r>
            <a:endParaRPr lang="en-US"/>
          </a:p>
          <a:p>
            <a:r>
              <a:rPr lang="en-US"/>
              <a:t>https://replit.com/</a:t>
            </a:r>
            <a:endParaRPr lang="en-US"/>
          </a:p>
          <a:p>
            <a:r>
              <a:rPr lang="en-US"/>
              <a:t>https://app.diagrams.net/</a:t>
            </a:r>
            <a:endParaRPr lang="en-US"/>
          </a:p>
          <a:p>
            <a:r>
              <a:rPr lang="en-US"/>
              <a:t>https://plantuml.com/en-dark/</a:t>
            </a:r>
            <a:endParaRPr lang="en-US"/>
          </a:p>
          <a:p>
            <a:r>
              <a:rPr lang="en-US"/>
              <a:t>https://www.kaggle.com/datasets</a:t>
            </a:r>
            <a:endParaRPr lang="en-US"/>
          </a:p>
          <a:p>
            <a:r>
              <a:rPr lang="en-US"/>
              <a:t>https://github.com/topics/oracle</a:t>
            </a:r>
            <a:endParaRPr 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Project Overview</a:t>
            </a:r>
            <a:endParaRPr lang="en-US"/>
          </a:p>
        </p:txBody>
      </p:sp>
      <p:sp>
        <p:nvSpPr>
          <p:cNvPr id="3" name="Text Placeholder 2"/>
          <p:cNvSpPr>
            <a:spLocks noGrp="1"/>
          </p:cNvSpPr>
          <p:nvPr>
            <p:ph type="body" idx="1"/>
          </p:nvPr>
        </p:nvSpPr>
        <p:spPr/>
        <p:txBody>
          <a:bodyPr>
            <a:normAutofit lnSpcReduction="10000"/>
          </a:bodyPr>
          <a:p>
            <a:r>
              <a:rPr lang="en-US">
                <a:sym typeface="+mn-ea"/>
              </a:rPr>
              <a:t>Account and Subscription Management: The DBMS will handle account creation, subscription plans, billing information, and payment processing. It will allow customers to subscribe to different entertainment packages and manage their accounts seamlessly.</a:t>
            </a:r>
            <a:endParaRPr lang="en-US"/>
          </a:p>
          <a:p>
            <a:r>
              <a:rPr lang="en-US">
                <a:sym typeface="+mn-ea"/>
              </a:rPr>
              <a:t>Service Request and Ticketing: The system will enable customers to raise service requests for issues such as connectivity problems, equipment setup, or technical support. It will also incorporate a ticketing system to track the status and resolution of service requests efficiently.</a:t>
            </a:r>
            <a:endParaRPr lang="en-US"/>
          </a:p>
          <a:p>
            <a:endParaRPr 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Project Overview</a:t>
            </a:r>
            <a:endParaRPr lang="en-US"/>
          </a:p>
        </p:txBody>
      </p:sp>
      <p:sp>
        <p:nvSpPr>
          <p:cNvPr id="3" name="Text Placeholder 2"/>
          <p:cNvSpPr>
            <a:spLocks noGrp="1"/>
          </p:cNvSpPr>
          <p:nvPr>
            <p:ph type="body" idx="1"/>
          </p:nvPr>
        </p:nvSpPr>
        <p:spPr/>
        <p:txBody>
          <a:bodyPr>
            <a:noAutofit/>
          </a:bodyPr>
          <a:p>
            <a:r>
              <a:rPr lang="en-US" sz="2300">
                <a:sym typeface="+mn-ea"/>
              </a:rPr>
              <a:t>Router and Network Management: For customers using internet services, the DBMS will manage router installations, configurations, and network connectivity. It will track information about routers, including model details, MAC addresses, installation dates, and connected network nodes.</a:t>
            </a:r>
            <a:endParaRPr lang="en-US" sz="2300"/>
          </a:p>
          <a:p>
            <a:r>
              <a:rPr lang="en-US" sz="2300">
                <a:sym typeface="+mn-ea"/>
              </a:rPr>
              <a:t>Invoice Generation and Payment Processing: The system will generate invoices for customers based on their subscription plans and usage. It will handle payment processing, tracking due dates, payment amounts, and payment methods, ensuring timely and accurate billing.</a:t>
            </a:r>
            <a:endParaRPr lang="en-US" sz="2300">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Project Overview</a:t>
            </a:r>
            <a:endParaRPr lang="en-US"/>
          </a:p>
        </p:txBody>
      </p:sp>
      <p:sp>
        <p:nvSpPr>
          <p:cNvPr id="3" name="Text Placeholder 2"/>
          <p:cNvSpPr>
            <a:spLocks noGrp="1"/>
          </p:cNvSpPr>
          <p:nvPr>
            <p:ph type="body" idx="1"/>
          </p:nvPr>
        </p:nvSpPr>
        <p:spPr/>
        <p:txBody>
          <a:bodyPr/>
          <a:p>
            <a:r>
              <a:rPr lang="en-US">
                <a:sym typeface="+mn-ea"/>
              </a:rPr>
              <a:t>Administrative Tools: The DBMS will include administrative tools for managing user access levels, permissions, and system settings. It will provide an intuitive interface for administrators to monitor database activity, generate reports, and perform maintenance tasks.</a:t>
            </a:r>
            <a:endParaRPr lang="en-US"/>
          </a:p>
          <a:p>
            <a:r>
              <a:rPr lang="en-US">
                <a:sym typeface="+mn-ea"/>
              </a:rPr>
              <a:t>By implementing this comprehensive DBMS, the company aims to optimize its operations, enhance customer satisfaction, and stay competitive in the dynamic Internet Service Prividing industry landscape.</a:t>
            </a:r>
            <a:endParaRPr lang="en-US">
              <a:sym typeface="+mn-ea"/>
            </a:endParaRPr>
          </a:p>
          <a:p>
            <a:pPr marL="76200" indent="0">
              <a:buNone/>
            </a:pPr>
            <a:endParaRPr 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Project Workflow (EER)</a:t>
            </a:r>
            <a:endParaRPr lang="en-US"/>
          </a:p>
        </p:txBody>
      </p:sp>
      <p:sp>
        <p:nvSpPr>
          <p:cNvPr id="3" name="Text Placeholder 2"/>
          <p:cNvSpPr>
            <a:spLocks noGrp="1"/>
          </p:cNvSpPr>
          <p:nvPr>
            <p:ph type="body" idx="1"/>
          </p:nvPr>
        </p:nvSpPr>
        <p:spPr/>
        <p:txBody>
          <a:bodyPr/>
          <a:p>
            <a:endParaRPr 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Technologies Used</a:t>
            </a:r>
            <a:endParaRPr lang="en-US"/>
          </a:p>
        </p:txBody>
      </p:sp>
      <p:sp>
        <p:nvSpPr>
          <p:cNvPr id="3" name="Text Placeholder 2"/>
          <p:cNvSpPr>
            <a:spLocks noGrp="1"/>
          </p:cNvSpPr>
          <p:nvPr>
            <p:ph type="body" idx="1"/>
          </p:nvPr>
        </p:nvSpPr>
        <p:spPr/>
        <p:txBody>
          <a:bodyPr>
            <a:noAutofit/>
          </a:bodyPr>
          <a:p>
            <a:r>
              <a:rPr lang="en-US"/>
              <a:t>MySQL</a:t>
            </a:r>
            <a:endParaRPr lang="en-US"/>
          </a:p>
          <a:p>
            <a:pPr>
              <a:buFont typeface="Arial" panose="020B0604020202020204" pitchFamily="34" charset="0"/>
              <a:buChar char="•"/>
            </a:pPr>
            <a:r>
              <a:rPr lang="en-US"/>
              <a:t>MySQL is an open-source relational database management system (RDBMS) that allows users to store, organize, and retrieve data efficiently using structured query language (SQL).</a:t>
            </a:r>
            <a:endParaRPr lang="en-US"/>
          </a:p>
          <a:p>
            <a:r>
              <a:rPr lang="en-US"/>
              <a:t>PlantUML</a:t>
            </a:r>
            <a:endParaRPr lang="en-US"/>
          </a:p>
          <a:p>
            <a:pPr>
              <a:buFont typeface="Arial" panose="020B0604020202020204" pitchFamily="34" charset="0"/>
              <a:buChar char="•"/>
            </a:pPr>
            <a:r>
              <a:rPr lang="en-US">
                <a:sym typeface="+mn-ea"/>
              </a:rPr>
              <a:t>PlantUML is an open-source tool that allows users to create UML (Unified Modeling Language) diagrams using a simple and intuitive text-based syntax.</a:t>
            </a:r>
            <a:endParaRPr lang="en-US">
              <a:sym typeface="+mn-ea"/>
            </a:endParaRPr>
          </a:p>
          <a:p>
            <a:pPr marL="76200" indent="0">
              <a:buNone/>
            </a:pPr>
            <a:endParaRPr lang="en-US">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Technologies Used</a:t>
            </a:r>
            <a:endParaRPr lang="en-US"/>
          </a:p>
        </p:txBody>
      </p:sp>
      <p:sp>
        <p:nvSpPr>
          <p:cNvPr id="3" name="Text Placeholder 2"/>
          <p:cNvSpPr>
            <a:spLocks noGrp="1"/>
          </p:cNvSpPr>
          <p:nvPr>
            <p:ph type="body" idx="1"/>
          </p:nvPr>
        </p:nvSpPr>
        <p:spPr/>
        <p:txBody>
          <a:bodyPr>
            <a:noAutofit/>
          </a:bodyPr>
          <a:p>
            <a:r>
              <a:rPr lang="en-US">
                <a:sym typeface="+mn-ea"/>
              </a:rPr>
              <a:t>Kaggle</a:t>
            </a:r>
            <a:endParaRPr lang="en-US"/>
          </a:p>
          <a:p>
            <a:pPr lvl="1">
              <a:buFont typeface="Arial" panose="020B0604020202020204" pitchFamily="34" charset="0"/>
              <a:buChar char="•"/>
            </a:pPr>
            <a:r>
              <a:rPr lang="en-US">
                <a:sym typeface="+mn-ea"/>
              </a:rPr>
              <a:t>Kaggle is an online platform for data science and machine learning competitions, datasets, and notebooks, providing a collaborative environment for data scientists and researchers to work on real-world problems.</a:t>
            </a:r>
            <a:endParaRPr lang="en-US">
              <a:sym typeface="+mn-ea"/>
            </a:endParaRPr>
          </a:p>
          <a:p>
            <a:r>
              <a:rPr lang="en-US">
                <a:sym typeface="+mn-ea"/>
              </a:rPr>
              <a:t>Draw.io</a:t>
            </a:r>
            <a:endParaRPr lang="en-US">
              <a:sym typeface="+mn-ea"/>
            </a:endParaRPr>
          </a:p>
          <a:p>
            <a:pPr lvl="1">
              <a:buFont typeface="Arial" panose="020B0604020202020204" pitchFamily="34" charset="0"/>
              <a:buChar char="•"/>
            </a:pPr>
            <a:r>
              <a:rPr lang="en-US">
                <a:sym typeface="+mn-ea"/>
              </a:rPr>
              <a:t>Draw.io is a free online diagramming tool that enables users to create various types of diagrams, including flowcharts, network diagrams, and organizational charts, with a user-friendly interface and a wide range of customization options.</a:t>
            </a:r>
            <a:endParaRPr lang="en-US">
              <a:sym typeface="+mn-ea"/>
            </a:endParaRPr>
          </a:p>
          <a:p>
            <a:pPr marL="76200" indent="0">
              <a:buNone/>
            </a:pPr>
            <a:endParaRPr lang="en-US">
              <a:sym typeface="+mn-ea"/>
            </a:endParaRPr>
          </a:p>
        </p:txBody>
      </p:sp>
    </p:spTree>
  </p:cSld>
  <p:clrMapOvr>
    <a:masterClrMapping/>
  </p:clrMapOvr>
  <p:transition spd="med"/>
</p:sld>
</file>

<file path=ppt/theme/theme1.xml><?xml version="1.0" encoding="utf-8"?>
<a:theme xmlns:a="http://schemas.openxmlformats.org/drawingml/2006/main" name="MPSTME">
  <a:themeElements>
    <a:clrScheme name="MPST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PSTME">
      <a:majorFont>
        <a:latin typeface="Arial"/>
        <a:ea typeface="Arial"/>
        <a:cs typeface="Arial"/>
      </a:majorFont>
      <a:minorFont>
        <a:latin typeface="Helvetica"/>
        <a:ea typeface="Helvetica"/>
        <a:cs typeface="Helvetica"/>
      </a:minorFont>
    </a:fontScheme>
    <a:fmtScheme name="MPST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rtlCol="0" anchor="ctr">
        <a:spAutoFit/>
      </a:bodyPr>
      <a:lstStyle>
        <a:def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panose="020B0604020202020204"/>
          </a:defRPr>
        </a:defPPr>
        <a:lvl1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rtlCol="0" anchor="t">
        <a:noAutofit/>
      </a:bodyPr>
      <a:lstStyle>
        <a:def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rtlCol="0" anchor="t">
        <a:spAutoFit/>
      </a:bodyPr>
      <a:lstStyle>
        <a:def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panose="020B0604020202020204"/>
          </a:defRPr>
        </a:defPPr>
        <a:lvl1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PSTME">
  <a:themeElements>
    <a:clrScheme name="MPST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PSTME">
      <a:majorFont>
        <a:latin typeface="Arial"/>
        <a:ea typeface="Arial"/>
        <a:cs typeface="Arial"/>
      </a:majorFont>
      <a:minorFont>
        <a:latin typeface="Helvetica"/>
        <a:ea typeface="Helvetica"/>
        <a:cs typeface="Helvetica"/>
      </a:minorFont>
    </a:fontScheme>
    <a:fmtScheme name="MPST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rtlCol="0" anchor="ctr">
        <a:spAutoFit/>
      </a:bodyPr>
      <a:lstStyle>
        <a:def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panose="020B0604020202020204"/>
          </a:defRPr>
        </a:defPPr>
        <a:lvl1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rtlCol="0" anchor="t">
        <a:noAutofit/>
      </a:bodyPr>
      <a:lstStyle>
        <a:def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rtlCol="0" anchor="t">
        <a:spAutoFit/>
      </a:bodyPr>
      <a:lstStyle>
        <a:defPPr marL="0" marR="0" indent="0" algn="l" defTabSz="914400" rtl="0" fontAlgn="auto" latinLnBrk="0" hangingPunct="0">
          <a:lnSpc>
            <a:spcPct val="100000"/>
          </a:lnSpc>
          <a:spcBef>
            <a:spcPts val="0"/>
          </a:spcBef>
          <a:spcAft>
            <a:spcPts val="0"/>
          </a:spcAft>
          <a:buFontTx/>
          <a:buNone/>
          <a:defRPr kumimoji="0" sz="1400" b="0" i="0" u="none" strike="noStrike" cap="none" spc="0" normalizeH="0" baseline="0">
            <a:ln>
              <a:noFill/>
            </a:ln>
            <a:solidFill>
              <a:srgbClr val="000000"/>
            </a:solidFill>
            <a:effectLst/>
            <a:uFillTx/>
            <a:latin typeface="+mj-lt"/>
            <a:ea typeface="+mj-ea"/>
            <a:cs typeface="+mj-cs"/>
            <a:sym typeface="Arial" panose="020B0604020202020204"/>
          </a:defRPr>
        </a:defPPr>
        <a:lvl1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c t : c o n t e n t T y p e S c h e m a   c t : _ = " "   m a : _ = " "   m a : c o n t e n t T y p e N a m e = " D o c u m e n t "   m a : c o n t e n t T y p e I D = " 0 x 0 1 0 1 0 0 0 F F 8 0 6 9 0 9 9 3 F 8 F 4 B B 9 1 E 2 E 1 7 5 3 F 1 C B 7 9 "   m a : c o n t e n t T y p e V e r s i o n = " 4 "   m a : c o n t e n t T y p e D e s c r i p t i o n = " C r e a t e   a   n e w   d o c u m e n t . "   m a : c o n t e n t T y p e S c o p e = " "   m a : v e r s i o n I D = " 6 8 6 4 f 3 1 5 8 4 e 6 4 e 0 d c a 1 4 b b 5 3 7 5 2 b 6 a 4 d "   x m l n s : c t = " h t t p : / / s c h e m a s . m i c r o s o f t . c o m / o f f i c e / 2 0 0 6 / m e t a d a t a / c o n t e n t T y p e "   x m l n s : m a = " h t t p : / / s c h e m a s . m i c r o s o f t . c o m / o f f i c e / 2 0 0 6 / m e t a d a t a / p r o p e r t i e s / m e t a A t t r i b u t e s " >  
 < x s d : s c h e m a   t a r g e t N a m e s p a c e = " h t t p : / / s c h e m a s . m i c r o s o f t . c o m / o f f i c e / 2 0 0 6 / m e t a d a t a / p r o p e r t i e s "   m a : r o o t = " t r u e "   m a : f i e l d s I D = " c d 5 f 7 9 6 9 3 9 7 0 4 1 e c a 8 d f 6 2 1 f 5 d 7 6 f 1 1 9 "   n s 2 : _ = " "   x m l n s : x s d = " h t t p : / / w w w . w 3 . o r g / 2 0 0 1 / X M L S c h e m a "   x m l n s : x s = " h t t p : / / w w w . w 3 . o r g / 2 0 0 1 / X M L S c h e m a "   x m l n s : p = " h t t p : / / s c h e m a s . m i c r o s o f t . c o m / o f f i c e / 2 0 0 6 / m e t a d a t a / p r o p e r t i e s "   x m l n s : n s 2 = " 8 e 5 6 b 9 3 1 - c e e 6 - 4 2 3 4 - a a 3 f - 2 d f 1 2 5 5 f e f f 7 " >  
 < x s d : i m p o r t   n a m e s p a c e = " 8 e 5 6 b 9 3 1 - c e e 6 - 4 2 3 4 - a a 3 f - 2 d f 1 2 5 5 f e f f 7 " / >  
 < x s d : e l e m e n t   n a m e = " p r o p e r t i e s " >  
 < x s d : c o m p l e x T y p e >  
 < x s d : s e q u e n c e >  
 < x s d : e l e m e n t   n a m e = " d o c u m e n t M a n a g e m e n t " >  
 < x s d : c o m p l e x T y p e >  
 < x s d : a l l >  
 < x s d : e l e m e n t   r e f = " n s 2 : M e d i a S e r v i c e M e t a d a t a "   m i n O c c u r s = " 0 " / >  
 < x s d : e l e m e n t   r e f = " n s 2 : M e d i a S e r v i c e F a s t M e t a d a t a "   m i n O c c u r s = " 0 " / >  
 < x s d : e l e m e n t   r e f = " n s 2 : M e d i a S e r v i c e O b j e c t D e t e c t o r V e r s i o n s "   m i n O c c u r s = " 0 " / >  
 < x s d : e l e m e n t   r e f = " n s 2 : M e d i a S e r v i c e S e a r c h P r o p e r t i e s "   m i n O c c u r s = " 0 " / >  
 < / x s d : a l l >  
 < / x s d : c o m p l e x T y p e >  
 < / x s d : e l e m e n t >  
 < / x s d : s e q u e n c e >  
 < / x s d : c o m p l e x T y p e >  
 < / x s d : e l e m e n t >  
 < / x s d : s c h e m a >  
 < x s d : s c h e m a   t a r g e t N a m e s p a c e = " 8 e 5 6 b 9 3 1 - c e e 6 - 4 2 3 4 - a a 3 f - 2 d f 1 2 5 5 f e f f 7 " 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b j e c t D e t e c t o r V e r s i o n s "   m a : i n d e x = " 1 0 "   n i l l a b l e = " t r u e "   m a : d i s p l a y N a m e = " M e d i a S e r v i c e O b j e c t D e t e c t o r V e r s i o n s "   m a : h i d d e n = " t r u e "   m a : i n d e x e d = " t r u e "   m a : i n t e r n a l N a m e = " M e d i a S e r v i c e O b j e c t D e t e c t o r V e r s i o n s "   m a : r e a d O n l y = " t r u e " >  
 < x s d : s i m p l e T y p e >  
 < x s d : r e s t r i c t i o n   b a s e = " d m s : T e x t " / >  
 < / x s d : s i m p l e T y p e >  
 < / x s d : e l e m e n t >  
 < x s d : e l e m e n t   n a m e = " M e d i a S e r v i c e S e a r c h P r o p e r t i e s "   m a : i n d e x = " 1 1 "   n i l l a b l e = " t r u e "   m a : d i s p l a y N a m e = " M e d i a S e r v i c e S e a r c h P r o p e r t i e s "   m a : h i d d e n = " t r u e "   m a : i n t e r n a l N a m e = " M e d i a S e r v i c e S e a r c h P r o p e r t i e s "   m a : r e a d O n l y = " t r u e " >  
 < x s d : s i m p l e T y p e >  
 < x s d : r e s t r i c t i o n   b a s e = " d m s : N o t e " / > 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EC66CAE7-7967-4C13-AA37-A4B3246A37B1}">
  <ds:schemaRefs/>
</ds:datastoreItem>
</file>

<file path=customXml/itemProps2.xml><?xml version="1.0" encoding="utf-8"?>
<ds:datastoreItem xmlns:ds="http://schemas.openxmlformats.org/officeDocument/2006/customXml" ds:itemID="{81EF774E-B23B-403B-A2AC-984AEE70D688}">
  <ds:schemaRefs/>
</ds:datastoreItem>
</file>

<file path=docProps/app.xml><?xml version="1.0" encoding="utf-8"?>
<Properties xmlns="http://schemas.openxmlformats.org/officeDocument/2006/extended-properties" xmlns:vt="http://schemas.openxmlformats.org/officeDocument/2006/docPropsVTypes">
  <TotalTime>0</TotalTime>
  <Words>5351</Words>
  <Application>WPS Presentation</Application>
  <PresentationFormat>On-screen Show (4:3)</PresentationFormat>
  <Paragraphs>173</Paragraphs>
  <Slides>39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Arial</vt:lpstr>
      <vt:lpstr>SimSun</vt:lpstr>
      <vt:lpstr>Wingdings</vt:lpstr>
      <vt:lpstr>Arial</vt:lpstr>
      <vt:lpstr>Calibri</vt:lpstr>
      <vt:lpstr>Helvetica</vt:lpstr>
      <vt:lpstr>Calibri</vt:lpstr>
      <vt:lpstr>Microsoft YaHei</vt:lpstr>
      <vt:lpstr>Arial Unicode MS</vt:lpstr>
      <vt:lpstr>Wingdings</vt:lpstr>
      <vt:lpstr>Calibri Light</vt:lpstr>
      <vt:lpstr>MPSTME</vt:lpstr>
      <vt:lpstr>INTERNET SERVICE PROVIDER MANAGEMENT SYSTEM</vt:lpstr>
      <vt:lpstr>Presentation Agenda</vt:lpstr>
      <vt:lpstr>Introduction </vt:lpstr>
      <vt:lpstr>Project Overview</vt:lpstr>
      <vt:lpstr>Project Overview</vt:lpstr>
      <vt:lpstr>Project Overview</vt:lpstr>
      <vt:lpstr>Project Workflow (EER)</vt:lpstr>
      <vt:lpstr>Technologies Used</vt:lpstr>
      <vt:lpstr>Technologies Used</vt:lpstr>
      <vt:lpstr>Technologies Used</vt:lpstr>
      <vt:lpstr>Technologies Used</vt:lpstr>
      <vt:lpstr>Schema Diagram</vt:lpstr>
      <vt:lpstr>Queries - Table Creation</vt:lpstr>
      <vt:lpstr>Queries</vt:lpstr>
      <vt:lpstr>Queries</vt:lpstr>
      <vt:lpstr>Queries - Insertion Into Table</vt:lpstr>
      <vt:lpstr>Queries</vt:lpstr>
      <vt:lpstr>Queries</vt:lpstr>
      <vt:lpstr>Queries</vt:lpstr>
      <vt:lpstr>Queries</vt:lpstr>
      <vt:lpstr>Queries - Show Tables</vt:lpstr>
      <vt:lpstr>Queries - Normalization</vt:lpstr>
      <vt:lpstr>Queries -Data Retrieval</vt:lpstr>
      <vt:lpstr>Queries - Data Analysis</vt:lpstr>
      <vt:lpstr>Queries - Modification</vt:lpstr>
      <vt:lpstr>Queries - Modification (Transaction)</vt:lpstr>
      <vt:lpstr>Queries - Joins</vt:lpstr>
      <vt:lpstr>Queries - Aggregate</vt:lpstr>
      <vt:lpstr>Queries - Filtering &amp; Sorting</vt:lpstr>
      <vt:lpstr>Queries - Grouping</vt:lpstr>
      <vt:lpstr>Queries - Views</vt:lpstr>
      <vt:lpstr>Queries - Views</vt:lpstr>
      <vt:lpstr>Queries - Views</vt:lpstr>
      <vt:lpstr>Queries - Advanced Aggregation</vt:lpstr>
      <vt:lpstr>Queries -  Window Function</vt:lpstr>
      <vt:lpstr>Self Learning</vt:lpstr>
      <vt:lpstr>Lessons Learned</vt:lpstr>
      <vt:lpstr>Challenges Faced</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T Vijayetha</dc:creator>
  <cp:lastModifiedBy>Shreyas_Work</cp:lastModifiedBy>
  <cp:revision>5</cp:revision>
  <dcterms:created xsi:type="dcterms:W3CDTF">2024-03-27T13:53:00Z</dcterms:created>
  <dcterms:modified xsi:type="dcterms:W3CDTF">2024-03-29T17:23:55Z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0D2C3243CBE9416B828C39C9C0DDD310_13</vt:lpwstr>
  </property>
  <property fmtid="{D5CDD505-2E9C-101B-9397-08002B2CF9AE}" pid="3" name="KSOProductBuildVer">
    <vt:lpwstr>1033-12.2.0.13489</vt:lpwstr>
  </property>
</Properties>
</file>