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12"/>
  </p:notesMasterIdLst>
  <p:sldIdLst>
    <p:sldId id="256" r:id="rId2"/>
    <p:sldId id="258" r:id="rId3"/>
    <p:sldId id="257" r:id="rId4"/>
    <p:sldId id="259" r:id="rId5"/>
    <p:sldId id="260" r:id="rId6"/>
    <p:sldId id="262" r:id="rId7"/>
    <p:sldId id="264" r:id="rId8"/>
    <p:sldId id="263" r:id="rId9"/>
    <p:sldId id="266" r:id="rId10"/>
    <p:sldId id="269" r:id="rId11"/>
  </p:sldIdLst>
  <p:sldSz cx="9144000" cy="5143500" type="screen16x9"/>
  <p:notesSz cx="6858000" cy="9144000"/>
  <p:embeddedFontLst>
    <p:embeddedFont>
      <p:font typeface="Rajdhani" charset="0"/>
      <p:regular r:id="rId13"/>
      <p:bold r:id="rId14"/>
    </p:embeddedFont>
    <p:embeddedFont>
      <p:font typeface="Anton" charset="0"/>
      <p:regular r:id="rId15"/>
    </p:embeddedFont>
    <p:embeddedFont>
      <p:font typeface="Fira Sans Condensed Light" charset="0"/>
      <p:regular r:id="rId16"/>
      <p:bold r:id="rId17"/>
      <p:italic r:id="rId18"/>
      <p:boldItalic r:id="rId19"/>
    </p:embeddedFont>
    <p:embeddedFont>
      <p:font typeface="Calibri" pitchFamily="34" charset="0"/>
      <p:regular r:id="rId20"/>
      <p:bold r:id="rId21"/>
      <p:italic r:id="rId22"/>
      <p:boldItalic r:id="rId23"/>
    </p:embeddedFont>
    <p:embeddedFont>
      <p:font typeface="Josefin Slab" charset="0"/>
      <p:regular r:id="rId24"/>
      <p:bold r:id="rId25"/>
      <p:italic r:id="rId26"/>
      <p:boldItalic r:id="rId27"/>
    </p:embeddedFont>
    <p:embeddedFont>
      <p:font typeface="Consolas" pitchFamily="49" charset="0"/>
      <p:regular r:id="rId28"/>
      <p:bold r:id="rId29"/>
      <p:italic r:id="rId30"/>
      <p:boldItalic r:id="rId31"/>
    </p:embeddedFont>
    <p:embeddedFont>
      <p:font typeface="Advent Pro Light" charset="0"/>
      <p:regular r:id="rId32"/>
      <p:bold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CF73FEC1-7E11-41A5-8778-03AEA230C51F}">
  <a:tblStyle styleId="{CF73FEC1-7E11-41A5-8778-03AEA230C51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94660"/>
  </p:normalViewPr>
  <p:slideViewPr>
    <p:cSldViewPr snapToGrid="0">
      <p:cViewPr varScale="1">
        <p:scale>
          <a:sx n="115" d="100"/>
          <a:sy n="115" d="100"/>
        </p:scale>
        <p:origin x="-702" y="-102"/>
      </p:cViewPr>
      <p:guideLst>
        <p:guide orient="horz" pos="162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font" Target="fonts/font21.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font" Target="fonts/font20.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g65abef0139_0_1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6" name="Google Shape;746;g65abef0139_0_1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708a6ee8a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708a6ee8a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708a6ee8a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708a6ee8a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08a6ee8a1_0_3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08a6ee8a1_0_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65abef0139_0_145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65abef0139_0_145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708a6ee8a1_0_4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708a6ee8a1_0_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65abef0139_0_4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65abef0139_0_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139150"/>
            <a:ext cx="4404000" cy="2590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latin typeface="Anton"/>
                <a:ea typeface="Anton"/>
                <a:cs typeface="Anton"/>
                <a:sym typeface="Anto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latin typeface="Advent Pro Light"/>
                <a:ea typeface="Advent Pro Light"/>
                <a:cs typeface="Advent Pro Light"/>
                <a:sym typeface="Advent Pr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BLANK_1_1">
    <p:bg>
      <p:bgPr>
        <a:blipFill>
          <a:blip r:embed="rId2">
            <a:alphaModFix/>
          </a:blip>
          <a:stretch>
            <a:fillRect/>
          </a:stretch>
        </a:blipFill>
        <a:effectLst/>
      </p:bgPr>
    </p:bg>
    <p:spTree>
      <p:nvGrpSpPr>
        <p:cNvPr id="1" name="Shape 54"/>
        <p:cNvGrpSpPr/>
        <p:nvPr/>
      </p:nvGrpSpPr>
      <p:grpSpPr>
        <a:xfrm>
          <a:off x="0" y="0"/>
          <a:ext cx="0" cy="0"/>
          <a:chOff x="0" y="0"/>
          <a:chExt cx="0" cy="0"/>
        </a:xfrm>
      </p:grpSpPr>
      <p:sp>
        <p:nvSpPr>
          <p:cNvPr id="55" name="Google Shape;55;p15"/>
          <p:cNvSpPr txBox="1">
            <a:spLocks noGrp="1"/>
          </p:cNvSpPr>
          <p:nvPr>
            <p:ph type="subTitle" idx="1"/>
          </p:nvPr>
        </p:nvSpPr>
        <p:spPr>
          <a:xfrm>
            <a:off x="1725925" y="1894325"/>
            <a:ext cx="2208600" cy="70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Josefin Slab"/>
              <a:buNone/>
              <a:defRPr sz="1400"/>
            </a:lvl1pPr>
            <a:lvl2pPr lvl="1"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a:endParaRPr/>
          </a:p>
        </p:txBody>
      </p:sp>
      <p:sp>
        <p:nvSpPr>
          <p:cNvPr id="56" name="Google Shape;56;p15"/>
          <p:cNvSpPr txBox="1">
            <a:spLocks noGrp="1"/>
          </p:cNvSpPr>
          <p:nvPr>
            <p:ph type="subTitle" idx="2"/>
          </p:nvPr>
        </p:nvSpPr>
        <p:spPr>
          <a:xfrm>
            <a:off x="5803499" y="1894325"/>
            <a:ext cx="2208600" cy="70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Josefin Slab"/>
              <a:buNone/>
              <a:defRPr sz="1400"/>
            </a:lvl1pPr>
            <a:lvl2pPr lvl="1"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a:endParaRPr/>
          </a:p>
        </p:txBody>
      </p:sp>
      <p:sp>
        <p:nvSpPr>
          <p:cNvPr id="57" name="Google Shape;57;p15"/>
          <p:cNvSpPr txBox="1">
            <a:spLocks noGrp="1"/>
          </p:cNvSpPr>
          <p:nvPr>
            <p:ph type="subTitle" idx="3"/>
          </p:nvPr>
        </p:nvSpPr>
        <p:spPr>
          <a:xfrm>
            <a:off x="1725925" y="3491450"/>
            <a:ext cx="2208600" cy="70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Josefin Slab"/>
              <a:buNone/>
              <a:defRPr sz="1400"/>
            </a:lvl1pPr>
            <a:lvl2pPr lvl="1"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a:endParaRPr/>
          </a:p>
        </p:txBody>
      </p:sp>
      <p:sp>
        <p:nvSpPr>
          <p:cNvPr id="58" name="Google Shape;58;p15"/>
          <p:cNvSpPr txBox="1">
            <a:spLocks noGrp="1"/>
          </p:cNvSpPr>
          <p:nvPr>
            <p:ph type="subTitle" idx="4"/>
          </p:nvPr>
        </p:nvSpPr>
        <p:spPr>
          <a:xfrm>
            <a:off x="5803499" y="3491450"/>
            <a:ext cx="2208600" cy="70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Josefin Slab"/>
              <a:buNone/>
              <a:defRPr sz="1400"/>
            </a:lvl1pPr>
            <a:lvl2pPr lvl="1"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a:endParaRPr/>
          </a:p>
        </p:txBody>
      </p:sp>
      <p:sp>
        <p:nvSpPr>
          <p:cNvPr id="59" name="Google Shape;59;p15"/>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blipFill>
          <a:blip r:embed="rId2">
            <a:alphaModFix/>
          </a:blip>
          <a:stretch>
            <a:fillRect/>
          </a:stretch>
        </a:blip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4"/>
          <p:cNvSpPr txBox="1">
            <a:spLocks noGrp="1"/>
          </p:cNvSpPr>
          <p:nvPr>
            <p:ph type="body" idx="1"/>
          </p:nvPr>
        </p:nvSpPr>
        <p:spPr>
          <a:xfrm>
            <a:off x="720000" y="1152475"/>
            <a:ext cx="7704000" cy="3416400"/>
          </a:xfrm>
          <a:prstGeom prst="rect">
            <a:avLst/>
          </a:prstGeom>
          <a:solidFill>
            <a:srgbClr val="FFFFFF">
              <a:alpha val="45090"/>
            </a:srgbClr>
          </a:solidFill>
        </p:spPr>
        <p:txBody>
          <a:bodyPr spcFirstLastPara="1" wrap="square" lIns="91425" tIns="91425" rIns="91425" bIns="91425" anchor="t" anchorCtr="0">
            <a:noAutofit/>
          </a:bodyPr>
          <a:lstStyle>
            <a:lvl1pPr marL="457200" lvl="0" indent="-298450">
              <a:lnSpc>
                <a:spcPct val="100000"/>
              </a:lnSpc>
              <a:spcBef>
                <a:spcPts val="0"/>
              </a:spcBef>
              <a:spcAft>
                <a:spcPts val="0"/>
              </a:spcAft>
              <a:buClr>
                <a:srgbClr val="434343"/>
              </a:buClr>
              <a:buSzPts val="1100"/>
              <a:buAutoNum type="arabicPeriod"/>
              <a:defRPr sz="1300">
                <a:solidFill>
                  <a:srgbClr val="F3F3F3"/>
                </a:solidFill>
              </a:defRPr>
            </a:lvl1pPr>
            <a:lvl2pPr marL="914400" lvl="1" indent="-298450">
              <a:spcBef>
                <a:spcPts val="1600"/>
              </a:spcBef>
              <a:spcAft>
                <a:spcPts val="0"/>
              </a:spcAft>
              <a:buClr>
                <a:srgbClr val="000000"/>
              </a:buClr>
              <a:buSzPts val="1100"/>
              <a:buAutoNum type="alphaLcPeriod"/>
              <a:defRPr sz="1200"/>
            </a:lvl2pPr>
            <a:lvl3pPr marL="1371600" lvl="2" indent="-298450">
              <a:spcBef>
                <a:spcPts val="1600"/>
              </a:spcBef>
              <a:spcAft>
                <a:spcPts val="0"/>
              </a:spcAft>
              <a:buClr>
                <a:srgbClr val="000000"/>
              </a:buClr>
              <a:buSzPts val="1100"/>
              <a:buAutoNum type="romanLcPeriod"/>
              <a:defRPr sz="1200"/>
            </a:lvl3pPr>
            <a:lvl4pPr marL="1828800" lvl="3" indent="-298450">
              <a:spcBef>
                <a:spcPts val="1600"/>
              </a:spcBef>
              <a:spcAft>
                <a:spcPts val="0"/>
              </a:spcAft>
              <a:buClr>
                <a:srgbClr val="000000"/>
              </a:buClr>
              <a:buSzPts val="1100"/>
              <a:buAutoNum type="arabicPeriod"/>
              <a:defRPr sz="1200"/>
            </a:lvl4pPr>
            <a:lvl5pPr marL="2286000" lvl="4" indent="-298450">
              <a:spcBef>
                <a:spcPts val="1600"/>
              </a:spcBef>
              <a:spcAft>
                <a:spcPts val="0"/>
              </a:spcAft>
              <a:buClr>
                <a:srgbClr val="000000"/>
              </a:buClr>
              <a:buSzPts val="1100"/>
              <a:buAutoNum type="alphaLcPeriod"/>
              <a:defRPr sz="1200"/>
            </a:lvl5pPr>
            <a:lvl6pPr marL="2743200" lvl="5" indent="-298450">
              <a:spcBef>
                <a:spcPts val="1600"/>
              </a:spcBef>
              <a:spcAft>
                <a:spcPts val="0"/>
              </a:spcAft>
              <a:buClr>
                <a:srgbClr val="000000"/>
              </a:buClr>
              <a:buSzPts val="1100"/>
              <a:buAutoNum type="romanLcPeriod"/>
              <a:defRPr sz="1200"/>
            </a:lvl6pPr>
            <a:lvl7pPr marL="3200400" lvl="6" indent="-298450">
              <a:spcBef>
                <a:spcPts val="1600"/>
              </a:spcBef>
              <a:spcAft>
                <a:spcPts val="0"/>
              </a:spcAft>
              <a:buClr>
                <a:srgbClr val="000000"/>
              </a:buClr>
              <a:buSzPts val="1100"/>
              <a:buAutoNum type="arabicPeriod"/>
              <a:defRPr sz="1200"/>
            </a:lvl7pPr>
            <a:lvl8pPr marL="3657600" lvl="7" indent="-298450">
              <a:spcBef>
                <a:spcPts val="1600"/>
              </a:spcBef>
              <a:spcAft>
                <a:spcPts val="0"/>
              </a:spcAft>
              <a:buClr>
                <a:srgbClr val="000000"/>
              </a:buClr>
              <a:buSzPts val="1100"/>
              <a:buAutoNum type="alphaLcPeriod"/>
              <a:defRPr sz="1200"/>
            </a:lvl8pPr>
            <a:lvl9pPr marL="4114800" lvl="8" indent="-298450">
              <a:spcBef>
                <a:spcPts val="1600"/>
              </a:spcBef>
              <a:spcAft>
                <a:spcPts val="1600"/>
              </a:spcAft>
              <a:buClr>
                <a:srgbClr val="000000"/>
              </a:buClr>
              <a:buSzPts val="1100"/>
              <a:buAutoNum type="romanLcPeriod"/>
              <a:defRPr sz="1200"/>
            </a:lvl9pPr>
          </a:lstStyle>
          <a:p>
            <a:endParaRPr/>
          </a:p>
        </p:txBody>
      </p:sp>
      <p:sp>
        <p:nvSpPr>
          <p:cNvPr id="15" name="Google Shape;15;p4"/>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8"/>
          <p:cNvSpPr txBox="1">
            <a:spLocks noGrp="1"/>
          </p:cNvSpPr>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 name="Google Shape;28;p8"/>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blipFill>
          <a:blip r:embed="rId2">
            <a:alphaModFix/>
          </a:blip>
          <a:stretch>
            <a:fillRect/>
          </a:stretch>
        </a:blipFill>
        <a:effectLst/>
      </p:bgPr>
    </p:bg>
    <p:spTree>
      <p:nvGrpSpPr>
        <p:cNvPr id="1" name="Shape 29"/>
        <p:cNvGrpSpPr/>
        <p:nvPr/>
      </p:nvGrpSpPr>
      <p:grpSpPr>
        <a:xfrm>
          <a:off x="0" y="0"/>
          <a:ext cx="0" cy="0"/>
          <a:chOff x="0" y="0"/>
          <a:chExt cx="0" cy="0"/>
        </a:xfrm>
      </p:grpSpPr>
      <p:sp>
        <p:nvSpPr>
          <p:cNvPr id="30" name="Google Shape;30;p9"/>
          <p:cNvSpPr txBox="1">
            <a:spLocks noGrp="1"/>
          </p:cNvSpPr>
          <p:nvPr>
            <p:ph type="title"/>
          </p:nvPr>
        </p:nvSpPr>
        <p:spPr>
          <a:xfrm>
            <a:off x="2422250" y="1418700"/>
            <a:ext cx="4299600" cy="230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1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6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3" name="Google Shape;33;p10"/>
          <p:cNvSpPr txBox="1">
            <a:spLocks noGrp="1"/>
          </p:cNvSpPr>
          <p:nvPr>
            <p:ph type="subTitle" idx="1"/>
          </p:nvPr>
        </p:nvSpPr>
        <p:spPr>
          <a:xfrm>
            <a:off x="4799950" y="1954200"/>
            <a:ext cx="19401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4" name="Google Shape;34;p10"/>
          <p:cNvSpPr txBox="1">
            <a:spLocks noGrp="1"/>
          </p:cNvSpPr>
          <p:nvPr>
            <p:ph type="title" idx="2" hasCustomPrompt="1"/>
          </p:nvPr>
        </p:nvSpPr>
        <p:spPr>
          <a:xfrm>
            <a:off x="4849170" y="1001125"/>
            <a:ext cx="2026800" cy="18147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4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11"/>
          <p:cNvSpPr txBox="1">
            <a:spLocks noGrp="1"/>
          </p:cNvSpPr>
          <p:nvPr>
            <p:ph type="title"/>
          </p:nvPr>
        </p:nvSpPr>
        <p:spPr>
          <a:xfrm>
            <a:off x="720100" y="1706850"/>
            <a:ext cx="2759700" cy="1729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45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Agenda">
  <p:cSld name="BLANK_1">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4"/>
          <p:cNvSpPr txBox="1">
            <a:spLocks noGrp="1"/>
          </p:cNvSpPr>
          <p:nvPr>
            <p:ph type="title"/>
          </p:nvPr>
        </p:nvSpPr>
        <p:spPr>
          <a:xfrm>
            <a:off x="1511713" y="1452625"/>
            <a:ext cx="23391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2400" i="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43" name="Google Shape;43;p14"/>
          <p:cNvSpPr txBox="1">
            <a:spLocks noGrp="1"/>
          </p:cNvSpPr>
          <p:nvPr>
            <p:ph type="subTitle" idx="1"/>
          </p:nvPr>
        </p:nvSpPr>
        <p:spPr>
          <a:xfrm>
            <a:off x="1511712" y="1779575"/>
            <a:ext cx="23391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44" name="Google Shape;44;p14"/>
          <p:cNvSpPr txBox="1">
            <a:spLocks noGrp="1"/>
          </p:cNvSpPr>
          <p:nvPr>
            <p:ph type="title" idx="2"/>
          </p:nvPr>
        </p:nvSpPr>
        <p:spPr>
          <a:xfrm>
            <a:off x="4845487" y="1455263"/>
            <a:ext cx="2339100" cy="421500"/>
          </a:xfrm>
          <a:prstGeom prst="rect">
            <a:avLst/>
          </a:prstGeom>
          <a:noFill/>
          <a:ln>
            <a:noFill/>
          </a:ln>
        </p:spPr>
        <p:txBody>
          <a:bodyPr spcFirstLastPara="1" wrap="square" lIns="0" tIns="0" rIns="0" bIns="0" anchor="ctr" anchorCtr="0">
            <a:noAutofit/>
          </a:bodyPr>
          <a:lstStyle>
            <a:lvl1pPr marR="72000" lvl="0" rtl="0">
              <a:spcBef>
                <a:spcPts val="0"/>
              </a:spcBef>
              <a:spcAft>
                <a:spcPts val="0"/>
              </a:spcAft>
              <a:buSzPts val="1400"/>
              <a:buNone/>
              <a:defRPr sz="2400"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5" name="Google Shape;45;p14"/>
          <p:cNvSpPr txBox="1">
            <a:spLocks noGrp="1"/>
          </p:cNvSpPr>
          <p:nvPr>
            <p:ph type="subTitle" idx="3"/>
          </p:nvPr>
        </p:nvSpPr>
        <p:spPr>
          <a:xfrm>
            <a:off x="4845487" y="1782238"/>
            <a:ext cx="23391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46" name="Google Shape;46;p14"/>
          <p:cNvSpPr txBox="1">
            <a:spLocks noGrp="1"/>
          </p:cNvSpPr>
          <p:nvPr>
            <p:ph type="title" idx="4"/>
          </p:nvPr>
        </p:nvSpPr>
        <p:spPr>
          <a:xfrm>
            <a:off x="2768313" y="2877450"/>
            <a:ext cx="23391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2400" i="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47" name="Google Shape;47;p14"/>
          <p:cNvSpPr txBox="1">
            <a:spLocks noGrp="1"/>
          </p:cNvSpPr>
          <p:nvPr>
            <p:ph type="subTitle" idx="5"/>
          </p:nvPr>
        </p:nvSpPr>
        <p:spPr>
          <a:xfrm>
            <a:off x="2768312" y="3204400"/>
            <a:ext cx="2339100" cy="644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1600"/>
              </a:spcBef>
              <a:spcAft>
                <a:spcPts val="0"/>
              </a:spcAft>
              <a:buNone/>
              <a:defRPr sz="1400"/>
            </a:lvl2pPr>
            <a:lvl3pPr lvl="2" rtl="0">
              <a:spcBef>
                <a:spcPts val="1600"/>
              </a:spcBef>
              <a:spcAft>
                <a:spcPts val="0"/>
              </a:spcAft>
              <a:buNone/>
              <a:defRPr sz="1400"/>
            </a:lvl3pPr>
            <a:lvl4pPr lvl="3" rtl="0">
              <a:spcBef>
                <a:spcPts val="1600"/>
              </a:spcBef>
              <a:spcAft>
                <a:spcPts val="0"/>
              </a:spcAft>
              <a:buNone/>
              <a:defRPr sz="1400"/>
            </a:lvl4pPr>
            <a:lvl5pPr lvl="4" rtl="0">
              <a:spcBef>
                <a:spcPts val="1600"/>
              </a:spcBef>
              <a:spcAft>
                <a:spcPts val="0"/>
              </a:spcAft>
              <a:buNone/>
              <a:defRPr sz="1400"/>
            </a:lvl5pPr>
            <a:lvl6pPr lvl="5" rtl="0">
              <a:spcBef>
                <a:spcPts val="1600"/>
              </a:spcBef>
              <a:spcAft>
                <a:spcPts val="0"/>
              </a:spcAft>
              <a:buNone/>
              <a:defRPr sz="1400"/>
            </a:lvl6pPr>
            <a:lvl7pPr lvl="6" rtl="0">
              <a:spcBef>
                <a:spcPts val="1600"/>
              </a:spcBef>
              <a:spcAft>
                <a:spcPts val="0"/>
              </a:spcAft>
              <a:buNone/>
              <a:defRPr sz="1400"/>
            </a:lvl7pPr>
            <a:lvl8pPr lvl="7" rtl="0">
              <a:spcBef>
                <a:spcPts val="1600"/>
              </a:spcBef>
              <a:spcAft>
                <a:spcPts val="0"/>
              </a:spcAft>
              <a:buNone/>
              <a:defRPr sz="1400"/>
            </a:lvl8pPr>
            <a:lvl9pPr lvl="8" rtl="0">
              <a:spcBef>
                <a:spcPts val="1600"/>
              </a:spcBef>
              <a:spcAft>
                <a:spcPts val="1600"/>
              </a:spcAft>
              <a:buNone/>
              <a:defRPr sz="1400"/>
            </a:lvl9pPr>
          </a:lstStyle>
          <a:p>
            <a:endParaRPr/>
          </a:p>
        </p:txBody>
      </p:sp>
      <p:sp>
        <p:nvSpPr>
          <p:cNvPr id="48" name="Google Shape;48;p14"/>
          <p:cNvSpPr txBox="1">
            <a:spLocks noGrp="1"/>
          </p:cNvSpPr>
          <p:nvPr>
            <p:ph type="title" idx="6"/>
          </p:nvPr>
        </p:nvSpPr>
        <p:spPr>
          <a:xfrm>
            <a:off x="6100575" y="2878082"/>
            <a:ext cx="2339100" cy="421500"/>
          </a:xfrm>
          <a:prstGeom prst="rect">
            <a:avLst/>
          </a:prstGeom>
          <a:noFill/>
          <a:ln>
            <a:noFill/>
          </a:ln>
        </p:spPr>
        <p:txBody>
          <a:bodyPr spcFirstLastPara="1" wrap="square" lIns="0" tIns="0" rIns="0" bIns="0" anchor="ctr" anchorCtr="0">
            <a:noAutofit/>
          </a:bodyPr>
          <a:lstStyle>
            <a:lvl1pPr marR="72000" lvl="0" rtl="0">
              <a:spcBef>
                <a:spcPts val="0"/>
              </a:spcBef>
              <a:spcAft>
                <a:spcPts val="0"/>
              </a:spcAft>
              <a:buSzPts val="1400"/>
              <a:buNone/>
              <a:defRPr sz="2400"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9" name="Google Shape;49;p14"/>
          <p:cNvSpPr txBox="1">
            <a:spLocks noGrp="1"/>
          </p:cNvSpPr>
          <p:nvPr>
            <p:ph type="subTitle" idx="7"/>
          </p:nvPr>
        </p:nvSpPr>
        <p:spPr>
          <a:xfrm>
            <a:off x="6100575" y="3205057"/>
            <a:ext cx="2339100" cy="644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1600"/>
              </a:spcBef>
              <a:spcAft>
                <a:spcPts val="0"/>
              </a:spcAft>
              <a:buNone/>
              <a:defRPr sz="1400"/>
            </a:lvl2pPr>
            <a:lvl3pPr lvl="2" rtl="0">
              <a:spcBef>
                <a:spcPts val="1600"/>
              </a:spcBef>
              <a:spcAft>
                <a:spcPts val="0"/>
              </a:spcAft>
              <a:buNone/>
              <a:defRPr sz="1400"/>
            </a:lvl3pPr>
            <a:lvl4pPr lvl="3" rtl="0">
              <a:spcBef>
                <a:spcPts val="1600"/>
              </a:spcBef>
              <a:spcAft>
                <a:spcPts val="0"/>
              </a:spcAft>
              <a:buNone/>
              <a:defRPr sz="1400"/>
            </a:lvl4pPr>
            <a:lvl5pPr lvl="4" rtl="0">
              <a:spcBef>
                <a:spcPts val="1600"/>
              </a:spcBef>
              <a:spcAft>
                <a:spcPts val="0"/>
              </a:spcAft>
              <a:buNone/>
              <a:defRPr sz="1400"/>
            </a:lvl5pPr>
            <a:lvl6pPr lvl="5" rtl="0">
              <a:spcBef>
                <a:spcPts val="1600"/>
              </a:spcBef>
              <a:spcAft>
                <a:spcPts val="0"/>
              </a:spcAft>
              <a:buNone/>
              <a:defRPr sz="1400"/>
            </a:lvl6pPr>
            <a:lvl7pPr lvl="6" rtl="0">
              <a:spcBef>
                <a:spcPts val="1600"/>
              </a:spcBef>
              <a:spcAft>
                <a:spcPts val="0"/>
              </a:spcAft>
              <a:buNone/>
              <a:defRPr sz="1400"/>
            </a:lvl7pPr>
            <a:lvl8pPr lvl="7" rtl="0">
              <a:spcBef>
                <a:spcPts val="1600"/>
              </a:spcBef>
              <a:spcAft>
                <a:spcPts val="0"/>
              </a:spcAft>
              <a:buNone/>
              <a:defRPr sz="1400"/>
            </a:lvl8pPr>
            <a:lvl9pPr lvl="8" rtl="0">
              <a:spcBef>
                <a:spcPts val="1600"/>
              </a:spcBef>
              <a:spcAft>
                <a:spcPts val="1600"/>
              </a:spcAft>
              <a:buNone/>
              <a:defRPr sz="1400"/>
            </a:lvl9pPr>
          </a:lstStyle>
          <a:p>
            <a:endParaRPr/>
          </a:p>
        </p:txBody>
      </p:sp>
      <p:sp>
        <p:nvSpPr>
          <p:cNvPr id="50" name="Google Shape;50;p14"/>
          <p:cNvSpPr txBox="1">
            <a:spLocks noGrp="1"/>
          </p:cNvSpPr>
          <p:nvPr>
            <p:ph type="title" idx="8" hasCustomPrompt="1"/>
          </p:nvPr>
        </p:nvSpPr>
        <p:spPr>
          <a:xfrm>
            <a:off x="1959337" y="3164300"/>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1" name="Google Shape;51;p14"/>
          <p:cNvSpPr txBox="1">
            <a:spLocks noGrp="1"/>
          </p:cNvSpPr>
          <p:nvPr>
            <p:ph type="title" idx="9" hasCustomPrompt="1"/>
          </p:nvPr>
        </p:nvSpPr>
        <p:spPr>
          <a:xfrm>
            <a:off x="704337" y="1730350"/>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2" name="Google Shape;52;p14"/>
          <p:cNvSpPr txBox="1">
            <a:spLocks noGrp="1"/>
          </p:cNvSpPr>
          <p:nvPr>
            <p:ph type="title" idx="13" hasCustomPrompt="1"/>
          </p:nvPr>
        </p:nvSpPr>
        <p:spPr>
          <a:xfrm>
            <a:off x="5304000" y="3183632"/>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3" name="Google Shape;53;p14"/>
          <p:cNvSpPr txBox="1">
            <a:spLocks noGrp="1"/>
          </p:cNvSpPr>
          <p:nvPr>
            <p:ph type="title" idx="14" hasCustomPrompt="1"/>
          </p:nvPr>
        </p:nvSpPr>
        <p:spPr>
          <a:xfrm>
            <a:off x="4048912" y="1719213"/>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1pPr>
            <a:lvl2pPr lvl="1">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2pPr>
            <a:lvl3pPr lvl="2">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3pPr>
            <a:lvl4pPr lvl="3">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4pPr>
            <a:lvl5pPr lvl="4">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5pPr>
            <a:lvl6pPr lvl="5">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6pPr>
            <a:lvl7pPr lvl="6">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7pPr>
            <a:lvl8pPr lvl="7">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8pPr>
            <a:lvl9pPr lvl="8">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1pPr>
            <a:lvl2pPr marL="914400" lvl="1"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2pPr>
            <a:lvl3pPr marL="1371600" lvl="2"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3pPr>
            <a:lvl4pPr marL="1828800" lvl="3"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4pPr>
            <a:lvl5pPr marL="2286000" lvl="4"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5pPr>
            <a:lvl6pPr marL="2743200" lvl="5"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6pPr>
            <a:lvl7pPr marL="3200400" lvl="6"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7pPr>
            <a:lvl8pPr marL="3657600" lvl="7"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8pPr>
            <a:lvl9pPr marL="4114800" lvl="8" indent="-304800">
              <a:lnSpc>
                <a:spcPct val="115000"/>
              </a:lnSpc>
              <a:spcBef>
                <a:spcPts val="1600"/>
              </a:spcBef>
              <a:spcAft>
                <a:spcPts val="160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4" r:id="rId4"/>
    <p:sldLayoutId id="2147483655" r:id="rId5"/>
    <p:sldLayoutId id="2147483656" r:id="rId6"/>
    <p:sldLayoutId id="2147483657" r:id="rId7"/>
    <p:sldLayoutId id="2147483659" r:id="rId8"/>
    <p:sldLayoutId id="2147483660" r:id="rId9"/>
    <p:sldLayoutId id="2147483661" r:id="rId10"/>
    <p:sldLayoutId id="2147483666" r:id="rId11"/>
    <p:sldLayoutId id="2147483667"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1"/>
        <p:cNvGrpSpPr/>
        <p:nvPr/>
      </p:nvGrpSpPr>
      <p:grpSpPr>
        <a:xfrm>
          <a:off x="0" y="0"/>
          <a:ext cx="0" cy="0"/>
          <a:chOff x="0" y="0"/>
          <a:chExt cx="0" cy="0"/>
        </a:xfrm>
      </p:grpSpPr>
      <p:sp>
        <p:nvSpPr>
          <p:cNvPr id="102" name="Google Shape;102;p24"/>
          <p:cNvSpPr txBox="1">
            <a:spLocks noGrp="1"/>
          </p:cNvSpPr>
          <p:nvPr>
            <p:ph type="ctrTitle"/>
          </p:nvPr>
        </p:nvSpPr>
        <p:spPr>
          <a:xfrm>
            <a:off x="247037" y="1058507"/>
            <a:ext cx="7775395" cy="3026486"/>
          </a:xfrm>
          <a:prstGeom prst="rect">
            <a:avLst/>
          </a:prstGeom>
        </p:spPr>
        <p:txBody>
          <a:bodyPr spcFirstLastPara="1" wrap="square" lIns="91425" tIns="91425" rIns="91425" bIns="91425" anchor="b" anchorCtr="0">
            <a:noAutofit/>
          </a:bodyPr>
          <a:lstStyle/>
          <a:p>
            <a:r>
              <a:rPr lang="en-US" sz="4800" dirty="0">
                <a:latin typeface="+mn-lt"/>
                <a:ea typeface="Rajdhani"/>
                <a:cs typeface="Rajdhani"/>
                <a:sym typeface="Rajdhani"/>
              </a:rPr>
              <a:t>Searching &amp; </a:t>
            </a:r>
            <a:br>
              <a:rPr lang="en-US" sz="4800" dirty="0">
                <a:latin typeface="+mn-lt"/>
                <a:ea typeface="Rajdhani"/>
                <a:cs typeface="Rajdhani"/>
                <a:sym typeface="Rajdhani"/>
              </a:rPr>
            </a:br>
            <a:r>
              <a:rPr lang="en-US" sz="4800" dirty="0">
                <a:latin typeface="+mn-lt"/>
                <a:ea typeface="Rajdhani"/>
                <a:cs typeface="Rajdhani"/>
                <a:sym typeface="Rajdhani"/>
              </a:rPr>
              <a:t>Sorting </a:t>
            </a:r>
            <a:r>
              <a:rPr lang="en-US" sz="4800" dirty="0">
                <a:solidFill>
                  <a:srgbClr val="FFFFFF"/>
                </a:solidFill>
                <a:latin typeface="+mn-lt"/>
                <a:ea typeface="Rubik"/>
              </a:rPr>
              <a:t>Visualizer</a:t>
            </a:r>
            <a:r>
              <a:rPr lang="en-US" dirty="0">
                <a:latin typeface="+mn-lt"/>
              </a:rPr>
              <a:t/>
            </a:r>
            <a:br>
              <a:rPr lang="en-US" dirty="0">
                <a:latin typeface="+mn-lt"/>
              </a:rPr>
            </a:br>
            <a:endParaRPr dirty="0">
              <a:latin typeface="+mn-lt"/>
              <a:ea typeface="Rajdhani"/>
              <a:cs typeface="Rajdhani"/>
              <a:sym typeface="Rajdhani"/>
            </a:endParaRPr>
          </a:p>
        </p:txBody>
      </p:sp>
      <p:sp>
        <p:nvSpPr>
          <p:cNvPr id="103" name="Google Shape;103;p24"/>
          <p:cNvSpPr txBox="1">
            <a:spLocks noGrp="1"/>
          </p:cNvSpPr>
          <p:nvPr>
            <p:ph type="subTitle" idx="1"/>
          </p:nvPr>
        </p:nvSpPr>
        <p:spPr>
          <a:xfrm>
            <a:off x="382768" y="3066992"/>
            <a:ext cx="3384900" cy="43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n-lt"/>
                <a:ea typeface="Fira Sans Condensed Light"/>
                <a:cs typeface="Fira Sans Condensed Light"/>
                <a:sym typeface="Fira Sans Condensed Light"/>
              </a:rPr>
              <a:t>By –</a:t>
            </a:r>
          </a:p>
          <a:p>
            <a:pPr marL="0" lvl="0" indent="0" algn="l" rtl="0">
              <a:spcBef>
                <a:spcPts val="0"/>
              </a:spcBef>
              <a:spcAft>
                <a:spcPts val="0"/>
              </a:spcAft>
              <a:buNone/>
            </a:pPr>
            <a:r>
              <a:rPr lang="en-US" dirty="0">
                <a:latin typeface="+mn-lt"/>
                <a:ea typeface="Fira Sans Condensed Light"/>
                <a:cs typeface="Fira Sans Condensed Light"/>
                <a:sym typeface="Fira Sans Condensed Light"/>
              </a:rPr>
              <a:t>36 </a:t>
            </a:r>
            <a:r>
              <a:rPr lang="en-US" dirty="0" err="1" smtClean="0">
                <a:latin typeface="+mn-lt"/>
                <a:ea typeface="Fira Sans Condensed Light"/>
                <a:cs typeface="Fira Sans Condensed Light"/>
                <a:sym typeface="Fira Sans Condensed Light"/>
              </a:rPr>
              <a:t>Shreyas</a:t>
            </a:r>
            <a:r>
              <a:rPr lang="en-US" dirty="0" smtClean="0">
                <a:latin typeface="+mn-lt"/>
                <a:ea typeface="Fira Sans Condensed Light"/>
                <a:cs typeface="Fira Sans Condensed Light"/>
                <a:sym typeface="Fira Sans Condensed Light"/>
              </a:rPr>
              <a:t> </a:t>
            </a:r>
            <a:r>
              <a:rPr lang="en-US" dirty="0">
                <a:latin typeface="+mn-lt"/>
                <a:ea typeface="Fira Sans Condensed Light"/>
                <a:cs typeface="Fira Sans Condensed Light"/>
                <a:sym typeface="Fira Sans Condensed Light"/>
              </a:rPr>
              <a:t>Sawant</a:t>
            </a:r>
          </a:p>
          <a:p>
            <a:pPr marL="0" lvl="0" indent="0" algn="l" rtl="0">
              <a:spcBef>
                <a:spcPts val="0"/>
              </a:spcBef>
              <a:spcAft>
                <a:spcPts val="0"/>
              </a:spcAft>
              <a:buNone/>
            </a:pPr>
            <a:r>
              <a:rPr lang="en-US" dirty="0">
                <a:latin typeface="+mn-lt"/>
                <a:ea typeface="Fira Sans Condensed Light"/>
                <a:cs typeface="Fira Sans Condensed Light"/>
                <a:sym typeface="Fira Sans Condensed Light"/>
              </a:rPr>
              <a:t>37 Vikas Patil</a:t>
            </a:r>
          </a:p>
          <a:p>
            <a:pPr marL="0" lvl="0" indent="0" algn="l" rtl="0">
              <a:spcBef>
                <a:spcPts val="0"/>
              </a:spcBef>
              <a:spcAft>
                <a:spcPts val="0"/>
              </a:spcAft>
              <a:buNone/>
            </a:pPr>
            <a:r>
              <a:rPr lang="en-US" dirty="0">
                <a:latin typeface="+mn-lt"/>
                <a:ea typeface="Fira Sans Condensed Light"/>
                <a:cs typeface="Fira Sans Condensed Light"/>
                <a:sym typeface="Fira Sans Condensed Light"/>
              </a:rPr>
              <a:t>38 Rupam Jadhav</a:t>
            </a:r>
          </a:p>
          <a:p>
            <a:pPr marL="0" lvl="0" indent="0" algn="l" rtl="0">
              <a:spcBef>
                <a:spcPts val="0"/>
              </a:spcBef>
              <a:spcAft>
                <a:spcPts val="0"/>
              </a:spcAft>
              <a:buNone/>
            </a:pPr>
            <a:r>
              <a:rPr lang="en-US" dirty="0">
                <a:latin typeface="+mn-lt"/>
                <a:ea typeface="Fira Sans Condensed Light"/>
                <a:cs typeface="Fira Sans Condensed Light"/>
                <a:sym typeface="Fira Sans Condensed Light"/>
              </a:rPr>
              <a:t>39 Harshvardhan </a:t>
            </a:r>
            <a:r>
              <a:rPr lang="en-US" dirty="0" err="1">
                <a:latin typeface="+mn-lt"/>
                <a:ea typeface="Fira Sans Condensed Light"/>
                <a:cs typeface="Fira Sans Condensed Light"/>
                <a:sym typeface="Fira Sans Condensed Light"/>
              </a:rPr>
              <a:t>Solankure</a:t>
            </a:r>
            <a:endParaRPr lang="en-US" dirty="0">
              <a:latin typeface="+mn-lt"/>
              <a:ea typeface="Fira Sans Condensed Light"/>
              <a:cs typeface="Fira Sans Condensed Light"/>
              <a:sym typeface="Fira Sans Condensed Light"/>
            </a:endParaRPr>
          </a:p>
        </p:txBody>
      </p:sp>
      <p:pic>
        <p:nvPicPr>
          <p:cNvPr id="8" name="Picture 7">
            <a:extLst>
              <a:ext uri="{FF2B5EF4-FFF2-40B4-BE49-F238E27FC236}">
                <a16:creationId xmlns:a16="http://schemas.microsoft.com/office/drawing/2014/main" xmlns="" id="{5EEDBF31-0BE7-8688-6369-2B18E963EBA0}"/>
              </a:ext>
            </a:extLst>
          </p:cNvPr>
          <p:cNvPicPr/>
          <p:nvPr/>
        </p:nvPicPr>
        <p:blipFill>
          <a:blip r:embed="rId4"/>
          <a:stretch>
            <a:fillRect/>
          </a:stretch>
        </p:blipFill>
        <p:spPr>
          <a:xfrm>
            <a:off x="5376334" y="1368447"/>
            <a:ext cx="2196041" cy="2132945"/>
          </a:xfrm>
          <a:prstGeom prst="rect">
            <a:avLst/>
          </a:prstGeom>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47"/>
        <p:cNvGrpSpPr/>
        <p:nvPr/>
      </p:nvGrpSpPr>
      <p:grpSpPr>
        <a:xfrm>
          <a:off x="0" y="0"/>
          <a:ext cx="0" cy="0"/>
          <a:chOff x="0" y="0"/>
          <a:chExt cx="0" cy="0"/>
        </a:xfrm>
      </p:grpSpPr>
      <p:sp>
        <p:nvSpPr>
          <p:cNvPr id="748" name="Google Shape;748;p37"/>
          <p:cNvSpPr txBox="1">
            <a:spLocks noGrp="1"/>
          </p:cNvSpPr>
          <p:nvPr>
            <p:ph type="title"/>
          </p:nvPr>
        </p:nvSpPr>
        <p:spPr>
          <a:xfrm>
            <a:off x="2422250" y="1418700"/>
            <a:ext cx="4299600" cy="230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a:t>
            </a:r>
            <a:br>
              <a:rPr lang="en" dirty="0"/>
            </a:br>
            <a:r>
              <a:rPr lang="en" dirty="0"/>
              <a:t>YOU</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4"/>
        <p:cNvGrpSpPr/>
        <p:nvPr/>
      </p:nvGrpSpPr>
      <p:grpSpPr>
        <a:xfrm>
          <a:off x="0" y="0"/>
          <a:ext cx="0" cy="0"/>
          <a:chOff x="0" y="0"/>
          <a:chExt cx="0" cy="0"/>
        </a:xfrm>
      </p:grpSpPr>
      <p:sp>
        <p:nvSpPr>
          <p:cNvPr id="115" name="Google Shape;115;p26"/>
          <p:cNvSpPr txBox="1">
            <a:spLocks noGrp="1"/>
          </p:cNvSpPr>
          <p:nvPr>
            <p:ph type="title"/>
          </p:nvPr>
        </p:nvSpPr>
        <p:spPr>
          <a:xfrm>
            <a:off x="1511713" y="1752662"/>
            <a:ext cx="2339100" cy="421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dirty="0"/>
              <a:t>INTRODUCTION</a:t>
            </a:r>
            <a:endParaRPr dirty="0"/>
          </a:p>
        </p:txBody>
      </p:sp>
      <p:sp>
        <p:nvSpPr>
          <p:cNvPr id="117" name="Google Shape;117;p26"/>
          <p:cNvSpPr txBox="1">
            <a:spLocks noGrp="1"/>
          </p:cNvSpPr>
          <p:nvPr>
            <p:ph type="title" idx="2"/>
          </p:nvPr>
        </p:nvSpPr>
        <p:spPr>
          <a:xfrm>
            <a:off x="4845487" y="1698156"/>
            <a:ext cx="2339100" cy="421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US" dirty="0"/>
              <a:t>GOALS </a:t>
            </a:r>
            <a:endParaRPr dirty="0"/>
          </a:p>
        </p:txBody>
      </p:sp>
      <p:sp>
        <p:nvSpPr>
          <p:cNvPr id="119" name="Google Shape;119;p26"/>
          <p:cNvSpPr txBox="1">
            <a:spLocks noGrp="1"/>
          </p:cNvSpPr>
          <p:nvPr>
            <p:ph type="title" idx="4"/>
          </p:nvPr>
        </p:nvSpPr>
        <p:spPr>
          <a:xfrm>
            <a:off x="2770123" y="2657002"/>
            <a:ext cx="2339100" cy="421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US" dirty="0"/>
              <a:t>OVERVIEW</a:t>
            </a:r>
          </a:p>
        </p:txBody>
      </p:sp>
      <p:sp>
        <p:nvSpPr>
          <p:cNvPr id="121" name="Google Shape;121;p26"/>
          <p:cNvSpPr txBox="1">
            <a:spLocks noGrp="1"/>
          </p:cNvSpPr>
          <p:nvPr>
            <p:ph type="title" idx="6"/>
          </p:nvPr>
        </p:nvSpPr>
        <p:spPr>
          <a:xfrm>
            <a:off x="5629080" y="2639734"/>
            <a:ext cx="2339100" cy="421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dirty="0"/>
              <a:t>FEATURERS  &amp; WORKING</a:t>
            </a:r>
            <a:endParaRPr dirty="0"/>
          </a:p>
        </p:txBody>
      </p:sp>
      <p:sp>
        <p:nvSpPr>
          <p:cNvPr id="123" name="Google Shape;123;p26"/>
          <p:cNvSpPr txBox="1">
            <a:spLocks noGrp="1"/>
          </p:cNvSpPr>
          <p:nvPr>
            <p:ph type="title" idx="8"/>
          </p:nvPr>
        </p:nvSpPr>
        <p:spPr>
          <a:xfrm>
            <a:off x="1946814" y="2639734"/>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03</a:t>
            </a:r>
            <a:endParaRPr dirty="0"/>
          </a:p>
        </p:txBody>
      </p:sp>
      <p:sp>
        <p:nvSpPr>
          <p:cNvPr id="124" name="Google Shape;124;p26"/>
          <p:cNvSpPr txBox="1">
            <a:spLocks noGrp="1"/>
          </p:cNvSpPr>
          <p:nvPr>
            <p:ph type="title" idx="9"/>
          </p:nvPr>
        </p:nvSpPr>
        <p:spPr>
          <a:xfrm>
            <a:off x="704337" y="1730350"/>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01</a:t>
            </a:r>
            <a:endParaRPr dirty="0"/>
          </a:p>
        </p:txBody>
      </p:sp>
      <p:sp>
        <p:nvSpPr>
          <p:cNvPr id="125" name="Google Shape;125;p26"/>
          <p:cNvSpPr txBox="1">
            <a:spLocks noGrp="1"/>
          </p:cNvSpPr>
          <p:nvPr>
            <p:ph type="title" idx="13"/>
          </p:nvPr>
        </p:nvSpPr>
        <p:spPr>
          <a:xfrm>
            <a:off x="4816488" y="2639734"/>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04</a:t>
            </a:r>
            <a:endParaRPr dirty="0"/>
          </a:p>
        </p:txBody>
      </p:sp>
      <p:sp>
        <p:nvSpPr>
          <p:cNvPr id="126" name="Google Shape;126;p26"/>
          <p:cNvSpPr txBox="1">
            <a:spLocks noGrp="1"/>
          </p:cNvSpPr>
          <p:nvPr>
            <p:ph type="title" idx="14"/>
          </p:nvPr>
        </p:nvSpPr>
        <p:spPr>
          <a:xfrm>
            <a:off x="4048912" y="1719213"/>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cxnSp>
        <p:nvCxnSpPr>
          <p:cNvPr id="127" name="Google Shape;127;p26"/>
          <p:cNvCxnSpPr/>
          <p:nvPr/>
        </p:nvCxnSpPr>
        <p:spPr>
          <a:xfrm>
            <a:off x="2621250" y="2535184"/>
            <a:ext cx="0" cy="630600"/>
          </a:xfrm>
          <a:prstGeom prst="straightConnector1">
            <a:avLst/>
          </a:prstGeom>
          <a:noFill/>
          <a:ln w="19050" cap="flat" cmpd="sng">
            <a:solidFill>
              <a:schemeClr val="lt2"/>
            </a:solidFill>
            <a:prstDash val="solid"/>
            <a:round/>
            <a:headEnd type="oval" w="med" len="med"/>
            <a:tailEnd type="oval" w="med" len="med"/>
          </a:ln>
        </p:spPr>
      </p:cxnSp>
      <p:cxnSp>
        <p:nvCxnSpPr>
          <p:cNvPr id="128" name="Google Shape;128;p26"/>
          <p:cNvCxnSpPr/>
          <p:nvPr/>
        </p:nvCxnSpPr>
        <p:spPr>
          <a:xfrm>
            <a:off x="4725188" y="1620228"/>
            <a:ext cx="0" cy="630600"/>
          </a:xfrm>
          <a:prstGeom prst="straightConnector1">
            <a:avLst/>
          </a:prstGeom>
          <a:noFill/>
          <a:ln w="19050" cap="flat" cmpd="sng">
            <a:solidFill>
              <a:schemeClr val="lt2"/>
            </a:solidFill>
            <a:prstDash val="solid"/>
            <a:round/>
            <a:headEnd type="oval" w="med" len="med"/>
            <a:tailEnd type="oval" w="med" len="med"/>
          </a:ln>
        </p:spPr>
      </p:cxnSp>
      <p:cxnSp>
        <p:nvCxnSpPr>
          <p:cNvPr id="129" name="Google Shape;129;p26"/>
          <p:cNvCxnSpPr/>
          <p:nvPr/>
        </p:nvCxnSpPr>
        <p:spPr>
          <a:xfrm>
            <a:off x="5480208" y="2535184"/>
            <a:ext cx="0" cy="630600"/>
          </a:xfrm>
          <a:prstGeom prst="straightConnector1">
            <a:avLst/>
          </a:prstGeom>
          <a:noFill/>
          <a:ln w="19050" cap="flat" cmpd="sng">
            <a:solidFill>
              <a:schemeClr val="lt2"/>
            </a:solidFill>
            <a:prstDash val="solid"/>
            <a:round/>
            <a:headEnd type="oval" w="med" len="med"/>
            <a:tailEnd type="oval" w="med" len="med"/>
          </a:ln>
        </p:spPr>
      </p:cxnSp>
      <p:cxnSp>
        <p:nvCxnSpPr>
          <p:cNvPr id="130" name="Google Shape;130;p26"/>
          <p:cNvCxnSpPr/>
          <p:nvPr/>
        </p:nvCxnSpPr>
        <p:spPr>
          <a:xfrm>
            <a:off x="1380538" y="1620228"/>
            <a:ext cx="0" cy="630600"/>
          </a:xfrm>
          <a:prstGeom prst="straightConnector1">
            <a:avLst/>
          </a:prstGeom>
          <a:noFill/>
          <a:ln w="19050" cap="flat" cmpd="sng">
            <a:solidFill>
              <a:schemeClr val="lt2"/>
            </a:solidFill>
            <a:prstDash val="solid"/>
            <a:round/>
            <a:headEnd type="oval" w="med" len="med"/>
            <a:tailEnd type="oval" w="med" len="med"/>
          </a:ln>
        </p:spPr>
      </p:cxnSp>
      <p:cxnSp>
        <p:nvCxnSpPr>
          <p:cNvPr id="9" name="Google Shape;127;p26">
            <a:extLst>
              <a:ext uri="{FF2B5EF4-FFF2-40B4-BE49-F238E27FC236}">
                <a16:creationId xmlns:a16="http://schemas.microsoft.com/office/drawing/2014/main" xmlns="" id="{FF939338-550C-D67B-C0E7-A5964ECDF913}"/>
              </a:ext>
            </a:extLst>
          </p:cNvPr>
          <p:cNvCxnSpPr/>
          <p:nvPr/>
        </p:nvCxnSpPr>
        <p:spPr>
          <a:xfrm>
            <a:off x="1380538" y="3464695"/>
            <a:ext cx="0" cy="630600"/>
          </a:xfrm>
          <a:prstGeom prst="straightConnector1">
            <a:avLst/>
          </a:prstGeom>
          <a:noFill/>
          <a:ln w="19050" cap="flat" cmpd="sng">
            <a:solidFill>
              <a:schemeClr val="lt2"/>
            </a:solidFill>
            <a:prstDash val="solid"/>
            <a:round/>
            <a:headEnd type="oval" w="med" len="med"/>
            <a:tailEnd type="oval" w="med" len="med"/>
          </a:ln>
        </p:spPr>
      </p:cxnSp>
      <p:sp>
        <p:nvSpPr>
          <p:cNvPr id="10" name="Google Shape;123;p26">
            <a:extLst>
              <a:ext uri="{FF2B5EF4-FFF2-40B4-BE49-F238E27FC236}">
                <a16:creationId xmlns:a16="http://schemas.microsoft.com/office/drawing/2014/main" xmlns="" id="{46D8696B-08CC-8C91-9D52-C961F0CDE736}"/>
              </a:ext>
            </a:extLst>
          </p:cNvPr>
          <p:cNvSpPr txBox="1">
            <a:spLocks/>
          </p:cNvSpPr>
          <p:nvPr/>
        </p:nvSpPr>
        <p:spPr>
          <a:xfrm>
            <a:off x="704337" y="3569245"/>
            <a:ext cx="600000" cy="421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4800"/>
              <a:buFont typeface="Rajdhani"/>
              <a:buNone/>
              <a:defRPr sz="24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9pPr>
          </a:lstStyle>
          <a:p>
            <a:r>
              <a:rPr lang="en" dirty="0"/>
              <a:t>05</a:t>
            </a:r>
          </a:p>
        </p:txBody>
      </p:sp>
      <p:sp>
        <p:nvSpPr>
          <p:cNvPr id="11" name="Google Shape;119;p26">
            <a:extLst>
              <a:ext uri="{FF2B5EF4-FFF2-40B4-BE49-F238E27FC236}">
                <a16:creationId xmlns:a16="http://schemas.microsoft.com/office/drawing/2014/main" xmlns="" id="{6B43564C-24F7-169E-6696-3CB0CC23CC77}"/>
              </a:ext>
            </a:extLst>
          </p:cNvPr>
          <p:cNvSpPr txBox="1">
            <a:spLocks/>
          </p:cNvSpPr>
          <p:nvPr/>
        </p:nvSpPr>
        <p:spPr>
          <a:xfrm>
            <a:off x="1511713" y="3580902"/>
            <a:ext cx="2339100" cy="421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1400"/>
              <a:buFont typeface="Rajdhani"/>
              <a:buNone/>
              <a:defRPr sz="2400" b="1" i="0" u="none" strike="noStrike" cap="none">
                <a:solidFill>
                  <a:schemeClr val="lt2"/>
                </a:solidFill>
                <a:latin typeface="Rajdhani"/>
                <a:ea typeface="Rajdhani"/>
                <a:cs typeface="Rajdhani"/>
                <a:sym typeface="Rajdhani"/>
              </a:defRPr>
            </a:lvl1pPr>
            <a:lvl2pPr marR="0" lvl="1"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2pPr>
            <a:lvl3pPr marR="0" lvl="2"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3pPr>
            <a:lvl4pPr marR="0" lvl="3"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4pPr>
            <a:lvl5pPr marR="0" lvl="4"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5pPr>
            <a:lvl6pPr marR="0" lvl="5"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6pPr>
            <a:lvl7pPr marR="0" lvl="6"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7pPr>
            <a:lvl8pPr marR="0" lvl="7"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8pPr>
            <a:lvl9pPr marR="0" lvl="8"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9pPr>
          </a:lstStyle>
          <a:p>
            <a:r>
              <a:rPr lang="en-US" dirty="0"/>
              <a:t>FUTURE SCOPE</a:t>
            </a:r>
          </a:p>
        </p:txBody>
      </p:sp>
      <p:sp>
        <p:nvSpPr>
          <p:cNvPr id="12" name="Google Shape;123;p26">
            <a:extLst>
              <a:ext uri="{FF2B5EF4-FFF2-40B4-BE49-F238E27FC236}">
                <a16:creationId xmlns:a16="http://schemas.microsoft.com/office/drawing/2014/main" xmlns="" id="{50B52C3C-75C2-5265-4BE2-C3E9D5061810}"/>
              </a:ext>
            </a:extLst>
          </p:cNvPr>
          <p:cNvSpPr txBox="1">
            <a:spLocks/>
          </p:cNvSpPr>
          <p:nvPr/>
        </p:nvSpPr>
        <p:spPr>
          <a:xfrm>
            <a:off x="4048912" y="3564003"/>
            <a:ext cx="600000" cy="421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4800"/>
              <a:buFont typeface="Rajdhani"/>
              <a:buNone/>
              <a:defRPr sz="24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9pPr>
          </a:lstStyle>
          <a:p>
            <a:r>
              <a:rPr lang="en" dirty="0"/>
              <a:t>06</a:t>
            </a:r>
          </a:p>
        </p:txBody>
      </p:sp>
      <p:cxnSp>
        <p:nvCxnSpPr>
          <p:cNvPr id="13" name="Google Shape;129;p26">
            <a:extLst>
              <a:ext uri="{FF2B5EF4-FFF2-40B4-BE49-F238E27FC236}">
                <a16:creationId xmlns:a16="http://schemas.microsoft.com/office/drawing/2014/main" xmlns="" id="{BE9E807F-DB52-359B-1DE6-DF5277F3E553}"/>
              </a:ext>
            </a:extLst>
          </p:cNvPr>
          <p:cNvCxnSpPr/>
          <p:nvPr/>
        </p:nvCxnSpPr>
        <p:spPr>
          <a:xfrm>
            <a:off x="4725188" y="3459453"/>
            <a:ext cx="0" cy="630600"/>
          </a:xfrm>
          <a:prstGeom prst="straightConnector1">
            <a:avLst/>
          </a:prstGeom>
          <a:noFill/>
          <a:ln w="19050" cap="flat" cmpd="sng">
            <a:solidFill>
              <a:schemeClr val="lt2"/>
            </a:solidFill>
            <a:prstDash val="solid"/>
            <a:round/>
            <a:headEnd type="oval" w="med" len="med"/>
            <a:tailEnd type="oval" w="med" len="med"/>
          </a:ln>
        </p:spPr>
      </p:cxnSp>
      <p:sp>
        <p:nvSpPr>
          <p:cNvPr id="14" name="Google Shape;121;p26">
            <a:extLst>
              <a:ext uri="{FF2B5EF4-FFF2-40B4-BE49-F238E27FC236}">
                <a16:creationId xmlns:a16="http://schemas.microsoft.com/office/drawing/2014/main" xmlns="" id="{07DF103C-5965-B7DB-6932-7821772729C4}"/>
              </a:ext>
            </a:extLst>
          </p:cNvPr>
          <p:cNvSpPr txBox="1">
            <a:spLocks/>
          </p:cNvSpPr>
          <p:nvPr/>
        </p:nvSpPr>
        <p:spPr>
          <a:xfrm>
            <a:off x="4725188" y="3569245"/>
            <a:ext cx="2339100" cy="421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72000" lvl="0" algn="l" rtl="0">
              <a:lnSpc>
                <a:spcPct val="100000"/>
              </a:lnSpc>
              <a:spcBef>
                <a:spcPts val="0"/>
              </a:spcBef>
              <a:spcAft>
                <a:spcPts val="0"/>
              </a:spcAft>
              <a:buClr>
                <a:schemeClr val="lt2"/>
              </a:buClr>
              <a:buSzPts val="1400"/>
              <a:buFont typeface="Rajdhani"/>
              <a:buNone/>
              <a:defRPr sz="2400" b="1" i="0" u="none" strike="noStrike" cap="none">
                <a:solidFill>
                  <a:schemeClr val="lt2"/>
                </a:solidFill>
                <a:latin typeface="Rajdhani"/>
                <a:ea typeface="Rajdhani"/>
                <a:cs typeface="Rajdhani"/>
                <a:sym typeface="Rajdhani"/>
              </a:defRPr>
            </a:lvl1pPr>
            <a:lvl2pPr marR="0" lvl="1"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2pPr>
            <a:lvl3pPr marR="0" lvl="2"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3pPr>
            <a:lvl4pPr marR="0" lvl="3"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4pPr>
            <a:lvl5pPr marR="0" lvl="4"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5pPr>
            <a:lvl6pPr marR="0" lvl="5"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6pPr>
            <a:lvl7pPr marR="0" lvl="6"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7pPr>
            <a:lvl8pPr marR="0" lvl="7"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8pPr>
            <a:lvl9pPr marR="0" lvl="8"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9pPr>
          </a:lstStyle>
          <a:p>
            <a:r>
              <a:rPr lang="en-US" dirty="0"/>
              <a:t>TOOLS USED</a:t>
            </a:r>
          </a:p>
        </p:txBody>
      </p:sp>
      <p:pic>
        <p:nvPicPr>
          <p:cNvPr id="16" name="Picture 15">
            <a:extLst>
              <a:ext uri="{FF2B5EF4-FFF2-40B4-BE49-F238E27FC236}">
                <a16:creationId xmlns:a16="http://schemas.microsoft.com/office/drawing/2014/main" xmlns="" id="{41B38293-0E80-117E-A3B7-74F8F17C0C50}"/>
              </a:ext>
            </a:extLst>
          </p:cNvPr>
          <p:cNvPicPr/>
          <p:nvPr/>
        </p:nvPicPr>
        <p:blipFill>
          <a:blip r:embed="rId4"/>
          <a:stretch>
            <a:fillRect/>
          </a:stretch>
        </p:blipFill>
        <p:spPr>
          <a:xfrm>
            <a:off x="6988294" y="489586"/>
            <a:ext cx="1136264" cy="1153674"/>
          </a:xfrm>
          <a:prstGeom prst="rect">
            <a:avLst/>
          </a:prstGeom>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8"/>
        <p:cNvGrpSpPr/>
        <p:nvPr/>
      </p:nvGrpSpPr>
      <p:grpSpPr>
        <a:xfrm>
          <a:off x="0" y="0"/>
          <a:ext cx="0" cy="0"/>
          <a:chOff x="0" y="0"/>
          <a:chExt cx="0" cy="0"/>
        </a:xfrm>
      </p:grpSpPr>
      <p:sp>
        <p:nvSpPr>
          <p:cNvPr id="109" name="Google Shape;109;p25"/>
          <p:cNvSpPr txBox="1">
            <a:spLocks noGrp="1"/>
          </p:cNvSpPr>
          <p:nvPr>
            <p:ph type="title"/>
          </p:nvPr>
        </p:nvSpPr>
        <p:spPr>
          <a:xfrm>
            <a:off x="686849" y="302007"/>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INTRODUCTION</a:t>
            </a:r>
            <a:endParaRPr sz="3000" dirty="0"/>
          </a:p>
        </p:txBody>
      </p:sp>
      <p:sp>
        <p:nvSpPr>
          <p:cNvPr id="110" name="Google Shape;110;p25"/>
          <p:cNvSpPr txBox="1">
            <a:spLocks noGrp="1"/>
          </p:cNvSpPr>
          <p:nvPr>
            <p:ph type="body" idx="1"/>
          </p:nvPr>
        </p:nvSpPr>
        <p:spPr>
          <a:xfrm>
            <a:off x="838166" y="924524"/>
            <a:ext cx="7740568" cy="3969594"/>
          </a:xfrm>
          <a:prstGeom prst="rect">
            <a:avLst/>
          </a:prstGeom>
          <a:solidFill>
            <a:schemeClr val="dk1">
              <a:alpha val="56699"/>
            </a:schemeClr>
          </a:solidFill>
        </p:spPr>
        <p:txBody>
          <a:bodyPr spcFirstLastPara="1" wrap="square" lIns="234000" tIns="234000" rIns="234000" bIns="91425" anchor="t" anchorCtr="0">
            <a:noAutofit/>
          </a:bodyPr>
          <a:lstStyle/>
          <a:p>
            <a:pPr marL="342900" indent="-342900">
              <a:spcBef>
                <a:spcPts val="1600"/>
              </a:spcBef>
              <a:spcAft>
                <a:spcPts val="1600"/>
              </a:spcAft>
            </a:pPr>
            <a:r>
              <a:rPr lang="en-US" sz="1600" dirty="0" smtClean="0">
                <a:effectLst/>
                <a:latin typeface="+mn-lt"/>
                <a:ea typeface="Calibri" panose="020F0502020204030204" pitchFamily="34" charset="0"/>
                <a:cs typeface="Times New Roman" panose="02020603050405020304" pitchFamily="18" charset="0"/>
              </a:rPr>
              <a:t>This </a:t>
            </a:r>
            <a:r>
              <a:rPr lang="en-US" sz="1600" dirty="0">
                <a:effectLst/>
                <a:latin typeface="+mn-lt"/>
                <a:ea typeface="Calibri" panose="020F0502020204030204" pitchFamily="34" charset="0"/>
                <a:cs typeface="Times New Roman" panose="02020603050405020304" pitchFamily="18" charset="0"/>
              </a:rPr>
              <a:t>project focuses on visualizing the data structures by the help of    computer software and equipment. </a:t>
            </a:r>
            <a:endParaRPr lang="en-US" sz="1600" dirty="0" smtClean="0">
              <a:effectLst/>
              <a:latin typeface="+mn-lt"/>
              <a:ea typeface="Calibri" panose="020F0502020204030204" pitchFamily="34" charset="0"/>
              <a:cs typeface="Times New Roman" panose="02020603050405020304" pitchFamily="18" charset="0"/>
            </a:endParaRPr>
          </a:p>
          <a:p>
            <a:pPr marL="342900" indent="-342900">
              <a:spcBef>
                <a:spcPts val="1600"/>
              </a:spcBef>
              <a:spcAft>
                <a:spcPts val="1600"/>
              </a:spcAft>
            </a:pPr>
            <a:r>
              <a:rPr lang="en-US" sz="1600" dirty="0">
                <a:effectLst/>
                <a:latin typeface="+mn-lt"/>
                <a:ea typeface="Calibri" panose="020F0502020204030204" pitchFamily="34" charset="0"/>
                <a:cs typeface="Times New Roman" panose="02020603050405020304" pitchFamily="18" charset="0"/>
              </a:rPr>
              <a:t/>
            </a:r>
            <a:br>
              <a:rPr lang="en-US" sz="1600" dirty="0">
                <a:effectLst/>
                <a:latin typeface="+mn-lt"/>
                <a:ea typeface="Calibri" panose="020F0502020204030204" pitchFamily="34" charset="0"/>
                <a:cs typeface="Times New Roman" panose="02020603050405020304" pitchFamily="18" charset="0"/>
              </a:rPr>
            </a:br>
            <a:r>
              <a:rPr lang="en-US" sz="1600" dirty="0">
                <a:effectLst/>
                <a:latin typeface="+mn-lt"/>
                <a:ea typeface="Calibri" panose="020F0502020204030204" pitchFamily="34" charset="0"/>
                <a:cs typeface="Times New Roman" panose="02020603050405020304" pitchFamily="18" charset="0"/>
              </a:rPr>
              <a:t>2. The user can provide their custom values and perform preferred technique and see live result. </a:t>
            </a:r>
            <a:endParaRPr lang="en-US" sz="1600" dirty="0" smtClean="0">
              <a:effectLst/>
              <a:latin typeface="+mn-lt"/>
              <a:ea typeface="Calibri" panose="020F0502020204030204" pitchFamily="34" charset="0"/>
              <a:cs typeface="Times New Roman" panose="02020603050405020304" pitchFamily="18" charset="0"/>
            </a:endParaRPr>
          </a:p>
          <a:p>
            <a:pPr marL="342900" indent="-342900">
              <a:spcBef>
                <a:spcPts val="1600"/>
              </a:spcBef>
              <a:spcAft>
                <a:spcPts val="1600"/>
              </a:spcAft>
            </a:pPr>
            <a:r>
              <a:rPr lang="en-US" sz="1600" dirty="0">
                <a:effectLst/>
                <a:latin typeface="+mn-lt"/>
                <a:ea typeface="Calibri" panose="020F0502020204030204" pitchFamily="34" charset="0"/>
                <a:cs typeface="Times New Roman" panose="02020603050405020304" pitchFamily="18" charset="0"/>
              </a:rPr>
              <a:t/>
            </a:r>
            <a:br>
              <a:rPr lang="en-US" sz="1600" dirty="0">
                <a:effectLst/>
                <a:latin typeface="+mn-lt"/>
                <a:ea typeface="Calibri" panose="020F0502020204030204" pitchFamily="34" charset="0"/>
                <a:cs typeface="Times New Roman" panose="02020603050405020304" pitchFamily="18" charset="0"/>
              </a:rPr>
            </a:br>
            <a:r>
              <a:rPr lang="en-US" sz="1600" dirty="0" smtClean="0">
                <a:latin typeface="+mn-lt"/>
                <a:ea typeface="Calibri" panose="020F0502020204030204" pitchFamily="34" charset="0"/>
                <a:cs typeface="Times New Roman" panose="02020603050405020304" pitchFamily="18" charset="0"/>
              </a:rPr>
              <a:t>3</a:t>
            </a:r>
            <a:r>
              <a:rPr lang="en-US" sz="1600" dirty="0">
                <a:latin typeface="+mn-lt"/>
                <a:ea typeface="Calibri" panose="020F0502020204030204" pitchFamily="34" charset="0"/>
                <a:cs typeface="Times New Roman" panose="02020603050405020304" pitchFamily="18" charset="0"/>
              </a:rPr>
              <a:t>. We can see searching and sorting techniques visually using graphical user </a:t>
            </a:r>
            <a:r>
              <a:rPr lang="en-US" sz="1600" dirty="0" smtClean="0">
                <a:latin typeface="+mn-lt"/>
                <a:ea typeface="Calibri" panose="020F0502020204030204" pitchFamily="34" charset="0"/>
                <a:cs typeface="Times New Roman" panose="02020603050405020304" pitchFamily="18" charset="0"/>
              </a:rPr>
              <a:t>interface.</a:t>
            </a:r>
            <a:endParaRPr lang="en-US" sz="1600" dirty="0" smtClean="0">
              <a:latin typeface="+mn-lt"/>
              <a:ea typeface="Calibri" panose="020F0502020204030204" pitchFamily="34" charset="0"/>
              <a:cs typeface="Times New Roman" panose="02020603050405020304" pitchFamily="18" charset="0"/>
            </a:endParaRPr>
          </a:p>
          <a:p>
            <a:pPr marL="342900" indent="-342900">
              <a:spcBef>
                <a:spcPts val="1600"/>
              </a:spcBef>
              <a:spcAft>
                <a:spcPts val="1600"/>
              </a:spcAft>
            </a:pPr>
            <a:r>
              <a:rPr lang="en-US" sz="1600" dirty="0" smtClean="0">
                <a:effectLst/>
                <a:latin typeface="+mn-lt"/>
                <a:ea typeface="Calibri" panose="020F0502020204030204" pitchFamily="34" charset="0"/>
                <a:cs typeface="Times New Roman" panose="02020603050405020304" pitchFamily="18" charset="0"/>
              </a:rPr>
              <a:t>4.This webapp provides Tutorials | Documents | Source Code to User.</a:t>
            </a:r>
            <a:endParaRPr lang="en-US" sz="1600" dirty="0">
              <a:effectLst/>
              <a:latin typeface="+mn-lt"/>
              <a:ea typeface="Calibri" panose="020F0502020204030204" pitchFamily="34" charset="0"/>
              <a:cs typeface="Times New Roman" panose="02020603050405020304" pitchFamily="18" charset="0"/>
            </a:endParaRPr>
          </a:p>
          <a:p>
            <a:pPr marL="0" lvl="0" indent="0" algn="l" rtl="0">
              <a:spcBef>
                <a:spcPts val="1600"/>
              </a:spcBef>
              <a:spcAft>
                <a:spcPts val="1600"/>
              </a:spcAft>
              <a:buNone/>
            </a:pPr>
            <a:endParaRPr sz="1200" dirty="0">
              <a:solidFill>
                <a:schemeClr val="lt2"/>
              </a:solidFill>
              <a:latin typeface="+mn-lt"/>
              <a:cs typeface="Times New Roman" panose="02020603050405020304" pitchFamily="18" charset="0"/>
            </a:endParaRPr>
          </a:p>
        </p:txBody>
      </p:sp>
      <p:pic>
        <p:nvPicPr>
          <p:cNvPr id="2" name="Picture 1">
            <a:extLst>
              <a:ext uri="{FF2B5EF4-FFF2-40B4-BE49-F238E27FC236}">
                <a16:creationId xmlns:a16="http://schemas.microsoft.com/office/drawing/2014/main" xmlns="" id="{551BFFBF-665B-F260-7281-969C7EABA5A1}"/>
              </a:ext>
            </a:extLst>
          </p:cNvPr>
          <p:cNvPicPr/>
          <p:nvPr/>
        </p:nvPicPr>
        <p:blipFill>
          <a:blip r:embed="rId4"/>
          <a:stretch>
            <a:fillRect/>
          </a:stretch>
        </p:blipFill>
        <p:spPr>
          <a:xfrm>
            <a:off x="8042304" y="3243860"/>
            <a:ext cx="938749" cy="934193"/>
          </a:xfrm>
          <a:prstGeom prst="rect">
            <a:avLst/>
          </a:prstGeom>
          <a:ln w="6480">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4"/>
        <p:cNvGrpSpPr/>
        <p:nvPr/>
      </p:nvGrpSpPr>
      <p:grpSpPr>
        <a:xfrm>
          <a:off x="0" y="0"/>
          <a:ext cx="0" cy="0"/>
          <a:chOff x="0" y="0"/>
          <a:chExt cx="0" cy="0"/>
        </a:xfrm>
      </p:grpSpPr>
      <p:sp>
        <p:nvSpPr>
          <p:cNvPr id="135" name="Google Shape;135;p27"/>
          <p:cNvSpPr txBox="1">
            <a:spLocks noGrp="1"/>
          </p:cNvSpPr>
          <p:nvPr>
            <p:ph type="title"/>
          </p:nvPr>
        </p:nvSpPr>
        <p:spPr>
          <a:xfrm>
            <a:off x="536615" y="-194173"/>
            <a:ext cx="1967100" cy="227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GOALS</a:t>
            </a:r>
          </a:p>
        </p:txBody>
      </p:sp>
      <p:sp>
        <p:nvSpPr>
          <p:cNvPr id="136" name="Google Shape;136;p27"/>
          <p:cNvSpPr txBox="1">
            <a:spLocks noGrp="1"/>
          </p:cNvSpPr>
          <p:nvPr>
            <p:ph type="subTitle" idx="1"/>
          </p:nvPr>
        </p:nvSpPr>
        <p:spPr>
          <a:xfrm>
            <a:off x="2308569" y="1490785"/>
            <a:ext cx="3367800" cy="227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pPr>
            <a:r>
              <a:rPr lang="en-US" dirty="0">
                <a:latin typeface="+mj-lt"/>
              </a:rPr>
              <a:t>1. TREES AND GRAPH TRAVERSAL  </a:t>
            </a:r>
          </a:p>
          <a:p>
            <a:pPr marL="0" lvl="0" indent="0" algn="l" rtl="0">
              <a:spcBef>
                <a:spcPts val="0"/>
              </a:spcBef>
              <a:spcAft>
                <a:spcPts val="0"/>
              </a:spcAft>
            </a:pPr>
            <a:r>
              <a:rPr lang="en-US" dirty="0">
                <a:latin typeface="+mj-lt"/>
              </a:rPr>
              <a:t>    TECHNIQUES</a:t>
            </a:r>
          </a:p>
          <a:p>
            <a:pPr marL="0" lvl="0" indent="0" algn="l" rtl="0">
              <a:spcBef>
                <a:spcPts val="0"/>
              </a:spcBef>
              <a:spcAft>
                <a:spcPts val="0"/>
              </a:spcAft>
            </a:pPr>
            <a:endParaRPr lang="en-US" dirty="0">
              <a:latin typeface="+mj-lt"/>
            </a:endParaRPr>
          </a:p>
          <a:p>
            <a:pPr marL="0" lvl="0" indent="0" algn="l" rtl="0">
              <a:spcBef>
                <a:spcPts val="0"/>
              </a:spcBef>
              <a:spcAft>
                <a:spcPts val="0"/>
              </a:spcAft>
            </a:pPr>
            <a:r>
              <a:rPr lang="en-US" dirty="0">
                <a:latin typeface="+mj-lt"/>
              </a:rPr>
              <a:t>2. STACK,QUEUE AND OTHER  </a:t>
            </a:r>
          </a:p>
          <a:p>
            <a:pPr marL="0" lvl="0" indent="0" algn="l" rtl="0">
              <a:spcBef>
                <a:spcPts val="0"/>
              </a:spcBef>
              <a:spcAft>
                <a:spcPts val="0"/>
              </a:spcAft>
            </a:pPr>
            <a:r>
              <a:rPr lang="en-US" dirty="0">
                <a:latin typeface="+mj-lt"/>
              </a:rPr>
              <a:t>    DATA STURCTURE VSIUALS</a:t>
            </a:r>
          </a:p>
          <a:p>
            <a:pPr marL="0" lvl="0" indent="0" algn="l" rtl="0">
              <a:spcBef>
                <a:spcPts val="0"/>
              </a:spcBef>
              <a:spcAft>
                <a:spcPts val="0"/>
              </a:spcAft>
            </a:pPr>
            <a:endParaRPr lang="en-US" dirty="0">
              <a:latin typeface="+mj-lt"/>
            </a:endParaRPr>
          </a:p>
          <a:p>
            <a:pPr marL="0" lvl="0" indent="0" algn="l" rtl="0">
              <a:spcBef>
                <a:spcPts val="0"/>
              </a:spcBef>
              <a:spcAft>
                <a:spcPts val="0"/>
              </a:spcAft>
            </a:pPr>
            <a:r>
              <a:rPr lang="en-US" dirty="0">
                <a:latin typeface="+mj-lt"/>
              </a:rPr>
              <a:t>3. EDITABLE VISUALS</a:t>
            </a:r>
          </a:p>
          <a:p>
            <a:pPr marL="0" lvl="0" indent="0" algn="l" rtl="0">
              <a:spcBef>
                <a:spcPts val="0"/>
              </a:spcBef>
              <a:spcAft>
                <a:spcPts val="0"/>
              </a:spcAft>
            </a:pPr>
            <a:endParaRPr lang="en-US" dirty="0">
              <a:latin typeface="+mj-lt"/>
            </a:endParaRPr>
          </a:p>
          <a:p>
            <a:pPr marL="0" lvl="0" indent="0" algn="l" rtl="0">
              <a:spcBef>
                <a:spcPts val="0"/>
              </a:spcBef>
              <a:spcAft>
                <a:spcPts val="0"/>
              </a:spcAft>
            </a:pPr>
            <a:r>
              <a:rPr lang="en-US" dirty="0">
                <a:latin typeface="+mj-lt"/>
              </a:rPr>
              <a:t>4. EASY IMPLEMENTATION</a:t>
            </a:r>
          </a:p>
          <a:p>
            <a:pPr marL="0" lvl="0" indent="0" algn="r" rtl="0">
              <a:spcBef>
                <a:spcPts val="0"/>
              </a:spcBef>
              <a:spcAft>
                <a:spcPts val="0"/>
              </a:spcAft>
            </a:pPr>
            <a:endParaRPr dirty="0"/>
          </a:p>
        </p:txBody>
      </p:sp>
      <p:cxnSp>
        <p:nvCxnSpPr>
          <p:cNvPr id="137" name="Google Shape;137;p27"/>
          <p:cNvCxnSpPr/>
          <p:nvPr/>
        </p:nvCxnSpPr>
        <p:spPr>
          <a:xfrm>
            <a:off x="486607" y="613383"/>
            <a:ext cx="0" cy="630600"/>
          </a:xfrm>
          <a:prstGeom prst="straightConnector1">
            <a:avLst/>
          </a:prstGeom>
          <a:noFill/>
          <a:ln w="19050" cap="flat" cmpd="sng">
            <a:solidFill>
              <a:schemeClr val="lt2"/>
            </a:solidFill>
            <a:prstDash val="solid"/>
            <a:round/>
            <a:headEnd type="oval" w="med" len="med"/>
            <a:tailEnd type="oval" w="med" len="med"/>
          </a:ln>
        </p:spPr>
      </p:cxnSp>
      <p:pic>
        <p:nvPicPr>
          <p:cNvPr id="3" name="Picture 2">
            <a:extLst>
              <a:ext uri="{FF2B5EF4-FFF2-40B4-BE49-F238E27FC236}">
                <a16:creationId xmlns:a16="http://schemas.microsoft.com/office/drawing/2014/main" xmlns="" id="{947B9DBE-C4F4-EF15-4443-5DFA2CE66F77}"/>
              </a:ext>
            </a:extLst>
          </p:cNvPr>
          <p:cNvPicPr>
            <a:picLocks noChangeAspect="1"/>
          </p:cNvPicPr>
          <p:nvPr/>
        </p:nvPicPr>
        <p:blipFill>
          <a:blip r:embed="rId4"/>
          <a:stretch>
            <a:fillRect/>
          </a:stretch>
        </p:blipFill>
        <p:spPr>
          <a:xfrm>
            <a:off x="6097549" y="1743556"/>
            <a:ext cx="2509836" cy="165638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1"/>
        <p:cNvGrpSpPr/>
        <p:nvPr/>
      </p:nvGrpSpPr>
      <p:grpSpPr>
        <a:xfrm>
          <a:off x="0" y="0"/>
          <a:ext cx="0" cy="0"/>
          <a:chOff x="0" y="0"/>
          <a:chExt cx="0" cy="0"/>
        </a:xfrm>
      </p:grpSpPr>
      <p:cxnSp>
        <p:nvCxnSpPr>
          <p:cNvPr id="143" name="Google Shape;143;p28"/>
          <p:cNvCxnSpPr/>
          <p:nvPr/>
        </p:nvCxnSpPr>
        <p:spPr>
          <a:xfrm>
            <a:off x="6151750" y="630600"/>
            <a:ext cx="7981" cy="4032840"/>
          </a:xfrm>
          <a:prstGeom prst="straightConnector1">
            <a:avLst/>
          </a:prstGeom>
          <a:noFill/>
          <a:ln w="19050" cap="flat" cmpd="sng">
            <a:solidFill>
              <a:schemeClr val="lt2"/>
            </a:solidFill>
            <a:prstDash val="solid"/>
            <a:round/>
            <a:headEnd type="oval" w="med" len="med"/>
            <a:tailEnd type="oval" w="med" len="med"/>
          </a:ln>
        </p:spPr>
      </p:cxnSp>
      <p:sp>
        <p:nvSpPr>
          <p:cNvPr id="144" name="Google Shape;144;p28"/>
          <p:cNvSpPr txBox="1"/>
          <p:nvPr/>
        </p:nvSpPr>
        <p:spPr>
          <a:xfrm>
            <a:off x="3983775" y="1147850"/>
            <a:ext cx="2063700" cy="626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lt2"/>
                </a:solidFill>
                <a:latin typeface="Fira Sans Condensed Light"/>
                <a:ea typeface="Fira Sans Condensed Light"/>
                <a:cs typeface="Fira Sans Condensed Light"/>
                <a:sym typeface="Fira Sans Condensed Light"/>
              </a:rPr>
              <a:t>Attractive </a:t>
            </a:r>
            <a:r>
              <a:rPr lang="en" dirty="0" smtClean="0">
                <a:solidFill>
                  <a:schemeClr val="lt2"/>
                </a:solidFill>
                <a:latin typeface="Fira Sans Condensed Light"/>
                <a:ea typeface="Fira Sans Condensed Light"/>
                <a:cs typeface="Fira Sans Condensed Light"/>
                <a:sym typeface="Fira Sans Condensed Light"/>
              </a:rPr>
              <a:t>UI</a:t>
            </a:r>
          </a:p>
          <a:p>
            <a:pPr marL="0" lvl="0" indent="0" algn="r" rtl="0">
              <a:spcBef>
                <a:spcPts val="0"/>
              </a:spcBef>
              <a:spcAft>
                <a:spcPts val="0"/>
              </a:spcAft>
              <a:buNone/>
            </a:pPr>
            <a:r>
              <a:rPr lang="en-US" dirty="0" smtClean="0">
                <a:solidFill>
                  <a:schemeClr val="lt2"/>
                </a:solidFill>
                <a:latin typeface="Fira Sans Condensed Light"/>
                <a:ea typeface="Fira Sans Condensed Light"/>
                <a:cs typeface="Fira Sans Condensed Light"/>
                <a:sym typeface="Fira Sans Condensed Light"/>
              </a:rPr>
              <a:t>F</a:t>
            </a:r>
            <a:r>
              <a:rPr lang="en" dirty="0" smtClean="0">
                <a:solidFill>
                  <a:schemeClr val="lt2"/>
                </a:solidFill>
                <a:latin typeface="Fira Sans Condensed Light"/>
                <a:ea typeface="Fira Sans Condensed Light"/>
                <a:cs typeface="Fira Sans Condensed Light"/>
                <a:sym typeface="Fira Sans Condensed Light"/>
              </a:rPr>
              <a:t>or Better Understanding</a:t>
            </a:r>
            <a:endParaRPr dirty="0">
              <a:solidFill>
                <a:schemeClr val="lt2"/>
              </a:solidFill>
              <a:latin typeface="Fira Sans Condensed Light"/>
              <a:ea typeface="Fira Sans Condensed Light"/>
              <a:cs typeface="Fira Sans Condensed Light"/>
              <a:sym typeface="Fira Sans Condensed Light"/>
            </a:endParaRPr>
          </a:p>
        </p:txBody>
      </p:sp>
      <p:sp>
        <p:nvSpPr>
          <p:cNvPr id="145" name="Google Shape;145;p28"/>
          <p:cNvSpPr txBox="1"/>
          <p:nvPr/>
        </p:nvSpPr>
        <p:spPr>
          <a:xfrm>
            <a:off x="6256025" y="1147850"/>
            <a:ext cx="2063700" cy="626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b="1" dirty="0">
                <a:solidFill>
                  <a:schemeClr val="lt2"/>
                </a:solidFill>
                <a:latin typeface="Rajdhani"/>
                <a:ea typeface="Rajdhani"/>
                <a:cs typeface="Rajdhani"/>
                <a:sym typeface="Rajdhani"/>
              </a:rPr>
              <a:t>01</a:t>
            </a:r>
            <a:endParaRPr sz="2400" b="1" dirty="0">
              <a:solidFill>
                <a:schemeClr val="lt2"/>
              </a:solidFill>
              <a:latin typeface="Rajdhani"/>
              <a:ea typeface="Rajdhani"/>
              <a:cs typeface="Rajdhani"/>
              <a:sym typeface="Rajdhani"/>
            </a:endParaRPr>
          </a:p>
        </p:txBody>
      </p:sp>
      <p:sp>
        <p:nvSpPr>
          <p:cNvPr id="146" name="Google Shape;146;p28"/>
          <p:cNvSpPr txBox="1"/>
          <p:nvPr/>
        </p:nvSpPr>
        <p:spPr>
          <a:xfrm>
            <a:off x="6256025" y="1888950"/>
            <a:ext cx="2063700" cy="62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solidFill>
                  <a:schemeClr val="lt2"/>
                </a:solidFill>
                <a:latin typeface="Fira Sans Condensed Light"/>
                <a:ea typeface="Fira Sans Condensed Light"/>
                <a:cs typeface="Fira Sans Condensed Light"/>
                <a:sym typeface="Fira Sans Condensed Light"/>
              </a:rPr>
              <a:t>Responsive code IDE</a:t>
            </a:r>
          </a:p>
        </p:txBody>
      </p:sp>
      <p:sp>
        <p:nvSpPr>
          <p:cNvPr id="147" name="Google Shape;147;p28"/>
          <p:cNvSpPr txBox="1"/>
          <p:nvPr/>
        </p:nvSpPr>
        <p:spPr>
          <a:xfrm>
            <a:off x="3983775" y="2628125"/>
            <a:ext cx="2063700" cy="626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lt2"/>
                </a:solidFill>
                <a:latin typeface="Fira Sans Condensed Light"/>
                <a:ea typeface="Fira Sans Condensed Light"/>
                <a:cs typeface="Fira Sans Condensed Light"/>
                <a:sym typeface="Fira Sans Condensed Light"/>
              </a:rPr>
              <a:t>Platform Independant</a:t>
            </a:r>
            <a:endParaRPr dirty="0">
              <a:solidFill>
                <a:schemeClr val="lt2"/>
              </a:solidFill>
              <a:latin typeface="Fira Sans Condensed Light"/>
              <a:ea typeface="Fira Sans Condensed Light"/>
              <a:cs typeface="Fira Sans Condensed Light"/>
              <a:sym typeface="Fira Sans Condensed Light"/>
            </a:endParaRPr>
          </a:p>
        </p:txBody>
      </p:sp>
      <p:sp>
        <p:nvSpPr>
          <p:cNvPr id="148" name="Google Shape;148;p28"/>
          <p:cNvSpPr txBox="1"/>
          <p:nvPr/>
        </p:nvSpPr>
        <p:spPr>
          <a:xfrm>
            <a:off x="6256025" y="3367300"/>
            <a:ext cx="2063700" cy="626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solidFill>
                  <a:schemeClr val="lt2"/>
                </a:solidFill>
                <a:latin typeface="Fira Sans Condensed Light"/>
                <a:ea typeface="Fira Sans Condensed Light"/>
                <a:cs typeface="Fira Sans Condensed Light"/>
                <a:sym typeface="Fira Sans Condensed Light"/>
              </a:rPr>
              <a:t>Understandable concepts</a:t>
            </a:r>
          </a:p>
          <a:p>
            <a:pPr marL="0" lvl="0" indent="0" algn="l" rtl="0">
              <a:spcBef>
                <a:spcPts val="0"/>
              </a:spcBef>
              <a:spcAft>
                <a:spcPts val="0"/>
              </a:spcAft>
              <a:buNone/>
            </a:pPr>
            <a:r>
              <a:rPr lang="en" dirty="0" smtClean="0">
                <a:solidFill>
                  <a:schemeClr val="lt2"/>
                </a:solidFill>
                <a:latin typeface="Fira Sans Condensed Light"/>
                <a:ea typeface="Fira Sans Condensed Light"/>
                <a:cs typeface="Fira Sans Condensed Light"/>
                <a:sym typeface="Fira Sans Condensed Light"/>
              </a:rPr>
              <a:t> </a:t>
            </a:r>
            <a:r>
              <a:rPr lang="en" dirty="0" smtClean="0">
                <a:solidFill>
                  <a:schemeClr val="lt2"/>
                </a:solidFill>
                <a:latin typeface="Fira Sans Condensed Light"/>
                <a:ea typeface="Fira Sans Condensed Light"/>
                <a:cs typeface="Fira Sans Condensed Light"/>
                <a:sym typeface="Fira Sans Condensed Light"/>
              </a:rPr>
              <a:t>through Videos | Documents!</a:t>
            </a:r>
            <a:endParaRPr dirty="0">
              <a:solidFill>
                <a:schemeClr val="lt2"/>
              </a:solidFill>
              <a:latin typeface="Fira Sans Condensed Light"/>
              <a:ea typeface="Fira Sans Condensed Light"/>
              <a:cs typeface="Fira Sans Condensed Light"/>
              <a:sym typeface="Fira Sans Condensed Light"/>
            </a:endParaRPr>
          </a:p>
        </p:txBody>
      </p:sp>
      <p:sp>
        <p:nvSpPr>
          <p:cNvPr id="149" name="Google Shape;149;p28"/>
          <p:cNvSpPr txBox="1"/>
          <p:nvPr/>
        </p:nvSpPr>
        <p:spPr>
          <a:xfrm>
            <a:off x="3983775" y="1888950"/>
            <a:ext cx="2063700" cy="626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400" b="1" dirty="0">
                <a:solidFill>
                  <a:schemeClr val="lt2"/>
                </a:solidFill>
                <a:latin typeface="Rajdhani"/>
                <a:ea typeface="Rajdhani"/>
                <a:cs typeface="Rajdhani"/>
                <a:sym typeface="Rajdhani"/>
              </a:rPr>
              <a:t>02</a:t>
            </a:r>
            <a:endParaRPr sz="2400" b="1" dirty="0">
              <a:solidFill>
                <a:schemeClr val="lt2"/>
              </a:solidFill>
              <a:latin typeface="Rajdhani"/>
              <a:ea typeface="Rajdhani"/>
              <a:cs typeface="Rajdhani"/>
              <a:sym typeface="Rajdhani"/>
            </a:endParaRPr>
          </a:p>
        </p:txBody>
      </p:sp>
      <p:sp>
        <p:nvSpPr>
          <p:cNvPr id="150" name="Google Shape;150;p28"/>
          <p:cNvSpPr txBox="1"/>
          <p:nvPr/>
        </p:nvSpPr>
        <p:spPr>
          <a:xfrm>
            <a:off x="6256025" y="2628125"/>
            <a:ext cx="2063700" cy="626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b="1" dirty="0">
                <a:solidFill>
                  <a:schemeClr val="lt2"/>
                </a:solidFill>
                <a:latin typeface="Rajdhani"/>
                <a:ea typeface="Rajdhani"/>
                <a:cs typeface="Rajdhani"/>
                <a:sym typeface="Rajdhani"/>
              </a:rPr>
              <a:t>03</a:t>
            </a:r>
            <a:endParaRPr sz="2400" b="1" dirty="0">
              <a:solidFill>
                <a:schemeClr val="lt2"/>
              </a:solidFill>
              <a:latin typeface="Rajdhani"/>
              <a:ea typeface="Rajdhani"/>
              <a:cs typeface="Rajdhani"/>
              <a:sym typeface="Rajdhani"/>
            </a:endParaRPr>
          </a:p>
        </p:txBody>
      </p:sp>
      <p:sp>
        <p:nvSpPr>
          <p:cNvPr id="151" name="Google Shape;151;p28"/>
          <p:cNvSpPr txBox="1"/>
          <p:nvPr/>
        </p:nvSpPr>
        <p:spPr>
          <a:xfrm>
            <a:off x="3983775" y="3369225"/>
            <a:ext cx="2063700" cy="626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400" b="1" dirty="0">
                <a:solidFill>
                  <a:schemeClr val="lt2"/>
                </a:solidFill>
                <a:latin typeface="Rajdhani"/>
                <a:ea typeface="Rajdhani"/>
                <a:cs typeface="Rajdhani"/>
                <a:sym typeface="Rajdhani"/>
              </a:rPr>
              <a:t>04</a:t>
            </a:r>
            <a:endParaRPr sz="2400" b="1" dirty="0">
              <a:solidFill>
                <a:schemeClr val="lt2"/>
              </a:solidFill>
              <a:latin typeface="Rajdhani"/>
              <a:ea typeface="Rajdhani"/>
              <a:cs typeface="Rajdhani"/>
              <a:sym typeface="Rajdhani"/>
            </a:endParaRPr>
          </a:p>
        </p:txBody>
      </p:sp>
      <p:cxnSp>
        <p:nvCxnSpPr>
          <p:cNvPr id="152" name="Google Shape;152;p28"/>
          <p:cNvCxnSpPr>
            <a:cxnSpLocks/>
            <a:stCxn id="144" idx="3"/>
            <a:endCxn id="145" idx="1"/>
          </p:cNvCxnSpPr>
          <p:nvPr/>
        </p:nvCxnSpPr>
        <p:spPr>
          <a:xfrm>
            <a:off x="6047475" y="1461050"/>
            <a:ext cx="208500" cy="0"/>
          </a:xfrm>
          <a:prstGeom prst="straightConnector1">
            <a:avLst/>
          </a:prstGeom>
          <a:noFill/>
          <a:ln w="19050" cap="flat" cmpd="sng">
            <a:solidFill>
              <a:schemeClr val="lt2"/>
            </a:solidFill>
            <a:prstDash val="solid"/>
            <a:round/>
            <a:headEnd type="none" w="med" len="med"/>
            <a:tailEnd type="none" w="med" len="med"/>
          </a:ln>
        </p:spPr>
      </p:cxnSp>
      <p:cxnSp>
        <p:nvCxnSpPr>
          <p:cNvPr id="153" name="Google Shape;153;p28"/>
          <p:cNvCxnSpPr>
            <a:stCxn id="149" idx="3"/>
            <a:endCxn id="146" idx="1"/>
          </p:cNvCxnSpPr>
          <p:nvPr/>
        </p:nvCxnSpPr>
        <p:spPr>
          <a:xfrm>
            <a:off x="6047475" y="2202150"/>
            <a:ext cx="208500" cy="0"/>
          </a:xfrm>
          <a:prstGeom prst="straightConnector1">
            <a:avLst/>
          </a:prstGeom>
          <a:noFill/>
          <a:ln w="19050" cap="flat" cmpd="sng">
            <a:solidFill>
              <a:schemeClr val="lt2"/>
            </a:solidFill>
            <a:prstDash val="solid"/>
            <a:round/>
            <a:headEnd type="none" w="med" len="med"/>
            <a:tailEnd type="none" w="med" len="med"/>
          </a:ln>
        </p:spPr>
      </p:cxnSp>
      <p:cxnSp>
        <p:nvCxnSpPr>
          <p:cNvPr id="154" name="Google Shape;154;p28"/>
          <p:cNvCxnSpPr>
            <a:stCxn id="147" idx="3"/>
            <a:endCxn id="150" idx="1"/>
          </p:cNvCxnSpPr>
          <p:nvPr/>
        </p:nvCxnSpPr>
        <p:spPr>
          <a:xfrm>
            <a:off x="6047475" y="2941325"/>
            <a:ext cx="208500" cy="0"/>
          </a:xfrm>
          <a:prstGeom prst="straightConnector1">
            <a:avLst/>
          </a:prstGeom>
          <a:noFill/>
          <a:ln w="19050" cap="flat" cmpd="sng">
            <a:solidFill>
              <a:schemeClr val="lt2"/>
            </a:solidFill>
            <a:prstDash val="solid"/>
            <a:round/>
            <a:headEnd type="none" w="med" len="med"/>
            <a:tailEnd type="none" w="med" len="med"/>
          </a:ln>
        </p:spPr>
      </p:cxnSp>
      <p:cxnSp>
        <p:nvCxnSpPr>
          <p:cNvPr id="155" name="Google Shape;155;p28"/>
          <p:cNvCxnSpPr>
            <a:stCxn id="151" idx="3"/>
            <a:endCxn id="148" idx="1"/>
          </p:cNvCxnSpPr>
          <p:nvPr/>
        </p:nvCxnSpPr>
        <p:spPr>
          <a:xfrm rot="10800000" flipH="1">
            <a:off x="6047475" y="3680625"/>
            <a:ext cx="208500" cy="1800"/>
          </a:xfrm>
          <a:prstGeom prst="straightConnector1">
            <a:avLst/>
          </a:prstGeom>
          <a:noFill/>
          <a:ln w="19050" cap="flat" cmpd="sng">
            <a:solidFill>
              <a:schemeClr val="lt2"/>
            </a:solidFill>
            <a:prstDash val="solid"/>
            <a:round/>
            <a:headEnd type="none" w="med" len="med"/>
            <a:tailEnd type="none" w="med" len="med"/>
          </a:ln>
        </p:spPr>
      </p:cxnSp>
      <p:sp>
        <p:nvSpPr>
          <p:cNvPr id="3" name="Title 2">
            <a:extLst>
              <a:ext uri="{FF2B5EF4-FFF2-40B4-BE49-F238E27FC236}">
                <a16:creationId xmlns:a16="http://schemas.microsoft.com/office/drawing/2014/main" xmlns="" id="{43BFC245-61DF-8175-3E06-ACD174A0BA3E}"/>
              </a:ext>
            </a:extLst>
          </p:cNvPr>
          <p:cNvSpPr>
            <a:spLocks noGrp="1"/>
          </p:cNvSpPr>
          <p:nvPr>
            <p:ph type="title"/>
          </p:nvPr>
        </p:nvSpPr>
        <p:spPr>
          <a:xfrm>
            <a:off x="824275" y="1950700"/>
            <a:ext cx="2759700" cy="1729800"/>
          </a:xfrm>
        </p:spPr>
        <p:txBody>
          <a:bodyPr/>
          <a:lstStyle/>
          <a:p>
            <a:r>
              <a:rPr lang="en-US" dirty="0"/>
              <a:t>FEATURES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216129" y="0"/>
            <a:ext cx="3574475" cy="1645919"/>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sz="5000" dirty="0"/>
              <a:t>WORKING</a:t>
            </a:r>
            <a:endParaRPr sz="5000" dirty="0"/>
          </a:p>
        </p:txBody>
      </p:sp>
      <p:sp>
        <p:nvSpPr>
          <p:cNvPr id="176" name="Google Shape;176;p30"/>
          <p:cNvSpPr txBox="1">
            <a:spLocks noGrp="1"/>
          </p:cNvSpPr>
          <p:nvPr>
            <p:ph type="title" idx="2"/>
          </p:nvPr>
        </p:nvSpPr>
        <p:spPr>
          <a:xfrm>
            <a:off x="3927334" y="1198297"/>
            <a:ext cx="4961961" cy="1570621"/>
          </a:xfrm>
          <a:prstGeom prst="rect">
            <a:avLst/>
          </a:prstGeom>
        </p:spPr>
        <p:txBody>
          <a:bodyPr spcFirstLastPara="1" wrap="square" lIns="91425" tIns="91425" rIns="91425" bIns="91425" anchor="t" anchorCtr="0">
            <a:noAutofit/>
          </a:bodyPr>
          <a:lstStyle/>
          <a:p>
            <a:pPr algn="just"/>
            <a:r>
              <a:rPr lang="en-US" sz="1100" b="0" i="0" dirty="0">
                <a:solidFill>
                  <a:schemeClr val="accent4"/>
                </a:solidFill>
                <a:effectLst/>
                <a:latin typeface="Arial" panose="020B0604020202020204" pitchFamily="34" charset="0"/>
              </a:rPr>
              <a:t/>
            </a:r>
            <a:br>
              <a:rPr lang="en-US" sz="1100" b="0" i="0" dirty="0">
                <a:solidFill>
                  <a:schemeClr val="accent4"/>
                </a:solidFill>
                <a:effectLst/>
                <a:latin typeface="Arial" panose="020B0604020202020204" pitchFamily="34" charset="0"/>
              </a:rPr>
            </a:br>
            <a:r>
              <a:rPr lang="en-US" sz="1100" b="0" i="0" dirty="0">
                <a:solidFill>
                  <a:schemeClr val="accent4"/>
                </a:solidFill>
                <a:effectLst/>
                <a:latin typeface="Arial" panose="020B0604020202020204" pitchFamily="34" charset="0"/>
              </a:rPr>
              <a:t>Basically we have named the project after the actual function and combined it with our UI theme we going for i.e a bit neonish. The basic job of the webapp is the simplify the working of various DS algorithms with the help of the visuals where we will try to give the code at below of the output and user can map the visuals with the code. About the home page - We kept it simple and just gave a toolbar with 4 options and a main button which will direct to search and sort pages. Also tried some new with the ALGORITHM label there. Sort - We have given 4 choices to user to choose between i.e bubble, selection, quick and merge. In the toolbar at left side provided size and speed drag bar where he can choose. At the right side GENERATE NEW ARRAY for randomizing the array elements in sort of bars, RESET for reseting the page, or stopping the visuals, and Home for redirecting to the home page. This was just overall working and explanation, Now we will try to deep it.</a:t>
            </a:r>
            <a:br>
              <a:rPr lang="en-US" sz="1100" b="0" i="0" dirty="0">
                <a:solidFill>
                  <a:schemeClr val="accent4"/>
                </a:solidFill>
                <a:effectLst/>
                <a:latin typeface="Arial" panose="020B0604020202020204" pitchFamily="34" charset="0"/>
              </a:rPr>
            </a:br>
            <a:endParaRPr sz="1100" dirty="0">
              <a:solidFill>
                <a:schemeClr val="accent4"/>
              </a:solidFill>
            </a:endParaRPr>
          </a:p>
        </p:txBody>
      </p:sp>
      <p:cxnSp>
        <p:nvCxnSpPr>
          <p:cNvPr id="177" name="Google Shape;177;p30"/>
          <p:cNvCxnSpPr>
            <a:cxnSpLocks/>
          </p:cNvCxnSpPr>
          <p:nvPr/>
        </p:nvCxnSpPr>
        <p:spPr>
          <a:xfrm>
            <a:off x="3882044" y="3757353"/>
            <a:ext cx="5104014" cy="8314"/>
          </a:xfrm>
          <a:prstGeom prst="straightConnector1">
            <a:avLst/>
          </a:prstGeom>
          <a:noFill/>
          <a:ln w="19050" cap="flat" cmpd="sng">
            <a:solidFill>
              <a:schemeClr val="lt2"/>
            </a:solidFill>
            <a:prstDash val="solid"/>
            <a:round/>
            <a:headEnd type="oval" w="med" len="med"/>
            <a:tailEnd type="oval" w="med" len="med"/>
          </a:ln>
        </p:spPr>
      </p:cxnSp>
      <p:pic>
        <p:nvPicPr>
          <p:cNvPr id="10" name="Picture 9">
            <a:extLst>
              <a:ext uri="{FF2B5EF4-FFF2-40B4-BE49-F238E27FC236}">
                <a16:creationId xmlns:a16="http://schemas.microsoft.com/office/drawing/2014/main" xmlns="" id="{8CE21813-4E92-6328-62A6-C8F776740E70}"/>
              </a:ext>
            </a:extLst>
          </p:cNvPr>
          <p:cNvPicPr>
            <a:picLocks noChangeAspect="1"/>
          </p:cNvPicPr>
          <p:nvPr/>
        </p:nvPicPr>
        <p:blipFill>
          <a:blip r:embed="rId4"/>
          <a:stretch>
            <a:fillRect/>
          </a:stretch>
        </p:blipFill>
        <p:spPr>
          <a:xfrm>
            <a:off x="465512" y="2111432"/>
            <a:ext cx="3084022" cy="182672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05"/>
        <p:cNvGrpSpPr/>
        <p:nvPr/>
      </p:nvGrpSpPr>
      <p:grpSpPr>
        <a:xfrm>
          <a:off x="0" y="0"/>
          <a:ext cx="0" cy="0"/>
          <a:chOff x="0" y="0"/>
          <a:chExt cx="0" cy="0"/>
        </a:xfrm>
      </p:grpSpPr>
      <p:sp>
        <p:nvSpPr>
          <p:cNvPr id="406" name="Google Shape;406;p32"/>
          <p:cNvSpPr txBox="1">
            <a:spLocks noGrp="1"/>
          </p:cNvSpPr>
          <p:nvPr>
            <p:ph type="title"/>
          </p:nvPr>
        </p:nvSpPr>
        <p:spPr>
          <a:xfrm>
            <a:off x="1954110" y="86958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FUTURE SCOPE</a:t>
            </a:r>
            <a:endParaRPr dirty="0"/>
          </a:p>
        </p:txBody>
      </p:sp>
      <p:grpSp>
        <p:nvGrpSpPr>
          <p:cNvPr id="407" name="Google Shape;407;p32"/>
          <p:cNvGrpSpPr/>
          <p:nvPr/>
        </p:nvGrpSpPr>
        <p:grpSpPr>
          <a:xfrm>
            <a:off x="973726" y="1905197"/>
            <a:ext cx="2210395" cy="2090466"/>
            <a:chOff x="1040275" y="238125"/>
            <a:chExt cx="5538450" cy="5237950"/>
          </a:xfrm>
        </p:grpSpPr>
        <p:sp>
          <p:nvSpPr>
            <p:cNvPr id="408" name="Google Shape;408;p32"/>
            <p:cNvSpPr/>
            <p:nvPr/>
          </p:nvSpPr>
          <p:spPr>
            <a:xfrm>
              <a:off x="1445900" y="1165400"/>
              <a:ext cx="459350" cy="451025"/>
            </a:xfrm>
            <a:custGeom>
              <a:avLst/>
              <a:gdLst/>
              <a:ahLst/>
              <a:cxnLst/>
              <a:rect l="l" t="t" r="r" b="b"/>
              <a:pathLst>
                <a:path w="18374" h="18041" extrusionOk="0">
                  <a:moveTo>
                    <a:pt x="11801" y="1"/>
                  </a:moveTo>
                  <a:lnTo>
                    <a:pt x="1" y="14388"/>
                  </a:lnTo>
                  <a:lnTo>
                    <a:pt x="18259" y="18040"/>
                  </a:lnTo>
                  <a:lnTo>
                    <a:pt x="18374" y="17894"/>
                  </a:lnTo>
                  <a:lnTo>
                    <a:pt x="1180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2"/>
            <p:cNvSpPr/>
            <p:nvPr/>
          </p:nvSpPr>
          <p:spPr>
            <a:xfrm>
              <a:off x="1740900" y="915250"/>
              <a:ext cx="341475" cy="697525"/>
            </a:xfrm>
            <a:custGeom>
              <a:avLst/>
              <a:gdLst/>
              <a:ahLst/>
              <a:cxnLst/>
              <a:rect l="l" t="t" r="r" b="b"/>
              <a:pathLst>
                <a:path w="13659" h="27901" extrusionOk="0">
                  <a:moveTo>
                    <a:pt x="13659" y="1"/>
                  </a:moveTo>
                  <a:lnTo>
                    <a:pt x="95" y="9892"/>
                  </a:lnTo>
                  <a:lnTo>
                    <a:pt x="1" y="10007"/>
                  </a:lnTo>
                  <a:lnTo>
                    <a:pt x="6574" y="27900"/>
                  </a:lnTo>
                  <a:lnTo>
                    <a:pt x="6699" y="27765"/>
                  </a:lnTo>
                  <a:lnTo>
                    <a:pt x="6710" y="27807"/>
                  </a:lnTo>
                  <a:lnTo>
                    <a:pt x="13659"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p:cNvSpPr/>
            <p:nvPr/>
          </p:nvSpPr>
          <p:spPr>
            <a:xfrm>
              <a:off x="1437800" y="1525100"/>
              <a:ext cx="464600" cy="592400"/>
            </a:xfrm>
            <a:custGeom>
              <a:avLst/>
              <a:gdLst/>
              <a:ahLst/>
              <a:cxnLst/>
              <a:rect l="l" t="t" r="r" b="b"/>
              <a:pathLst>
                <a:path w="18584" h="23696" extrusionOk="0">
                  <a:moveTo>
                    <a:pt x="325" y="0"/>
                  </a:moveTo>
                  <a:lnTo>
                    <a:pt x="220" y="126"/>
                  </a:lnTo>
                  <a:lnTo>
                    <a:pt x="1" y="429"/>
                  </a:lnTo>
                  <a:lnTo>
                    <a:pt x="1451" y="23622"/>
                  </a:lnTo>
                  <a:lnTo>
                    <a:pt x="1461" y="23601"/>
                  </a:lnTo>
                  <a:lnTo>
                    <a:pt x="1503" y="23695"/>
                  </a:lnTo>
                  <a:lnTo>
                    <a:pt x="18583" y="3652"/>
                  </a:lnTo>
                  <a:lnTo>
                    <a:pt x="325"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2"/>
            <p:cNvSpPr/>
            <p:nvPr/>
          </p:nvSpPr>
          <p:spPr>
            <a:xfrm>
              <a:off x="1482675" y="1625000"/>
              <a:ext cx="634375" cy="560850"/>
            </a:xfrm>
            <a:custGeom>
              <a:avLst/>
              <a:gdLst/>
              <a:ahLst/>
              <a:cxnLst/>
              <a:rect l="l" t="t" r="r" b="b"/>
              <a:pathLst>
                <a:path w="25375" h="22434" extrusionOk="0">
                  <a:moveTo>
                    <a:pt x="16914" y="1"/>
                  </a:moveTo>
                  <a:lnTo>
                    <a:pt x="0" y="19856"/>
                  </a:lnTo>
                  <a:lnTo>
                    <a:pt x="19908" y="21880"/>
                  </a:lnTo>
                  <a:lnTo>
                    <a:pt x="25375" y="22433"/>
                  </a:lnTo>
                  <a:lnTo>
                    <a:pt x="1691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2"/>
            <p:cNvSpPr/>
            <p:nvPr/>
          </p:nvSpPr>
          <p:spPr>
            <a:xfrm>
              <a:off x="1125600" y="1535800"/>
              <a:ext cx="348500" cy="586125"/>
            </a:xfrm>
            <a:custGeom>
              <a:avLst/>
              <a:gdLst/>
              <a:ahLst/>
              <a:cxnLst/>
              <a:rect l="l" t="t" r="r" b="b"/>
              <a:pathLst>
                <a:path w="13940" h="23445" extrusionOk="0">
                  <a:moveTo>
                    <a:pt x="12489" y="1"/>
                  </a:moveTo>
                  <a:lnTo>
                    <a:pt x="0" y="16892"/>
                  </a:lnTo>
                  <a:lnTo>
                    <a:pt x="0" y="16945"/>
                  </a:lnTo>
                  <a:lnTo>
                    <a:pt x="13720" y="23444"/>
                  </a:lnTo>
                  <a:lnTo>
                    <a:pt x="13678" y="23372"/>
                  </a:lnTo>
                  <a:lnTo>
                    <a:pt x="13856" y="23382"/>
                  </a:lnTo>
                  <a:lnTo>
                    <a:pt x="13939" y="23194"/>
                  </a:lnTo>
                  <a:lnTo>
                    <a:pt x="12489"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p:cNvSpPr/>
            <p:nvPr/>
          </p:nvSpPr>
          <p:spPr>
            <a:xfrm>
              <a:off x="2097725" y="679450"/>
              <a:ext cx="730375" cy="221500"/>
            </a:xfrm>
            <a:custGeom>
              <a:avLst/>
              <a:gdLst/>
              <a:ahLst/>
              <a:cxnLst/>
              <a:rect l="l" t="t" r="r" b="b"/>
              <a:pathLst>
                <a:path w="29215" h="8860" extrusionOk="0">
                  <a:moveTo>
                    <a:pt x="7837" y="1"/>
                  </a:moveTo>
                  <a:lnTo>
                    <a:pt x="7628" y="158"/>
                  </a:lnTo>
                  <a:lnTo>
                    <a:pt x="1" y="8859"/>
                  </a:lnTo>
                  <a:lnTo>
                    <a:pt x="1" y="8859"/>
                  </a:lnTo>
                  <a:lnTo>
                    <a:pt x="29215" y="4049"/>
                  </a:lnTo>
                  <a:lnTo>
                    <a:pt x="7837"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2"/>
            <p:cNvSpPr/>
            <p:nvPr/>
          </p:nvSpPr>
          <p:spPr>
            <a:xfrm>
              <a:off x="2304075" y="463225"/>
              <a:ext cx="736875" cy="208175"/>
            </a:xfrm>
            <a:custGeom>
              <a:avLst/>
              <a:gdLst/>
              <a:ahLst/>
              <a:cxnLst/>
              <a:rect l="l" t="t" r="r" b="b"/>
              <a:pathLst>
                <a:path w="29475" h="8327" extrusionOk="0">
                  <a:moveTo>
                    <a:pt x="29475" y="1"/>
                  </a:moveTo>
                  <a:lnTo>
                    <a:pt x="8670" y="1733"/>
                  </a:lnTo>
                  <a:lnTo>
                    <a:pt x="0" y="8327"/>
                  </a:lnTo>
                  <a:lnTo>
                    <a:pt x="29475"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p:cNvSpPr/>
            <p:nvPr/>
          </p:nvSpPr>
          <p:spPr>
            <a:xfrm>
              <a:off x="2293625" y="460350"/>
              <a:ext cx="781500" cy="320325"/>
            </a:xfrm>
            <a:custGeom>
              <a:avLst/>
              <a:gdLst/>
              <a:ahLst/>
              <a:cxnLst/>
              <a:rect l="l" t="t" r="r" b="b"/>
              <a:pathLst>
                <a:path w="31260" h="12813" extrusionOk="0">
                  <a:moveTo>
                    <a:pt x="31260" y="0"/>
                  </a:moveTo>
                  <a:lnTo>
                    <a:pt x="29893" y="116"/>
                  </a:lnTo>
                  <a:lnTo>
                    <a:pt x="418" y="8442"/>
                  </a:lnTo>
                  <a:lnTo>
                    <a:pt x="1" y="8765"/>
                  </a:lnTo>
                  <a:lnTo>
                    <a:pt x="21379" y="12813"/>
                  </a:lnTo>
                  <a:lnTo>
                    <a:pt x="3126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a:off x="1908625" y="906900"/>
              <a:ext cx="740825" cy="708475"/>
            </a:xfrm>
            <a:custGeom>
              <a:avLst/>
              <a:gdLst/>
              <a:ahLst/>
              <a:cxnLst/>
              <a:rect l="l" t="t" r="r" b="b"/>
              <a:pathLst>
                <a:path w="29633" h="28339" extrusionOk="0">
                  <a:moveTo>
                    <a:pt x="29486" y="12166"/>
                  </a:moveTo>
                  <a:lnTo>
                    <a:pt x="29485" y="12169"/>
                  </a:lnTo>
                  <a:lnTo>
                    <a:pt x="29485" y="12169"/>
                  </a:lnTo>
                  <a:lnTo>
                    <a:pt x="29632" y="12250"/>
                  </a:lnTo>
                  <a:lnTo>
                    <a:pt x="29486" y="12166"/>
                  </a:lnTo>
                  <a:close/>
                  <a:moveTo>
                    <a:pt x="7356" y="1"/>
                  </a:moveTo>
                  <a:lnTo>
                    <a:pt x="7263" y="105"/>
                  </a:lnTo>
                  <a:lnTo>
                    <a:pt x="6950" y="335"/>
                  </a:lnTo>
                  <a:lnTo>
                    <a:pt x="1" y="28141"/>
                  </a:lnTo>
                  <a:lnTo>
                    <a:pt x="73" y="28338"/>
                  </a:lnTo>
                  <a:lnTo>
                    <a:pt x="29371" y="12386"/>
                  </a:lnTo>
                  <a:lnTo>
                    <a:pt x="29485" y="12169"/>
                  </a:lnTo>
                  <a:lnTo>
                    <a:pt x="29485" y="12169"/>
                  </a:lnTo>
                  <a:lnTo>
                    <a:pt x="7356"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2092525" y="780650"/>
              <a:ext cx="735575" cy="432500"/>
            </a:xfrm>
            <a:custGeom>
              <a:avLst/>
              <a:gdLst/>
              <a:ahLst/>
              <a:cxnLst/>
              <a:rect l="l" t="t" r="r" b="b"/>
              <a:pathLst>
                <a:path w="29423" h="17300" extrusionOk="0">
                  <a:moveTo>
                    <a:pt x="29423" y="1"/>
                  </a:moveTo>
                  <a:lnTo>
                    <a:pt x="209" y="4811"/>
                  </a:lnTo>
                  <a:lnTo>
                    <a:pt x="0" y="5051"/>
                  </a:lnTo>
                  <a:lnTo>
                    <a:pt x="22276" y="17300"/>
                  </a:lnTo>
                  <a:lnTo>
                    <a:pt x="2942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2"/>
            <p:cNvSpPr/>
            <p:nvPr/>
          </p:nvSpPr>
          <p:spPr>
            <a:xfrm>
              <a:off x="1125600" y="1959400"/>
              <a:ext cx="344325" cy="422600"/>
            </a:xfrm>
            <a:custGeom>
              <a:avLst/>
              <a:gdLst/>
              <a:ahLst/>
              <a:cxnLst/>
              <a:rect l="l" t="t" r="r" b="b"/>
              <a:pathLst>
                <a:path w="13773" h="16904" extrusionOk="0">
                  <a:moveTo>
                    <a:pt x="0" y="1"/>
                  </a:moveTo>
                  <a:lnTo>
                    <a:pt x="0" y="16903"/>
                  </a:lnTo>
                  <a:lnTo>
                    <a:pt x="13710" y="6803"/>
                  </a:lnTo>
                  <a:lnTo>
                    <a:pt x="13731" y="6751"/>
                  </a:lnTo>
                  <a:lnTo>
                    <a:pt x="13636" y="6741"/>
                  </a:lnTo>
                  <a:lnTo>
                    <a:pt x="13773" y="6595"/>
                  </a:lnTo>
                  <a:lnTo>
                    <a:pt x="13720" y="6500"/>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2"/>
            <p:cNvSpPr/>
            <p:nvPr/>
          </p:nvSpPr>
          <p:spPr>
            <a:xfrm>
              <a:off x="1481375" y="2129475"/>
              <a:ext cx="635150" cy="625775"/>
            </a:xfrm>
            <a:custGeom>
              <a:avLst/>
              <a:gdLst/>
              <a:ahLst/>
              <a:cxnLst/>
              <a:rect l="l" t="t" r="r" b="b"/>
              <a:pathLst>
                <a:path w="25406" h="25031" extrusionOk="0">
                  <a:moveTo>
                    <a:pt x="1" y="0"/>
                  </a:moveTo>
                  <a:lnTo>
                    <a:pt x="12521" y="25030"/>
                  </a:lnTo>
                  <a:lnTo>
                    <a:pt x="20158" y="11717"/>
                  </a:lnTo>
                  <a:lnTo>
                    <a:pt x="25406" y="2577"/>
                  </a:lnTo>
                  <a:lnTo>
                    <a:pt x="17977" y="1826"/>
                  </a:lnTo>
                  <a:lnTo>
                    <a:pt x="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1125600" y="2129475"/>
              <a:ext cx="342750" cy="740525"/>
            </a:xfrm>
            <a:custGeom>
              <a:avLst/>
              <a:gdLst/>
              <a:ahLst/>
              <a:cxnLst/>
              <a:rect l="l" t="t" r="r" b="b"/>
              <a:pathLst>
                <a:path w="13710" h="29621" extrusionOk="0">
                  <a:moveTo>
                    <a:pt x="13710" y="0"/>
                  </a:moveTo>
                  <a:lnTo>
                    <a:pt x="0" y="10100"/>
                  </a:lnTo>
                  <a:lnTo>
                    <a:pt x="0" y="10340"/>
                  </a:lnTo>
                  <a:lnTo>
                    <a:pt x="1429" y="29621"/>
                  </a:lnTo>
                  <a:lnTo>
                    <a:pt x="1371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2"/>
            <p:cNvSpPr/>
            <p:nvPr/>
          </p:nvSpPr>
          <p:spPr>
            <a:xfrm>
              <a:off x="1162625" y="2134425"/>
              <a:ext cx="625525" cy="755400"/>
            </a:xfrm>
            <a:custGeom>
              <a:avLst/>
              <a:gdLst/>
              <a:ahLst/>
              <a:cxnLst/>
              <a:rect l="l" t="t" r="r" b="b"/>
              <a:pathLst>
                <a:path w="25021" h="30216" extrusionOk="0">
                  <a:moveTo>
                    <a:pt x="12489" y="0"/>
                  </a:moveTo>
                  <a:lnTo>
                    <a:pt x="1" y="30132"/>
                  </a:lnTo>
                  <a:lnTo>
                    <a:pt x="1" y="30216"/>
                  </a:lnTo>
                  <a:lnTo>
                    <a:pt x="25020" y="25062"/>
                  </a:lnTo>
                  <a:lnTo>
                    <a:pt x="12489"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2"/>
            <p:cNvSpPr/>
            <p:nvPr/>
          </p:nvSpPr>
          <p:spPr>
            <a:xfrm>
              <a:off x="1164975" y="2770100"/>
              <a:ext cx="618725" cy="509425"/>
            </a:xfrm>
            <a:custGeom>
              <a:avLst/>
              <a:gdLst/>
              <a:ahLst/>
              <a:cxnLst/>
              <a:rect l="l" t="t" r="r" b="b"/>
              <a:pathLst>
                <a:path w="24749" h="20377" extrusionOk="0">
                  <a:moveTo>
                    <a:pt x="24749" y="0"/>
                  </a:moveTo>
                  <a:lnTo>
                    <a:pt x="0" y="5092"/>
                  </a:lnTo>
                  <a:lnTo>
                    <a:pt x="7648" y="20377"/>
                  </a:lnTo>
                  <a:lnTo>
                    <a:pt x="24749"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2"/>
            <p:cNvSpPr/>
            <p:nvPr/>
          </p:nvSpPr>
          <p:spPr>
            <a:xfrm>
              <a:off x="1361650" y="2777125"/>
              <a:ext cx="426500" cy="653450"/>
            </a:xfrm>
            <a:custGeom>
              <a:avLst/>
              <a:gdLst/>
              <a:ahLst/>
              <a:cxnLst/>
              <a:rect l="l" t="t" r="r" b="b"/>
              <a:pathLst>
                <a:path w="17060" h="26138" extrusionOk="0">
                  <a:moveTo>
                    <a:pt x="17059" y="1"/>
                  </a:moveTo>
                  <a:lnTo>
                    <a:pt x="0" y="20336"/>
                  </a:lnTo>
                  <a:lnTo>
                    <a:pt x="13429" y="26137"/>
                  </a:lnTo>
                  <a:lnTo>
                    <a:pt x="14931" y="15370"/>
                  </a:lnTo>
                  <a:lnTo>
                    <a:pt x="17059"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1799325" y="2193650"/>
              <a:ext cx="1025125" cy="569425"/>
            </a:xfrm>
            <a:custGeom>
              <a:avLst/>
              <a:gdLst/>
              <a:ahLst/>
              <a:cxnLst/>
              <a:rect l="l" t="t" r="r" b="b"/>
              <a:pathLst>
                <a:path w="41005" h="22777" extrusionOk="0">
                  <a:moveTo>
                    <a:pt x="13168" y="0"/>
                  </a:moveTo>
                  <a:lnTo>
                    <a:pt x="13200" y="63"/>
                  </a:lnTo>
                  <a:lnTo>
                    <a:pt x="13043" y="52"/>
                  </a:lnTo>
                  <a:lnTo>
                    <a:pt x="1" y="22776"/>
                  </a:lnTo>
                  <a:lnTo>
                    <a:pt x="40921" y="15702"/>
                  </a:lnTo>
                  <a:lnTo>
                    <a:pt x="41005" y="15588"/>
                  </a:lnTo>
                  <a:lnTo>
                    <a:pt x="13179" y="0"/>
                  </a:lnTo>
                  <a:close/>
                </a:path>
              </a:pathLst>
            </a:custGeom>
            <a:solidFill>
              <a:srgbClr val="FFFFFF">
                <a:alpha val="45090"/>
              </a:srgb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1910450" y="1216525"/>
              <a:ext cx="732450" cy="964350"/>
            </a:xfrm>
            <a:custGeom>
              <a:avLst/>
              <a:gdLst/>
              <a:ahLst/>
              <a:cxnLst/>
              <a:rect l="l" t="t" r="r" b="b"/>
              <a:pathLst>
                <a:path w="29298" h="38574" extrusionOk="0">
                  <a:moveTo>
                    <a:pt x="29298" y="1"/>
                  </a:moveTo>
                  <a:lnTo>
                    <a:pt x="0" y="15953"/>
                  </a:lnTo>
                  <a:lnTo>
                    <a:pt x="8535" y="38573"/>
                  </a:lnTo>
                  <a:lnTo>
                    <a:pt x="29298"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p:cNvSpPr/>
            <p:nvPr/>
          </p:nvSpPr>
          <p:spPr>
            <a:xfrm>
              <a:off x="2130600" y="1216525"/>
              <a:ext cx="1117450" cy="968800"/>
            </a:xfrm>
            <a:custGeom>
              <a:avLst/>
              <a:gdLst/>
              <a:ahLst/>
              <a:cxnLst/>
              <a:rect l="l" t="t" r="r" b="b"/>
              <a:pathLst>
                <a:path w="44698" h="38752" extrusionOk="0">
                  <a:moveTo>
                    <a:pt x="20858" y="1"/>
                  </a:moveTo>
                  <a:lnTo>
                    <a:pt x="0" y="38751"/>
                  </a:lnTo>
                  <a:lnTo>
                    <a:pt x="44625" y="31687"/>
                  </a:lnTo>
                  <a:lnTo>
                    <a:pt x="44625" y="31677"/>
                  </a:lnTo>
                  <a:lnTo>
                    <a:pt x="44698" y="31666"/>
                  </a:lnTo>
                  <a:lnTo>
                    <a:pt x="20858" y="1"/>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2"/>
            <p:cNvSpPr/>
            <p:nvPr/>
          </p:nvSpPr>
          <p:spPr>
            <a:xfrm>
              <a:off x="2649425" y="733700"/>
              <a:ext cx="761400" cy="479450"/>
            </a:xfrm>
            <a:custGeom>
              <a:avLst/>
              <a:gdLst/>
              <a:ahLst/>
              <a:cxnLst/>
              <a:rect l="l" t="t" r="r" b="b"/>
              <a:pathLst>
                <a:path w="30456" h="19178" extrusionOk="0">
                  <a:moveTo>
                    <a:pt x="30455" y="1"/>
                  </a:moveTo>
                  <a:lnTo>
                    <a:pt x="7147" y="1879"/>
                  </a:lnTo>
                  <a:lnTo>
                    <a:pt x="0" y="19178"/>
                  </a:lnTo>
                  <a:lnTo>
                    <a:pt x="30455"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2"/>
            <p:cNvSpPr/>
            <p:nvPr/>
          </p:nvSpPr>
          <p:spPr>
            <a:xfrm>
              <a:off x="2649425" y="733700"/>
              <a:ext cx="761400" cy="1274500"/>
            </a:xfrm>
            <a:custGeom>
              <a:avLst/>
              <a:gdLst/>
              <a:ahLst/>
              <a:cxnLst/>
              <a:rect l="l" t="t" r="r" b="b"/>
              <a:pathLst>
                <a:path w="30456" h="50980" extrusionOk="0">
                  <a:moveTo>
                    <a:pt x="30455" y="1"/>
                  </a:moveTo>
                  <a:lnTo>
                    <a:pt x="0" y="19178"/>
                  </a:lnTo>
                  <a:lnTo>
                    <a:pt x="146" y="19251"/>
                  </a:lnTo>
                  <a:lnTo>
                    <a:pt x="105" y="19314"/>
                  </a:lnTo>
                  <a:lnTo>
                    <a:pt x="23945" y="50979"/>
                  </a:lnTo>
                  <a:lnTo>
                    <a:pt x="23977" y="50979"/>
                  </a:lnTo>
                  <a:lnTo>
                    <a:pt x="24102" y="50802"/>
                  </a:lnTo>
                  <a:lnTo>
                    <a:pt x="30455"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2"/>
            <p:cNvSpPr/>
            <p:nvPr/>
          </p:nvSpPr>
          <p:spPr>
            <a:xfrm>
              <a:off x="2128775" y="2017550"/>
              <a:ext cx="1113025" cy="565800"/>
            </a:xfrm>
            <a:custGeom>
              <a:avLst/>
              <a:gdLst/>
              <a:ahLst/>
              <a:cxnLst/>
              <a:rect l="l" t="t" r="r" b="b"/>
              <a:pathLst>
                <a:path w="44521" h="22632" extrusionOk="0">
                  <a:moveTo>
                    <a:pt x="44520" y="1"/>
                  </a:moveTo>
                  <a:lnTo>
                    <a:pt x="1" y="7044"/>
                  </a:lnTo>
                  <a:lnTo>
                    <a:pt x="27827" y="22632"/>
                  </a:lnTo>
                  <a:lnTo>
                    <a:pt x="4452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2"/>
            <p:cNvSpPr/>
            <p:nvPr/>
          </p:nvSpPr>
          <p:spPr>
            <a:xfrm>
              <a:off x="2828075" y="458000"/>
              <a:ext cx="582750" cy="322675"/>
            </a:xfrm>
            <a:custGeom>
              <a:avLst/>
              <a:gdLst/>
              <a:ahLst/>
              <a:cxnLst/>
              <a:rect l="l" t="t" r="r" b="b"/>
              <a:pathLst>
                <a:path w="23310" h="12907" extrusionOk="0">
                  <a:moveTo>
                    <a:pt x="10434" y="1"/>
                  </a:moveTo>
                  <a:lnTo>
                    <a:pt x="10174" y="74"/>
                  </a:lnTo>
                  <a:lnTo>
                    <a:pt x="9882" y="94"/>
                  </a:lnTo>
                  <a:lnTo>
                    <a:pt x="1" y="12907"/>
                  </a:lnTo>
                  <a:lnTo>
                    <a:pt x="23309" y="11029"/>
                  </a:lnTo>
                  <a:lnTo>
                    <a:pt x="1043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2"/>
            <p:cNvSpPr/>
            <p:nvPr/>
          </p:nvSpPr>
          <p:spPr>
            <a:xfrm>
              <a:off x="3088925" y="301750"/>
              <a:ext cx="533175" cy="431975"/>
            </a:xfrm>
            <a:custGeom>
              <a:avLst/>
              <a:gdLst/>
              <a:ahLst/>
              <a:cxnLst/>
              <a:rect l="l" t="t" r="r" b="b"/>
              <a:pathLst>
                <a:path w="21327" h="17279" extrusionOk="0">
                  <a:moveTo>
                    <a:pt x="21327" y="1"/>
                  </a:moveTo>
                  <a:lnTo>
                    <a:pt x="0" y="6251"/>
                  </a:lnTo>
                  <a:lnTo>
                    <a:pt x="12875" y="17279"/>
                  </a:lnTo>
                  <a:lnTo>
                    <a:pt x="21327"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2"/>
            <p:cNvSpPr/>
            <p:nvPr/>
          </p:nvSpPr>
          <p:spPr>
            <a:xfrm>
              <a:off x="3410800" y="300475"/>
              <a:ext cx="711600" cy="433250"/>
            </a:xfrm>
            <a:custGeom>
              <a:avLst/>
              <a:gdLst/>
              <a:ahLst/>
              <a:cxnLst/>
              <a:rect l="l" t="t" r="r" b="b"/>
              <a:pathLst>
                <a:path w="28464" h="17330" extrusionOk="0">
                  <a:moveTo>
                    <a:pt x="8639" y="0"/>
                  </a:moveTo>
                  <a:lnTo>
                    <a:pt x="8452" y="52"/>
                  </a:lnTo>
                  <a:lnTo>
                    <a:pt x="0" y="17330"/>
                  </a:lnTo>
                  <a:lnTo>
                    <a:pt x="0" y="17330"/>
                  </a:lnTo>
                  <a:lnTo>
                    <a:pt x="28463" y="6239"/>
                  </a:lnTo>
                  <a:lnTo>
                    <a:pt x="8639"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2"/>
            <p:cNvSpPr/>
            <p:nvPr/>
          </p:nvSpPr>
          <p:spPr>
            <a:xfrm>
              <a:off x="4136725" y="459575"/>
              <a:ext cx="333375" cy="518575"/>
            </a:xfrm>
            <a:custGeom>
              <a:avLst/>
              <a:gdLst/>
              <a:ahLst/>
              <a:cxnLst/>
              <a:rect l="l" t="t" r="r" b="b"/>
              <a:pathLst>
                <a:path w="13335" h="20743" extrusionOk="0">
                  <a:moveTo>
                    <a:pt x="0" y="1"/>
                  </a:moveTo>
                  <a:lnTo>
                    <a:pt x="6302" y="20743"/>
                  </a:lnTo>
                  <a:lnTo>
                    <a:pt x="13335" y="386"/>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2"/>
            <p:cNvSpPr/>
            <p:nvPr/>
          </p:nvSpPr>
          <p:spPr>
            <a:xfrm>
              <a:off x="4294275" y="469225"/>
              <a:ext cx="546475" cy="508925"/>
            </a:xfrm>
            <a:custGeom>
              <a:avLst/>
              <a:gdLst/>
              <a:ahLst/>
              <a:cxnLst/>
              <a:rect l="l" t="t" r="r" b="b"/>
              <a:pathLst>
                <a:path w="21859" h="20357" extrusionOk="0">
                  <a:moveTo>
                    <a:pt x="7033" y="0"/>
                  </a:moveTo>
                  <a:lnTo>
                    <a:pt x="0" y="20357"/>
                  </a:lnTo>
                  <a:lnTo>
                    <a:pt x="21858" y="3684"/>
                  </a:lnTo>
                  <a:lnTo>
                    <a:pt x="7095"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2"/>
            <p:cNvSpPr/>
            <p:nvPr/>
          </p:nvSpPr>
          <p:spPr>
            <a:xfrm>
              <a:off x="4294275" y="469225"/>
              <a:ext cx="175825" cy="508925"/>
            </a:xfrm>
            <a:custGeom>
              <a:avLst/>
              <a:gdLst/>
              <a:ahLst/>
              <a:cxnLst/>
              <a:rect l="l" t="t" r="r" b="b"/>
              <a:pathLst>
                <a:path w="7033" h="20357" extrusionOk="0">
                  <a:moveTo>
                    <a:pt x="7033" y="0"/>
                  </a:moveTo>
                  <a:lnTo>
                    <a:pt x="0" y="20357"/>
                  </a:lnTo>
                  <a:lnTo>
                    <a:pt x="0" y="20357"/>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2"/>
            <p:cNvSpPr/>
            <p:nvPr/>
          </p:nvSpPr>
          <p:spPr>
            <a:xfrm>
              <a:off x="3410800" y="456450"/>
              <a:ext cx="883500" cy="521700"/>
            </a:xfrm>
            <a:custGeom>
              <a:avLst/>
              <a:gdLst/>
              <a:ahLst/>
              <a:cxnLst/>
              <a:rect l="l" t="t" r="r" b="b"/>
              <a:pathLst>
                <a:path w="35340" h="20868" extrusionOk="0">
                  <a:moveTo>
                    <a:pt x="28463" y="0"/>
                  </a:moveTo>
                  <a:lnTo>
                    <a:pt x="0" y="11091"/>
                  </a:lnTo>
                  <a:lnTo>
                    <a:pt x="35182" y="20826"/>
                  </a:lnTo>
                  <a:lnTo>
                    <a:pt x="35182" y="20815"/>
                  </a:lnTo>
                  <a:lnTo>
                    <a:pt x="35339" y="20868"/>
                  </a:lnTo>
                  <a:lnTo>
                    <a:pt x="35339" y="20868"/>
                  </a:lnTo>
                  <a:lnTo>
                    <a:pt x="29037" y="126"/>
                  </a:lnTo>
                  <a:lnTo>
                    <a:pt x="28850" y="126"/>
                  </a:lnTo>
                  <a:lnTo>
                    <a:pt x="28463"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2"/>
            <p:cNvSpPr/>
            <p:nvPr/>
          </p:nvSpPr>
          <p:spPr>
            <a:xfrm>
              <a:off x="4136725" y="459575"/>
              <a:ext cx="157575" cy="518575"/>
            </a:xfrm>
            <a:custGeom>
              <a:avLst/>
              <a:gdLst/>
              <a:ahLst/>
              <a:cxnLst/>
              <a:rect l="l" t="t" r="r" b="b"/>
              <a:pathLst>
                <a:path w="6303" h="20743" extrusionOk="0">
                  <a:moveTo>
                    <a:pt x="0" y="1"/>
                  </a:moveTo>
                  <a:lnTo>
                    <a:pt x="6302" y="20743"/>
                  </a:lnTo>
                  <a:lnTo>
                    <a:pt x="6302" y="20743"/>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2"/>
            <p:cNvSpPr/>
            <p:nvPr/>
          </p:nvSpPr>
          <p:spPr>
            <a:xfrm>
              <a:off x="4294275" y="561300"/>
              <a:ext cx="996150" cy="482575"/>
            </a:xfrm>
            <a:custGeom>
              <a:avLst/>
              <a:gdLst/>
              <a:ahLst/>
              <a:cxnLst/>
              <a:rect l="l" t="t" r="r" b="b"/>
              <a:pathLst>
                <a:path w="39846" h="19303" extrusionOk="0">
                  <a:moveTo>
                    <a:pt x="21858" y="1"/>
                  </a:moveTo>
                  <a:lnTo>
                    <a:pt x="0" y="16674"/>
                  </a:lnTo>
                  <a:lnTo>
                    <a:pt x="39679" y="19292"/>
                  </a:lnTo>
                  <a:lnTo>
                    <a:pt x="39700" y="19250"/>
                  </a:lnTo>
                  <a:lnTo>
                    <a:pt x="39846" y="19303"/>
                  </a:lnTo>
                  <a:lnTo>
                    <a:pt x="39846" y="19303"/>
                  </a:lnTo>
                  <a:lnTo>
                    <a:pt x="22693" y="314"/>
                  </a:lnTo>
                  <a:lnTo>
                    <a:pt x="22057" y="52"/>
                  </a:lnTo>
                  <a:lnTo>
                    <a:pt x="21858"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2"/>
            <p:cNvSpPr/>
            <p:nvPr/>
          </p:nvSpPr>
          <p:spPr>
            <a:xfrm>
              <a:off x="4294275" y="561300"/>
              <a:ext cx="546475" cy="416850"/>
            </a:xfrm>
            <a:custGeom>
              <a:avLst/>
              <a:gdLst/>
              <a:ahLst/>
              <a:cxnLst/>
              <a:rect l="l" t="t" r="r" b="b"/>
              <a:pathLst>
                <a:path w="21859" h="16674" extrusionOk="0">
                  <a:moveTo>
                    <a:pt x="21858" y="1"/>
                  </a:moveTo>
                  <a:lnTo>
                    <a:pt x="0" y="16674"/>
                  </a:lnTo>
                  <a:lnTo>
                    <a:pt x="0" y="16674"/>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2"/>
            <p:cNvSpPr/>
            <p:nvPr/>
          </p:nvSpPr>
          <p:spPr>
            <a:xfrm>
              <a:off x="4861575" y="569125"/>
              <a:ext cx="675350" cy="474750"/>
            </a:xfrm>
            <a:custGeom>
              <a:avLst/>
              <a:gdLst/>
              <a:ahLst/>
              <a:cxnLst/>
              <a:rect l="l" t="t" r="r" b="b"/>
              <a:pathLst>
                <a:path w="27014" h="18990" extrusionOk="0">
                  <a:moveTo>
                    <a:pt x="1" y="1"/>
                  </a:moveTo>
                  <a:lnTo>
                    <a:pt x="17154" y="18990"/>
                  </a:lnTo>
                  <a:lnTo>
                    <a:pt x="27014" y="11321"/>
                  </a:ln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2"/>
            <p:cNvSpPr/>
            <p:nvPr/>
          </p:nvSpPr>
          <p:spPr>
            <a:xfrm>
              <a:off x="3251950" y="733700"/>
              <a:ext cx="1038425" cy="1273725"/>
            </a:xfrm>
            <a:custGeom>
              <a:avLst/>
              <a:gdLst/>
              <a:ahLst/>
              <a:cxnLst/>
              <a:rect l="l" t="t" r="r" b="b"/>
              <a:pathLst>
                <a:path w="41537" h="50949" extrusionOk="0">
                  <a:moveTo>
                    <a:pt x="6354" y="1"/>
                  </a:moveTo>
                  <a:lnTo>
                    <a:pt x="1" y="50802"/>
                  </a:lnTo>
                  <a:lnTo>
                    <a:pt x="1" y="50802"/>
                  </a:lnTo>
                  <a:lnTo>
                    <a:pt x="63" y="50729"/>
                  </a:lnTo>
                  <a:lnTo>
                    <a:pt x="94" y="50948"/>
                  </a:lnTo>
                  <a:lnTo>
                    <a:pt x="147" y="50938"/>
                  </a:lnTo>
                  <a:lnTo>
                    <a:pt x="41443" y="10017"/>
                  </a:lnTo>
                  <a:lnTo>
                    <a:pt x="41536" y="9736"/>
                  </a:lnTo>
                  <a:lnTo>
                    <a:pt x="635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2"/>
            <p:cNvSpPr/>
            <p:nvPr/>
          </p:nvSpPr>
          <p:spPr>
            <a:xfrm>
              <a:off x="3255600" y="984125"/>
              <a:ext cx="1032425" cy="1023025"/>
            </a:xfrm>
            <a:custGeom>
              <a:avLst/>
              <a:gdLst/>
              <a:ahLst/>
              <a:cxnLst/>
              <a:rect l="l" t="t" r="r" b="b"/>
              <a:pathLst>
                <a:path w="41297" h="40921" extrusionOk="0">
                  <a:moveTo>
                    <a:pt x="41297" y="0"/>
                  </a:moveTo>
                  <a:lnTo>
                    <a:pt x="1" y="40921"/>
                  </a:lnTo>
                  <a:lnTo>
                    <a:pt x="29590" y="36852"/>
                  </a:lnTo>
                  <a:lnTo>
                    <a:pt x="29454" y="36685"/>
                  </a:lnTo>
                  <a:lnTo>
                    <a:pt x="29788" y="36779"/>
                  </a:lnTo>
                  <a:lnTo>
                    <a:pt x="4129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2"/>
            <p:cNvSpPr/>
            <p:nvPr/>
          </p:nvSpPr>
          <p:spPr>
            <a:xfrm>
              <a:off x="4008125" y="978125"/>
              <a:ext cx="1278125" cy="926775"/>
            </a:xfrm>
            <a:custGeom>
              <a:avLst/>
              <a:gdLst/>
              <a:ahLst/>
              <a:cxnLst/>
              <a:rect l="l" t="t" r="r" b="b"/>
              <a:pathLst>
                <a:path w="51125" h="37071" extrusionOk="0">
                  <a:moveTo>
                    <a:pt x="11446" y="1"/>
                  </a:moveTo>
                  <a:lnTo>
                    <a:pt x="11602" y="42"/>
                  </a:lnTo>
                  <a:lnTo>
                    <a:pt x="0" y="37071"/>
                  </a:lnTo>
                  <a:lnTo>
                    <a:pt x="51073" y="2776"/>
                  </a:lnTo>
                  <a:lnTo>
                    <a:pt x="51125" y="2619"/>
                  </a:lnTo>
                  <a:lnTo>
                    <a:pt x="11446" y="1"/>
                  </a:lnTo>
                  <a:close/>
                </a:path>
              </a:pathLst>
            </a:custGeom>
            <a:solidFill>
              <a:srgbClr val="FFFFFF">
                <a:alpha val="45090"/>
              </a:srgb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2"/>
            <p:cNvSpPr/>
            <p:nvPr/>
          </p:nvSpPr>
          <p:spPr>
            <a:xfrm>
              <a:off x="4294275" y="978125"/>
              <a:ext cx="991975" cy="65475"/>
            </a:xfrm>
            <a:custGeom>
              <a:avLst/>
              <a:gdLst/>
              <a:ahLst/>
              <a:cxnLst/>
              <a:rect l="l" t="t" r="r" b="b"/>
              <a:pathLst>
                <a:path w="39679" h="2619" extrusionOk="0">
                  <a:moveTo>
                    <a:pt x="0" y="1"/>
                  </a:moveTo>
                  <a:lnTo>
                    <a:pt x="0" y="1"/>
                  </a:lnTo>
                  <a:lnTo>
                    <a:pt x="39679" y="2619"/>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2"/>
            <p:cNvSpPr/>
            <p:nvPr/>
          </p:nvSpPr>
          <p:spPr>
            <a:xfrm>
              <a:off x="2835900" y="2022000"/>
              <a:ext cx="504250" cy="568675"/>
            </a:xfrm>
            <a:custGeom>
              <a:avLst/>
              <a:gdLst/>
              <a:ahLst/>
              <a:cxnLst/>
              <a:rect l="l" t="t" r="r" b="b"/>
              <a:pathLst>
                <a:path w="20170" h="22747" extrusionOk="0">
                  <a:moveTo>
                    <a:pt x="16507" y="1"/>
                  </a:moveTo>
                  <a:lnTo>
                    <a:pt x="1" y="22380"/>
                  </a:lnTo>
                  <a:lnTo>
                    <a:pt x="20169" y="22746"/>
                  </a:lnTo>
                  <a:lnTo>
                    <a:pt x="19001" y="15453"/>
                  </a:lnTo>
                  <a:lnTo>
                    <a:pt x="16507"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2"/>
            <p:cNvSpPr/>
            <p:nvPr/>
          </p:nvSpPr>
          <p:spPr>
            <a:xfrm>
              <a:off x="3255600" y="1913225"/>
              <a:ext cx="742900" cy="677450"/>
            </a:xfrm>
            <a:custGeom>
              <a:avLst/>
              <a:gdLst/>
              <a:ahLst/>
              <a:cxnLst/>
              <a:rect l="l" t="t" r="r" b="b"/>
              <a:pathLst>
                <a:path w="29716" h="27098" extrusionOk="0">
                  <a:moveTo>
                    <a:pt x="29716" y="1"/>
                  </a:moveTo>
                  <a:lnTo>
                    <a:pt x="1" y="4091"/>
                  </a:lnTo>
                  <a:lnTo>
                    <a:pt x="1086" y="10789"/>
                  </a:lnTo>
                  <a:lnTo>
                    <a:pt x="3715" y="27097"/>
                  </a:lnTo>
                  <a:lnTo>
                    <a:pt x="3725" y="27097"/>
                  </a:lnTo>
                  <a:lnTo>
                    <a:pt x="29716"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2"/>
            <p:cNvSpPr/>
            <p:nvPr/>
          </p:nvSpPr>
          <p:spPr>
            <a:xfrm>
              <a:off x="1705175" y="2772175"/>
              <a:ext cx="693350" cy="663600"/>
            </a:xfrm>
            <a:custGeom>
              <a:avLst/>
              <a:gdLst/>
              <a:ahLst/>
              <a:cxnLst/>
              <a:rect l="l" t="t" r="r" b="b"/>
              <a:pathLst>
                <a:path w="27734" h="26544" extrusionOk="0">
                  <a:moveTo>
                    <a:pt x="3673" y="1"/>
                  </a:moveTo>
                  <a:lnTo>
                    <a:pt x="1628" y="14722"/>
                  </a:lnTo>
                  <a:lnTo>
                    <a:pt x="1" y="26470"/>
                  </a:lnTo>
                  <a:lnTo>
                    <a:pt x="52" y="26491"/>
                  </a:lnTo>
                  <a:lnTo>
                    <a:pt x="73" y="26544"/>
                  </a:lnTo>
                  <a:lnTo>
                    <a:pt x="27608" y="23685"/>
                  </a:lnTo>
                  <a:cubicBezTo>
                    <a:pt x="27566" y="23445"/>
                    <a:pt x="27608" y="23184"/>
                    <a:pt x="27733" y="22976"/>
                  </a:cubicBezTo>
                  <a:lnTo>
                    <a:pt x="367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2"/>
            <p:cNvSpPr/>
            <p:nvPr/>
          </p:nvSpPr>
          <p:spPr>
            <a:xfrm>
              <a:off x="2435525" y="2589325"/>
              <a:ext cx="904625" cy="762200"/>
            </a:xfrm>
            <a:custGeom>
              <a:avLst/>
              <a:gdLst/>
              <a:ahLst/>
              <a:cxnLst/>
              <a:rect l="l" t="t" r="r" b="b"/>
              <a:pathLst>
                <a:path w="36185" h="30488" extrusionOk="0">
                  <a:moveTo>
                    <a:pt x="15797" y="0"/>
                  </a:moveTo>
                  <a:lnTo>
                    <a:pt x="6824" y="16976"/>
                  </a:lnTo>
                  <a:lnTo>
                    <a:pt x="1" y="30144"/>
                  </a:lnTo>
                  <a:cubicBezTo>
                    <a:pt x="94" y="30237"/>
                    <a:pt x="157" y="30362"/>
                    <a:pt x="198" y="30487"/>
                  </a:cubicBezTo>
                  <a:lnTo>
                    <a:pt x="36184" y="376"/>
                  </a:lnTo>
                  <a:lnTo>
                    <a:pt x="1579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2"/>
            <p:cNvSpPr/>
            <p:nvPr/>
          </p:nvSpPr>
          <p:spPr>
            <a:xfrm>
              <a:off x="1799325" y="2586200"/>
              <a:ext cx="1023050" cy="756725"/>
            </a:xfrm>
            <a:custGeom>
              <a:avLst/>
              <a:gdLst/>
              <a:ahLst/>
              <a:cxnLst/>
              <a:rect l="l" t="t" r="r" b="b"/>
              <a:pathLst>
                <a:path w="40922" h="30269" extrusionOk="0">
                  <a:moveTo>
                    <a:pt x="40921" y="0"/>
                  </a:moveTo>
                  <a:lnTo>
                    <a:pt x="1" y="7074"/>
                  </a:lnTo>
                  <a:lnTo>
                    <a:pt x="24176" y="30174"/>
                  </a:lnTo>
                  <a:cubicBezTo>
                    <a:pt x="24322" y="30060"/>
                    <a:pt x="24520" y="29976"/>
                    <a:pt x="24760" y="29976"/>
                  </a:cubicBezTo>
                  <a:cubicBezTo>
                    <a:pt x="24874" y="29976"/>
                    <a:pt x="24979" y="29997"/>
                    <a:pt x="25073" y="30028"/>
                  </a:cubicBezTo>
                  <a:lnTo>
                    <a:pt x="40879" y="125"/>
                  </a:lnTo>
                  <a:lnTo>
                    <a:pt x="40828" y="115"/>
                  </a:lnTo>
                  <a:lnTo>
                    <a:pt x="40921" y="0"/>
                  </a:lnTo>
                  <a:close/>
                  <a:moveTo>
                    <a:pt x="32272" y="17101"/>
                  </a:moveTo>
                  <a:lnTo>
                    <a:pt x="25354" y="30174"/>
                  </a:lnTo>
                  <a:lnTo>
                    <a:pt x="25449" y="30269"/>
                  </a:lnTo>
                  <a:lnTo>
                    <a:pt x="32272" y="1710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2"/>
            <p:cNvSpPr/>
            <p:nvPr/>
          </p:nvSpPr>
          <p:spPr>
            <a:xfrm>
              <a:off x="2440475" y="2598725"/>
              <a:ext cx="1417425" cy="916075"/>
            </a:xfrm>
            <a:custGeom>
              <a:avLst/>
              <a:gdLst/>
              <a:ahLst/>
              <a:cxnLst/>
              <a:rect l="l" t="t" r="r" b="b"/>
              <a:pathLst>
                <a:path w="56697" h="36643" extrusionOk="0">
                  <a:moveTo>
                    <a:pt x="35986" y="0"/>
                  </a:moveTo>
                  <a:lnTo>
                    <a:pt x="0" y="30111"/>
                  </a:lnTo>
                  <a:cubicBezTo>
                    <a:pt x="63" y="30310"/>
                    <a:pt x="74" y="30529"/>
                    <a:pt x="11" y="30737"/>
                  </a:cubicBezTo>
                  <a:lnTo>
                    <a:pt x="56446" y="36643"/>
                  </a:lnTo>
                  <a:lnTo>
                    <a:pt x="56394" y="36559"/>
                  </a:lnTo>
                  <a:lnTo>
                    <a:pt x="56697" y="36403"/>
                  </a:lnTo>
                  <a:lnTo>
                    <a:pt x="36268"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2"/>
            <p:cNvSpPr/>
            <p:nvPr/>
          </p:nvSpPr>
          <p:spPr>
            <a:xfrm>
              <a:off x="3348725" y="1912975"/>
              <a:ext cx="1181625" cy="687075"/>
            </a:xfrm>
            <a:custGeom>
              <a:avLst/>
              <a:gdLst/>
              <a:ahLst/>
              <a:cxnLst/>
              <a:rect l="l" t="t" r="r" b="b"/>
              <a:pathLst>
                <a:path w="47265" h="27483" extrusionOk="0">
                  <a:moveTo>
                    <a:pt x="26095" y="1"/>
                  </a:moveTo>
                  <a:lnTo>
                    <a:pt x="25991" y="11"/>
                  </a:lnTo>
                  <a:lnTo>
                    <a:pt x="0" y="27107"/>
                  </a:lnTo>
                  <a:lnTo>
                    <a:pt x="47264" y="27483"/>
                  </a:lnTo>
                  <a:lnTo>
                    <a:pt x="32251" y="7993"/>
                  </a:lnTo>
                  <a:lnTo>
                    <a:pt x="26095"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2"/>
            <p:cNvSpPr/>
            <p:nvPr/>
          </p:nvSpPr>
          <p:spPr>
            <a:xfrm>
              <a:off x="3347150" y="2598725"/>
              <a:ext cx="1183475" cy="910100"/>
            </a:xfrm>
            <a:custGeom>
              <a:avLst/>
              <a:gdLst/>
              <a:ahLst/>
              <a:cxnLst/>
              <a:rect l="l" t="t" r="r" b="b"/>
              <a:pathLst>
                <a:path w="47339" h="36404" extrusionOk="0">
                  <a:moveTo>
                    <a:pt x="1" y="0"/>
                  </a:moveTo>
                  <a:lnTo>
                    <a:pt x="20430" y="36403"/>
                  </a:lnTo>
                  <a:lnTo>
                    <a:pt x="20440" y="36392"/>
                  </a:lnTo>
                  <a:lnTo>
                    <a:pt x="20701" y="36257"/>
                  </a:lnTo>
                  <a:lnTo>
                    <a:pt x="47338" y="376"/>
                  </a:lnTo>
                  <a:lnTo>
                    <a:pt x="105" y="0"/>
                  </a:lnTo>
                  <a:close/>
                </a:path>
              </a:pathLst>
            </a:custGeom>
            <a:solidFill>
              <a:srgbClr val="FFFFFF">
                <a:alpha val="45090"/>
              </a:srgb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2"/>
            <p:cNvSpPr/>
            <p:nvPr/>
          </p:nvSpPr>
          <p:spPr>
            <a:xfrm>
              <a:off x="5290400" y="852125"/>
              <a:ext cx="669100" cy="448425"/>
            </a:xfrm>
            <a:custGeom>
              <a:avLst/>
              <a:gdLst/>
              <a:ahLst/>
              <a:cxnLst/>
              <a:rect l="l" t="t" r="r" b="b"/>
              <a:pathLst>
                <a:path w="26764" h="17937" extrusionOk="0">
                  <a:moveTo>
                    <a:pt x="9861" y="1"/>
                  </a:moveTo>
                  <a:lnTo>
                    <a:pt x="1" y="7670"/>
                  </a:lnTo>
                  <a:lnTo>
                    <a:pt x="158" y="7722"/>
                  </a:lnTo>
                  <a:lnTo>
                    <a:pt x="158" y="7732"/>
                  </a:lnTo>
                  <a:lnTo>
                    <a:pt x="26763" y="17936"/>
                  </a:lnTo>
                  <a:lnTo>
                    <a:pt x="26763" y="17936"/>
                  </a:lnTo>
                  <a:lnTo>
                    <a:pt x="9965" y="42"/>
                  </a:lnTo>
                  <a:lnTo>
                    <a:pt x="986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2"/>
            <p:cNvSpPr/>
            <p:nvPr/>
          </p:nvSpPr>
          <p:spPr>
            <a:xfrm>
              <a:off x="5290400" y="852125"/>
              <a:ext cx="246525" cy="191750"/>
            </a:xfrm>
            <a:custGeom>
              <a:avLst/>
              <a:gdLst/>
              <a:ahLst/>
              <a:cxnLst/>
              <a:rect l="l" t="t" r="r" b="b"/>
              <a:pathLst>
                <a:path w="9861" h="7670" extrusionOk="0">
                  <a:moveTo>
                    <a:pt x="9861" y="1"/>
                  </a:moveTo>
                  <a:lnTo>
                    <a:pt x="1" y="7670"/>
                  </a:lnTo>
                  <a:lnTo>
                    <a:pt x="1" y="767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2"/>
            <p:cNvSpPr/>
            <p:nvPr/>
          </p:nvSpPr>
          <p:spPr>
            <a:xfrm>
              <a:off x="4013600" y="1916100"/>
              <a:ext cx="903050" cy="681600"/>
            </a:xfrm>
            <a:custGeom>
              <a:avLst/>
              <a:gdLst/>
              <a:ahLst/>
              <a:cxnLst/>
              <a:rect l="l" t="t" r="r" b="b"/>
              <a:pathLst>
                <a:path w="36122" h="27264" extrusionOk="0">
                  <a:moveTo>
                    <a:pt x="1" y="1"/>
                  </a:moveTo>
                  <a:lnTo>
                    <a:pt x="3746" y="4852"/>
                  </a:lnTo>
                  <a:lnTo>
                    <a:pt x="21014" y="27263"/>
                  </a:lnTo>
                  <a:lnTo>
                    <a:pt x="36122" y="10685"/>
                  </a:ln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2"/>
            <p:cNvSpPr/>
            <p:nvPr/>
          </p:nvSpPr>
          <p:spPr>
            <a:xfrm>
              <a:off x="4007875" y="1047500"/>
              <a:ext cx="1277100" cy="1128675"/>
            </a:xfrm>
            <a:custGeom>
              <a:avLst/>
              <a:gdLst/>
              <a:ahLst/>
              <a:cxnLst/>
              <a:rect l="l" t="t" r="r" b="b"/>
              <a:pathLst>
                <a:path w="51084" h="45147" extrusionOk="0">
                  <a:moveTo>
                    <a:pt x="51083" y="1"/>
                  </a:moveTo>
                  <a:lnTo>
                    <a:pt x="10" y="34296"/>
                  </a:lnTo>
                  <a:lnTo>
                    <a:pt x="0" y="34337"/>
                  </a:lnTo>
                  <a:lnTo>
                    <a:pt x="36539" y="45147"/>
                  </a:lnTo>
                  <a:lnTo>
                    <a:pt x="5108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2"/>
            <p:cNvSpPr/>
            <p:nvPr/>
          </p:nvSpPr>
          <p:spPr>
            <a:xfrm>
              <a:off x="4929675" y="1045425"/>
              <a:ext cx="1040775" cy="1131025"/>
            </a:xfrm>
            <a:custGeom>
              <a:avLst/>
              <a:gdLst/>
              <a:ahLst/>
              <a:cxnLst/>
              <a:rect l="l" t="t" r="r" b="b"/>
              <a:pathLst>
                <a:path w="41631" h="45241" extrusionOk="0">
                  <a:moveTo>
                    <a:pt x="14587" y="0"/>
                  </a:moveTo>
                  <a:lnTo>
                    <a:pt x="1" y="45240"/>
                  </a:lnTo>
                  <a:lnTo>
                    <a:pt x="41631" y="10674"/>
                  </a:lnTo>
                  <a:lnTo>
                    <a:pt x="41192" y="10204"/>
                  </a:lnTo>
                  <a:lnTo>
                    <a:pt x="1458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2"/>
            <p:cNvSpPr/>
            <p:nvPr/>
          </p:nvSpPr>
          <p:spPr>
            <a:xfrm>
              <a:off x="4545450" y="2187900"/>
              <a:ext cx="829250" cy="755675"/>
            </a:xfrm>
            <a:custGeom>
              <a:avLst/>
              <a:gdLst/>
              <a:ahLst/>
              <a:cxnLst/>
              <a:rect l="l" t="t" r="r" b="b"/>
              <a:pathLst>
                <a:path w="33170" h="30227" extrusionOk="0">
                  <a:moveTo>
                    <a:pt x="15108" y="1"/>
                  </a:moveTo>
                  <a:lnTo>
                    <a:pt x="0" y="16590"/>
                  </a:lnTo>
                  <a:lnTo>
                    <a:pt x="33169" y="30226"/>
                  </a:lnTo>
                  <a:lnTo>
                    <a:pt x="33169" y="30226"/>
                  </a:lnTo>
                  <a:lnTo>
                    <a:pt x="21389" y="10507"/>
                  </a:lnTo>
                  <a:lnTo>
                    <a:pt x="15108"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2"/>
            <p:cNvSpPr/>
            <p:nvPr/>
          </p:nvSpPr>
          <p:spPr>
            <a:xfrm>
              <a:off x="5978250" y="1318775"/>
              <a:ext cx="350075" cy="664900"/>
            </a:xfrm>
            <a:custGeom>
              <a:avLst/>
              <a:gdLst/>
              <a:ahLst/>
              <a:cxnLst/>
              <a:rect l="l" t="t" r="r" b="b"/>
              <a:pathLst>
                <a:path w="14003" h="26596" extrusionOk="0">
                  <a:moveTo>
                    <a:pt x="1" y="1"/>
                  </a:moveTo>
                  <a:lnTo>
                    <a:pt x="3694" y="26596"/>
                  </a:lnTo>
                  <a:lnTo>
                    <a:pt x="14002" y="11509"/>
                  </a:lnTo>
                  <a:lnTo>
                    <a:pt x="13950" y="11383"/>
                  </a:ln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2"/>
            <p:cNvSpPr/>
            <p:nvPr/>
          </p:nvSpPr>
          <p:spPr>
            <a:xfrm>
              <a:off x="4931250" y="2185300"/>
              <a:ext cx="710800" cy="756975"/>
            </a:xfrm>
            <a:custGeom>
              <a:avLst/>
              <a:gdLst/>
              <a:ahLst/>
              <a:cxnLst/>
              <a:rect l="l" t="t" r="r" b="b"/>
              <a:pathLst>
                <a:path w="28432" h="30279" extrusionOk="0">
                  <a:moveTo>
                    <a:pt x="0" y="0"/>
                  </a:moveTo>
                  <a:lnTo>
                    <a:pt x="18092" y="30279"/>
                  </a:lnTo>
                  <a:lnTo>
                    <a:pt x="28431" y="365"/>
                  </a:lnTo>
                  <a:lnTo>
                    <a:pt x="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2"/>
            <p:cNvSpPr/>
            <p:nvPr/>
          </p:nvSpPr>
          <p:spPr>
            <a:xfrm>
              <a:off x="5391600" y="2197550"/>
              <a:ext cx="451300" cy="746300"/>
            </a:xfrm>
            <a:custGeom>
              <a:avLst/>
              <a:gdLst/>
              <a:ahLst/>
              <a:cxnLst/>
              <a:rect l="l" t="t" r="r" b="b"/>
              <a:pathLst>
                <a:path w="18052" h="29852" extrusionOk="0">
                  <a:moveTo>
                    <a:pt x="10320" y="0"/>
                  </a:moveTo>
                  <a:lnTo>
                    <a:pt x="1" y="29851"/>
                  </a:lnTo>
                  <a:lnTo>
                    <a:pt x="18030" y="29851"/>
                  </a:lnTo>
                  <a:lnTo>
                    <a:pt x="18051" y="29840"/>
                  </a:lnTo>
                  <a:lnTo>
                    <a:pt x="1032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2"/>
            <p:cNvSpPr/>
            <p:nvPr/>
          </p:nvSpPr>
          <p:spPr>
            <a:xfrm>
              <a:off x="5649600" y="2193125"/>
              <a:ext cx="592900" cy="750450"/>
            </a:xfrm>
            <a:custGeom>
              <a:avLst/>
              <a:gdLst/>
              <a:ahLst/>
              <a:cxnLst/>
              <a:rect l="l" t="t" r="r" b="b"/>
              <a:pathLst>
                <a:path w="23716" h="30018" extrusionOk="0">
                  <a:moveTo>
                    <a:pt x="52" y="0"/>
                  </a:moveTo>
                  <a:lnTo>
                    <a:pt x="0" y="177"/>
                  </a:lnTo>
                  <a:lnTo>
                    <a:pt x="7731" y="30017"/>
                  </a:lnTo>
                  <a:lnTo>
                    <a:pt x="23715" y="18489"/>
                  </a:lnTo>
                  <a:lnTo>
                    <a:pt x="5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2"/>
            <p:cNvSpPr/>
            <p:nvPr/>
          </p:nvSpPr>
          <p:spPr>
            <a:xfrm>
              <a:off x="6070600" y="1606475"/>
              <a:ext cx="432475" cy="441650"/>
            </a:xfrm>
            <a:custGeom>
              <a:avLst/>
              <a:gdLst/>
              <a:ahLst/>
              <a:cxnLst/>
              <a:rect l="l" t="t" r="r" b="b"/>
              <a:pathLst>
                <a:path w="17299" h="17666" extrusionOk="0">
                  <a:moveTo>
                    <a:pt x="10308" y="1"/>
                  </a:moveTo>
                  <a:lnTo>
                    <a:pt x="0" y="15088"/>
                  </a:lnTo>
                  <a:lnTo>
                    <a:pt x="17299" y="17665"/>
                  </a:lnTo>
                  <a:lnTo>
                    <a:pt x="17299" y="17665"/>
                  </a:lnTo>
                  <a:lnTo>
                    <a:pt x="10308"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2"/>
            <p:cNvSpPr/>
            <p:nvPr/>
          </p:nvSpPr>
          <p:spPr>
            <a:xfrm>
              <a:off x="5649075" y="1315125"/>
              <a:ext cx="421525" cy="872800"/>
            </a:xfrm>
            <a:custGeom>
              <a:avLst/>
              <a:gdLst/>
              <a:ahLst/>
              <a:cxnLst/>
              <a:rect l="l" t="t" r="r" b="b"/>
              <a:pathLst>
                <a:path w="16861" h="34912" extrusionOk="0">
                  <a:moveTo>
                    <a:pt x="12980" y="1"/>
                  </a:moveTo>
                  <a:lnTo>
                    <a:pt x="0" y="34859"/>
                  </a:lnTo>
                  <a:lnTo>
                    <a:pt x="167" y="34859"/>
                  </a:lnTo>
                  <a:lnTo>
                    <a:pt x="146" y="34912"/>
                  </a:lnTo>
                  <a:lnTo>
                    <a:pt x="16861" y="26742"/>
                  </a:lnTo>
                  <a:lnTo>
                    <a:pt x="13168" y="147"/>
                  </a:lnTo>
                  <a:lnTo>
                    <a:pt x="1298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2"/>
            <p:cNvSpPr/>
            <p:nvPr/>
          </p:nvSpPr>
          <p:spPr>
            <a:xfrm>
              <a:off x="4929400" y="1312250"/>
              <a:ext cx="1044175" cy="874350"/>
            </a:xfrm>
            <a:custGeom>
              <a:avLst/>
              <a:gdLst/>
              <a:ahLst/>
              <a:cxnLst/>
              <a:rect l="l" t="t" r="r" b="b"/>
              <a:pathLst>
                <a:path w="41767" h="34974" extrusionOk="0">
                  <a:moveTo>
                    <a:pt x="41642" y="1"/>
                  </a:moveTo>
                  <a:lnTo>
                    <a:pt x="12" y="34567"/>
                  </a:lnTo>
                  <a:lnTo>
                    <a:pt x="1" y="34598"/>
                  </a:lnTo>
                  <a:lnTo>
                    <a:pt x="28787" y="34974"/>
                  </a:lnTo>
                  <a:lnTo>
                    <a:pt x="41767" y="116"/>
                  </a:lnTo>
                  <a:lnTo>
                    <a:pt x="41683" y="42"/>
                  </a:lnTo>
                  <a:lnTo>
                    <a:pt x="4164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2"/>
            <p:cNvSpPr/>
            <p:nvPr/>
          </p:nvSpPr>
          <p:spPr>
            <a:xfrm>
              <a:off x="5650875" y="1983650"/>
              <a:ext cx="595025" cy="671700"/>
            </a:xfrm>
            <a:custGeom>
              <a:avLst/>
              <a:gdLst/>
              <a:ahLst/>
              <a:cxnLst/>
              <a:rect l="l" t="t" r="r" b="b"/>
              <a:pathLst>
                <a:path w="23801" h="26868" extrusionOk="0">
                  <a:moveTo>
                    <a:pt x="16789" y="1"/>
                  </a:moveTo>
                  <a:lnTo>
                    <a:pt x="74" y="8171"/>
                  </a:lnTo>
                  <a:lnTo>
                    <a:pt x="1" y="8379"/>
                  </a:lnTo>
                  <a:lnTo>
                    <a:pt x="23664" y="26868"/>
                  </a:lnTo>
                  <a:lnTo>
                    <a:pt x="23675" y="26868"/>
                  </a:lnTo>
                  <a:lnTo>
                    <a:pt x="23800" y="26565"/>
                  </a:lnTo>
                  <a:lnTo>
                    <a:pt x="16789"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2"/>
            <p:cNvSpPr/>
            <p:nvPr/>
          </p:nvSpPr>
          <p:spPr>
            <a:xfrm>
              <a:off x="6070600" y="1983650"/>
              <a:ext cx="433000" cy="664125"/>
            </a:xfrm>
            <a:custGeom>
              <a:avLst/>
              <a:gdLst/>
              <a:ahLst/>
              <a:cxnLst/>
              <a:rect l="l" t="t" r="r" b="b"/>
              <a:pathLst>
                <a:path w="17320" h="26565" extrusionOk="0">
                  <a:moveTo>
                    <a:pt x="0" y="1"/>
                  </a:moveTo>
                  <a:lnTo>
                    <a:pt x="7011" y="26565"/>
                  </a:lnTo>
                  <a:lnTo>
                    <a:pt x="17320" y="2630"/>
                  </a:lnTo>
                  <a:lnTo>
                    <a:pt x="17299" y="2578"/>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2"/>
            <p:cNvSpPr/>
            <p:nvPr/>
          </p:nvSpPr>
          <p:spPr>
            <a:xfrm>
              <a:off x="2437350" y="3367150"/>
              <a:ext cx="1416375" cy="419975"/>
            </a:xfrm>
            <a:custGeom>
              <a:avLst/>
              <a:gdLst/>
              <a:ahLst/>
              <a:cxnLst/>
              <a:rect l="l" t="t" r="r" b="b"/>
              <a:pathLst>
                <a:path w="56655" h="16799" extrusionOk="0">
                  <a:moveTo>
                    <a:pt x="136" y="0"/>
                  </a:moveTo>
                  <a:cubicBezTo>
                    <a:pt x="115" y="116"/>
                    <a:pt x="63" y="220"/>
                    <a:pt x="0" y="313"/>
                  </a:cubicBezTo>
                  <a:lnTo>
                    <a:pt x="13919" y="16799"/>
                  </a:lnTo>
                  <a:lnTo>
                    <a:pt x="56655" y="6031"/>
                  </a:lnTo>
                  <a:lnTo>
                    <a:pt x="56571" y="5906"/>
                  </a:lnTo>
                  <a:lnTo>
                    <a:pt x="136"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2"/>
            <p:cNvSpPr/>
            <p:nvPr/>
          </p:nvSpPr>
          <p:spPr>
            <a:xfrm>
              <a:off x="1710125" y="3372125"/>
              <a:ext cx="693325" cy="509425"/>
            </a:xfrm>
            <a:custGeom>
              <a:avLst/>
              <a:gdLst/>
              <a:ahLst/>
              <a:cxnLst/>
              <a:rect l="l" t="t" r="r" b="b"/>
              <a:pathLst>
                <a:path w="27733" h="20377" extrusionOk="0">
                  <a:moveTo>
                    <a:pt x="27503" y="0"/>
                  </a:moveTo>
                  <a:lnTo>
                    <a:pt x="14211" y="1387"/>
                  </a:lnTo>
                  <a:lnTo>
                    <a:pt x="0" y="2859"/>
                  </a:lnTo>
                  <a:lnTo>
                    <a:pt x="6928" y="20376"/>
                  </a:lnTo>
                  <a:lnTo>
                    <a:pt x="15286" y="12312"/>
                  </a:lnTo>
                  <a:lnTo>
                    <a:pt x="27733" y="292"/>
                  </a:lnTo>
                  <a:cubicBezTo>
                    <a:pt x="27639" y="209"/>
                    <a:pt x="27566" y="114"/>
                    <a:pt x="27503" y="0"/>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2"/>
            <p:cNvSpPr/>
            <p:nvPr/>
          </p:nvSpPr>
          <p:spPr>
            <a:xfrm>
              <a:off x="1890100" y="3380700"/>
              <a:ext cx="882975" cy="505550"/>
            </a:xfrm>
            <a:custGeom>
              <a:avLst/>
              <a:gdLst/>
              <a:ahLst/>
              <a:cxnLst/>
              <a:rect l="l" t="t" r="r" b="b"/>
              <a:pathLst>
                <a:path w="35319" h="20222" extrusionOk="0">
                  <a:moveTo>
                    <a:pt x="21651" y="1"/>
                  </a:moveTo>
                  <a:cubicBezTo>
                    <a:pt x="21515" y="84"/>
                    <a:pt x="21338" y="147"/>
                    <a:pt x="21129" y="147"/>
                  </a:cubicBezTo>
                  <a:cubicBezTo>
                    <a:pt x="21025" y="147"/>
                    <a:pt x="20930" y="126"/>
                    <a:pt x="20847" y="105"/>
                  </a:cubicBezTo>
                  <a:lnTo>
                    <a:pt x="10904" y="9704"/>
                  </a:lnTo>
                  <a:lnTo>
                    <a:pt x="1" y="20221"/>
                  </a:lnTo>
                  <a:lnTo>
                    <a:pt x="1" y="20221"/>
                  </a:lnTo>
                  <a:lnTo>
                    <a:pt x="35319" y="16184"/>
                  </a:lnTo>
                  <a:lnTo>
                    <a:pt x="2165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2"/>
            <p:cNvSpPr/>
            <p:nvPr/>
          </p:nvSpPr>
          <p:spPr>
            <a:xfrm>
              <a:off x="2785300" y="3517925"/>
              <a:ext cx="1071300" cy="546725"/>
            </a:xfrm>
            <a:custGeom>
              <a:avLst/>
              <a:gdLst/>
              <a:ahLst/>
              <a:cxnLst/>
              <a:rect l="l" t="t" r="r" b="b"/>
              <a:pathLst>
                <a:path w="42852" h="21869" extrusionOk="0">
                  <a:moveTo>
                    <a:pt x="42737" y="0"/>
                  </a:moveTo>
                  <a:lnTo>
                    <a:pt x="1" y="10768"/>
                  </a:lnTo>
                  <a:lnTo>
                    <a:pt x="147" y="10945"/>
                  </a:lnTo>
                  <a:lnTo>
                    <a:pt x="126" y="10945"/>
                  </a:lnTo>
                  <a:lnTo>
                    <a:pt x="24874" y="21869"/>
                  </a:lnTo>
                  <a:lnTo>
                    <a:pt x="25636" y="21723"/>
                  </a:lnTo>
                  <a:lnTo>
                    <a:pt x="25646" y="21775"/>
                  </a:lnTo>
                  <a:lnTo>
                    <a:pt x="42852" y="178"/>
                  </a:lnTo>
                  <a:lnTo>
                    <a:pt x="4273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2"/>
            <p:cNvSpPr/>
            <p:nvPr/>
          </p:nvSpPr>
          <p:spPr>
            <a:xfrm>
              <a:off x="1901050" y="3792600"/>
              <a:ext cx="878025" cy="427000"/>
            </a:xfrm>
            <a:custGeom>
              <a:avLst/>
              <a:gdLst/>
              <a:ahLst/>
              <a:cxnLst/>
              <a:rect l="l" t="t" r="r" b="b"/>
              <a:pathLst>
                <a:path w="35121" h="17080" extrusionOk="0">
                  <a:moveTo>
                    <a:pt x="35120" y="0"/>
                  </a:moveTo>
                  <a:lnTo>
                    <a:pt x="1" y="4027"/>
                  </a:lnTo>
                  <a:lnTo>
                    <a:pt x="27723" y="17079"/>
                  </a:lnTo>
                  <a:lnTo>
                    <a:pt x="27838" y="17059"/>
                  </a:lnTo>
                  <a:lnTo>
                    <a:pt x="3512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2"/>
            <p:cNvSpPr/>
            <p:nvPr/>
          </p:nvSpPr>
          <p:spPr>
            <a:xfrm>
              <a:off x="2596975" y="3791550"/>
              <a:ext cx="810200" cy="427525"/>
            </a:xfrm>
            <a:custGeom>
              <a:avLst/>
              <a:gdLst/>
              <a:ahLst/>
              <a:cxnLst/>
              <a:rect l="l" t="t" r="r" b="b"/>
              <a:pathLst>
                <a:path w="32408" h="17101" extrusionOk="0">
                  <a:moveTo>
                    <a:pt x="7659" y="0"/>
                  </a:moveTo>
                  <a:lnTo>
                    <a:pt x="7378" y="31"/>
                  </a:lnTo>
                  <a:lnTo>
                    <a:pt x="7283" y="42"/>
                  </a:lnTo>
                  <a:lnTo>
                    <a:pt x="1" y="17101"/>
                  </a:lnTo>
                  <a:lnTo>
                    <a:pt x="32407" y="10924"/>
                  </a:lnTo>
                  <a:lnTo>
                    <a:pt x="7659"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2"/>
            <p:cNvSpPr/>
            <p:nvPr/>
          </p:nvSpPr>
          <p:spPr>
            <a:xfrm>
              <a:off x="4542075" y="2609950"/>
              <a:ext cx="819050" cy="410050"/>
            </a:xfrm>
            <a:custGeom>
              <a:avLst/>
              <a:gdLst/>
              <a:ahLst/>
              <a:cxnLst/>
              <a:rect l="l" t="t" r="r" b="b"/>
              <a:pathLst>
                <a:path w="32762" h="16402" extrusionOk="0">
                  <a:moveTo>
                    <a:pt x="0" y="0"/>
                  </a:moveTo>
                  <a:lnTo>
                    <a:pt x="9850" y="16402"/>
                  </a:lnTo>
                  <a:lnTo>
                    <a:pt x="9912" y="16370"/>
                  </a:lnTo>
                  <a:lnTo>
                    <a:pt x="9975" y="16360"/>
                  </a:lnTo>
                  <a:lnTo>
                    <a:pt x="32762" y="13469"/>
                  </a:lnTo>
                  <a:lnTo>
                    <a:pt x="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2"/>
            <p:cNvSpPr/>
            <p:nvPr/>
          </p:nvSpPr>
          <p:spPr>
            <a:xfrm>
              <a:off x="3881350" y="2608900"/>
              <a:ext cx="906975" cy="887650"/>
            </a:xfrm>
            <a:custGeom>
              <a:avLst/>
              <a:gdLst/>
              <a:ahLst/>
              <a:cxnLst/>
              <a:rect l="l" t="t" r="r" b="b"/>
              <a:pathLst>
                <a:path w="36279" h="35506" extrusionOk="0">
                  <a:moveTo>
                    <a:pt x="26346" y="0"/>
                  </a:moveTo>
                  <a:lnTo>
                    <a:pt x="1" y="35505"/>
                  </a:lnTo>
                  <a:lnTo>
                    <a:pt x="36279" y="16444"/>
                  </a:lnTo>
                  <a:lnTo>
                    <a:pt x="26429" y="42"/>
                  </a:lnTo>
                  <a:lnTo>
                    <a:pt x="26346"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2"/>
            <p:cNvSpPr/>
            <p:nvPr/>
          </p:nvSpPr>
          <p:spPr>
            <a:xfrm>
              <a:off x="3426450" y="3522350"/>
              <a:ext cx="515450" cy="641700"/>
            </a:xfrm>
            <a:custGeom>
              <a:avLst/>
              <a:gdLst/>
              <a:ahLst/>
              <a:cxnLst/>
              <a:rect l="l" t="t" r="r" b="b"/>
              <a:pathLst>
                <a:path w="20618" h="25668" extrusionOk="0">
                  <a:moveTo>
                    <a:pt x="17206" y="1"/>
                  </a:moveTo>
                  <a:lnTo>
                    <a:pt x="0" y="21598"/>
                  </a:lnTo>
                  <a:lnTo>
                    <a:pt x="95" y="21984"/>
                  </a:lnTo>
                  <a:lnTo>
                    <a:pt x="20617" y="25667"/>
                  </a:lnTo>
                  <a:lnTo>
                    <a:pt x="17508" y="481"/>
                  </a:lnTo>
                  <a:lnTo>
                    <a:pt x="17206"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2"/>
            <p:cNvSpPr/>
            <p:nvPr/>
          </p:nvSpPr>
          <p:spPr>
            <a:xfrm>
              <a:off x="3428800" y="4071925"/>
              <a:ext cx="513100" cy="392350"/>
            </a:xfrm>
            <a:custGeom>
              <a:avLst/>
              <a:gdLst/>
              <a:ahLst/>
              <a:cxnLst/>
              <a:rect l="l" t="t" r="r" b="b"/>
              <a:pathLst>
                <a:path w="20524" h="15694" extrusionOk="0">
                  <a:moveTo>
                    <a:pt x="1" y="1"/>
                  </a:moveTo>
                  <a:lnTo>
                    <a:pt x="3871" y="15693"/>
                  </a:lnTo>
                  <a:lnTo>
                    <a:pt x="20523" y="3684"/>
                  </a:ln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2"/>
            <p:cNvSpPr/>
            <p:nvPr/>
          </p:nvSpPr>
          <p:spPr>
            <a:xfrm>
              <a:off x="3525575" y="4164025"/>
              <a:ext cx="513100" cy="406925"/>
            </a:xfrm>
            <a:custGeom>
              <a:avLst/>
              <a:gdLst/>
              <a:ahLst/>
              <a:cxnLst/>
              <a:rect l="l" t="t" r="r" b="b"/>
              <a:pathLst>
                <a:path w="20524" h="16277" extrusionOk="0">
                  <a:moveTo>
                    <a:pt x="16652" y="0"/>
                  </a:moveTo>
                  <a:lnTo>
                    <a:pt x="0" y="12009"/>
                  </a:lnTo>
                  <a:lnTo>
                    <a:pt x="53" y="12208"/>
                  </a:lnTo>
                  <a:lnTo>
                    <a:pt x="53" y="12270"/>
                  </a:lnTo>
                  <a:lnTo>
                    <a:pt x="20273" y="16277"/>
                  </a:lnTo>
                  <a:lnTo>
                    <a:pt x="20419" y="16173"/>
                  </a:lnTo>
                  <a:lnTo>
                    <a:pt x="20523" y="15630"/>
                  </a:lnTo>
                  <a:lnTo>
                    <a:pt x="1665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2"/>
            <p:cNvSpPr/>
            <p:nvPr/>
          </p:nvSpPr>
          <p:spPr>
            <a:xfrm>
              <a:off x="3864125" y="3534350"/>
              <a:ext cx="289050" cy="629700"/>
            </a:xfrm>
            <a:custGeom>
              <a:avLst/>
              <a:gdLst/>
              <a:ahLst/>
              <a:cxnLst/>
              <a:rect l="l" t="t" r="r" b="b"/>
              <a:pathLst>
                <a:path w="11562" h="25188" extrusionOk="0">
                  <a:moveTo>
                    <a:pt x="1" y="1"/>
                  </a:moveTo>
                  <a:lnTo>
                    <a:pt x="3110" y="25187"/>
                  </a:lnTo>
                  <a:lnTo>
                    <a:pt x="11510" y="18416"/>
                  </a:lnTo>
                  <a:lnTo>
                    <a:pt x="11561" y="18165"/>
                  </a:ln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2"/>
            <p:cNvSpPr/>
            <p:nvPr/>
          </p:nvSpPr>
          <p:spPr>
            <a:xfrm>
              <a:off x="3941875" y="3994725"/>
              <a:ext cx="210000" cy="560050"/>
            </a:xfrm>
            <a:custGeom>
              <a:avLst/>
              <a:gdLst/>
              <a:ahLst/>
              <a:cxnLst/>
              <a:rect l="l" t="t" r="r" b="b"/>
              <a:pathLst>
                <a:path w="8400" h="22402" extrusionOk="0">
                  <a:moveTo>
                    <a:pt x="8400" y="1"/>
                  </a:moveTo>
                  <a:lnTo>
                    <a:pt x="0" y="6772"/>
                  </a:lnTo>
                  <a:lnTo>
                    <a:pt x="3871" y="22402"/>
                  </a:lnTo>
                  <a:lnTo>
                    <a:pt x="840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2"/>
            <p:cNvSpPr/>
            <p:nvPr/>
          </p:nvSpPr>
          <p:spPr>
            <a:xfrm>
              <a:off x="3526875" y="4470775"/>
              <a:ext cx="505525" cy="469250"/>
            </a:xfrm>
            <a:custGeom>
              <a:avLst/>
              <a:gdLst/>
              <a:ahLst/>
              <a:cxnLst/>
              <a:rect l="l" t="t" r="r" b="b"/>
              <a:pathLst>
                <a:path w="20221" h="18770" extrusionOk="0">
                  <a:moveTo>
                    <a:pt x="1" y="0"/>
                  </a:moveTo>
                  <a:lnTo>
                    <a:pt x="1" y="18770"/>
                  </a:lnTo>
                  <a:lnTo>
                    <a:pt x="20221" y="4007"/>
                  </a:lnTo>
                  <a:lnTo>
                    <a:pt x="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2"/>
            <p:cNvSpPr/>
            <p:nvPr/>
          </p:nvSpPr>
          <p:spPr>
            <a:xfrm>
              <a:off x="1109425" y="283500"/>
              <a:ext cx="5411650" cy="4688350"/>
            </a:xfrm>
            <a:custGeom>
              <a:avLst/>
              <a:gdLst/>
              <a:ahLst/>
              <a:cxnLst/>
              <a:rect l="l" t="t" r="r" b="b"/>
              <a:pathLst>
                <a:path w="216466" h="187534" extrusionOk="0">
                  <a:moveTo>
                    <a:pt x="100694" y="679"/>
                  </a:moveTo>
                  <a:lnTo>
                    <a:pt x="120905" y="7044"/>
                  </a:lnTo>
                  <a:lnTo>
                    <a:pt x="134489" y="7429"/>
                  </a:lnTo>
                  <a:lnTo>
                    <a:pt x="149451" y="11164"/>
                  </a:lnTo>
                  <a:lnTo>
                    <a:pt x="177204" y="22787"/>
                  </a:lnTo>
                  <a:lnTo>
                    <a:pt x="194482" y="41192"/>
                  </a:lnTo>
                  <a:lnTo>
                    <a:pt x="208703" y="52794"/>
                  </a:lnTo>
                  <a:lnTo>
                    <a:pt x="215767" y="70636"/>
                  </a:lnTo>
                  <a:lnTo>
                    <a:pt x="205333" y="94874"/>
                  </a:lnTo>
                  <a:lnTo>
                    <a:pt x="189317" y="106413"/>
                  </a:lnTo>
                  <a:lnTo>
                    <a:pt x="170965" y="106413"/>
                  </a:lnTo>
                  <a:lnTo>
                    <a:pt x="147281" y="109418"/>
                  </a:lnTo>
                  <a:lnTo>
                    <a:pt x="147218" y="109428"/>
                  </a:lnTo>
                  <a:lnTo>
                    <a:pt x="109949" y="129001"/>
                  </a:lnTo>
                  <a:lnTo>
                    <a:pt x="109636" y="129168"/>
                  </a:lnTo>
                  <a:lnTo>
                    <a:pt x="121749" y="148199"/>
                  </a:lnTo>
                  <a:lnTo>
                    <a:pt x="117065" y="171394"/>
                  </a:lnTo>
                  <a:lnTo>
                    <a:pt x="96699" y="186261"/>
                  </a:lnTo>
                  <a:lnTo>
                    <a:pt x="96699" y="167429"/>
                  </a:lnTo>
                  <a:lnTo>
                    <a:pt x="92671" y="151100"/>
                  </a:lnTo>
                  <a:lnTo>
                    <a:pt x="59388" y="157443"/>
                  </a:lnTo>
                  <a:lnTo>
                    <a:pt x="31030" y="144088"/>
                  </a:lnTo>
                  <a:lnTo>
                    <a:pt x="23882" y="126038"/>
                  </a:lnTo>
                  <a:lnTo>
                    <a:pt x="9954" y="120019"/>
                  </a:lnTo>
                  <a:lnTo>
                    <a:pt x="2139" y="104389"/>
                  </a:lnTo>
                  <a:lnTo>
                    <a:pt x="647" y="84179"/>
                  </a:lnTo>
                  <a:lnTo>
                    <a:pt x="647" y="66984"/>
                  </a:lnTo>
                  <a:lnTo>
                    <a:pt x="13355" y="49790"/>
                  </a:lnTo>
                  <a:lnTo>
                    <a:pt x="25354" y="35162"/>
                  </a:lnTo>
                  <a:lnTo>
                    <a:pt x="39231" y="25041"/>
                  </a:lnTo>
                  <a:lnTo>
                    <a:pt x="47160" y="15996"/>
                  </a:lnTo>
                  <a:lnTo>
                    <a:pt x="56456" y="8922"/>
                  </a:lnTo>
                  <a:lnTo>
                    <a:pt x="78920" y="7054"/>
                  </a:lnTo>
                  <a:lnTo>
                    <a:pt x="100694" y="679"/>
                  </a:lnTo>
                  <a:close/>
                  <a:moveTo>
                    <a:pt x="100705" y="0"/>
                  </a:moveTo>
                  <a:lnTo>
                    <a:pt x="78836" y="6407"/>
                  </a:lnTo>
                  <a:lnTo>
                    <a:pt x="56310" y="8285"/>
                  </a:lnTo>
                  <a:lnTo>
                    <a:pt x="56216" y="8296"/>
                  </a:lnTo>
                  <a:lnTo>
                    <a:pt x="46743" y="15495"/>
                  </a:lnTo>
                  <a:lnTo>
                    <a:pt x="38823" y="24540"/>
                  </a:lnTo>
                  <a:lnTo>
                    <a:pt x="24947" y="34661"/>
                  </a:lnTo>
                  <a:lnTo>
                    <a:pt x="12844" y="49393"/>
                  </a:lnTo>
                  <a:lnTo>
                    <a:pt x="0" y="66775"/>
                  </a:lnTo>
                  <a:lnTo>
                    <a:pt x="0" y="84200"/>
                  </a:lnTo>
                  <a:lnTo>
                    <a:pt x="1503" y="104503"/>
                  </a:lnTo>
                  <a:lnTo>
                    <a:pt x="9484" y="120519"/>
                  </a:lnTo>
                  <a:lnTo>
                    <a:pt x="23382" y="126529"/>
                  </a:lnTo>
                  <a:lnTo>
                    <a:pt x="30518" y="144568"/>
                  </a:lnTo>
                  <a:lnTo>
                    <a:pt x="59305" y="158122"/>
                  </a:lnTo>
                  <a:lnTo>
                    <a:pt x="92191" y="151851"/>
                  </a:lnTo>
                  <a:lnTo>
                    <a:pt x="96052" y="167471"/>
                  </a:lnTo>
                  <a:lnTo>
                    <a:pt x="96052" y="187534"/>
                  </a:lnTo>
                  <a:lnTo>
                    <a:pt x="117545" y="171842"/>
                  </a:lnTo>
                  <a:lnTo>
                    <a:pt x="117649" y="171769"/>
                  </a:lnTo>
                  <a:lnTo>
                    <a:pt x="122438" y="148074"/>
                  </a:lnTo>
                  <a:lnTo>
                    <a:pt x="110565" y="129409"/>
                  </a:lnTo>
                  <a:lnTo>
                    <a:pt x="147416" y="110054"/>
                  </a:lnTo>
                  <a:lnTo>
                    <a:pt x="171007" y="107060"/>
                  </a:lnTo>
                  <a:lnTo>
                    <a:pt x="189526" y="107060"/>
                  </a:lnTo>
                  <a:lnTo>
                    <a:pt x="205781" y="95343"/>
                  </a:lnTo>
                  <a:lnTo>
                    <a:pt x="205855" y="95291"/>
                  </a:lnTo>
                  <a:lnTo>
                    <a:pt x="216414" y="70772"/>
                  </a:lnTo>
                  <a:lnTo>
                    <a:pt x="216465" y="70647"/>
                  </a:lnTo>
                  <a:lnTo>
                    <a:pt x="209245" y="52398"/>
                  </a:lnTo>
                  <a:lnTo>
                    <a:pt x="194920" y="40723"/>
                  </a:lnTo>
                  <a:lnTo>
                    <a:pt x="177632" y="22297"/>
                  </a:lnTo>
                  <a:lnTo>
                    <a:pt x="177580" y="22245"/>
                  </a:lnTo>
                  <a:lnTo>
                    <a:pt x="149649" y="10549"/>
                  </a:lnTo>
                  <a:lnTo>
                    <a:pt x="134614" y="6793"/>
                  </a:lnTo>
                  <a:lnTo>
                    <a:pt x="121051" y="6407"/>
                  </a:lnTo>
                  <a:lnTo>
                    <a:pt x="100705"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2"/>
            <p:cNvSpPr/>
            <p:nvPr/>
          </p:nvSpPr>
          <p:spPr>
            <a:xfrm>
              <a:off x="1429450" y="1148725"/>
              <a:ext cx="483900" cy="473950"/>
            </a:xfrm>
            <a:custGeom>
              <a:avLst/>
              <a:gdLst/>
              <a:ahLst/>
              <a:cxnLst/>
              <a:rect l="l" t="t" r="r" b="b"/>
              <a:pathLst>
                <a:path w="19356" h="18958" extrusionOk="0">
                  <a:moveTo>
                    <a:pt x="12282" y="636"/>
                  </a:moveTo>
                  <a:lnTo>
                    <a:pt x="18844" y="18519"/>
                  </a:lnTo>
                  <a:lnTo>
                    <a:pt x="18844" y="18519"/>
                  </a:lnTo>
                  <a:lnTo>
                    <a:pt x="596" y="14878"/>
                  </a:lnTo>
                  <a:lnTo>
                    <a:pt x="12282" y="636"/>
                  </a:lnTo>
                  <a:close/>
                  <a:moveTo>
                    <a:pt x="12386" y="0"/>
                  </a:moveTo>
                  <a:lnTo>
                    <a:pt x="1" y="15087"/>
                  </a:lnTo>
                  <a:lnTo>
                    <a:pt x="19356" y="18958"/>
                  </a:lnTo>
                  <a:lnTo>
                    <a:pt x="12386"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2"/>
            <p:cNvSpPr/>
            <p:nvPr/>
          </p:nvSpPr>
          <p:spPr>
            <a:xfrm>
              <a:off x="1732825" y="899600"/>
              <a:ext cx="355025" cy="718900"/>
            </a:xfrm>
            <a:custGeom>
              <a:avLst/>
              <a:gdLst/>
              <a:ahLst/>
              <a:cxnLst/>
              <a:rect l="l" t="t" r="r" b="b"/>
              <a:pathLst>
                <a:path w="14201" h="28756" extrusionOk="0">
                  <a:moveTo>
                    <a:pt x="14012" y="1"/>
                  </a:moveTo>
                  <a:lnTo>
                    <a:pt x="1" y="10226"/>
                  </a:lnTo>
                  <a:lnTo>
                    <a:pt x="6813" y="28756"/>
                  </a:lnTo>
                  <a:lnTo>
                    <a:pt x="7116" y="28651"/>
                  </a:lnTo>
                  <a:lnTo>
                    <a:pt x="386" y="10341"/>
                  </a:lnTo>
                  <a:lnTo>
                    <a:pt x="14200" y="262"/>
                  </a:lnTo>
                  <a:lnTo>
                    <a:pt x="1401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2"/>
            <p:cNvSpPr/>
            <p:nvPr/>
          </p:nvSpPr>
          <p:spPr>
            <a:xfrm>
              <a:off x="1432600" y="1518325"/>
              <a:ext cx="481800" cy="616650"/>
            </a:xfrm>
            <a:custGeom>
              <a:avLst/>
              <a:gdLst/>
              <a:ahLst/>
              <a:cxnLst/>
              <a:rect l="l" t="t" r="r" b="b"/>
              <a:pathLst>
                <a:path w="19272" h="24666" extrusionOk="0">
                  <a:moveTo>
                    <a:pt x="355" y="397"/>
                  </a:moveTo>
                  <a:lnTo>
                    <a:pt x="18676" y="4059"/>
                  </a:lnTo>
                  <a:lnTo>
                    <a:pt x="1816" y="23851"/>
                  </a:lnTo>
                  <a:lnTo>
                    <a:pt x="355" y="397"/>
                  </a:lnTo>
                  <a:close/>
                  <a:moveTo>
                    <a:pt x="0" y="0"/>
                  </a:moveTo>
                  <a:lnTo>
                    <a:pt x="1544" y="24665"/>
                  </a:lnTo>
                  <a:lnTo>
                    <a:pt x="19271" y="3851"/>
                  </a:lnTo>
                  <a:lnTo>
                    <a:pt x="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2"/>
            <p:cNvSpPr/>
            <p:nvPr/>
          </p:nvSpPr>
          <p:spPr>
            <a:xfrm>
              <a:off x="1466500" y="1609350"/>
              <a:ext cx="662825" cy="585875"/>
            </a:xfrm>
            <a:custGeom>
              <a:avLst/>
              <a:gdLst/>
              <a:ahLst/>
              <a:cxnLst/>
              <a:rect l="l" t="t" r="r" b="b"/>
              <a:pathLst>
                <a:path w="26513" h="23435" extrusionOk="0">
                  <a:moveTo>
                    <a:pt x="17561" y="627"/>
                  </a:moveTo>
                  <a:lnTo>
                    <a:pt x="26022" y="23059"/>
                  </a:lnTo>
                  <a:lnTo>
                    <a:pt x="647" y="20482"/>
                  </a:lnTo>
                  <a:lnTo>
                    <a:pt x="17561" y="627"/>
                  </a:lnTo>
                  <a:close/>
                  <a:moveTo>
                    <a:pt x="17675" y="1"/>
                  </a:moveTo>
                  <a:lnTo>
                    <a:pt x="0" y="20743"/>
                  </a:lnTo>
                  <a:lnTo>
                    <a:pt x="26513" y="23435"/>
                  </a:lnTo>
                  <a:lnTo>
                    <a:pt x="26513" y="23435"/>
                  </a:lnTo>
                  <a:lnTo>
                    <a:pt x="17675"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2"/>
            <p:cNvSpPr/>
            <p:nvPr/>
          </p:nvSpPr>
          <p:spPr>
            <a:xfrm>
              <a:off x="1111225" y="1511800"/>
              <a:ext cx="367825" cy="619525"/>
            </a:xfrm>
            <a:custGeom>
              <a:avLst/>
              <a:gdLst/>
              <a:ahLst/>
              <a:cxnLst/>
              <a:rect l="l" t="t" r="r" b="b"/>
              <a:pathLst>
                <a:path w="14713" h="24781" extrusionOk="0">
                  <a:moveTo>
                    <a:pt x="12897" y="908"/>
                  </a:moveTo>
                  <a:lnTo>
                    <a:pt x="14358" y="24258"/>
                  </a:lnTo>
                  <a:lnTo>
                    <a:pt x="492" y="17685"/>
                  </a:lnTo>
                  <a:lnTo>
                    <a:pt x="12897" y="908"/>
                  </a:lnTo>
                  <a:close/>
                  <a:moveTo>
                    <a:pt x="13168" y="1"/>
                  </a:moveTo>
                  <a:lnTo>
                    <a:pt x="1" y="17810"/>
                  </a:lnTo>
                  <a:lnTo>
                    <a:pt x="14712" y="24780"/>
                  </a:lnTo>
                  <a:lnTo>
                    <a:pt x="14712" y="24780"/>
                  </a:lnTo>
                  <a:lnTo>
                    <a:pt x="13168"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2"/>
            <p:cNvSpPr/>
            <p:nvPr/>
          </p:nvSpPr>
          <p:spPr>
            <a:xfrm>
              <a:off x="2075050" y="672950"/>
              <a:ext cx="776275" cy="235825"/>
            </a:xfrm>
            <a:custGeom>
              <a:avLst/>
              <a:gdLst/>
              <a:ahLst/>
              <a:cxnLst/>
              <a:rect l="l" t="t" r="r" b="b"/>
              <a:pathLst>
                <a:path w="31051" h="9433" extrusionOk="0">
                  <a:moveTo>
                    <a:pt x="8378" y="355"/>
                  </a:moveTo>
                  <a:lnTo>
                    <a:pt x="29194" y="4299"/>
                  </a:lnTo>
                  <a:lnTo>
                    <a:pt x="835" y="8962"/>
                  </a:lnTo>
                  <a:lnTo>
                    <a:pt x="8378" y="355"/>
                  </a:lnTo>
                  <a:close/>
                  <a:moveTo>
                    <a:pt x="8253" y="0"/>
                  </a:moveTo>
                  <a:lnTo>
                    <a:pt x="0" y="9432"/>
                  </a:lnTo>
                  <a:lnTo>
                    <a:pt x="31051" y="4320"/>
                  </a:lnTo>
                  <a:lnTo>
                    <a:pt x="8347" y="21"/>
                  </a:lnTo>
                  <a:lnTo>
                    <a:pt x="8253"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2"/>
            <p:cNvSpPr/>
            <p:nvPr/>
          </p:nvSpPr>
          <p:spPr>
            <a:xfrm>
              <a:off x="2263375" y="447825"/>
              <a:ext cx="819575" cy="239225"/>
            </a:xfrm>
            <a:custGeom>
              <a:avLst/>
              <a:gdLst/>
              <a:ahLst/>
              <a:cxnLst/>
              <a:rect l="l" t="t" r="r" b="b"/>
              <a:pathLst>
                <a:path w="32783" h="9569" extrusionOk="0">
                  <a:moveTo>
                    <a:pt x="31072" y="460"/>
                  </a:moveTo>
                  <a:lnTo>
                    <a:pt x="1555" y="8797"/>
                  </a:lnTo>
                  <a:lnTo>
                    <a:pt x="1555" y="8797"/>
                  </a:lnTo>
                  <a:lnTo>
                    <a:pt x="10235" y="2192"/>
                  </a:lnTo>
                  <a:lnTo>
                    <a:pt x="31072" y="460"/>
                  </a:lnTo>
                  <a:close/>
                  <a:moveTo>
                    <a:pt x="32720" y="1"/>
                  </a:moveTo>
                  <a:lnTo>
                    <a:pt x="10163" y="1879"/>
                  </a:lnTo>
                  <a:lnTo>
                    <a:pt x="10121" y="1879"/>
                  </a:lnTo>
                  <a:lnTo>
                    <a:pt x="0" y="9569"/>
                  </a:lnTo>
                  <a:lnTo>
                    <a:pt x="32783" y="314"/>
                  </a:lnTo>
                  <a:lnTo>
                    <a:pt x="3272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2"/>
            <p:cNvSpPr/>
            <p:nvPr/>
          </p:nvSpPr>
          <p:spPr>
            <a:xfrm>
              <a:off x="2265200" y="444450"/>
              <a:ext cx="827150" cy="340675"/>
            </a:xfrm>
            <a:custGeom>
              <a:avLst/>
              <a:gdLst/>
              <a:ahLst/>
              <a:cxnLst/>
              <a:rect l="l" t="t" r="r" b="b"/>
              <a:pathLst>
                <a:path w="33086" h="13627" extrusionOk="0">
                  <a:moveTo>
                    <a:pt x="32240" y="585"/>
                  </a:moveTo>
                  <a:lnTo>
                    <a:pt x="22443" y="13272"/>
                  </a:lnTo>
                  <a:lnTo>
                    <a:pt x="1409" y="9286"/>
                  </a:lnTo>
                  <a:lnTo>
                    <a:pt x="32240" y="585"/>
                  </a:lnTo>
                  <a:close/>
                  <a:moveTo>
                    <a:pt x="33085" y="0"/>
                  </a:moveTo>
                  <a:lnTo>
                    <a:pt x="0" y="9349"/>
                  </a:lnTo>
                  <a:lnTo>
                    <a:pt x="22485" y="13606"/>
                  </a:lnTo>
                  <a:lnTo>
                    <a:pt x="22578" y="13627"/>
                  </a:lnTo>
                  <a:lnTo>
                    <a:pt x="33085"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2"/>
            <p:cNvSpPr/>
            <p:nvPr/>
          </p:nvSpPr>
          <p:spPr>
            <a:xfrm>
              <a:off x="1904975" y="899350"/>
              <a:ext cx="752825" cy="721500"/>
            </a:xfrm>
            <a:custGeom>
              <a:avLst/>
              <a:gdLst/>
              <a:ahLst/>
              <a:cxnLst/>
              <a:rect l="l" t="t" r="r" b="b"/>
              <a:pathLst>
                <a:path w="30113" h="28860" extrusionOk="0">
                  <a:moveTo>
                    <a:pt x="7304" y="1"/>
                  </a:moveTo>
                  <a:lnTo>
                    <a:pt x="7147" y="282"/>
                  </a:lnTo>
                  <a:lnTo>
                    <a:pt x="29444" y="12552"/>
                  </a:lnTo>
                  <a:lnTo>
                    <a:pt x="1" y="28568"/>
                  </a:lnTo>
                  <a:lnTo>
                    <a:pt x="157" y="28860"/>
                  </a:lnTo>
                  <a:lnTo>
                    <a:pt x="30112" y="12552"/>
                  </a:lnTo>
                  <a:lnTo>
                    <a:pt x="730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2"/>
            <p:cNvSpPr/>
            <p:nvPr/>
          </p:nvSpPr>
          <p:spPr>
            <a:xfrm>
              <a:off x="2073200" y="775450"/>
              <a:ext cx="761425" cy="443450"/>
            </a:xfrm>
            <a:custGeom>
              <a:avLst/>
              <a:gdLst/>
              <a:ahLst/>
              <a:cxnLst/>
              <a:rect l="l" t="t" r="r" b="b"/>
              <a:pathLst>
                <a:path w="30457" h="17738" extrusionOk="0">
                  <a:moveTo>
                    <a:pt x="29935" y="418"/>
                  </a:moveTo>
                  <a:lnTo>
                    <a:pt x="22966" y="17278"/>
                  </a:lnTo>
                  <a:lnTo>
                    <a:pt x="982" y="5186"/>
                  </a:lnTo>
                  <a:lnTo>
                    <a:pt x="29935" y="418"/>
                  </a:lnTo>
                  <a:close/>
                  <a:moveTo>
                    <a:pt x="30457" y="0"/>
                  </a:moveTo>
                  <a:lnTo>
                    <a:pt x="1" y="5019"/>
                  </a:lnTo>
                  <a:lnTo>
                    <a:pt x="22976" y="17644"/>
                  </a:lnTo>
                  <a:lnTo>
                    <a:pt x="23133" y="17737"/>
                  </a:lnTo>
                  <a:lnTo>
                    <a:pt x="3045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2"/>
            <p:cNvSpPr/>
            <p:nvPr/>
          </p:nvSpPr>
          <p:spPr>
            <a:xfrm>
              <a:off x="1113325" y="1949225"/>
              <a:ext cx="369125" cy="446575"/>
            </a:xfrm>
            <a:custGeom>
              <a:avLst/>
              <a:gdLst/>
              <a:ahLst/>
              <a:cxnLst/>
              <a:rect l="l" t="t" r="r" b="b"/>
              <a:pathLst>
                <a:path w="14765" h="17863" extrusionOk="0">
                  <a:moveTo>
                    <a:pt x="324" y="512"/>
                  </a:moveTo>
                  <a:lnTo>
                    <a:pt x="14138" y="7054"/>
                  </a:lnTo>
                  <a:lnTo>
                    <a:pt x="324" y="17227"/>
                  </a:lnTo>
                  <a:lnTo>
                    <a:pt x="324" y="512"/>
                  </a:lnTo>
                  <a:close/>
                  <a:moveTo>
                    <a:pt x="0" y="0"/>
                  </a:moveTo>
                  <a:lnTo>
                    <a:pt x="0" y="17863"/>
                  </a:lnTo>
                  <a:lnTo>
                    <a:pt x="14764" y="6991"/>
                  </a:lnTo>
                  <a:lnTo>
                    <a:pt x="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2"/>
            <p:cNvSpPr/>
            <p:nvPr/>
          </p:nvSpPr>
          <p:spPr>
            <a:xfrm>
              <a:off x="1467550" y="2120075"/>
              <a:ext cx="662300" cy="652375"/>
            </a:xfrm>
            <a:custGeom>
              <a:avLst/>
              <a:gdLst/>
              <a:ahLst/>
              <a:cxnLst/>
              <a:rect l="l" t="t" r="r" b="b"/>
              <a:pathLst>
                <a:path w="26492" h="26095" extrusionOk="0">
                  <a:moveTo>
                    <a:pt x="554" y="376"/>
                  </a:moveTo>
                  <a:lnTo>
                    <a:pt x="25959" y="2953"/>
                  </a:lnTo>
                  <a:lnTo>
                    <a:pt x="13074" y="25406"/>
                  </a:lnTo>
                  <a:lnTo>
                    <a:pt x="554" y="376"/>
                  </a:lnTo>
                  <a:close/>
                  <a:moveTo>
                    <a:pt x="0" y="1"/>
                  </a:moveTo>
                  <a:lnTo>
                    <a:pt x="13053" y="26095"/>
                  </a:lnTo>
                  <a:lnTo>
                    <a:pt x="26491" y="2682"/>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2"/>
            <p:cNvSpPr/>
            <p:nvPr/>
          </p:nvSpPr>
          <p:spPr>
            <a:xfrm>
              <a:off x="1113325" y="2112775"/>
              <a:ext cx="370675" cy="800025"/>
            </a:xfrm>
            <a:custGeom>
              <a:avLst/>
              <a:gdLst/>
              <a:ahLst/>
              <a:cxnLst/>
              <a:rect l="l" t="t" r="r" b="b"/>
              <a:pathLst>
                <a:path w="14827" h="32001" extrusionOk="0">
                  <a:moveTo>
                    <a:pt x="14076" y="950"/>
                  </a:moveTo>
                  <a:lnTo>
                    <a:pt x="1785" y="30613"/>
                  </a:lnTo>
                  <a:lnTo>
                    <a:pt x="334" y="11081"/>
                  </a:lnTo>
                  <a:lnTo>
                    <a:pt x="14076" y="950"/>
                  </a:lnTo>
                  <a:close/>
                  <a:moveTo>
                    <a:pt x="14827" y="1"/>
                  </a:moveTo>
                  <a:lnTo>
                    <a:pt x="74" y="10872"/>
                  </a:lnTo>
                  <a:lnTo>
                    <a:pt x="0" y="10924"/>
                  </a:lnTo>
                  <a:lnTo>
                    <a:pt x="1555" y="32000"/>
                  </a:lnTo>
                  <a:lnTo>
                    <a:pt x="14827"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2"/>
            <p:cNvSpPr/>
            <p:nvPr/>
          </p:nvSpPr>
          <p:spPr>
            <a:xfrm>
              <a:off x="1148275" y="2115125"/>
              <a:ext cx="651875" cy="785925"/>
            </a:xfrm>
            <a:custGeom>
              <a:avLst/>
              <a:gdLst/>
              <a:ahLst/>
              <a:cxnLst/>
              <a:rect l="l" t="t" r="r" b="b"/>
              <a:pathLst>
                <a:path w="26075" h="31437" extrusionOk="0">
                  <a:moveTo>
                    <a:pt x="13063" y="772"/>
                  </a:moveTo>
                  <a:lnTo>
                    <a:pt x="25594" y="25834"/>
                  </a:lnTo>
                  <a:lnTo>
                    <a:pt x="533" y="30988"/>
                  </a:lnTo>
                  <a:lnTo>
                    <a:pt x="13063" y="772"/>
                  </a:lnTo>
                  <a:close/>
                  <a:moveTo>
                    <a:pt x="13042" y="0"/>
                  </a:moveTo>
                  <a:lnTo>
                    <a:pt x="0" y="31437"/>
                  </a:lnTo>
                  <a:lnTo>
                    <a:pt x="26074" y="26063"/>
                  </a:lnTo>
                  <a:lnTo>
                    <a:pt x="1304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2"/>
            <p:cNvSpPr/>
            <p:nvPr/>
          </p:nvSpPr>
          <p:spPr>
            <a:xfrm>
              <a:off x="1151400" y="2893725"/>
              <a:ext cx="204525" cy="398325"/>
            </a:xfrm>
            <a:custGeom>
              <a:avLst/>
              <a:gdLst/>
              <a:ahLst/>
              <a:cxnLst/>
              <a:rect l="l" t="t" r="r" b="b"/>
              <a:pathLst>
                <a:path w="8181" h="15933" extrusionOk="0">
                  <a:moveTo>
                    <a:pt x="293" y="1"/>
                  </a:moveTo>
                  <a:lnTo>
                    <a:pt x="1" y="136"/>
                  </a:lnTo>
                  <a:lnTo>
                    <a:pt x="7899" y="15933"/>
                  </a:lnTo>
                  <a:lnTo>
                    <a:pt x="8181" y="15786"/>
                  </a:lnTo>
                  <a:lnTo>
                    <a:pt x="29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2"/>
            <p:cNvSpPr/>
            <p:nvPr/>
          </p:nvSpPr>
          <p:spPr>
            <a:xfrm>
              <a:off x="1345750" y="2750525"/>
              <a:ext cx="454400" cy="695950"/>
            </a:xfrm>
            <a:custGeom>
              <a:avLst/>
              <a:gdLst/>
              <a:ahLst/>
              <a:cxnLst/>
              <a:rect l="l" t="t" r="r" b="b"/>
              <a:pathLst>
                <a:path w="18176" h="27838" extrusionOk="0">
                  <a:moveTo>
                    <a:pt x="17695" y="1065"/>
                  </a:moveTo>
                  <a:lnTo>
                    <a:pt x="14044" y="27368"/>
                  </a:lnTo>
                  <a:lnTo>
                    <a:pt x="532" y="21525"/>
                  </a:lnTo>
                  <a:lnTo>
                    <a:pt x="17695" y="1065"/>
                  </a:lnTo>
                  <a:close/>
                  <a:moveTo>
                    <a:pt x="18175" y="0"/>
                  </a:moveTo>
                  <a:lnTo>
                    <a:pt x="146" y="21484"/>
                  </a:lnTo>
                  <a:lnTo>
                    <a:pt x="0" y="21651"/>
                  </a:lnTo>
                  <a:lnTo>
                    <a:pt x="14304" y="27837"/>
                  </a:lnTo>
                  <a:lnTo>
                    <a:pt x="18175"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2"/>
            <p:cNvSpPr/>
            <p:nvPr/>
          </p:nvSpPr>
          <p:spPr>
            <a:xfrm>
              <a:off x="1985325" y="2193900"/>
              <a:ext cx="131200" cy="228500"/>
            </a:xfrm>
            <a:custGeom>
              <a:avLst/>
              <a:gdLst/>
              <a:ahLst/>
              <a:cxnLst/>
              <a:rect l="l" t="t" r="r" b="b"/>
              <a:pathLst>
                <a:path w="5248" h="9140" extrusionOk="0">
                  <a:moveTo>
                    <a:pt x="5248" y="0"/>
                  </a:moveTo>
                  <a:lnTo>
                    <a:pt x="0" y="914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2"/>
            <p:cNvSpPr/>
            <p:nvPr/>
          </p:nvSpPr>
          <p:spPr>
            <a:xfrm>
              <a:off x="1794375" y="2188675"/>
              <a:ext cx="331300" cy="574400"/>
            </a:xfrm>
            <a:custGeom>
              <a:avLst/>
              <a:gdLst/>
              <a:ahLst/>
              <a:cxnLst/>
              <a:rect l="l" t="t" r="r" b="b"/>
              <a:pathLst>
                <a:path w="13252" h="22976" extrusionOk="0">
                  <a:moveTo>
                    <a:pt x="13001" y="0"/>
                  </a:moveTo>
                  <a:lnTo>
                    <a:pt x="12886" y="209"/>
                  </a:lnTo>
                  <a:lnTo>
                    <a:pt x="7638" y="9349"/>
                  </a:lnTo>
                  <a:lnTo>
                    <a:pt x="1" y="22662"/>
                  </a:lnTo>
                  <a:lnTo>
                    <a:pt x="22" y="22715"/>
                  </a:lnTo>
                  <a:lnTo>
                    <a:pt x="230" y="22474"/>
                  </a:lnTo>
                  <a:lnTo>
                    <a:pt x="168" y="22944"/>
                  </a:lnTo>
                  <a:lnTo>
                    <a:pt x="199" y="22975"/>
                  </a:lnTo>
                  <a:lnTo>
                    <a:pt x="13252" y="220"/>
                  </a:lnTo>
                  <a:lnTo>
                    <a:pt x="12855" y="283"/>
                  </a:lnTo>
                  <a:lnTo>
                    <a:pt x="1300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2"/>
            <p:cNvSpPr/>
            <p:nvPr/>
          </p:nvSpPr>
          <p:spPr>
            <a:xfrm>
              <a:off x="1793075" y="2755225"/>
              <a:ext cx="1850" cy="2625"/>
            </a:xfrm>
            <a:custGeom>
              <a:avLst/>
              <a:gdLst/>
              <a:ahLst/>
              <a:cxnLst/>
              <a:rect l="l" t="t" r="r" b="b"/>
              <a:pathLst>
                <a:path w="74" h="105" extrusionOk="0">
                  <a:moveTo>
                    <a:pt x="53" y="0"/>
                  </a:moveTo>
                  <a:lnTo>
                    <a:pt x="0" y="84"/>
                  </a:lnTo>
                  <a:lnTo>
                    <a:pt x="32" y="105"/>
                  </a:lnTo>
                  <a:lnTo>
                    <a:pt x="74" y="53"/>
                  </a:lnTo>
                  <a:lnTo>
                    <a:pt x="53"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2"/>
            <p:cNvSpPr/>
            <p:nvPr/>
          </p:nvSpPr>
          <p:spPr>
            <a:xfrm>
              <a:off x="1793875" y="2750525"/>
              <a:ext cx="6275" cy="11775"/>
            </a:xfrm>
            <a:custGeom>
              <a:avLst/>
              <a:gdLst/>
              <a:ahLst/>
              <a:cxnLst/>
              <a:rect l="l" t="t" r="r" b="b"/>
              <a:pathLst>
                <a:path w="251" h="471" extrusionOk="0">
                  <a:moveTo>
                    <a:pt x="250" y="0"/>
                  </a:moveTo>
                  <a:lnTo>
                    <a:pt x="42" y="241"/>
                  </a:lnTo>
                  <a:lnTo>
                    <a:pt x="0" y="293"/>
                  </a:lnTo>
                  <a:lnTo>
                    <a:pt x="188" y="470"/>
                  </a:lnTo>
                  <a:lnTo>
                    <a:pt x="25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2"/>
            <p:cNvSpPr/>
            <p:nvPr/>
          </p:nvSpPr>
          <p:spPr>
            <a:xfrm>
              <a:off x="1901850" y="1202975"/>
              <a:ext cx="757500" cy="997200"/>
            </a:xfrm>
            <a:custGeom>
              <a:avLst/>
              <a:gdLst/>
              <a:ahLst/>
              <a:cxnLst/>
              <a:rect l="l" t="t" r="r" b="b"/>
              <a:pathLst>
                <a:path w="30300" h="39888" extrusionOk="0">
                  <a:moveTo>
                    <a:pt x="29507" y="803"/>
                  </a:moveTo>
                  <a:lnTo>
                    <a:pt x="8879" y="39115"/>
                  </a:lnTo>
                  <a:lnTo>
                    <a:pt x="407" y="16641"/>
                  </a:lnTo>
                  <a:lnTo>
                    <a:pt x="29507" y="803"/>
                  </a:lnTo>
                  <a:close/>
                  <a:moveTo>
                    <a:pt x="30300" y="0"/>
                  </a:moveTo>
                  <a:lnTo>
                    <a:pt x="1" y="16495"/>
                  </a:lnTo>
                  <a:lnTo>
                    <a:pt x="8827" y="39888"/>
                  </a:lnTo>
                  <a:lnTo>
                    <a:pt x="3030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2"/>
            <p:cNvSpPr/>
            <p:nvPr/>
          </p:nvSpPr>
          <p:spPr>
            <a:xfrm>
              <a:off x="2115750" y="1211050"/>
              <a:ext cx="1135950" cy="984700"/>
            </a:xfrm>
            <a:custGeom>
              <a:avLst/>
              <a:gdLst/>
              <a:ahLst/>
              <a:cxnLst/>
              <a:rect l="l" t="t" r="r" b="b"/>
              <a:pathLst>
                <a:path w="45438" h="39388" extrusionOk="0">
                  <a:moveTo>
                    <a:pt x="21201" y="0"/>
                  </a:moveTo>
                  <a:lnTo>
                    <a:pt x="0" y="39388"/>
                  </a:lnTo>
                  <a:lnTo>
                    <a:pt x="0" y="39388"/>
                  </a:lnTo>
                  <a:lnTo>
                    <a:pt x="45438" y="32198"/>
                  </a:lnTo>
                  <a:lnTo>
                    <a:pt x="45386" y="31875"/>
                  </a:lnTo>
                  <a:lnTo>
                    <a:pt x="594" y="38970"/>
                  </a:lnTo>
                  <a:lnTo>
                    <a:pt x="594" y="38970"/>
                  </a:lnTo>
                  <a:lnTo>
                    <a:pt x="21493" y="157"/>
                  </a:lnTo>
                  <a:lnTo>
                    <a:pt x="2120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2"/>
            <p:cNvSpPr/>
            <p:nvPr/>
          </p:nvSpPr>
          <p:spPr>
            <a:xfrm>
              <a:off x="2640800" y="728250"/>
              <a:ext cx="785950" cy="495100"/>
            </a:xfrm>
            <a:custGeom>
              <a:avLst/>
              <a:gdLst/>
              <a:ahLst/>
              <a:cxnLst/>
              <a:rect l="l" t="t" r="r" b="b"/>
              <a:pathLst>
                <a:path w="31438" h="19804" extrusionOk="0">
                  <a:moveTo>
                    <a:pt x="30153" y="438"/>
                  </a:moveTo>
                  <a:lnTo>
                    <a:pt x="689" y="18989"/>
                  </a:lnTo>
                  <a:lnTo>
                    <a:pt x="7596" y="2254"/>
                  </a:lnTo>
                  <a:lnTo>
                    <a:pt x="30153" y="438"/>
                  </a:lnTo>
                  <a:close/>
                  <a:moveTo>
                    <a:pt x="31437" y="0"/>
                  </a:moveTo>
                  <a:lnTo>
                    <a:pt x="7377" y="1941"/>
                  </a:lnTo>
                  <a:lnTo>
                    <a:pt x="0" y="19803"/>
                  </a:lnTo>
                  <a:lnTo>
                    <a:pt x="3143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2"/>
            <p:cNvSpPr/>
            <p:nvPr/>
          </p:nvSpPr>
          <p:spPr>
            <a:xfrm>
              <a:off x="2819225" y="446000"/>
              <a:ext cx="601500" cy="339375"/>
            </a:xfrm>
            <a:custGeom>
              <a:avLst/>
              <a:gdLst/>
              <a:ahLst/>
              <a:cxnLst/>
              <a:rect l="l" t="t" r="r" b="b"/>
              <a:pathLst>
                <a:path w="24060" h="13575" extrusionOk="0">
                  <a:moveTo>
                    <a:pt x="10528" y="460"/>
                  </a:moveTo>
                  <a:lnTo>
                    <a:pt x="23257" y="11384"/>
                  </a:lnTo>
                  <a:lnTo>
                    <a:pt x="699" y="13199"/>
                  </a:lnTo>
                  <a:lnTo>
                    <a:pt x="10528" y="460"/>
                  </a:lnTo>
                  <a:close/>
                  <a:moveTo>
                    <a:pt x="10475" y="1"/>
                  </a:moveTo>
                  <a:lnTo>
                    <a:pt x="0" y="13575"/>
                  </a:lnTo>
                  <a:lnTo>
                    <a:pt x="24060" y="11634"/>
                  </a:lnTo>
                  <a:lnTo>
                    <a:pt x="10475"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2"/>
            <p:cNvSpPr/>
            <p:nvPr/>
          </p:nvSpPr>
          <p:spPr>
            <a:xfrm>
              <a:off x="3073550" y="285575"/>
              <a:ext cx="561075" cy="454700"/>
            </a:xfrm>
            <a:custGeom>
              <a:avLst/>
              <a:gdLst/>
              <a:ahLst/>
              <a:cxnLst/>
              <a:rect l="l" t="t" r="r" b="b"/>
              <a:pathLst>
                <a:path w="22443" h="18188" extrusionOk="0">
                  <a:moveTo>
                    <a:pt x="21827" y="513"/>
                  </a:moveTo>
                  <a:lnTo>
                    <a:pt x="13439" y="17665"/>
                  </a:lnTo>
                  <a:lnTo>
                    <a:pt x="657" y="6720"/>
                  </a:lnTo>
                  <a:lnTo>
                    <a:pt x="21827" y="513"/>
                  </a:lnTo>
                  <a:close/>
                  <a:moveTo>
                    <a:pt x="22442" y="1"/>
                  </a:moveTo>
                  <a:lnTo>
                    <a:pt x="0" y="6574"/>
                  </a:lnTo>
                  <a:lnTo>
                    <a:pt x="13543" y="18187"/>
                  </a:lnTo>
                  <a:lnTo>
                    <a:pt x="2244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2"/>
            <p:cNvSpPr/>
            <p:nvPr/>
          </p:nvSpPr>
          <p:spPr>
            <a:xfrm>
              <a:off x="3402450" y="287150"/>
              <a:ext cx="744200" cy="454150"/>
            </a:xfrm>
            <a:custGeom>
              <a:avLst/>
              <a:gdLst/>
              <a:ahLst/>
              <a:cxnLst/>
              <a:rect l="l" t="t" r="r" b="b"/>
              <a:pathLst>
                <a:path w="29768" h="18166" extrusionOk="0">
                  <a:moveTo>
                    <a:pt x="9068" y="387"/>
                  </a:moveTo>
                  <a:lnTo>
                    <a:pt x="28797" y="6605"/>
                  </a:lnTo>
                  <a:lnTo>
                    <a:pt x="658" y="17561"/>
                  </a:lnTo>
                  <a:lnTo>
                    <a:pt x="9068" y="387"/>
                  </a:lnTo>
                  <a:close/>
                  <a:moveTo>
                    <a:pt x="8890" y="1"/>
                  </a:moveTo>
                  <a:lnTo>
                    <a:pt x="0" y="18166"/>
                  </a:lnTo>
                  <a:lnTo>
                    <a:pt x="29768" y="6564"/>
                  </a:lnTo>
                  <a:lnTo>
                    <a:pt x="9026" y="42"/>
                  </a:lnTo>
                  <a:lnTo>
                    <a:pt x="889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2"/>
            <p:cNvSpPr/>
            <p:nvPr/>
          </p:nvSpPr>
          <p:spPr>
            <a:xfrm>
              <a:off x="4128900" y="447575"/>
              <a:ext cx="349550" cy="543625"/>
            </a:xfrm>
            <a:custGeom>
              <a:avLst/>
              <a:gdLst/>
              <a:ahLst/>
              <a:cxnLst/>
              <a:rect l="l" t="t" r="r" b="b"/>
              <a:pathLst>
                <a:path w="13982" h="21745" extrusionOk="0">
                  <a:moveTo>
                    <a:pt x="439" y="334"/>
                  </a:moveTo>
                  <a:lnTo>
                    <a:pt x="13532" y="699"/>
                  </a:lnTo>
                  <a:lnTo>
                    <a:pt x="6625" y="20701"/>
                  </a:lnTo>
                  <a:lnTo>
                    <a:pt x="439" y="334"/>
                  </a:lnTo>
                  <a:close/>
                  <a:moveTo>
                    <a:pt x="0" y="1"/>
                  </a:moveTo>
                  <a:lnTo>
                    <a:pt x="6604" y="21744"/>
                  </a:lnTo>
                  <a:lnTo>
                    <a:pt x="13981" y="386"/>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2"/>
            <p:cNvSpPr/>
            <p:nvPr/>
          </p:nvSpPr>
          <p:spPr>
            <a:xfrm>
              <a:off x="4285925" y="456450"/>
              <a:ext cx="572025" cy="532900"/>
            </a:xfrm>
            <a:custGeom>
              <a:avLst/>
              <a:gdLst/>
              <a:ahLst/>
              <a:cxnLst/>
              <a:rect l="l" t="t" r="r" b="b"/>
              <a:pathLst>
                <a:path w="22881" h="21316" extrusionOk="0">
                  <a:moveTo>
                    <a:pt x="7575" y="386"/>
                  </a:moveTo>
                  <a:lnTo>
                    <a:pt x="22151" y="4028"/>
                  </a:lnTo>
                  <a:lnTo>
                    <a:pt x="657" y="20408"/>
                  </a:lnTo>
                  <a:lnTo>
                    <a:pt x="7575" y="386"/>
                  </a:lnTo>
                  <a:close/>
                  <a:moveTo>
                    <a:pt x="7367" y="0"/>
                  </a:moveTo>
                  <a:lnTo>
                    <a:pt x="0" y="21316"/>
                  </a:lnTo>
                  <a:lnTo>
                    <a:pt x="22881" y="3871"/>
                  </a:lnTo>
                  <a:lnTo>
                    <a:pt x="736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2"/>
            <p:cNvSpPr/>
            <p:nvPr/>
          </p:nvSpPr>
          <p:spPr>
            <a:xfrm>
              <a:off x="3398025" y="446275"/>
              <a:ext cx="902250" cy="537625"/>
            </a:xfrm>
            <a:custGeom>
              <a:avLst/>
              <a:gdLst/>
              <a:ahLst/>
              <a:cxnLst/>
              <a:rect l="l" t="t" r="r" b="b"/>
              <a:pathLst>
                <a:path w="36090" h="21505" extrusionOk="0">
                  <a:moveTo>
                    <a:pt x="29350" y="438"/>
                  </a:moveTo>
                  <a:lnTo>
                    <a:pt x="35610" y="21034"/>
                  </a:lnTo>
                  <a:lnTo>
                    <a:pt x="35610" y="21034"/>
                  </a:lnTo>
                  <a:lnTo>
                    <a:pt x="1023" y="11467"/>
                  </a:lnTo>
                  <a:lnTo>
                    <a:pt x="29350" y="438"/>
                  </a:lnTo>
                  <a:close/>
                  <a:moveTo>
                    <a:pt x="29558" y="0"/>
                  </a:moveTo>
                  <a:lnTo>
                    <a:pt x="1" y="11530"/>
                  </a:lnTo>
                  <a:lnTo>
                    <a:pt x="36090" y="21504"/>
                  </a:lnTo>
                  <a:lnTo>
                    <a:pt x="36090" y="21504"/>
                  </a:lnTo>
                  <a:lnTo>
                    <a:pt x="29611" y="167"/>
                  </a:lnTo>
                  <a:lnTo>
                    <a:pt x="29558"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2"/>
            <p:cNvSpPr/>
            <p:nvPr/>
          </p:nvSpPr>
          <p:spPr>
            <a:xfrm>
              <a:off x="4283050" y="549550"/>
              <a:ext cx="1017050" cy="499025"/>
            </a:xfrm>
            <a:custGeom>
              <a:avLst/>
              <a:gdLst/>
              <a:ahLst/>
              <a:cxnLst/>
              <a:rect l="l" t="t" r="r" b="b"/>
              <a:pathLst>
                <a:path w="40682" h="19961" extrusionOk="0">
                  <a:moveTo>
                    <a:pt x="22610" y="439"/>
                  </a:moveTo>
                  <a:lnTo>
                    <a:pt x="39909" y="19585"/>
                  </a:lnTo>
                  <a:lnTo>
                    <a:pt x="888" y="17007"/>
                  </a:lnTo>
                  <a:lnTo>
                    <a:pt x="22610" y="439"/>
                  </a:lnTo>
                  <a:close/>
                  <a:moveTo>
                    <a:pt x="22652" y="1"/>
                  </a:moveTo>
                  <a:lnTo>
                    <a:pt x="0" y="17279"/>
                  </a:lnTo>
                  <a:lnTo>
                    <a:pt x="40681" y="19961"/>
                  </a:lnTo>
                  <a:lnTo>
                    <a:pt x="40681" y="19961"/>
                  </a:lnTo>
                  <a:lnTo>
                    <a:pt x="2265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2"/>
            <p:cNvSpPr/>
            <p:nvPr/>
          </p:nvSpPr>
          <p:spPr>
            <a:xfrm>
              <a:off x="4833675" y="544350"/>
              <a:ext cx="718650" cy="505000"/>
            </a:xfrm>
            <a:custGeom>
              <a:avLst/>
              <a:gdLst/>
              <a:ahLst/>
              <a:cxnLst/>
              <a:rect l="l" t="t" r="r" b="b"/>
              <a:pathLst>
                <a:path w="28746" h="20200" extrusionOk="0">
                  <a:moveTo>
                    <a:pt x="1211" y="866"/>
                  </a:moveTo>
                  <a:lnTo>
                    <a:pt x="28109" y="12124"/>
                  </a:lnTo>
                  <a:lnTo>
                    <a:pt x="18291" y="19761"/>
                  </a:lnTo>
                  <a:lnTo>
                    <a:pt x="1211" y="866"/>
                  </a:lnTo>
                  <a:close/>
                  <a:moveTo>
                    <a:pt x="1" y="0"/>
                  </a:moveTo>
                  <a:lnTo>
                    <a:pt x="18155" y="20085"/>
                  </a:lnTo>
                  <a:lnTo>
                    <a:pt x="18249" y="20199"/>
                  </a:lnTo>
                  <a:lnTo>
                    <a:pt x="28745" y="12040"/>
                  </a:lnTo>
                  <a:lnTo>
                    <a:pt x="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2"/>
            <p:cNvSpPr/>
            <p:nvPr/>
          </p:nvSpPr>
          <p:spPr>
            <a:xfrm>
              <a:off x="3409750" y="729800"/>
              <a:ext cx="885600" cy="252250"/>
            </a:xfrm>
            <a:custGeom>
              <a:avLst/>
              <a:gdLst/>
              <a:ahLst/>
              <a:cxnLst/>
              <a:rect l="l" t="t" r="r" b="b"/>
              <a:pathLst>
                <a:path w="35424" h="10090" extrusionOk="0">
                  <a:moveTo>
                    <a:pt x="84" y="1"/>
                  </a:moveTo>
                  <a:lnTo>
                    <a:pt x="1" y="314"/>
                  </a:lnTo>
                  <a:lnTo>
                    <a:pt x="35340" y="10090"/>
                  </a:lnTo>
                  <a:lnTo>
                    <a:pt x="35423" y="9777"/>
                  </a:lnTo>
                  <a:lnTo>
                    <a:pt x="8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2"/>
            <p:cNvSpPr/>
            <p:nvPr/>
          </p:nvSpPr>
          <p:spPr>
            <a:xfrm>
              <a:off x="3999000" y="976800"/>
              <a:ext cx="299200" cy="933075"/>
            </a:xfrm>
            <a:custGeom>
              <a:avLst/>
              <a:gdLst/>
              <a:ahLst/>
              <a:cxnLst/>
              <a:rect l="l" t="t" r="r" b="b"/>
              <a:pathLst>
                <a:path w="11968" h="37323" extrusionOk="0">
                  <a:moveTo>
                    <a:pt x="11654" y="1"/>
                  </a:moveTo>
                  <a:lnTo>
                    <a:pt x="1" y="37218"/>
                  </a:lnTo>
                  <a:lnTo>
                    <a:pt x="314" y="37322"/>
                  </a:lnTo>
                  <a:lnTo>
                    <a:pt x="11967" y="95"/>
                  </a:lnTo>
                  <a:lnTo>
                    <a:pt x="1165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2"/>
            <p:cNvSpPr/>
            <p:nvPr/>
          </p:nvSpPr>
          <p:spPr>
            <a:xfrm>
              <a:off x="2820000" y="2001900"/>
              <a:ext cx="529775" cy="596850"/>
            </a:xfrm>
            <a:custGeom>
              <a:avLst/>
              <a:gdLst/>
              <a:ahLst/>
              <a:cxnLst/>
              <a:rect l="l" t="t" r="r" b="b"/>
              <a:pathLst>
                <a:path w="21191" h="23874" extrusionOk="0">
                  <a:moveTo>
                    <a:pt x="17143" y="805"/>
                  </a:moveTo>
                  <a:lnTo>
                    <a:pt x="20805" y="23550"/>
                  </a:lnTo>
                  <a:lnTo>
                    <a:pt x="637" y="23184"/>
                  </a:lnTo>
                  <a:lnTo>
                    <a:pt x="17143" y="805"/>
                  </a:lnTo>
                  <a:close/>
                  <a:moveTo>
                    <a:pt x="17341" y="1"/>
                  </a:moveTo>
                  <a:lnTo>
                    <a:pt x="1" y="23487"/>
                  </a:lnTo>
                  <a:lnTo>
                    <a:pt x="20993" y="23873"/>
                  </a:lnTo>
                  <a:lnTo>
                    <a:pt x="21191" y="23873"/>
                  </a:lnTo>
                  <a:lnTo>
                    <a:pt x="1734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2"/>
            <p:cNvSpPr/>
            <p:nvPr/>
          </p:nvSpPr>
          <p:spPr>
            <a:xfrm>
              <a:off x="3254300" y="2007125"/>
              <a:ext cx="1325" cy="1350"/>
            </a:xfrm>
            <a:custGeom>
              <a:avLst/>
              <a:gdLst/>
              <a:ahLst/>
              <a:cxnLst/>
              <a:rect l="l" t="t" r="r" b="b"/>
              <a:pathLst>
                <a:path w="53" h="54" extrusionOk="0">
                  <a:moveTo>
                    <a:pt x="53" y="1"/>
                  </a:moveTo>
                  <a:lnTo>
                    <a:pt x="0" y="11"/>
                  </a:lnTo>
                  <a:lnTo>
                    <a:pt x="11" y="53"/>
                  </a:lnTo>
                  <a:lnTo>
                    <a:pt x="5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2"/>
            <p:cNvSpPr/>
            <p:nvPr/>
          </p:nvSpPr>
          <p:spPr>
            <a:xfrm>
              <a:off x="3254575" y="1905400"/>
              <a:ext cx="743650" cy="105925"/>
            </a:xfrm>
            <a:custGeom>
              <a:avLst/>
              <a:gdLst/>
              <a:ahLst/>
              <a:cxnLst/>
              <a:rect l="l" t="t" r="r" b="b"/>
              <a:pathLst>
                <a:path w="29746" h="4237" extrusionOk="0">
                  <a:moveTo>
                    <a:pt x="29631" y="1"/>
                  </a:moveTo>
                  <a:lnTo>
                    <a:pt x="42" y="4070"/>
                  </a:lnTo>
                  <a:lnTo>
                    <a:pt x="0" y="4122"/>
                  </a:lnTo>
                  <a:lnTo>
                    <a:pt x="21" y="4237"/>
                  </a:lnTo>
                  <a:lnTo>
                    <a:pt x="29746" y="157"/>
                  </a:lnTo>
                  <a:lnTo>
                    <a:pt x="2963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2"/>
            <p:cNvSpPr/>
            <p:nvPr/>
          </p:nvSpPr>
          <p:spPr>
            <a:xfrm>
              <a:off x="3255075" y="1909325"/>
              <a:ext cx="745000" cy="273625"/>
            </a:xfrm>
            <a:custGeom>
              <a:avLst/>
              <a:gdLst/>
              <a:ahLst/>
              <a:cxnLst/>
              <a:rect l="l" t="t" r="r" b="b"/>
              <a:pathLst>
                <a:path w="29800" h="10945" extrusionOk="0">
                  <a:moveTo>
                    <a:pt x="29726" y="0"/>
                  </a:moveTo>
                  <a:lnTo>
                    <a:pt x="1" y="4080"/>
                  </a:lnTo>
                  <a:lnTo>
                    <a:pt x="28" y="4246"/>
                  </a:lnTo>
                  <a:lnTo>
                    <a:pt x="28" y="4246"/>
                  </a:lnTo>
                  <a:lnTo>
                    <a:pt x="29737" y="157"/>
                  </a:lnTo>
                  <a:lnTo>
                    <a:pt x="29799" y="84"/>
                  </a:lnTo>
                  <a:lnTo>
                    <a:pt x="29726" y="0"/>
                  </a:lnTo>
                  <a:close/>
                  <a:moveTo>
                    <a:pt x="28" y="4246"/>
                  </a:moveTo>
                  <a:lnTo>
                    <a:pt x="22" y="4247"/>
                  </a:lnTo>
                  <a:lnTo>
                    <a:pt x="1107" y="10945"/>
                  </a:lnTo>
                  <a:lnTo>
                    <a:pt x="28" y="4246"/>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2"/>
            <p:cNvSpPr/>
            <p:nvPr/>
          </p:nvSpPr>
          <p:spPr>
            <a:xfrm>
              <a:off x="3998475" y="1911400"/>
              <a:ext cx="2625" cy="1850"/>
            </a:xfrm>
            <a:custGeom>
              <a:avLst/>
              <a:gdLst/>
              <a:ahLst/>
              <a:cxnLst/>
              <a:rect l="l" t="t" r="r" b="b"/>
              <a:pathLst>
                <a:path w="105" h="74" extrusionOk="0">
                  <a:moveTo>
                    <a:pt x="63" y="1"/>
                  </a:moveTo>
                  <a:lnTo>
                    <a:pt x="1" y="74"/>
                  </a:lnTo>
                  <a:lnTo>
                    <a:pt x="1" y="74"/>
                  </a:lnTo>
                  <a:lnTo>
                    <a:pt x="105" y="64"/>
                  </a:lnTo>
                  <a:lnTo>
                    <a:pt x="6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2"/>
            <p:cNvSpPr/>
            <p:nvPr/>
          </p:nvSpPr>
          <p:spPr>
            <a:xfrm>
              <a:off x="3246225" y="2008175"/>
              <a:ext cx="2100" cy="550"/>
            </a:xfrm>
            <a:custGeom>
              <a:avLst/>
              <a:gdLst/>
              <a:ahLst/>
              <a:cxnLst/>
              <a:rect l="l" t="t" r="r" b="b"/>
              <a:pathLst>
                <a:path w="84" h="22" extrusionOk="0">
                  <a:moveTo>
                    <a:pt x="73" y="0"/>
                  </a:moveTo>
                  <a:lnTo>
                    <a:pt x="0" y="11"/>
                  </a:lnTo>
                  <a:lnTo>
                    <a:pt x="0" y="21"/>
                  </a:lnTo>
                  <a:lnTo>
                    <a:pt x="8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2"/>
            <p:cNvSpPr/>
            <p:nvPr/>
          </p:nvSpPr>
          <p:spPr>
            <a:xfrm>
              <a:off x="3248025" y="2008175"/>
              <a:ext cx="825" cy="25"/>
            </a:xfrm>
            <a:custGeom>
              <a:avLst/>
              <a:gdLst/>
              <a:ahLst/>
              <a:cxnLst/>
              <a:rect l="l" t="t" r="r" b="b"/>
              <a:pathLst>
                <a:path w="33" h="1" extrusionOk="0">
                  <a:moveTo>
                    <a:pt x="33" y="0"/>
                  </a:moveTo>
                  <a:lnTo>
                    <a:pt x="1" y="0"/>
                  </a:lnTo>
                  <a:lnTo>
                    <a:pt x="12" y="0"/>
                  </a:lnTo>
                  <a:lnTo>
                    <a:pt x="2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2"/>
            <p:cNvSpPr/>
            <p:nvPr/>
          </p:nvSpPr>
          <p:spPr>
            <a:xfrm>
              <a:off x="3246225" y="2008175"/>
              <a:ext cx="2350" cy="2625"/>
            </a:xfrm>
            <a:custGeom>
              <a:avLst/>
              <a:gdLst/>
              <a:ahLst/>
              <a:cxnLst/>
              <a:rect l="l" t="t" r="r" b="b"/>
              <a:pathLst>
                <a:path w="94" h="105" extrusionOk="0">
                  <a:moveTo>
                    <a:pt x="84" y="0"/>
                  </a:moveTo>
                  <a:lnTo>
                    <a:pt x="0" y="21"/>
                  </a:lnTo>
                  <a:lnTo>
                    <a:pt x="21" y="105"/>
                  </a:lnTo>
                  <a:lnTo>
                    <a:pt x="9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2"/>
            <p:cNvSpPr/>
            <p:nvPr/>
          </p:nvSpPr>
          <p:spPr>
            <a:xfrm>
              <a:off x="3246750" y="2007400"/>
              <a:ext cx="101750" cy="587950"/>
            </a:xfrm>
            <a:custGeom>
              <a:avLst/>
              <a:gdLst/>
              <a:ahLst/>
              <a:cxnLst/>
              <a:rect l="l" t="t" r="r" b="b"/>
              <a:pathLst>
                <a:path w="4070" h="23518" extrusionOk="0">
                  <a:moveTo>
                    <a:pt x="302" y="0"/>
                  </a:moveTo>
                  <a:lnTo>
                    <a:pt x="146" y="21"/>
                  </a:lnTo>
                  <a:lnTo>
                    <a:pt x="84" y="31"/>
                  </a:lnTo>
                  <a:lnTo>
                    <a:pt x="73" y="31"/>
                  </a:lnTo>
                  <a:lnTo>
                    <a:pt x="0" y="136"/>
                  </a:lnTo>
                  <a:lnTo>
                    <a:pt x="73" y="585"/>
                  </a:lnTo>
                  <a:lnTo>
                    <a:pt x="2567" y="16037"/>
                  </a:lnTo>
                  <a:lnTo>
                    <a:pt x="3766" y="23518"/>
                  </a:lnTo>
                  <a:lnTo>
                    <a:pt x="3923" y="23497"/>
                  </a:lnTo>
                  <a:lnTo>
                    <a:pt x="3933" y="23330"/>
                  </a:lnTo>
                  <a:lnTo>
                    <a:pt x="4069" y="23330"/>
                  </a:lnTo>
                  <a:lnTo>
                    <a:pt x="1440" y="7022"/>
                  </a:lnTo>
                  <a:lnTo>
                    <a:pt x="334" y="157"/>
                  </a:lnTo>
                  <a:lnTo>
                    <a:pt x="313" y="42"/>
                  </a:lnTo>
                  <a:lnTo>
                    <a:pt x="30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2"/>
            <p:cNvSpPr/>
            <p:nvPr/>
          </p:nvSpPr>
          <p:spPr>
            <a:xfrm>
              <a:off x="1695525" y="2755500"/>
              <a:ext cx="737425" cy="689675"/>
            </a:xfrm>
            <a:custGeom>
              <a:avLst/>
              <a:gdLst/>
              <a:ahLst/>
              <a:cxnLst/>
              <a:rect l="l" t="t" r="r" b="b"/>
              <a:pathLst>
                <a:path w="29497" h="27587" extrusionOk="0">
                  <a:moveTo>
                    <a:pt x="4059" y="668"/>
                  </a:moveTo>
                  <a:lnTo>
                    <a:pt x="28766" y="24269"/>
                  </a:lnTo>
                  <a:lnTo>
                    <a:pt x="376" y="27221"/>
                  </a:lnTo>
                  <a:lnTo>
                    <a:pt x="4059" y="668"/>
                  </a:lnTo>
                  <a:close/>
                  <a:moveTo>
                    <a:pt x="3830" y="0"/>
                  </a:moveTo>
                  <a:lnTo>
                    <a:pt x="0" y="27586"/>
                  </a:lnTo>
                  <a:lnTo>
                    <a:pt x="29152" y="24561"/>
                  </a:lnTo>
                  <a:lnTo>
                    <a:pt x="29496" y="24519"/>
                  </a:lnTo>
                  <a:lnTo>
                    <a:pt x="383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2"/>
            <p:cNvSpPr/>
            <p:nvPr/>
          </p:nvSpPr>
          <p:spPr>
            <a:xfrm>
              <a:off x="1791250" y="2760950"/>
              <a:ext cx="635425" cy="607275"/>
            </a:xfrm>
            <a:custGeom>
              <a:avLst/>
              <a:gdLst/>
              <a:ahLst/>
              <a:cxnLst/>
              <a:rect l="l" t="t" r="r" b="b"/>
              <a:pathLst>
                <a:path w="25417" h="24291" extrusionOk="0">
                  <a:moveTo>
                    <a:pt x="230" y="1"/>
                  </a:moveTo>
                  <a:lnTo>
                    <a:pt x="1" y="230"/>
                  </a:lnTo>
                  <a:lnTo>
                    <a:pt x="25197" y="24290"/>
                  </a:lnTo>
                  <a:lnTo>
                    <a:pt x="25417" y="24061"/>
                  </a:lnTo>
                  <a:lnTo>
                    <a:pt x="23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2"/>
            <p:cNvSpPr/>
            <p:nvPr/>
          </p:nvSpPr>
          <p:spPr>
            <a:xfrm>
              <a:off x="3344825" y="1906200"/>
              <a:ext cx="1201975" cy="701925"/>
            </a:xfrm>
            <a:custGeom>
              <a:avLst/>
              <a:gdLst/>
              <a:ahLst/>
              <a:cxnLst/>
              <a:rect l="l" t="t" r="r" b="b"/>
              <a:pathLst>
                <a:path w="48079" h="28077" extrusionOk="0">
                  <a:moveTo>
                    <a:pt x="26449" y="0"/>
                  </a:moveTo>
                  <a:lnTo>
                    <a:pt x="26188" y="198"/>
                  </a:lnTo>
                  <a:lnTo>
                    <a:pt x="47420" y="27754"/>
                  </a:lnTo>
                  <a:lnTo>
                    <a:pt x="10" y="27378"/>
                  </a:lnTo>
                  <a:lnTo>
                    <a:pt x="0" y="27701"/>
                  </a:lnTo>
                  <a:lnTo>
                    <a:pt x="48078" y="28077"/>
                  </a:lnTo>
                  <a:lnTo>
                    <a:pt x="48078" y="28077"/>
                  </a:lnTo>
                  <a:lnTo>
                    <a:pt x="26449"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2"/>
            <p:cNvSpPr/>
            <p:nvPr/>
          </p:nvSpPr>
          <p:spPr>
            <a:xfrm>
              <a:off x="3864650" y="2608100"/>
              <a:ext cx="670900" cy="897075"/>
            </a:xfrm>
            <a:custGeom>
              <a:avLst/>
              <a:gdLst/>
              <a:ahLst/>
              <a:cxnLst/>
              <a:rect l="l" t="t" r="r" b="b"/>
              <a:pathLst>
                <a:path w="26836" h="35883" extrusionOk="0">
                  <a:moveTo>
                    <a:pt x="26638" y="1"/>
                  </a:moveTo>
                  <a:lnTo>
                    <a:pt x="1" y="35882"/>
                  </a:lnTo>
                  <a:lnTo>
                    <a:pt x="335" y="35704"/>
                  </a:lnTo>
                  <a:lnTo>
                    <a:pt x="26836"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2"/>
            <p:cNvSpPr/>
            <p:nvPr/>
          </p:nvSpPr>
          <p:spPr>
            <a:xfrm>
              <a:off x="3873000" y="2608100"/>
              <a:ext cx="667000" cy="892625"/>
            </a:xfrm>
            <a:custGeom>
              <a:avLst/>
              <a:gdLst/>
              <a:ahLst/>
              <a:cxnLst/>
              <a:rect l="l" t="t" r="r" b="b"/>
              <a:pathLst>
                <a:path w="26680" h="35705" extrusionOk="0">
                  <a:moveTo>
                    <a:pt x="26502" y="1"/>
                  </a:moveTo>
                  <a:lnTo>
                    <a:pt x="1" y="35704"/>
                  </a:lnTo>
                  <a:lnTo>
                    <a:pt x="1" y="35704"/>
                  </a:lnTo>
                  <a:lnTo>
                    <a:pt x="335" y="35537"/>
                  </a:lnTo>
                  <a:lnTo>
                    <a:pt x="26680" y="32"/>
                  </a:lnTo>
                  <a:lnTo>
                    <a:pt x="26669" y="32"/>
                  </a:lnTo>
                  <a:lnTo>
                    <a:pt x="26617" y="95"/>
                  </a:lnTo>
                  <a:lnTo>
                    <a:pt x="2654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2"/>
            <p:cNvSpPr/>
            <p:nvPr/>
          </p:nvSpPr>
          <p:spPr>
            <a:xfrm>
              <a:off x="3858675" y="3496525"/>
              <a:ext cx="22700" cy="21675"/>
            </a:xfrm>
            <a:custGeom>
              <a:avLst/>
              <a:gdLst/>
              <a:ahLst/>
              <a:cxnLst/>
              <a:rect l="l" t="t" r="r" b="b"/>
              <a:pathLst>
                <a:path w="908" h="867" extrusionOk="0">
                  <a:moveTo>
                    <a:pt x="908" y="0"/>
                  </a:moveTo>
                  <a:lnTo>
                    <a:pt x="574" y="167"/>
                  </a:lnTo>
                  <a:lnTo>
                    <a:pt x="240" y="345"/>
                  </a:lnTo>
                  <a:lnTo>
                    <a:pt x="0" y="668"/>
                  </a:lnTo>
                  <a:lnTo>
                    <a:pt x="261" y="867"/>
                  </a:lnTo>
                  <a:lnTo>
                    <a:pt x="908"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2"/>
            <p:cNvSpPr/>
            <p:nvPr/>
          </p:nvSpPr>
          <p:spPr>
            <a:xfrm>
              <a:off x="4530600" y="2605775"/>
              <a:ext cx="6000" cy="2350"/>
            </a:xfrm>
            <a:custGeom>
              <a:avLst/>
              <a:gdLst/>
              <a:ahLst/>
              <a:cxnLst/>
              <a:rect l="l" t="t" r="r" b="b"/>
              <a:pathLst>
                <a:path w="240" h="94" extrusionOk="0">
                  <a:moveTo>
                    <a:pt x="63" y="0"/>
                  </a:moveTo>
                  <a:lnTo>
                    <a:pt x="0" y="94"/>
                  </a:lnTo>
                  <a:lnTo>
                    <a:pt x="240" y="94"/>
                  </a:lnTo>
                  <a:lnTo>
                    <a:pt x="219" y="63"/>
                  </a:lnTo>
                  <a:lnTo>
                    <a:pt x="63"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2"/>
            <p:cNvSpPr/>
            <p:nvPr/>
          </p:nvSpPr>
          <p:spPr>
            <a:xfrm>
              <a:off x="5282325" y="840925"/>
              <a:ext cx="709250" cy="476325"/>
            </a:xfrm>
            <a:custGeom>
              <a:avLst/>
              <a:gdLst/>
              <a:ahLst/>
              <a:cxnLst/>
              <a:rect l="l" t="t" r="r" b="b"/>
              <a:pathLst>
                <a:path w="28370" h="19053" extrusionOk="0">
                  <a:moveTo>
                    <a:pt x="10455" y="439"/>
                  </a:moveTo>
                  <a:lnTo>
                    <a:pt x="27170" y="18238"/>
                  </a:lnTo>
                  <a:lnTo>
                    <a:pt x="648" y="8065"/>
                  </a:lnTo>
                  <a:lnTo>
                    <a:pt x="10455" y="439"/>
                  </a:lnTo>
                  <a:close/>
                  <a:moveTo>
                    <a:pt x="10497" y="0"/>
                  </a:moveTo>
                  <a:lnTo>
                    <a:pt x="1" y="8170"/>
                  </a:lnTo>
                  <a:lnTo>
                    <a:pt x="28369" y="19052"/>
                  </a:lnTo>
                  <a:lnTo>
                    <a:pt x="28369" y="19052"/>
                  </a:lnTo>
                  <a:lnTo>
                    <a:pt x="1049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2"/>
            <p:cNvSpPr/>
            <p:nvPr/>
          </p:nvSpPr>
          <p:spPr>
            <a:xfrm>
              <a:off x="3991950" y="1901225"/>
              <a:ext cx="939325" cy="709250"/>
            </a:xfrm>
            <a:custGeom>
              <a:avLst/>
              <a:gdLst/>
              <a:ahLst/>
              <a:cxnLst/>
              <a:rect l="l" t="t" r="r" b="b"/>
              <a:pathLst>
                <a:path w="37573" h="28370" extrusionOk="0">
                  <a:moveTo>
                    <a:pt x="867" y="596"/>
                  </a:moveTo>
                  <a:lnTo>
                    <a:pt x="36988" y="11280"/>
                  </a:lnTo>
                  <a:lnTo>
                    <a:pt x="21880" y="27858"/>
                  </a:lnTo>
                  <a:lnTo>
                    <a:pt x="867" y="596"/>
                  </a:lnTo>
                  <a:close/>
                  <a:moveTo>
                    <a:pt x="0" y="1"/>
                  </a:moveTo>
                  <a:lnTo>
                    <a:pt x="21734" y="28213"/>
                  </a:lnTo>
                  <a:lnTo>
                    <a:pt x="21859" y="28370"/>
                  </a:lnTo>
                  <a:lnTo>
                    <a:pt x="37572" y="11113"/>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2"/>
            <p:cNvSpPr/>
            <p:nvPr/>
          </p:nvSpPr>
          <p:spPr>
            <a:xfrm>
              <a:off x="4920025" y="1042550"/>
              <a:ext cx="374325" cy="1139900"/>
            </a:xfrm>
            <a:custGeom>
              <a:avLst/>
              <a:gdLst/>
              <a:ahLst/>
              <a:cxnLst/>
              <a:rect l="l" t="t" r="r" b="b"/>
              <a:pathLst>
                <a:path w="14973" h="45596" extrusionOk="0">
                  <a:moveTo>
                    <a:pt x="14670" y="0"/>
                  </a:moveTo>
                  <a:lnTo>
                    <a:pt x="0" y="45491"/>
                  </a:lnTo>
                  <a:lnTo>
                    <a:pt x="313" y="45595"/>
                  </a:lnTo>
                  <a:lnTo>
                    <a:pt x="14973" y="105"/>
                  </a:lnTo>
                  <a:lnTo>
                    <a:pt x="1467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2"/>
            <p:cNvSpPr/>
            <p:nvPr/>
          </p:nvSpPr>
          <p:spPr>
            <a:xfrm>
              <a:off x="4531625" y="2174350"/>
              <a:ext cx="862625" cy="785900"/>
            </a:xfrm>
            <a:custGeom>
              <a:avLst/>
              <a:gdLst/>
              <a:ahLst/>
              <a:cxnLst/>
              <a:rect l="l" t="t" r="r" b="b"/>
              <a:pathLst>
                <a:path w="34505" h="31436" extrusionOk="0">
                  <a:moveTo>
                    <a:pt x="15661" y="543"/>
                  </a:moveTo>
                  <a:lnTo>
                    <a:pt x="33722" y="30768"/>
                  </a:lnTo>
                  <a:lnTo>
                    <a:pt x="33722" y="30768"/>
                  </a:lnTo>
                  <a:lnTo>
                    <a:pt x="553" y="17132"/>
                  </a:lnTo>
                  <a:lnTo>
                    <a:pt x="15661" y="543"/>
                  </a:lnTo>
                  <a:close/>
                  <a:moveTo>
                    <a:pt x="15724" y="0"/>
                  </a:moveTo>
                  <a:lnTo>
                    <a:pt x="1" y="17246"/>
                  </a:lnTo>
                  <a:lnTo>
                    <a:pt x="34056" y="31248"/>
                  </a:lnTo>
                  <a:lnTo>
                    <a:pt x="34504" y="31436"/>
                  </a:lnTo>
                  <a:lnTo>
                    <a:pt x="15828" y="188"/>
                  </a:lnTo>
                  <a:lnTo>
                    <a:pt x="1572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2"/>
            <p:cNvSpPr/>
            <p:nvPr/>
          </p:nvSpPr>
          <p:spPr>
            <a:xfrm>
              <a:off x="5971200" y="1297400"/>
              <a:ext cx="368075" cy="697225"/>
            </a:xfrm>
            <a:custGeom>
              <a:avLst/>
              <a:gdLst/>
              <a:ahLst/>
              <a:cxnLst/>
              <a:rect l="l" t="t" r="r" b="b"/>
              <a:pathLst>
                <a:path w="14723" h="27889" extrusionOk="0">
                  <a:moveTo>
                    <a:pt x="429" y="772"/>
                  </a:moveTo>
                  <a:lnTo>
                    <a:pt x="14284" y="12072"/>
                  </a:lnTo>
                  <a:lnTo>
                    <a:pt x="4080" y="27012"/>
                  </a:lnTo>
                  <a:lnTo>
                    <a:pt x="429" y="772"/>
                  </a:lnTo>
                  <a:close/>
                  <a:moveTo>
                    <a:pt x="0" y="0"/>
                  </a:moveTo>
                  <a:lnTo>
                    <a:pt x="3819" y="27471"/>
                  </a:lnTo>
                  <a:lnTo>
                    <a:pt x="3872" y="27889"/>
                  </a:lnTo>
                  <a:lnTo>
                    <a:pt x="14723" y="12009"/>
                  </a:lnTo>
                  <a:lnTo>
                    <a:pt x="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2"/>
            <p:cNvSpPr/>
            <p:nvPr/>
          </p:nvSpPr>
          <p:spPr>
            <a:xfrm>
              <a:off x="4928875" y="2181125"/>
              <a:ext cx="718900" cy="762725"/>
            </a:xfrm>
            <a:custGeom>
              <a:avLst/>
              <a:gdLst/>
              <a:ahLst/>
              <a:cxnLst/>
              <a:rect l="l" t="t" r="r" b="b"/>
              <a:pathLst>
                <a:path w="28756" h="30509" extrusionOk="0">
                  <a:moveTo>
                    <a:pt x="22" y="0"/>
                  </a:moveTo>
                  <a:lnTo>
                    <a:pt x="1" y="21"/>
                  </a:lnTo>
                  <a:lnTo>
                    <a:pt x="95" y="167"/>
                  </a:lnTo>
                  <a:lnTo>
                    <a:pt x="28526" y="532"/>
                  </a:lnTo>
                  <a:lnTo>
                    <a:pt x="18187" y="30446"/>
                  </a:lnTo>
                  <a:lnTo>
                    <a:pt x="18218" y="30508"/>
                  </a:lnTo>
                  <a:lnTo>
                    <a:pt x="18333" y="30508"/>
                  </a:lnTo>
                  <a:lnTo>
                    <a:pt x="28756" y="376"/>
                  </a:lnTo>
                  <a:lnTo>
                    <a:pt x="2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2"/>
            <p:cNvSpPr/>
            <p:nvPr/>
          </p:nvSpPr>
          <p:spPr>
            <a:xfrm>
              <a:off x="5387200" y="2190500"/>
              <a:ext cx="262425" cy="753350"/>
            </a:xfrm>
            <a:custGeom>
              <a:avLst/>
              <a:gdLst/>
              <a:ahLst/>
              <a:cxnLst/>
              <a:rect l="l" t="t" r="r" b="b"/>
              <a:pathLst>
                <a:path w="10497" h="30134" extrusionOk="0">
                  <a:moveTo>
                    <a:pt x="10423" y="1"/>
                  </a:moveTo>
                  <a:lnTo>
                    <a:pt x="0" y="30133"/>
                  </a:lnTo>
                  <a:lnTo>
                    <a:pt x="177" y="30133"/>
                  </a:lnTo>
                  <a:lnTo>
                    <a:pt x="10496" y="282"/>
                  </a:lnTo>
                  <a:lnTo>
                    <a:pt x="1042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2"/>
            <p:cNvSpPr/>
            <p:nvPr/>
          </p:nvSpPr>
          <p:spPr>
            <a:xfrm>
              <a:off x="5647750" y="2190500"/>
              <a:ext cx="3150" cy="7075"/>
            </a:xfrm>
            <a:custGeom>
              <a:avLst/>
              <a:gdLst/>
              <a:ahLst/>
              <a:cxnLst/>
              <a:rect l="l" t="t" r="r" b="b"/>
              <a:pathLst>
                <a:path w="126" h="283" extrusionOk="0">
                  <a:moveTo>
                    <a:pt x="1" y="1"/>
                  </a:moveTo>
                  <a:lnTo>
                    <a:pt x="74" y="282"/>
                  </a:lnTo>
                  <a:lnTo>
                    <a:pt x="126" y="105"/>
                  </a:ln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2"/>
            <p:cNvSpPr/>
            <p:nvPr/>
          </p:nvSpPr>
          <p:spPr>
            <a:xfrm>
              <a:off x="5647750" y="2186575"/>
              <a:ext cx="5525" cy="3950"/>
            </a:xfrm>
            <a:custGeom>
              <a:avLst/>
              <a:gdLst/>
              <a:ahLst/>
              <a:cxnLst/>
              <a:rect l="l" t="t" r="r" b="b"/>
              <a:pathLst>
                <a:path w="221" h="158" extrusionOk="0">
                  <a:moveTo>
                    <a:pt x="53" y="1"/>
                  </a:moveTo>
                  <a:lnTo>
                    <a:pt x="1" y="158"/>
                  </a:lnTo>
                  <a:lnTo>
                    <a:pt x="199" y="54"/>
                  </a:lnTo>
                  <a:lnTo>
                    <a:pt x="22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2"/>
            <p:cNvSpPr/>
            <p:nvPr/>
          </p:nvSpPr>
          <p:spPr>
            <a:xfrm>
              <a:off x="4929150" y="2177200"/>
              <a:ext cx="719950" cy="13325"/>
            </a:xfrm>
            <a:custGeom>
              <a:avLst/>
              <a:gdLst/>
              <a:ahLst/>
              <a:cxnLst/>
              <a:rect l="l" t="t" r="r" b="b"/>
              <a:pathLst>
                <a:path w="28798" h="533" extrusionOk="0">
                  <a:moveTo>
                    <a:pt x="11" y="0"/>
                  </a:moveTo>
                  <a:lnTo>
                    <a:pt x="1" y="53"/>
                  </a:lnTo>
                  <a:lnTo>
                    <a:pt x="84" y="74"/>
                  </a:lnTo>
                  <a:lnTo>
                    <a:pt x="11" y="157"/>
                  </a:lnTo>
                  <a:lnTo>
                    <a:pt x="28745" y="533"/>
                  </a:lnTo>
                  <a:lnTo>
                    <a:pt x="28797" y="376"/>
                  </a:lnTo>
                  <a:lnTo>
                    <a:pt x="1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2"/>
            <p:cNvSpPr/>
            <p:nvPr/>
          </p:nvSpPr>
          <p:spPr>
            <a:xfrm>
              <a:off x="5647750" y="2187900"/>
              <a:ext cx="5000" cy="5250"/>
            </a:xfrm>
            <a:custGeom>
              <a:avLst/>
              <a:gdLst/>
              <a:ahLst/>
              <a:cxnLst/>
              <a:rect l="l" t="t" r="r" b="b"/>
              <a:pathLst>
                <a:path w="200" h="210" extrusionOk="0">
                  <a:moveTo>
                    <a:pt x="199" y="1"/>
                  </a:moveTo>
                  <a:lnTo>
                    <a:pt x="1" y="105"/>
                  </a:lnTo>
                  <a:lnTo>
                    <a:pt x="126" y="209"/>
                  </a:lnTo>
                  <a:lnTo>
                    <a:pt x="199"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2"/>
            <p:cNvSpPr/>
            <p:nvPr/>
          </p:nvSpPr>
          <p:spPr>
            <a:xfrm>
              <a:off x="5384300" y="2943825"/>
              <a:ext cx="7325" cy="7575"/>
            </a:xfrm>
            <a:custGeom>
              <a:avLst/>
              <a:gdLst/>
              <a:ahLst/>
              <a:cxnLst/>
              <a:rect l="l" t="t" r="r" b="b"/>
              <a:pathLst>
                <a:path w="293" h="303" extrusionOk="0">
                  <a:moveTo>
                    <a:pt x="1" y="0"/>
                  </a:moveTo>
                  <a:lnTo>
                    <a:pt x="189" y="302"/>
                  </a:lnTo>
                  <a:lnTo>
                    <a:pt x="293"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2"/>
            <p:cNvSpPr/>
            <p:nvPr/>
          </p:nvSpPr>
          <p:spPr>
            <a:xfrm>
              <a:off x="4923150" y="2187900"/>
              <a:ext cx="157050" cy="262675"/>
            </a:xfrm>
            <a:custGeom>
              <a:avLst/>
              <a:gdLst/>
              <a:ahLst/>
              <a:cxnLst/>
              <a:rect l="l" t="t" r="r" b="b"/>
              <a:pathLst>
                <a:path w="6282" h="10507" extrusionOk="0">
                  <a:moveTo>
                    <a:pt x="0" y="1"/>
                  </a:moveTo>
                  <a:lnTo>
                    <a:pt x="0" y="1"/>
                  </a:lnTo>
                  <a:lnTo>
                    <a:pt x="6281" y="10507"/>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2"/>
            <p:cNvSpPr/>
            <p:nvPr/>
          </p:nvSpPr>
          <p:spPr>
            <a:xfrm>
              <a:off x="5384575" y="2959975"/>
              <a:ext cx="1325" cy="1325"/>
            </a:xfrm>
            <a:custGeom>
              <a:avLst/>
              <a:gdLst/>
              <a:ahLst/>
              <a:cxnLst/>
              <a:rect l="l" t="t" r="r" b="b"/>
              <a:pathLst>
                <a:path w="53" h="53" extrusionOk="0">
                  <a:moveTo>
                    <a:pt x="1" y="1"/>
                  </a:moveTo>
                  <a:lnTo>
                    <a:pt x="32" y="53"/>
                  </a:lnTo>
                  <a:lnTo>
                    <a:pt x="5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2"/>
            <p:cNvSpPr/>
            <p:nvPr/>
          </p:nvSpPr>
          <p:spPr>
            <a:xfrm>
              <a:off x="5381700" y="2955025"/>
              <a:ext cx="5250" cy="4975"/>
            </a:xfrm>
            <a:custGeom>
              <a:avLst/>
              <a:gdLst/>
              <a:ahLst/>
              <a:cxnLst/>
              <a:rect l="l" t="t" r="r" b="b"/>
              <a:pathLst>
                <a:path w="210" h="199" extrusionOk="0">
                  <a:moveTo>
                    <a:pt x="1" y="0"/>
                  </a:moveTo>
                  <a:lnTo>
                    <a:pt x="116" y="199"/>
                  </a:lnTo>
                  <a:lnTo>
                    <a:pt x="167" y="199"/>
                  </a:lnTo>
                  <a:lnTo>
                    <a:pt x="209" y="84"/>
                  </a:lnTo>
                  <a:lnTo>
                    <a:pt x="53" y="21"/>
                  </a:lnTo>
                  <a:lnTo>
                    <a:pt x="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2"/>
            <p:cNvSpPr/>
            <p:nvPr/>
          </p:nvSpPr>
          <p:spPr>
            <a:xfrm>
              <a:off x="4916625" y="2176950"/>
              <a:ext cx="14650" cy="4725"/>
            </a:xfrm>
            <a:custGeom>
              <a:avLst/>
              <a:gdLst/>
              <a:ahLst/>
              <a:cxnLst/>
              <a:rect l="l" t="t" r="r" b="b"/>
              <a:pathLst>
                <a:path w="586" h="189" extrusionOk="0">
                  <a:moveTo>
                    <a:pt x="1" y="0"/>
                  </a:moveTo>
                  <a:lnTo>
                    <a:pt x="94" y="146"/>
                  </a:lnTo>
                  <a:lnTo>
                    <a:pt x="147" y="84"/>
                  </a:lnTo>
                  <a:lnTo>
                    <a:pt x="178" y="0"/>
                  </a:lnTo>
                  <a:close/>
                  <a:moveTo>
                    <a:pt x="502" y="63"/>
                  </a:moveTo>
                  <a:lnTo>
                    <a:pt x="470" y="146"/>
                  </a:lnTo>
                  <a:lnTo>
                    <a:pt x="491" y="188"/>
                  </a:lnTo>
                  <a:lnTo>
                    <a:pt x="512" y="167"/>
                  </a:lnTo>
                  <a:lnTo>
                    <a:pt x="585" y="84"/>
                  </a:lnTo>
                  <a:lnTo>
                    <a:pt x="502" y="63"/>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2"/>
            <p:cNvSpPr/>
            <p:nvPr/>
          </p:nvSpPr>
          <p:spPr>
            <a:xfrm>
              <a:off x="4920275" y="2176950"/>
              <a:ext cx="9150" cy="3675"/>
            </a:xfrm>
            <a:custGeom>
              <a:avLst/>
              <a:gdLst/>
              <a:ahLst/>
              <a:cxnLst/>
              <a:rect l="l" t="t" r="r" b="b"/>
              <a:pathLst>
                <a:path w="366" h="147" extrusionOk="0">
                  <a:moveTo>
                    <a:pt x="32" y="0"/>
                  </a:moveTo>
                  <a:lnTo>
                    <a:pt x="1" y="84"/>
                  </a:lnTo>
                  <a:lnTo>
                    <a:pt x="74" y="0"/>
                  </a:lnTo>
                  <a:close/>
                  <a:moveTo>
                    <a:pt x="240" y="10"/>
                  </a:moveTo>
                  <a:lnTo>
                    <a:pt x="282" y="84"/>
                  </a:lnTo>
                  <a:lnTo>
                    <a:pt x="324" y="146"/>
                  </a:lnTo>
                  <a:lnTo>
                    <a:pt x="356" y="63"/>
                  </a:lnTo>
                  <a:lnTo>
                    <a:pt x="366" y="1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2"/>
            <p:cNvSpPr/>
            <p:nvPr/>
          </p:nvSpPr>
          <p:spPr>
            <a:xfrm>
              <a:off x="4918975" y="2176950"/>
              <a:ext cx="470050" cy="780175"/>
            </a:xfrm>
            <a:custGeom>
              <a:avLst/>
              <a:gdLst/>
              <a:ahLst/>
              <a:cxnLst/>
              <a:rect l="l" t="t" r="r" b="b"/>
              <a:pathLst>
                <a:path w="18802" h="31207" extrusionOk="0">
                  <a:moveTo>
                    <a:pt x="126" y="0"/>
                  </a:moveTo>
                  <a:lnTo>
                    <a:pt x="53" y="84"/>
                  </a:lnTo>
                  <a:lnTo>
                    <a:pt x="0" y="146"/>
                  </a:lnTo>
                  <a:lnTo>
                    <a:pt x="167" y="439"/>
                  </a:lnTo>
                  <a:lnTo>
                    <a:pt x="6448" y="10945"/>
                  </a:lnTo>
                  <a:lnTo>
                    <a:pt x="18510" y="31123"/>
                  </a:lnTo>
                  <a:lnTo>
                    <a:pt x="18562" y="31144"/>
                  </a:lnTo>
                  <a:lnTo>
                    <a:pt x="18718" y="31207"/>
                  </a:lnTo>
                  <a:lnTo>
                    <a:pt x="18802" y="30977"/>
                  </a:lnTo>
                  <a:lnTo>
                    <a:pt x="18614" y="30675"/>
                  </a:lnTo>
                  <a:lnTo>
                    <a:pt x="18583" y="30613"/>
                  </a:lnTo>
                  <a:lnTo>
                    <a:pt x="491" y="334"/>
                  </a:lnTo>
                  <a:lnTo>
                    <a:pt x="397" y="188"/>
                  </a:lnTo>
                  <a:lnTo>
                    <a:pt x="376" y="146"/>
                  </a:lnTo>
                  <a:lnTo>
                    <a:pt x="334" y="84"/>
                  </a:lnTo>
                  <a:lnTo>
                    <a:pt x="292" y="10"/>
                  </a:lnTo>
                  <a:lnTo>
                    <a:pt x="126"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2"/>
            <p:cNvSpPr/>
            <p:nvPr/>
          </p:nvSpPr>
          <p:spPr>
            <a:xfrm>
              <a:off x="6067175" y="1589775"/>
              <a:ext cx="448950" cy="461200"/>
            </a:xfrm>
            <a:custGeom>
              <a:avLst/>
              <a:gdLst/>
              <a:ahLst/>
              <a:cxnLst/>
              <a:rect l="l" t="t" r="r" b="b"/>
              <a:pathLst>
                <a:path w="17958" h="18448" extrusionOk="0">
                  <a:moveTo>
                    <a:pt x="10706" y="1"/>
                  </a:moveTo>
                  <a:lnTo>
                    <a:pt x="1" y="15672"/>
                  </a:lnTo>
                  <a:lnTo>
                    <a:pt x="272" y="15850"/>
                  </a:lnTo>
                  <a:lnTo>
                    <a:pt x="10622" y="690"/>
                  </a:lnTo>
                  <a:lnTo>
                    <a:pt x="17655" y="18447"/>
                  </a:lnTo>
                  <a:lnTo>
                    <a:pt x="17958" y="18333"/>
                  </a:lnTo>
                  <a:lnTo>
                    <a:pt x="10706"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2"/>
            <p:cNvSpPr/>
            <p:nvPr/>
          </p:nvSpPr>
          <p:spPr>
            <a:xfrm>
              <a:off x="5643850" y="1290600"/>
              <a:ext cx="430675" cy="901225"/>
            </a:xfrm>
            <a:custGeom>
              <a:avLst/>
              <a:gdLst/>
              <a:ahLst/>
              <a:cxnLst/>
              <a:rect l="l" t="t" r="r" b="b"/>
              <a:pathLst>
                <a:path w="17227" h="36049" extrusionOk="0">
                  <a:moveTo>
                    <a:pt x="13387" y="1"/>
                  </a:moveTo>
                  <a:lnTo>
                    <a:pt x="1" y="35944"/>
                  </a:lnTo>
                  <a:lnTo>
                    <a:pt x="303" y="36049"/>
                  </a:lnTo>
                  <a:lnTo>
                    <a:pt x="13240" y="1316"/>
                  </a:lnTo>
                  <a:lnTo>
                    <a:pt x="16913" y="27743"/>
                  </a:lnTo>
                  <a:lnTo>
                    <a:pt x="17226" y="27702"/>
                  </a:lnTo>
                  <a:lnTo>
                    <a:pt x="13387"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2"/>
            <p:cNvSpPr/>
            <p:nvPr/>
          </p:nvSpPr>
          <p:spPr>
            <a:xfrm>
              <a:off x="4912975" y="1294275"/>
              <a:ext cx="1072600" cy="900425"/>
            </a:xfrm>
            <a:custGeom>
              <a:avLst/>
              <a:gdLst/>
              <a:ahLst/>
              <a:cxnLst/>
              <a:rect l="l" t="t" r="r" b="b"/>
              <a:pathLst>
                <a:path w="42904" h="36017" extrusionOk="0">
                  <a:moveTo>
                    <a:pt x="42183" y="1023"/>
                  </a:moveTo>
                  <a:lnTo>
                    <a:pt x="29277" y="35683"/>
                  </a:lnTo>
                  <a:lnTo>
                    <a:pt x="877" y="35317"/>
                  </a:lnTo>
                  <a:lnTo>
                    <a:pt x="42183" y="1023"/>
                  </a:lnTo>
                  <a:close/>
                  <a:moveTo>
                    <a:pt x="42904" y="0"/>
                  </a:moveTo>
                  <a:lnTo>
                    <a:pt x="335" y="35349"/>
                  </a:lnTo>
                  <a:lnTo>
                    <a:pt x="1" y="35630"/>
                  </a:lnTo>
                  <a:lnTo>
                    <a:pt x="29382" y="36017"/>
                  </a:lnTo>
                  <a:lnTo>
                    <a:pt x="29496" y="36017"/>
                  </a:lnTo>
                  <a:lnTo>
                    <a:pt x="4290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2"/>
            <p:cNvSpPr/>
            <p:nvPr/>
          </p:nvSpPr>
          <p:spPr>
            <a:xfrm>
              <a:off x="2780075" y="3511925"/>
              <a:ext cx="1082800" cy="280425"/>
            </a:xfrm>
            <a:custGeom>
              <a:avLst/>
              <a:gdLst/>
              <a:ahLst/>
              <a:cxnLst/>
              <a:rect l="l" t="t" r="r" b="b"/>
              <a:pathLst>
                <a:path w="43312" h="11217" extrusionOk="0">
                  <a:moveTo>
                    <a:pt x="43228" y="0"/>
                  </a:moveTo>
                  <a:lnTo>
                    <a:pt x="1" y="10903"/>
                  </a:lnTo>
                  <a:lnTo>
                    <a:pt x="74" y="11216"/>
                  </a:lnTo>
                  <a:lnTo>
                    <a:pt x="43311" y="313"/>
                  </a:lnTo>
                  <a:lnTo>
                    <a:pt x="43228"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2"/>
            <p:cNvSpPr/>
            <p:nvPr/>
          </p:nvSpPr>
          <p:spPr>
            <a:xfrm>
              <a:off x="1694475" y="3360125"/>
              <a:ext cx="740550" cy="538650"/>
            </a:xfrm>
            <a:custGeom>
              <a:avLst/>
              <a:gdLst/>
              <a:ahLst/>
              <a:cxnLst/>
              <a:rect l="l" t="t" r="r" b="b"/>
              <a:pathLst>
                <a:path w="29622" h="21546" extrusionOk="0">
                  <a:moveTo>
                    <a:pt x="28724" y="417"/>
                  </a:moveTo>
                  <a:lnTo>
                    <a:pt x="7429" y="20982"/>
                  </a:lnTo>
                  <a:lnTo>
                    <a:pt x="459" y="3360"/>
                  </a:lnTo>
                  <a:lnTo>
                    <a:pt x="28724" y="417"/>
                  </a:lnTo>
                  <a:close/>
                  <a:moveTo>
                    <a:pt x="29622" y="0"/>
                  </a:moveTo>
                  <a:lnTo>
                    <a:pt x="0" y="3078"/>
                  </a:lnTo>
                  <a:lnTo>
                    <a:pt x="7304" y="21545"/>
                  </a:lnTo>
                  <a:lnTo>
                    <a:pt x="2962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2"/>
            <p:cNvSpPr/>
            <p:nvPr/>
          </p:nvSpPr>
          <p:spPr>
            <a:xfrm>
              <a:off x="1867425" y="3359600"/>
              <a:ext cx="921550" cy="537600"/>
            </a:xfrm>
            <a:custGeom>
              <a:avLst/>
              <a:gdLst/>
              <a:ahLst/>
              <a:cxnLst/>
              <a:rect l="l" t="t" r="r" b="b"/>
              <a:pathLst>
                <a:path w="36862" h="21504" extrusionOk="0">
                  <a:moveTo>
                    <a:pt x="22245" y="469"/>
                  </a:moveTo>
                  <a:lnTo>
                    <a:pt x="36226" y="17028"/>
                  </a:lnTo>
                  <a:lnTo>
                    <a:pt x="908" y="21065"/>
                  </a:lnTo>
                  <a:lnTo>
                    <a:pt x="22245" y="469"/>
                  </a:lnTo>
                  <a:close/>
                  <a:moveTo>
                    <a:pt x="22266" y="0"/>
                  </a:moveTo>
                  <a:lnTo>
                    <a:pt x="0" y="21503"/>
                  </a:lnTo>
                  <a:lnTo>
                    <a:pt x="36560" y="17309"/>
                  </a:lnTo>
                  <a:lnTo>
                    <a:pt x="36862" y="17278"/>
                  </a:lnTo>
                  <a:lnTo>
                    <a:pt x="22266"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2"/>
            <p:cNvSpPr/>
            <p:nvPr/>
          </p:nvSpPr>
          <p:spPr>
            <a:xfrm>
              <a:off x="2768600" y="3508800"/>
              <a:ext cx="1103900" cy="566575"/>
            </a:xfrm>
            <a:custGeom>
              <a:avLst/>
              <a:gdLst/>
              <a:ahLst/>
              <a:cxnLst/>
              <a:rect l="l" t="t" r="r" b="b"/>
              <a:pathLst>
                <a:path w="44156" h="22663" extrusionOk="0">
                  <a:moveTo>
                    <a:pt x="43311" y="553"/>
                  </a:moveTo>
                  <a:lnTo>
                    <a:pt x="26012" y="22266"/>
                  </a:lnTo>
                  <a:lnTo>
                    <a:pt x="993" y="11227"/>
                  </a:lnTo>
                  <a:lnTo>
                    <a:pt x="43311" y="553"/>
                  </a:lnTo>
                  <a:close/>
                  <a:moveTo>
                    <a:pt x="44156" y="0"/>
                  </a:moveTo>
                  <a:lnTo>
                    <a:pt x="1" y="11143"/>
                  </a:lnTo>
                  <a:lnTo>
                    <a:pt x="26106" y="22662"/>
                  </a:lnTo>
                  <a:lnTo>
                    <a:pt x="44156"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2"/>
            <p:cNvSpPr/>
            <p:nvPr/>
          </p:nvSpPr>
          <p:spPr>
            <a:xfrm>
              <a:off x="1864025" y="3783450"/>
              <a:ext cx="923400" cy="449975"/>
            </a:xfrm>
            <a:custGeom>
              <a:avLst/>
              <a:gdLst/>
              <a:ahLst/>
              <a:cxnLst/>
              <a:rect l="l" t="t" r="r" b="b"/>
              <a:pathLst>
                <a:path w="36936" h="17999" extrusionOk="0">
                  <a:moveTo>
                    <a:pt x="36424" y="387"/>
                  </a:moveTo>
                  <a:lnTo>
                    <a:pt x="29079" y="17571"/>
                  </a:lnTo>
                  <a:lnTo>
                    <a:pt x="1169" y="4424"/>
                  </a:lnTo>
                  <a:lnTo>
                    <a:pt x="36424" y="387"/>
                  </a:lnTo>
                  <a:close/>
                  <a:moveTo>
                    <a:pt x="36935" y="0"/>
                  </a:moveTo>
                  <a:lnTo>
                    <a:pt x="0" y="4236"/>
                  </a:lnTo>
                  <a:lnTo>
                    <a:pt x="29246" y="17999"/>
                  </a:lnTo>
                  <a:lnTo>
                    <a:pt x="36935"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2"/>
            <p:cNvSpPr/>
            <p:nvPr/>
          </p:nvSpPr>
          <p:spPr>
            <a:xfrm>
              <a:off x="2586300" y="3782925"/>
              <a:ext cx="847475" cy="450500"/>
            </a:xfrm>
            <a:custGeom>
              <a:avLst/>
              <a:gdLst/>
              <a:ahLst/>
              <a:cxnLst/>
              <a:rect l="l" t="t" r="r" b="b"/>
              <a:pathLst>
                <a:path w="33899" h="18020" extrusionOk="0">
                  <a:moveTo>
                    <a:pt x="7877" y="429"/>
                  </a:moveTo>
                  <a:lnTo>
                    <a:pt x="32813" y="11436"/>
                  </a:lnTo>
                  <a:lnTo>
                    <a:pt x="543" y="17592"/>
                  </a:lnTo>
                  <a:lnTo>
                    <a:pt x="7877" y="429"/>
                  </a:lnTo>
                  <a:close/>
                  <a:moveTo>
                    <a:pt x="7700" y="1"/>
                  </a:moveTo>
                  <a:lnTo>
                    <a:pt x="0" y="18020"/>
                  </a:lnTo>
                  <a:lnTo>
                    <a:pt x="33899" y="11551"/>
                  </a:lnTo>
                  <a:lnTo>
                    <a:pt x="7856" y="63"/>
                  </a:lnTo>
                  <a:lnTo>
                    <a:pt x="770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2"/>
            <p:cNvSpPr/>
            <p:nvPr/>
          </p:nvSpPr>
          <p:spPr>
            <a:xfrm>
              <a:off x="4528750" y="2595575"/>
              <a:ext cx="871500" cy="435900"/>
            </a:xfrm>
            <a:custGeom>
              <a:avLst/>
              <a:gdLst/>
              <a:ahLst/>
              <a:cxnLst/>
              <a:rect l="l" t="t" r="r" b="b"/>
              <a:pathLst>
                <a:path w="34860" h="17436" extrusionOk="0">
                  <a:moveTo>
                    <a:pt x="784" y="679"/>
                  </a:moveTo>
                  <a:lnTo>
                    <a:pt x="33597" y="14170"/>
                  </a:lnTo>
                  <a:lnTo>
                    <a:pt x="10633" y="17081"/>
                  </a:lnTo>
                  <a:lnTo>
                    <a:pt x="784" y="679"/>
                  </a:lnTo>
                  <a:close/>
                  <a:moveTo>
                    <a:pt x="1" y="1"/>
                  </a:moveTo>
                  <a:lnTo>
                    <a:pt x="10403" y="17341"/>
                  </a:lnTo>
                  <a:lnTo>
                    <a:pt x="10455" y="17436"/>
                  </a:lnTo>
                  <a:lnTo>
                    <a:pt x="34860" y="14337"/>
                  </a:lnTo>
                  <a:lnTo>
                    <a:pt x="460" y="189"/>
                  </a:ln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2"/>
            <p:cNvSpPr/>
            <p:nvPr/>
          </p:nvSpPr>
          <p:spPr>
            <a:xfrm>
              <a:off x="3847975" y="2596900"/>
              <a:ext cx="950000" cy="930700"/>
            </a:xfrm>
            <a:custGeom>
              <a:avLst/>
              <a:gdLst/>
              <a:ahLst/>
              <a:cxnLst/>
              <a:rect l="l" t="t" r="r" b="b"/>
              <a:pathLst>
                <a:path w="38000" h="37228" extrusionOk="0">
                  <a:moveTo>
                    <a:pt x="27607" y="574"/>
                  </a:moveTo>
                  <a:lnTo>
                    <a:pt x="37551" y="17142"/>
                  </a:lnTo>
                  <a:lnTo>
                    <a:pt x="1106" y="36278"/>
                  </a:lnTo>
                  <a:lnTo>
                    <a:pt x="27607" y="574"/>
                  </a:lnTo>
                  <a:close/>
                  <a:moveTo>
                    <a:pt x="27639" y="0"/>
                  </a:moveTo>
                  <a:lnTo>
                    <a:pt x="428" y="36653"/>
                  </a:lnTo>
                  <a:lnTo>
                    <a:pt x="0" y="37227"/>
                  </a:lnTo>
                  <a:lnTo>
                    <a:pt x="37999" y="17268"/>
                  </a:lnTo>
                  <a:lnTo>
                    <a:pt x="27639"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2"/>
            <p:cNvSpPr/>
            <p:nvPr/>
          </p:nvSpPr>
          <p:spPr>
            <a:xfrm>
              <a:off x="3412625" y="3505675"/>
              <a:ext cx="533950" cy="663325"/>
            </a:xfrm>
            <a:custGeom>
              <a:avLst/>
              <a:gdLst/>
              <a:ahLst/>
              <a:cxnLst/>
              <a:rect l="l" t="t" r="r" b="b"/>
              <a:pathLst>
                <a:path w="21358" h="26533" extrusionOk="0">
                  <a:moveTo>
                    <a:pt x="17852" y="803"/>
                  </a:moveTo>
                  <a:lnTo>
                    <a:pt x="20982" y="26136"/>
                  </a:lnTo>
                  <a:lnTo>
                    <a:pt x="595" y="22474"/>
                  </a:lnTo>
                  <a:lnTo>
                    <a:pt x="17852" y="803"/>
                  </a:lnTo>
                  <a:close/>
                  <a:moveTo>
                    <a:pt x="18082" y="0"/>
                  </a:moveTo>
                  <a:lnTo>
                    <a:pt x="1" y="22693"/>
                  </a:lnTo>
                  <a:lnTo>
                    <a:pt x="21139" y="26491"/>
                  </a:lnTo>
                  <a:lnTo>
                    <a:pt x="21358" y="26532"/>
                  </a:lnTo>
                  <a:lnTo>
                    <a:pt x="18134" y="386"/>
                  </a:lnTo>
                  <a:lnTo>
                    <a:pt x="1808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2"/>
            <p:cNvSpPr/>
            <p:nvPr/>
          </p:nvSpPr>
          <p:spPr>
            <a:xfrm>
              <a:off x="3414725" y="4065150"/>
              <a:ext cx="537075" cy="410875"/>
            </a:xfrm>
            <a:custGeom>
              <a:avLst/>
              <a:gdLst/>
              <a:ahLst/>
              <a:cxnLst/>
              <a:rect l="l" t="t" r="r" b="b"/>
              <a:pathLst>
                <a:path w="21483" h="16435" extrusionOk="0">
                  <a:moveTo>
                    <a:pt x="439" y="408"/>
                  </a:moveTo>
                  <a:lnTo>
                    <a:pt x="20680" y="4049"/>
                  </a:lnTo>
                  <a:lnTo>
                    <a:pt x="4267" y="15892"/>
                  </a:lnTo>
                  <a:lnTo>
                    <a:pt x="439" y="408"/>
                  </a:lnTo>
                  <a:close/>
                  <a:moveTo>
                    <a:pt x="0" y="1"/>
                  </a:moveTo>
                  <a:lnTo>
                    <a:pt x="4069" y="16434"/>
                  </a:lnTo>
                  <a:lnTo>
                    <a:pt x="21483" y="3861"/>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2"/>
            <p:cNvSpPr/>
            <p:nvPr/>
          </p:nvSpPr>
          <p:spPr>
            <a:xfrm>
              <a:off x="3508875" y="4157250"/>
              <a:ext cx="539950" cy="421025"/>
            </a:xfrm>
            <a:custGeom>
              <a:avLst/>
              <a:gdLst/>
              <a:ahLst/>
              <a:cxnLst/>
              <a:rect l="l" t="t" r="r" b="b"/>
              <a:pathLst>
                <a:path w="21598" h="16841" extrusionOk="0">
                  <a:moveTo>
                    <a:pt x="17216" y="543"/>
                  </a:moveTo>
                  <a:lnTo>
                    <a:pt x="21160" y="16423"/>
                  </a:lnTo>
                  <a:lnTo>
                    <a:pt x="793" y="12395"/>
                  </a:lnTo>
                  <a:lnTo>
                    <a:pt x="17216" y="543"/>
                  </a:lnTo>
                  <a:close/>
                  <a:moveTo>
                    <a:pt x="17414" y="0"/>
                  </a:moveTo>
                  <a:lnTo>
                    <a:pt x="0" y="12562"/>
                  </a:lnTo>
                  <a:lnTo>
                    <a:pt x="21598" y="16840"/>
                  </a:lnTo>
                  <a:lnTo>
                    <a:pt x="1741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2"/>
            <p:cNvSpPr/>
            <p:nvPr/>
          </p:nvSpPr>
          <p:spPr>
            <a:xfrm>
              <a:off x="3855550" y="3498350"/>
              <a:ext cx="311450" cy="673250"/>
            </a:xfrm>
            <a:custGeom>
              <a:avLst/>
              <a:gdLst/>
              <a:ahLst/>
              <a:cxnLst/>
              <a:rect l="l" t="t" r="r" b="b"/>
              <a:pathLst>
                <a:path w="12458" h="26930" extrusionOk="0">
                  <a:moveTo>
                    <a:pt x="501" y="1388"/>
                  </a:moveTo>
                  <a:lnTo>
                    <a:pt x="12030" y="19512"/>
                  </a:lnTo>
                  <a:lnTo>
                    <a:pt x="3578" y="26314"/>
                  </a:lnTo>
                  <a:lnTo>
                    <a:pt x="501" y="1388"/>
                  </a:lnTo>
                  <a:close/>
                  <a:moveTo>
                    <a:pt x="0" y="1"/>
                  </a:moveTo>
                  <a:lnTo>
                    <a:pt x="3328" y="26930"/>
                  </a:lnTo>
                  <a:lnTo>
                    <a:pt x="12458" y="19574"/>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2"/>
            <p:cNvSpPr/>
            <p:nvPr/>
          </p:nvSpPr>
          <p:spPr>
            <a:xfrm>
              <a:off x="3937175" y="3976750"/>
              <a:ext cx="230875" cy="614800"/>
            </a:xfrm>
            <a:custGeom>
              <a:avLst/>
              <a:gdLst/>
              <a:ahLst/>
              <a:cxnLst/>
              <a:rect l="l" t="t" r="r" b="b"/>
              <a:pathLst>
                <a:path w="9235" h="24592" extrusionOk="0">
                  <a:moveTo>
                    <a:pt x="8734" y="814"/>
                  </a:moveTo>
                  <a:lnTo>
                    <a:pt x="4226" y="23110"/>
                  </a:lnTo>
                  <a:lnTo>
                    <a:pt x="366" y="7554"/>
                  </a:lnTo>
                  <a:lnTo>
                    <a:pt x="8734" y="814"/>
                  </a:lnTo>
                  <a:close/>
                  <a:moveTo>
                    <a:pt x="9234" y="0"/>
                  </a:moveTo>
                  <a:lnTo>
                    <a:pt x="0" y="7429"/>
                  </a:lnTo>
                  <a:lnTo>
                    <a:pt x="4257" y="24592"/>
                  </a:lnTo>
                  <a:lnTo>
                    <a:pt x="923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2"/>
            <p:cNvSpPr/>
            <p:nvPr/>
          </p:nvSpPr>
          <p:spPr>
            <a:xfrm>
              <a:off x="3514875" y="4464250"/>
              <a:ext cx="538125" cy="499775"/>
            </a:xfrm>
            <a:custGeom>
              <a:avLst/>
              <a:gdLst/>
              <a:ahLst/>
              <a:cxnLst/>
              <a:rect l="l" t="t" r="r" b="b"/>
              <a:pathLst>
                <a:path w="21525" h="19991" extrusionOk="0">
                  <a:moveTo>
                    <a:pt x="324" y="397"/>
                  </a:moveTo>
                  <a:lnTo>
                    <a:pt x="20743" y="4435"/>
                  </a:lnTo>
                  <a:lnTo>
                    <a:pt x="324" y="19355"/>
                  </a:lnTo>
                  <a:lnTo>
                    <a:pt x="324" y="397"/>
                  </a:lnTo>
                  <a:close/>
                  <a:moveTo>
                    <a:pt x="1" y="0"/>
                  </a:moveTo>
                  <a:lnTo>
                    <a:pt x="1" y="19991"/>
                  </a:lnTo>
                  <a:lnTo>
                    <a:pt x="21525" y="4268"/>
                  </a:lnTo>
                  <a:lnTo>
                    <a:pt x="189" y="42"/>
                  </a:lnTo>
                  <a:lnTo>
                    <a:pt x="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2"/>
            <p:cNvSpPr/>
            <p:nvPr/>
          </p:nvSpPr>
          <p:spPr>
            <a:xfrm>
              <a:off x="3972400" y="1879850"/>
              <a:ext cx="62625" cy="48525"/>
            </a:xfrm>
            <a:custGeom>
              <a:avLst/>
              <a:gdLst/>
              <a:ahLst/>
              <a:cxnLst/>
              <a:rect l="l" t="t" r="r" b="b"/>
              <a:pathLst>
                <a:path w="2505" h="1941" extrusionOk="0">
                  <a:moveTo>
                    <a:pt x="1252" y="0"/>
                  </a:moveTo>
                  <a:cubicBezTo>
                    <a:pt x="0" y="0"/>
                    <a:pt x="0" y="1941"/>
                    <a:pt x="1252" y="1941"/>
                  </a:cubicBezTo>
                  <a:cubicBezTo>
                    <a:pt x="2493" y="1941"/>
                    <a:pt x="2504" y="0"/>
                    <a:pt x="1252" y="0"/>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2"/>
            <p:cNvSpPr/>
            <p:nvPr/>
          </p:nvSpPr>
          <p:spPr>
            <a:xfrm>
              <a:off x="4899675" y="2160250"/>
              <a:ext cx="62625" cy="48550"/>
            </a:xfrm>
            <a:custGeom>
              <a:avLst/>
              <a:gdLst/>
              <a:ahLst/>
              <a:cxnLst/>
              <a:rect l="l" t="t" r="r" b="b"/>
              <a:pathLst>
                <a:path w="2505" h="1942" extrusionOk="0">
                  <a:moveTo>
                    <a:pt x="1252" y="1"/>
                  </a:moveTo>
                  <a:cubicBezTo>
                    <a:pt x="0" y="1"/>
                    <a:pt x="0" y="1941"/>
                    <a:pt x="1252" y="1941"/>
                  </a:cubicBezTo>
                  <a:cubicBezTo>
                    <a:pt x="2504" y="1941"/>
                    <a:pt x="2504" y="1"/>
                    <a:pt x="1252" y="1"/>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2"/>
            <p:cNvSpPr/>
            <p:nvPr/>
          </p:nvSpPr>
          <p:spPr>
            <a:xfrm>
              <a:off x="3175275" y="1963575"/>
              <a:ext cx="125225" cy="97050"/>
            </a:xfrm>
            <a:custGeom>
              <a:avLst/>
              <a:gdLst/>
              <a:ahLst/>
              <a:cxnLst/>
              <a:rect l="l" t="t" r="r" b="b"/>
              <a:pathLst>
                <a:path w="5009" h="3882" extrusionOk="0">
                  <a:moveTo>
                    <a:pt x="2504" y="1"/>
                  </a:moveTo>
                  <a:cubicBezTo>
                    <a:pt x="10" y="1"/>
                    <a:pt x="0" y="3882"/>
                    <a:pt x="2504" y="3882"/>
                  </a:cubicBezTo>
                  <a:cubicBezTo>
                    <a:pt x="5008" y="3882"/>
                    <a:pt x="5008" y="1"/>
                    <a:pt x="250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2"/>
            <p:cNvSpPr/>
            <p:nvPr/>
          </p:nvSpPr>
          <p:spPr>
            <a:xfrm>
              <a:off x="3347950" y="690925"/>
              <a:ext cx="125225" cy="97075"/>
            </a:xfrm>
            <a:custGeom>
              <a:avLst/>
              <a:gdLst/>
              <a:ahLst/>
              <a:cxnLst/>
              <a:rect l="l" t="t" r="r" b="b"/>
              <a:pathLst>
                <a:path w="5009" h="3883" extrusionOk="0">
                  <a:moveTo>
                    <a:pt x="2504" y="1"/>
                  </a:moveTo>
                  <a:cubicBezTo>
                    <a:pt x="0" y="1"/>
                    <a:pt x="0" y="3882"/>
                    <a:pt x="2504" y="3882"/>
                  </a:cubicBezTo>
                  <a:cubicBezTo>
                    <a:pt x="4998" y="3882"/>
                    <a:pt x="5008" y="1"/>
                    <a:pt x="250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2"/>
            <p:cNvSpPr/>
            <p:nvPr/>
          </p:nvSpPr>
          <p:spPr>
            <a:xfrm>
              <a:off x="3542000" y="238125"/>
              <a:ext cx="125225" cy="97050"/>
            </a:xfrm>
            <a:custGeom>
              <a:avLst/>
              <a:gdLst/>
              <a:ahLst/>
              <a:cxnLst/>
              <a:rect l="l" t="t" r="r" b="b"/>
              <a:pathLst>
                <a:path w="5009" h="3882" extrusionOk="0">
                  <a:moveTo>
                    <a:pt x="2505" y="0"/>
                  </a:moveTo>
                  <a:cubicBezTo>
                    <a:pt x="11" y="0"/>
                    <a:pt x="1" y="3881"/>
                    <a:pt x="2505" y="3881"/>
                  </a:cubicBezTo>
                  <a:cubicBezTo>
                    <a:pt x="4998" y="3881"/>
                    <a:pt x="5009" y="0"/>
                    <a:pt x="250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2"/>
            <p:cNvSpPr/>
            <p:nvPr/>
          </p:nvSpPr>
          <p:spPr>
            <a:xfrm>
              <a:off x="2452750" y="442875"/>
              <a:ext cx="125225" cy="97075"/>
            </a:xfrm>
            <a:custGeom>
              <a:avLst/>
              <a:gdLst/>
              <a:ahLst/>
              <a:cxnLst/>
              <a:rect l="l" t="t" r="r" b="b"/>
              <a:pathLst>
                <a:path w="5009" h="3883" extrusionOk="0">
                  <a:moveTo>
                    <a:pt x="2504" y="1"/>
                  </a:moveTo>
                  <a:cubicBezTo>
                    <a:pt x="10" y="1"/>
                    <a:pt x="0" y="3882"/>
                    <a:pt x="2504" y="3882"/>
                  </a:cubicBezTo>
                  <a:cubicBezTo>
                    <a:pt x="5008" y="3882"/>
                    <a:pt x="5008" y="1"/>
                    <a:pt x="250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2"/>
            <p:cNvSpPr/>
            <p:nvPr/>
          </p:nvSpPr>
          <p:spPr>
            <a:xfrm>
              <a:off x="2226325" y="615550"/>
              <a:ext cx="125250" cy="97075"/>
            </a:xfrm>
            <a:custGeom>
              <a:avLst/>
              <a:gdLst/>
              <a:ahLst/>
              <a:cxnLst/>
              <a:rect l="l" t="t" r="r" b="b"/>
              <a:pathLst>
                <a:path w="5010" h="3883" extrusionOk="0">
                  <a:moveTo>
                    <a:pt x="2505" y="1"/>
                  </a:moveTo>
                  <a:cubicBezTo>
                    <a:pt x="11" y="1"/>
                    <a:pt x="1" y="3882"/>
                    <a:pt x="2505" y="3882"/>
                  </a:cubicBezTo>
                  <a:cubicBezTo>
                    <a:pt x="5009" y="3882"/>
                    <a:pt x="5009"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2"/>
            <p:cNvSpPr/>
            <p:nvPr/>
          </p:nvSpPr>
          <p:spPr>
            <a:xfrm>
              <a:off x="5321450" y="2912525"/>
              <a:ext cx="124975" cy="97050"/>
            </a:xfrm>
            <a:custGeom>
              <a:avLst/>
              <a:gdLst/>
              <a:ahLst/>
              <a:cxnLst/>
              <a:rect l="l" t="t" r="r" b="b"/>
              <a:pathLst>
                <a:path w="4999" h="3882" extrusionOk="0">
                  <a:moveTo>
                    <a:pt x="2505" y="0"/>
                  </a:moveTo>
                  <a:cubicBezTo>
                    <a:pt x="1" y="0"/>
                    <a:pt x="1" y="3881"/>
                    <a:pt x="2505" y="3881"/>
                  </a:cubicBezTo>
                  <a:cubicBezTo>
                    <a:pt x="4998" y="3881"/>
                    <a:pt x="4998" y="0"/>
                    <a:pt x="250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2"/>
            <p:cNvSpPr/>
            <p:nvPr/>
          </p:nvSpPr>
          <p:spPr>
            <a:xfrm>
              <a:off x="4717350" y="2998850"/>
              <a:ext cx="125225" cy="97050"/>
            </a:xfrm>
            <a:custGeom>
              <a:avLst/>
              <a:gdLst/>
              <a:ahLst/>
              <a:cxnLst/>
              <a:rect l="l" t="t" r="r" b="b"/>
              <a:pathLst>
                <a:path w="5009" h="3882" extrusionOk="0">
                  <a:moveTo>
                    <a:pt x="2505" y="0"/>
                  </a:moveTo>
                  <a:cubicBezTo>
                    <a:pt x="11" y="0"/>
                    <a:pt x="1" y="3881"/>
                    <a:pt x="2505" y="3881"/>
                  </a:cubicBezTo>
                  <a:cubicBezTo>
                    <a:pt x="5009" y="3881"/>
                    <a:pt x="5009" y="0"/>
                    <a:pt x="250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2"/>
            <p:cNvSpPr/>
            <p:nvPr/>
          </p:nvSpPr>
          <p:spPr>
            <a:xfrm>
              <a:off x="4102825" y="3926150"/>
              <a:ext cx="125225" cy="97050"/>
            </a:xfrm>
            <a:custGeom>
              <a:avLst/>
              <a:gdLst/>
              <a:ahLst/>
              <a:cxnLst/>
              <a:rect l="l" t="t" r="r" b="b"/>
              <a:pathLst>
                <a:path w="5009" h="3882" extrusionOk="0">
                  <a:moveTo>
                    <a:pt x="2504" y="0"/>
                  </a:moveTo>
                  <a:cubicBezTo>
                    <a:pt x="0" y="0"/>
                    <a:pt x="0" y="3881"/>
                    <a:pt x="2504" y="3881"/>
                  </a:cubicBezTo>
                  <a:cubicBezTo>
                    <a:pt x="4997" y="3881"/>
                    <a:pt x="500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2"/>
            <p:cNvSpPr/>
            <p:nvPr/>
          </p:nvSpPr>
          <p:spPr>
            <a:xfrm>
              <a:off x="3347950" y="4033850"/>
              <a:ext cx="125225" cy="97325"/>
            </a:xfrm>
            <a:custGeom>
              <a:avLst/>
              <a:gdLst/>
              <a:ahLst/>
              <a:cxnLst/>
              <a:rect l="l" t="t" r="r" b="b"/>
              <a:pathLst>
                <a:path w="5009" h="3893" extrusionOk="0">
                  <a:moveTo>
                    <a:pt x="2504" y="1"/>
                  </a:moveTo>
                  <a:cubicBezTo>
                    <a:pt x="0" y="1"/>
                    <a:pt x="0" y="3893"/>
                    <a:pt x="2504" y="3893"/>
                  </a:cubicBezTo>
                  <a:cubicBezTo>
                    <a:pt x="4998" y="3893"/>
                    <a:pt x="5008" y="1"/>
                    <a:pt x="250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2"/>
            <p:cNvSpPr/>
            <p:nvPr/>
          </p:nvSpPr>
          <p:spPr>
            <a:xfrm>
              <a:off x="2528375" y="4184900"/>
              <a:ext cx="125250" cy="97050"/>
            </a:xfrm>
            <a:custGeom>
              <a:avLst/>
              <a:gdLst/>
              <a:ahLst/>
              <a:cxnLst/>
              <a:rect l="l" t="t" r="r" b="b"/>
              <a:pathLst>
                <a:path w="5010" h="3882" extrusionOk="0">
                  <a:moveTo>
                    <a:pt x="2505" y="0"/>
                  </a:moveTo>
                  <a:cubicBezTo>
                    <a:pt x="1" y="0"/>
                    <a:pt x="1" y="3881"/>
                    <a:pt x="2505" y="3881"/>
                  </a:cubicBezTo>
                  <a:cubicBezTo>
                    <a:pt x="4998" y="3881"/>
                    <a:pt x="5009" y="0"/>
                    <a:pt x="250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2"/>
            <p:cNvSpPr/>
            <p:nvPr/>
          </p:nvSpPr>
          <p:spPr>
            <a:xfrm>
              <a:off x="6453750" y="2006600"/>
              <a:ext cx="124975" cy="97075"/>
            </a:xfrm>
            <a:custGeom>
              <a:avLst/>
              <a:gdLst/>
              <a:ahLst/>
              <a:cxnLst/>
              <a:rect l="l" t="t" r="r" b="b"/>
              <a:pathLst>
                <a:path w="4999" h="3883" extrusionOk="0">
                  <a:moveTo>
                    <a:pt x="2495" y="1"/>
                  </a:moveTo>
                  <a:cubicBezTo>
                    <a:pt x="1" y="1"/>
                    <a:pt x="1" y="3882"/>
                    <a:pt x="2495" y="3882"/>
                  </a:cubicBezTo>
                  <a:cubicBezTo>
                    <a:pt x="4999" y="3882"/>
                    <a:pt x="4999" y="1"/>
                    <a:pt x="249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2"/>
            <p:cNvSpPr/>
            <p:nvPr/>
          </p:nvSpPr>
          <p:spPr>
            <a:xfrm>
              <a:off x="5892950" y="1262450"/>
              <a:ext cx="124975" cy="97050"/>
            </a:xfrm>
            <a:custGeom>
              <a:avLst/>
              <a:gdLst/>
              <a:ahLst/>
              <a:cxnLst/>
              <a:rect l="l" t="t" r="r" b="b"/>
              <a:pathLst>
                <a:path w="4999" h="3882" extrusionOk="0">
                  <a:moveTo>
                    <a:pt x="2504" y="0"/>
                  </a:moveTo>
                  <a:cubicBezTo>
                    <a:pt x="0" y="0"/>
                    <a:pt x="0" y="3881"/>
                    <a:pt x="2504" y="3881"/>
                  </a:cubicBezTo>
                  <a:cubicBezTo>
                    <a:pt x="4998" y="3881"/>
                    <a:pt x="499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2"/>
            <p:cNvSpPr/>
            <p:nvPr/>
          </p:nvSpPr>
          <p:spPr>
            <a:xfrm>
              <a:off x="5224425" y="1014375"/>
              <a:ext cx="124950" cy="97325"/>
            </a:xfrm>
            <a:custGeom>
              <a:avLst/>
              <a:gdLst/>
              <a:ahLst/>
              <a:cxnLst/>
              <a:rect l="l" t="t" r="r" b="b"/>
              <a:pathLst>
                <a:path w="4998" h="3893" extrusionOk="0">
                  <a:moveTo>
                    <a:pt x="2494" y="0"/>
                  </a:moveTo>
                  <a:cubicBezTo>
                    <a:pt x="0" y="0"/>
                    <a:pt x="0" y="3893"/>
                    <a:pt x="2494" y="3893"/>
                  </a:cubicBezTo>
                  <a:cubicBezTo>
                    <a:pt x="4998" y="3893"/>
                    <a:pt x="4998" y="0"/>
                    <a:pt x="249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2"/>
            <p:cNvSpPr/>
            <p:nvPr/>
          </p:nvSpPr>
          <p:spPr>
            <a:xfrm>
              <a:off x="2053900" y="2146700"/>
              <a:ext cx="124975" cy="97300"/>
            </a:xfrm>
            <a:custGeom>
              <a:avLst/>
              <a:gdLst/>
              <a:ahLst/>
              <a:cxnLst/>
              <a:rect l="l" t="t" r="r" b="b"/>
              <a:pathLst>
                <a:path w="4999" h="3892" extrusionOk="0">
                  <a:moveTo>
                    <a:pt x="2505" y="0"/>
                  </a:moveTo>
                  <a:cubicBezTo>
                    <a:pt x="1" y="0"/>
                    <a:pt x="1" y="3891"/>
                    <a:pt x="2505" y="3891"/>
                  </a:cubicBezTo>
                  <a:cubicBezTo>
                    <a:pt x="4999" y="3891"/>
                    <a:pt x="4999" y="0"/>
                    <a:pt x="250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2"/>
            <p:cNvSpPr/>
            <p:nvPr/>
          </p:nvSpPr>
          <p:spPr>
            <a:xfrm>
              <a:off x="1396075" y="2071300"/>
              <a:ext cx="125225" cy="97050"/>
            </a:xfrm>
            <a:custGeom>
              <a:avLst/>
              <a:gdLst/>
              <a:ahLst/>
              <a:cxnLst/>
              <a:rect l="l" t="t" r="r" b="b"/>
              <a:pathLst>
                <a:path w="5009" h="3882" extrusionOk="0">
                  <a:moveTo>
                    <a:pt x="2504" y="0"/>
                  </a:moveTo>
                  <a:cubicBezTo>
                    <a:pt x="0" y="0"/>
                    <a:pt x="0" y="3882"/>
                    <a:pt x="2504" y="3882"/>
                  </a:cubicBezTo>
                  <a:cubicBezTo>
                    <a:pt x="4998" y="3882"/>
                    <a:pt x="5009"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2"/>
            <p:cNvSpPr/>
            <p:nvPr/>
          </p:nvSpPr>
          <p:spPr>
            <a:xfrm>
              <a:off x="1040275" y="1898900"/>
              <a:ext cx="125000" cy="97050"/>
            </a:xfrm>
            <a:custGeom>
              <a:avLst/>
              <a:gdLst/>
              <a:ahLst/>
              <a:cxnLst/>
              <a:rect l="l" t="t" r="r" b="b"/>
              <a:pathLst>
                <a:path w="5000" h="3882" extrusionOk="0">
                  <a:moveTo>
                    <a:pt x="2495" y="0"/>
                  </a:moveTo>
                  <a:cubicBezTo>
                    <a:pt x="1" y="0"/>
                    <a:pt x="1" y="3881"/>
                    <a:pt x="2495" y="3881"/>
                  </a:cubicBezTo>
                  <a:cubicBezTo>
                    <a:pt x="4999" y="3881"/>
                    <a:pt x="4999" y="0"/>
                    <a:pt x="249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2"/>
            <p:cNvSpPr/>
            <p:nvPr/>
          </p:nvSpPr>
          <p:spPr>
            <a:xfrm>
              <a:off x="1299050" y="3246650"/>
              <a:ext cx="124975" cy="97050"/>
            </a:xfrm>
            <a:custGeom>
              <a:avLst/>
              <a:gdLst/>
              <a:ahLst/>
              <a:cxnLst/>
              <a:rect l="l" t="t" r="r" b="b"/>
              <a:pathLst>
                <a:path w="4999" h="3882" extrusionOk="0">
                  <a:moveTo>
                    <a:pt x="2504" y="0"/>
                  </a:moveTo>
                  <a:cubicBezTo>
                    <a:pt x="0" y="0"/>
                    <a:pt x="0" y="3881"/>
                    <a:pt x="2504" y="3881"/>
                  </a:cubicBezTo>
                  <a:cubicBezTo>
                    <a:pt x="4998" y="3881"/>
                    <a:pt x="499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2"/>
            <p:cNvSpPr/>
            <p:nvPr/>
          </p:nvSpPr>
          <p:spPr>
            <a:xfrm>
              <a:off x="1816550" y="3850750"/>
              <a:ext cx="125225" cy="97050"/>
            </a:xfrm>
            <a:custGeom>
              <a:avLst/>
              <a:gdLst/>
              <a:ahLst/>
              <a:cxnLst/>
              <a:rect l="l" t="t" r="r" b="b"/>
              <a:pathLst>
                <a:path w="5009" h="3882" extrusionOk="0">
                  <a:moveTo>
                    <a:pt x="2504" y="0"/>
                  </a:moveTo>
                  <a:cubicBezTo>
                    <a:pt x="11" y="0"/>
                    <a:pt x="0" y="3882"/>
                    <a:pt x="2504" y="3882"/>
                  </a:cubicBezTo>
                  <a:cubicBezTo>
                    <a:pt x="4998" y="3882"/>
                    <a:pt x="500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2"/>
            <p:cNvSpPr/>
            <p:nvPr/>
          </p:nvSpPr>
          <p:spPr>
            <a:xfrm>
              <a:off x="3455650" y="4443650"/>
              <a:ext cx="125250" cy="97300"/>
            </a:xfrm>
            <a:custGeom>
              <a:avLst/>
              <a:gdLst/>
              <a:ahLst/>
              <a:cxnLst/>
              <a:rect l="l" t="t" r="r" b="b"/>
              <a:pathLst>
                <a:path w="5010" h="3892" extrusionOk="0">
                  <a:moveTo>
                    <a:pt x="2505" y="0"/>
                  </a:moveTo>
                  <a:cubicBezTo>
                    <a:pt x="12" y="0"/>
                    <a:pt x="1" y="3892"/>
                    <a:pt x="2505" y="3892"/>
                  </a:cubicBezTo>
                  <a:cubicBezTo>
                    <a:pt x="5009" y="3892"/>
                    <a:pt x="5009" y="0"/>
                    <a:pt x="250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2"/>
            <p:cNvSpPr/>
            <p:nvPr/>
          </p:nvSpPr>
          <p:spPr>
            <a:xfrm>
              <a:off x="3434275" y="4907425"/>
              <a:ext cx="124975" cy="97050"/>
            </a:xfrm>
            <a:custGeom>
              <a:avLst/>
              <a:gdLst/>
              <a:ahLst/>
              <a:cxnLst/>
              <a:rect l="l" t="t" r="r" b="b"/>
              <a:pathLst>
                <a:path w="4999" h="3882" extrusionOk="0">
                  <a:moveTo>
                    <a:pt x="2494" y="0"/>
                  </a:moveTo>
                  <a:cubicBezTo>
                    <a:pt x="0" y="0"/>
                    <a:pt x="0" y="3882"/>
                    <a:pt x="2494" y="3882"/>
                  </a:cubicBezTo>
                  <a:cubicBezTo>
                    <a:pt x="4998" y="3882"/>
                    <a:pt x="4998" y="0"/>
                    <a:pt x="249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2"/>
            <p:cNvSpPr/>
            <p:nvPr/>
          </p:nvSpPr>
          <p:spPr>
            <a:xfrm>
              <a:off x="3973450" y="4529975"/>
              <a:ext cx="124950" cy="97050"/>
            </a:xfrm>
            <a:custGeom>
              <a:avLst/>
              <a:gdLst/>
              <a:ahLst/>
              <a:cxnLst/>
              <a:rect l="l" t="t" r="r" b="b"/>
              <a:pathLst>
                <a:path w="4998" h="3882" extrusionOk="0">
                  <a:moveTo>
                    <a:pt x="2504" y="0"/>
                  </a:moveTo>
                  <a:cubicBezTo>
                    <a:pt x="0" y="0"/>
                    <a:pt x="0" y="3882"/>
                    <a:pt x="2504" y="3882"/>
                  </a:cubicBezTo>
                  <a:cubicBezTo>
                    <a:pt x="4997" y="3882"/>
                    <a:pt x="4997"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2"/>
            <p:cNvSpPr/>
            <p:nvPr/>
          </p:nvSpPr>
          <p:spPr>
            <a:xfrm>
              <a:off x="4393900" y="432175"/>
              <a:ext cx="125250" cy="97050"/>
            </a:xfrm>
            <a:custGeom>
              <a:avLst/>
              <a:gdLst/>
              <a:ahLst/>
              <a:cxnLst/>
              <a:rect l="l" t="t" r="r" b="b"/>
              <a:pathLst>
                <a:path w="5010" h="3882" extrusionOk="0">
                  <a:moveTo>
                    <a:pt x="2505" y="1"/>
                  </a:moveTo>
                  <a:cubicBezTo>
                    <a:pt x="11" y="1"/>
                    <a:pt x="1" y="3882"/>
                    <a:pt x="2505" y="3882"/>
                  </a:cubicBezTo>
                  <a:cubicBezTo>
                    <a:pt x="4998" y="3882"/>
                    <a:pt x="5009"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2"/>
            <p:cNvSpPr/>
            <p:nvPr/>
          </p:nvSpPr>
          <p:spPr>
            <a:xfrm>
              <a:off x="5461525" y="798925"/>
              <a:ext cx="125225" cy="97050"/>
            </a:xfrm>
            <a:custGeom>
              <a:avLst/>
              <a:gdLst/>
              <a:ahLst/>
              <a:cxnLst/>
              <a:rect l="l" t="t" r="r" b="b"/>
              <a:pathLst>
                <a:path w="5009" h="3882" extrusionOk="0">
                  <a:moveTo>
                    <a:pt x="2504" y="0"/>
                  </a:moveTo>
                  <a:cubicBezTo>
                    <a:pt x="11" y="0"/>
                    <a:pt x="0" y="3882"/>
                    <a:pt x="2504" y="3882"/>
                  </a:cubicBezTo>
                  <a:cubicBezTo>
                    <a:pt x="4998" y="3882"/>
                    <a:pt x="500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2"/>
            <p:cNvSpPr/>
            <p:nvPr/>
          </p:nvSpPr>
          <p:spPr>
            <a:xfrm>
              <a:off x="2582375" y="1154700"/>
              <a:ext cx="124975" cy="97050"/>
            </a:xfrm>
            <a:custGeom>
              <a:avLst/>
              <a:gdLst/>
              <a:ahLst/>
              <a:cxnLst/>
              <a:rect l="l" t="t" r="r" b="b"/>
              <a:pathLst>
                <a:path w="4999" h="3882" extrusionOk="0">
                  <a:moveTo>
                    <a:pt x="2494" y="1"/>
                  </a:moveTo>
                  <a:cubicBezTo>
                    <a:pt x="0" y="1"/>
                    <a:pt x="0" y="3882"/>
                    <a:pt x="2494" y="3882"/>
                  </a:cubicBezTo>
                  <a:cubicBezTo>
                    <a:pt x="4998" y="3882"/>
                    <a:pt x="4998" y="1"/>
                    <a:pt x="249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2"/>
            <p:cNvSpPr/>
            <p:nvPr/>
          </p:nvSpPr>
          <p:spPr>
            <a:xfrm>
              <a:off x="1676475" y="1111675"/>
              <a:ext cx="124975" cy="97050"/>
            </a:xfrm>
            <a:custGeom>
              <a:avLst/>
              <a:gdLst/>
              <a:ahLst/>
              <a:cxnLst/>
              <a:rect l="l" t="t" r="r" b="b"/>
              <a:pathLst>
                <a:path w="4999" h="3882" extrusionOk="0">
                  <a:moveTo>
                    <a:pt x="2505" y="1"/>
                  </a:moveTo>
                  <a:cubicBezTo>
                    <a:pt x="1" y="1"/>
                    <a:pt x="1" y="3882"/>
                    <a:pt x="2505" y="3882"/>
                  </a:cubicBezTo>
                  <a:cubicBezTo>
                    <a:pt x="4998" y="3882"/>
                    <a:pt x="4998"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2"/>
            <p:cNvSpPr/>
            <p:nvPr/>
          </p:nvSpPr>
          <p:spPr>
            <a:xfrm>
              <a:off x="1827500" y="1575175"/>
              <a:ext cx="124975" cy="97050"/>
            </a:xfrm>
            <a:custGeom>
              <a:avLst/>
              <a:gdLst/>
              <a:ahLst/>
              <a:cxnLst/>
              <a:rect l="l" t="t" r="r" b="b"/>
              <a:pathLst>
                <a:path w="4999" h="3882" extrusionOk="0">
                  <a:moveTo>
                    <a:pt x="2495" y="1"/>
                  </a:moveTo>
                  <a:cubicBezTo>
                    <a:pt x="1" y="1"/>
                    <a:pt x="1" y="3882"/>
                    <a:pt x="2495" y="3882"/>
                  </a:cubicBezTo>
                  <a:cubicBezTo>
                    <a:pt x="4999" y="3882"/>
                    <a:pt x="4999" y="1"/>
                    <a:pt x="249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2"/>
            <p:cNvSpPr/>
            <p:nvPr/>
          </p:nvSpPr>
          <p:spPr>
            <a:xfrm>
              <a:off x="1114625" y="2861125"/>
              <a:ext cx="62650" cy="48525"/>
            </a:xfrm>
            <a:custGeom>
              <a:avLst/>
              <a:gdLst/>
              <a:ahLst/>
              <a:cxnLst/>
              <a:rect l="l" t="t" r="r" b="b"/>
              <a:pathLst>
                <a:path w="2506" h="1941" extrusionOk="0">
                  <a:moveTo>
                    <a:pt x="1253" y="0"/>
                  </a:moveTo>
                  <a:cubicBezTo>
                    <a:pt x="1" y="0"/>
                    <a:pt x="1" y="1941"/>
                    <a:pt x="1253" y="1941"/>
                  </a:cubicBezTo>
                  <a:cubicBezTo>
                    <a:pt x="2494" y="1941"/>
                    <a:pt x="2505" y="0"/>
                    <a:pt x="1253"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2"/>
            <p:cNvSpPr/>
            <p:nvPr/>
          </p:nvSpPr>
          <p:spPr>
            <a:xfrm>
              <a:off x="1082300" y="2365275"/>
              <a:ext cx="62625" cy="48550"/>
            </a:xfrm>
            <a:custGeom>
              <a:avLst/>
              <a:gdLst/>
              <a:ahLst/>
              <a:cxnLst/>
              <a:rect l="l" t="t" r="r" b="b"/>
              <a:pathLst>
                <a:path w="2505" h="1942" extrusionOk="0">
                  <a:moveTo>
                    <a:pt x="1252" y="0"/>
                  </a:moveTo>
                  <a:cubicBezTo>
                    <a:pt x="0" y="0"/>
                    <a:pt x="0" y="1941"/>
                    <a:pt x="1252" y="1941"/>
                  </a:cubicBezTo>
                  <a:cubicBezTo>
                    <a:pt x="2493" y="1941"/>
                    <a:pt x="2504" y="0"/>
                    <a:pt x="1252" y="0"/>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2"/>
            <p:cNvSpPr/>
            <p:nvPr/>
          </p:nvSpPr>
          <p:spPr>
            <a:xfrm>
              <a:off x="1750825" y="2753400"/>
              <a:ext cx="62625" cy="48550"/>
            </a:xfrm>
            <a:custGeom>
              <a:avLst/>
              <a:gdLst/>
              <a:ahLst/>
              <a:cxnLst/>
              <a:rect l="l" t="t" r="r" b="b"/>
              <a:pathLst>
                <a:path w="2505" h="1942" extrusionOk="0">
                  <a:moveTo>
                    <a:pt x="1252" y="1"/>
                  </a:moveTo>
                  <a:cubicBezTo>
                    <a:pt x="0" y="1"/>
                    <a:pt x="0" y="1941"/>
                    <a:pt x="1252" y="1941"/>
                  </a:cubicBezTo>
                  <a:cubicBezTo>
                    <a:pt x="2504" y="1941"/>
                    <a:pt x="2504" y="1"/>
                    <a:pt x="1252" y="1"/>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2"/>
            <p:cNvSpPr/>
            <p:nvPr/>
          </p:nvSpPr>
          <p:spPr>
            <a:xfrm>
              <a:off x="2387000" y="3335600"/>
              <a:ext cx="62650" cy="48800"/>
            </a:xfrm>
            <a:custGeom>
              <a:avLst/>
              <a:gdLst/>
              <a:ahLst/>
              <a:cxnLst/>
              <a:rect l="l" t="t" r="r" b="b"/>
              <a:pathLst>
                <a:path w="2506" h="1952" extrusionOk="0">
                  <a:moveTo>
                    <a:pt x="1253" y="0"/>
                  </a:moveTo>
                  <a:cubicBezTo>
                    <a:pt x="11" y="0"/>
                    <a:pt x="1" y="1951"/>
                    <a:pt x="1253" y="1951"/>
                  </a:cubicBezTo>
                  <a:cubicBezTo>
                    <a:pt x="2505" y="1951"/>
                    <a:pt x="2505" y="0"/>
                    <a:pt x="1253" y="0"/>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2"/>
            <p:cNvSpPr/>
            <p:nvPr/>
          </p:nvSpPr>
          <p:spPr>
            <a:xfrm>
              <a:off x="3325250" y="2570025"/>
              <a:ext cx="62625" cy="48525"/>
            </a:xfrm>
            <a:custGeom>
              <a:avLst/>
              <a:gdLst/>
              <a:ahLst/>
              <a:cxnLst/>
              <a:rect l="l" t="t" r="r" b="b"/>
              <a:pathLst>
                <a:path w="2505" h="1941" extrusionOk="0">
                  <a:moveTo>
                    <a:pt x="1252" y="0"/>
                  </a:moveTo>
                  <a:cubicBezTo>
                    <a:pt x="0" y="0"/>
                    <a:pt x="0" y="1941"/>
                    <a:pt x="1252" y="1941"/>
                  </a:cubicBezTo>
                  <a:cubicBezTo>
                    <a:pt x="2504" y="1941"/>
                    <a:pt x="2504" y="0"/>
                    <a:pt x="1252" y="0"/>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2"/>
            <p:cNvSpPr/>
            <p:nvPr/>
          </p:nvSpPr>
          <p:spPr>
            <a:xfrm>
              <a:off x="2606125" y="2589325"/>
              <a:ext cx="224350" cy="424425"/>
            </a:xfrm>
            <a:custGeom>
              <a:avLst/>
              <a:gdLst/>
              <a:ahLst/>
              <a:cxnLst/>
              <a:rect l="l" t="t" r="r" b="b"/>
              <a:pathLst>
                <a:path w="8974" h="16977" extrusionOk="0">
                  <a:moveTo>
                    <a:pt x="8795" y="0"/>
                  </a:moveTo>
                  <a:lnTo>
                    <a:pt x="0" y="16976"/>
                  </a:lnTo>
                  <a:lnTo>
                    <a:pt x="8973"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2"/>
            <p:cNvSpPr/>
            <p:nvPr/>
          </p:nvSpPr>
          <p:spPr>
            <a:xfrm>
              <a:off x="2426150" y="2589325"/>
              <a:ext cx="399875" cy="751250"/>
            </a:xfrm>
            <a:custGeom>
              <a:avLst/>
              <a:gdLst/>
              <a:ahLst/>
              <a:cxnLst/>
              <a:rect l="l" t="t" r="r" b="b"/>
              <a:pathLst>
                <a:path w="15995" h="30050" extrusionOk="0">
                  <a:moveTo>
                    <a:pt x="15806" y="0"/>
                  </a:moveTo>
                  <a:lnTo>
                    <a:pt x="0" y="29903"/>
                  </a:lnTo>
                  <a:cubicBezTo>
                    <a:pt x="104" y="29935"/>
                    <a:pt x="198" y="29987"/>
                    <a:pt x="281" y="30049"/>
                  </a:cubicBezTo>
                  <a:lnTo>
                    <a:pt x="7199" y="16976"/>
                  </a:lnTo>
                  <a:lnTo>
                    <a:pt x="1599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2"/>
            <p:cNvSpPr/>
            <p:nvPr/>
          </p:nvSpPr>
          <p:spPr>
            <a:xfrm>
              <a:off x="2821300" y="2583325"/>
              <a:ext cx="10200" cy="6025"/>
            </a:xfrm>
            <a:custGeom>
              <a:avLst/>
              <a:gdLst/>
              <a:ahLst/>
              <a:cxnLst/>
              <a:rect l="l" t="t" r="r" b="b"/>
              <a:pathLst>
                <a:path w="408" h="241" extrusionOk="0">
                  <a:moveTo>
                    <a:pt x="126" y="1"/>
                  </a:moveTo>
                  <a:lnTo>
                    <a:pt x="0" y="240"/>
                  </a:lnTo>
                  <a:lnTo>
                    <a:pt x="366" y="240"/>
                  </a:lnTo>
                  <a:lnTo>
                    <a:pt x="408" y="157"/>
                  </a:lnTo>
                  <a:lnTo>
                    <a:pt x="126"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2"/>
            <p:cNvSpPr/>
            <p:nvPr/>
          </p:nvSpPr>
          <p:spPr>
            <a:xfrm>
              <a:off x="2414650" y="3336900"/>
              <a:ext cx="18550" cy="25050"/>
            </a:xfrm>
            <a:custGeom>
              <a:avLst/>
              <a:gdLst/>
              <a:ahLst/>
              <a:cxnLst/>
              <a:rect l="l" t="t" r="r" b="b"/>
              <a:pathLst>
                <a:path w="742" h="1002" extrusionOk="0">
                  <a:moveTo>
                    <a:pt x="460" y="0"/>
                  </a:moveTo>
                  <a:lnTo>
                    <a:pt x="1" y="846"/>
                  </a:lnTo>
                  <a:lnTo>
                    <a:pt x="293" y="1002"/>
                  </a:lnTo>
                  <a:lnTo>
                    <a:pt x="741" y="146"/>
                  </a:lnTo>
                  <a:cubicBezTo>
                    <a:pt x="658" y="84"/>
                    <a:pt x="564" y="32"/>
                    <a:pt x="460" y="0"/>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2"/>
            <p:cNvSpPr/>
            <p:nvPr/>
          </p:nvSpPr>
          <p:spPr>
            <a:xfrm>
              <a:off x="4229575" y="933500"/>
              <a:ext cx="124975" cy="97075"/>
            </a:xfrm>
            <a:custGeom>
              <a:avLst/>
              <a:gdLst/>
              <a:ahLst/>
              <a:cxnLst/>
              <a:rect l="l" t="t" r="r" b="b"/>
              <a:pathLst>
                <a:path w="4999" h="3883" extrusionOk="0">
                  <a:moveTo>
                    <a:pt x="2505" y="1"/>
                  </a:moveTo>
                  <a:cubicBezTo>
                    <a:pt x="1" y="1"/>
                    <a:pt x="1" y="3882"/>
                    <a:pt x="2505" y="3882"/>
                  </a:cubicBezTo>
                  <a:cubicBezTo>
                    <a:pt x="4998" y="3882"/>
                    <a:pt x="4998"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2"/>
            <p:cNvSpPr/>
            <p:nvPr/>
          </p:nvSpPr>
          <p:spPr>
            <a:xfrm>
              <a:off x="3792675" y="3473325"/>
              <a:ext cx="125225" cy="97050"/>
            </a:xfrm>
            <a:custGeom>
              <a:avLst/>
              <a:gdLst/>
              <a:ahLst/>
              <a:cxnLst/>
              <a:rect l="l" t="t" r="r" b="b"/>
              <a:pathLst>
                <a:path w="5009" h="3882" extrusionOk="0">
                  <a:moveTo>
                    <a:pt x="2504" y="0"/>
                  </a:moveTo>
                  <a:cubicBezTo>
                    <a:pt x="11" y="0"/>
                    <a:pt x="0" y="3882"/>
                    <a:pt x="2504" y="3882"/>
                  </a:cubicBezTo>
                  <a:cubicBezTo>
                    <a:pt x="5008" y="3882"/>
                    <a:pt x="500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2"/>
            <p:cNvSpPr/>
            <p:nvPr/>
          </p:nvSpPr>
          <p:spPr>
            <a:xfrm>
              <a:off x="2716975" y="3748250"/>
              <a:ext cx="125225" cy="97050"/>
            </a:xfrm>
            <a:custGeom>
              <a:avLst/>
              <a:gdLst/>
              <a:ahLst/>
              <a:cxnLst/>
              <a:rect l="l" t="t" r="r" b="b"/>
              <a:pathLst>
                <a:path w="5009" h="3882" extrusionOk="0">
                  <a:moveTo>
                    <a:pt x="2504" y="0"/>
                  </a:moveTo>
                  <a:cubicBezTo>
                    <a:pt x="11" y="0"/>
                    <a:pt x="0" y="3882"/>
                    <a:pt x="2504" y="3882"/>
                  </a:cubicBezTo>
                  <a:cubicBezTo>
                    <a:pt x="5008" y="3882"/>
                    <a:pt x="500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2"/>
            <p:cNvSpPr/>
            <p:nvPr/>
          </p:nvSpPr>
          <p:spPr>
            <a:xfrm>
              <a:off x="2749300" y="2543175"/>
              <a:ext cx="125225" cy="97050"/>
            </a:xfrm>
            <a:custGeom>
              <a:avLst/>
              <a:gdLst/>
              <a:ahLst/>
              <a:cxnLst/>
              <a:rect l="l" t="t" r="r" b="b"/>
              <a:pathLst>
                <a:path w="5009" h="3882" extrusionOk="0">
                  <a:moveTo>
                    <a:pt x="2505" y="0"/>
                  </a:moveTo>
                  <a:cubicBezTo>
                    <a:pt x="12" y="0"/>
                    <a:pt x="1" y="3881"/>
                    <a:pt x="2505" y="3881"/>
                  </a:cubicBezTo>
                  <a:cubicBezTo>
                    <a:pt x="5009" y="3881"/>
                    <a:pt x="5009" y="0"/>
                    <a:pt x="250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2"/>
            <p:cNvSpPr/>
            <p:nvPr/>
          </p:nvSpPr>
          <p:spPr>
            <a:xfrm>
              <a:off x="1374425" y="1475525"/>
              <a:ext cx="125225" cy="97075"/>
            </a:xfrm>
            <a:custGeom>
              <a:avLst/>
              <a:gdLst/>
              <a:ahLst/>
              <a:cxnLst/>
              <a:rect l="l" t="t" r="r" b="b"/>
              <a:pathLst>
                <a:path w="5009" h="3883" extrusionOk="0">
                  <a:moveTo>
                    <a:pt x="2505" y="1"/>
                  </a:moveTo>
                  <a:cubicBezTo>
                    <a:pt x="11" y="1"/>
                    <a:pt x="1" y="3882"/>
                    <a:pt x="2505" y="3882"/>
                  </a:cubicBezTo>
                  <a:cubicBezTo>
                    <a:pt x="4998" y="3882"/>
                    <a:pt x="5009"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2"/>
            <p:cNvSpPr/>
            <p:nvPr/>
          </p:nvSpPr>
          <p:spPr>
            <a:xfrm>
              <a:off x="3016400" y="407925"/>
              <a:ext cx="124975" cy="97050"/>
            </a:xfrm>
            <a:custGeom>
              <a:avLst/>
              <a:gdLst/>
              <a:ahLst/>
              <a:cxnLst/>
              <a:rect l="l" t="t" r="r" b="b"/>
              <a:pathLst>
                <a:path w="4999" h="3882" extrusionOk="0">
                  <a:moveTo>
                    <a:pt x="2495" y="1"/>
                  </a:moveTo>
                  <a:cubicBezTo>
                    <a:pt x="1" y="1"/>
                    <a:pt x="1" y="3882"/>
                    <a:pt x="2495" y="3882"/>
                  </a:cubicBezTo>
                  <a:cubicBezTo>
                    <a:pt x="4999" y="3882"/>
                    <a:pt x="4999" y="1"/>
                    <a:pt x="249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2"/>
            <p:cNvSpPr/>
            <p:nvPr/>
          </p:nvSpPr>
          <p:spPr>
            <a:xfrm>
              <a:off x="5774275" y="2907025"/>
              <a:ext cx="125225" cy="97050"/>
            </a:xfrm>
            <a:custGeom>
              <a:avLst/>
              <a:gdLst/>
              <a:ahLst/>
              <a:cxnLst/>
              <a:rect l="l" t="t" r="r" b="b"/>
              <a:pathLst>
                <a:path w="5009" h="3882" extrusionOk="0">
                  <a:moveTo>
                    <a:pt x="2505" y="1"/>
                  </a:moveTo>
                  <a:cubicBezTo>
                    <a:pt x="0" y="1"/>
                    <a:pt x="0" y="3882"/>
                    <a:pt x="2505" y="3882"/>
                  </a:cubicBezTo>
                  <a:cubicBezTo>
                    <a:pt x="4998" y="3882"/>
                    <a:pt x="5009"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2"/>
            <p:cNvSpPr/>
            <p:nvPr/>
          </p:nvSpPr>
          <p:spPr>
            <a:xfrm>
              <a:off x="6186650" y="2607850"/>
              <a:ext cx="125225" cy="97050"/>
            </a:xfrm>
            <a:custGeom>
              <a:avLst/>
              <a:gdLst/>
              <a:ahLst/>
              <a:cxnLst/>
              <a:rect l="l" t="t" r="r" b="b"/>
              <a:pathLst>
                <a:path w="5009" h="3882" extrusionOk="0">
                  <a:moveTo>
                    <a:pt x="2505" y="1"/>
                  </a:moveTo>
                  <a:cubicBezTo>
                    <a:pt x="11" y="1"/>
                    <a:pt x="1" y="3882"/>
                    <a:pt x="2505" y="3882"/>
                  </a:cubicBezTo>
                  <a:cubicBezTo>
                    <a:pt x="5009" y="3882"/>
                    <a:pt x="5009"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2"/>
            <p:cNvSpPr/>
            <p:nvPr/>
          </p:nvSpPr>
          <p:spPr>
            <a:xfrm>
              <a:off x="6267775" y="1556400"/>
              <a:ext cx="124975" cy="97050"/>
            </a:xfrm>
            <a:custGeom>
              <a:avLst/>
              <a:gdLst/>
              <a:ahLst/>
              <a:cxnLst/>
              <a:rect l="l" t="t" r="r" b="b"/>
              <a:pathLst>
                <a:path w="4999" h="3882" extrusionOk="0">
                  <a:moveTo>
                    <a:pt x="2494" y="0"/>
                  </a:moveTo>
                  <a:cubicBezTo>
                    <a:pt x="1" y="0"/>
                    <a:pt x="1" y="3882"/>
                    <a:pt x="2494" y="3882"/>
                  </a:cubicBezTo>
                  <a:cubicBezTo>
                    <a:pt x="4998" y="3882"/>
                    <a:pt x="4998" y="0"/>
                    <a:pt x="249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2"/>
            <p:cNvSpPr/>
            <p:nvPr/>
          </p:nvSpPr>
          <p:spPr>
            <a:xfrm>
              <a:off x="3881625" y="4136375"/>
              <a:ext cx="125225" cy="97050"/>
            </a:xfrm>
            <a:custGeom>
              <a:avLst/>
              <a:gdLst/>
              <a:ahLst/>
              <a:cxnLst/>
              <a:rect l="l" t="t" r="r" b="b"/>
              <a:pathLst>
                <a:path w="5009" h="3882" extrusionOk="0">
                  <a:moveTo>
                    <a:pt x="2504" y="1"/>
                  </a:moveTo>
                  <a:cubicBezTo>
                    <a:pt x="10" y="1"/>
                    <a:pt x="0" y="3882"/>
                    <a:pt x="2504" y="3882"/>
                  </a:cubicBezTo>
                  <a:cubicBezTo>
                    <a:pt x="5009" y="3882"/>
                    <a:pt x="5009" y="1"/>
                    <a:pt x="250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2"/>
            <p:cNvSpPr/>
            <p:nvPr/>
          </p:nvSpPr>
          <p:spPr>
            <a:xfrm>
              <a:off x="1633175" y="3392450"/>
              <a:ext cx="125250" cy="97075"/>
            </a:xfrm>
            <a:custGeom>
              <a:avLst/>
              <a:gdLst/>
              <a:ahLst/>
              <a:cxnLst/>
              <a:rect l="l" t="t" r="r" b="b"/>
              <a:pathLst>
                <a:path w="5010" h="3883" extrusionOk="0">
                  <a:moveTo>
                    <a:pt x="2505" y="1"/>
                  </a:moveTo>
                  <a:cubicBezTo>
                    <a:pt x="11" y="1"/>
                    <a:pt x="1" y="3882"/>
                    <a:pt x="2505" y="3882"/>
                  </a:cubicBezTo>
                  <a:cubicBezTo>
                    <a:pt x="5009" y="3882"/>
                    <a:pt x="5009"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2"/>
            <p:cNvSpPr/>
            <p:nvPr/>
          </p:nvSpPr>
          <p:spPr>
            <a:xfrm>
              <a:off x="2021575" y="860750"/>
              <a:ext cx="124975" cy="97050"/>
            </a:xfrm>
            <a:custGeom>
              <a:avLst/>
              <a:gdLst/>
              <a:ahLst/>
              <a:cxnLst/>
              <a:rect l="l" t="t" r="r" b="b"/>
              <a:pathLst>
                <a:path w="4999" h="3882" extrusionOk="0">
                  <a:moveTo>
                    <a:pt x="2504" y="0"/>
                  </a:moveTo>
                  <a:cubicBezTo>
                    <a:pt x="0" y="0"/>
                    <a:pt x="0" y="3882"/>
                    <a:pt x="2504" y="3882"/>
                  </a:cubicBezTo>
                  <a:cubicBezTo>
                    <a:pt x="4998" y="3882"/>
                    <a:pt x="499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2"/>
            <p:cNvSpPr/>
            <p:nvPr/>
          </p:nvSpPr>
          <p:spPr>
            <a:xfrm>
              <a:off x="1801425" y="5462725"/>
              <a:ext cx="5225" cy="1600"/>
            </a:xfrm>
            <a:custGeom>
              <a:avLst/>
              <a:gdLst/>
              <a:ahLst/>
              <a:cxnLst/>
              <a:rect l="l" t="t" r="r" b="b"/>
              <a:pathLst>
                <a:path w="209" h="64" extrusionOk="0">
                  <a:moveTo>
                    <a:pt x="105" y="1"/>
                  </a:moveTo>
                  <a:lnTo>
                    <a:pt x="157" y="22"/>
                  </a:lnTo>
                  <a:lnTo>
                    <a:pt x="209" y="1"/>
                  </a:lnTo>
                  <a:close/>
                  <a:moveTo>
                    <a:pt x="0" y="1"/>
                  </a:moveTo>
                  <a:lnTo>
                    <a:pt x="21" y="64"/>
                  </a:lnTo>
                  <a:lnTo>
                    <a:pt x="84" y="64"/>
                  </a:lnTo>
                  <a:lnTo>
                    <a:pt x="105"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2"/>
            <p:cNvSpPr/>
            <p:nvPr/>
          </p:nvSpPr>
          <p:spPr>
            <a:xfrm>
              <a:off x="1803500" y="5462725"/>
              <a:ext cx="1875" cy="1600"/>
            </a:xfrm>
            <a:custGeom>
              <a:avLst/>
              <a:gdLst/>
              <a:ahLst/>
              <a:cxnLst/>
              <a:rect l="l" t="t" r="r" b="b"/>
              <a:pathLst>
                <a:path w="75" h="64" extrusionOk="0">
                  <a:moveTo>
                    <a:pt x="22" y="1"/>
                  </a:moveTo>
                  <a:lnTo>
                    <a:pt x="1" y="64"/>
                  </a:lnTo>
                  <a:lnTo>
                    <a:pt x="74" y="22"/>
                  </a:lnTo>
                  <a:lnTo>
                    <a:pt x="2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2"/>
            <p:cNvSpPr/>
            <p:nvPr/>
          </p:nvSpPr>
          <p:spPr>
            <a:xfrm>
              <a:off x="1800375" y="5464050"/>
              <a:ext cx="2100" cy="3925"/>
            </a:xfrm>
            <a:custGeom>
              <a:avLst/>
              <a:gdLst/>
              <a:ahLst/>
              <a:cxnLst/>
              <a:rect l="l" t="t" r="r" b="b"/>
              <a:pathLst>
                <a:path w="84" h="157" extrusionOk="0">
                  <a:moveTo>
                    <a:pt x="0" y="1"/>
                  </a:moveTo>
                  <a:lnTo>
                    <a:pt x="0" y="157"/>
                  </a:lnTo>
                  <a:lnTo>
                    <a:pt x="84" y="63"/>
                  </a:lnTo>
                  <a:lnTo>
                    <a:pt x="63" y="11"/>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2"/>
            <p:cNvSpPr/>
            <p:nvPr/>
          </p:nvSpPr>
          <p:spPr>
            <a:xfrm>
              <a:off x="1801950" y="5464300"/>
              <a:ext cx="1575" cy="1350"/>
            </a:xfrm>
            <a:custGeom>
              <a:avLst/>
              <a:gdLst/>
              <a:ahLst/>
              <a:cxnLst/>
              <a:rect l="l" t="t" r="r" b="b"/>
              <a:pathLst>
                <a:path w="63" h="54" extrusionOk="0">
                  <a:moveTo>
                    <a:pt x="0" y="1"/>
                  </a:moveTo>
                  <a:lnTo>
                    <a:pt x="21" y="53"/>
                  </a:lnTo>
                  <a:lnTo>
                    <a:pt x="6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2"/>
            <p:cNvSpPr/>
            <p:nvPr/>
          </p:nvSpPr>
          <p:spPr>
            <a:xfrm>
              <a:off x="1803500" y="5464300"/>
              <a:ext cx="25" cy="25"/>
            </a:xfrm>
            <a:custGeom>
              <a:avLst/>
              <a:gdLst/>
              <a:ahLst/>
              <a:cxnLst/>
              <a:rect l="l" t="t" r="r" b="b"/>
              <a:pathLst>
                <a:path w="1" h="1" extrusionOk="0">
                  <a:moveTo>
                    <a:pt x="1" y="1"/>
                  </a:move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2"/>
            <p:cNvSpPr/>
            <p:nvPr/>
          </p:nvSpPr>
          <p:spPr>
            <a:xfrm>
              <a:off x="1807150" y="5464825"/>
              <a:ext cx="4475" cy="1075"/>
            </a:xfrm>
            <a:custGeom>
              <a:avLst/>
              <a:gdLst/>
              <a:ahLst/>
              <a:cxnLst/>
              <a:rect l="l" t="t" r="r" b="b"/>
              <a:pathLst>
                <a:path w="179" h="43" extrusionOk="0">
                  <a:moveTo>
                    <a:pt x="84" y="0"/>
                  </a:moveTo>
                  <a:lnTo>
                    <a:pt x="1" y="42"/>
                  </a:lnTo>
                  <a:lnTo>
                    <a:pt x="179" y="42"/>
                  </a:lnTo>
                  <a:lnTo>
                    <a:pt x="8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2"/>
            <p:cNvSpPr/>
            <p:nvPr/>
          </p:nvSpPr>
          <p:spPr>
            <a:xfrm>
              <a:off x="1806375" y="5465875"/>
              <a:ext cx="800" cy="275"/>
            </a:xfrm>
            <a:custGeom>
              <a:avLst/>
              <a:gdLst/>
              <a:ahLst/>
              <a:cxnLst/>
              <a:rect l="l" t="t" r="r" b="b"/>
              <a:pathLst>
                <a:path w="32" h="11" extrusionOk="0">
                  <a:moveTo>
                    <a:pt x="1" y="0"/>
                  </a:moveTo>
                  <a:lnTo>
                    <a:pt x="1" y="11"/>
                  </a:lnTo>
                  <a:lnTo>
                    <a:pt x="3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2"/>
            <p:cNvSpPr/>
            <p:nvPr/>
          </p:nvSpPr>
          <p:spPr>
            <a:xfrm>
              <a:off x="1805350" y="5462725"/>
              <a:ext cx="8100" cy="2125"/>
            </a:xfrm>
            <a:custGeom>
              <a:avLst/>
              <a:gdLst/>
              <a:ahLst/>
              <a:cxnLst/>
              <a:rect l="l" t="t" r="r" b="b"/>
              <a:pathLst>
                <a:path w="324" h="85" extrusionOk="0">
                  <a:moveTo>
                    <a:pt x="52" y="1"/>
                  </a:moveTo>
                  <a:lnTo>
                    <a:pt x="0" y="22"/>
                  </a:lnTo>
                  <a:lnTo>
                    <a:pt x="156" y="84"/>
                  </a:lnTo>
                  <a:lnTo>
                    <a:pt x="32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2"/>
            <p:cNvSpPr/>
            <p:nvPr/>
          </p:nvSpPr>
          <p:spPr>
            <a:xfrm>
              <a:off x="1803500" y="5463250"/>
              <a:ext cx="5775" cy="2650"/>
            </a:xfrm>
            <a:custGeom>
              <a:avLst/>
              <a:gdLst/>
              <a:ahLst/>
              <a:cxnLst/>
              <a:rect l="l" t="t" r="r" b="b"/>
              <a:pathLst>
                <a:path w="231" h="106" extrusionOk="0">
                  <a:moveTo>
                    <a:pt x="74" y="1"/>
                  </a:moveTo>
                  <a:lnTo>
                    <a:pt x="1" y="43"/>
                  </a:lnTo>
                  <a:lnTo>
                    <a:pt x="126" y="43"/>
                  </a:lnTo>
                  <a:lnTo>
                    <a:pt x="116" y="105"/>
                  </a:lnTo>
                  <a:lnTo>
                    <a:pt x="147" y="105"/>
                  </a:lnTo>
                  <a:lnTo>
                    <a:pt x="230" y="63"/>
                  </a:lnTo>
                  <a:lnTo>
                    <a:pt x="7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2"/>
            <p:cNvSpPr/>
            <p:nvPr/>
          </p:nvSpPr>
          <p:spPr>
            <a:xfrm>
              <a:off x="1806100" y="5466900"/>
              <a:ext cx="300" cy="1075"/>
            </a:xfrm>
            <a:custGeom>
              <a:avLst/>
              <a:gdLst/>
              <a:ahLst/>
              <a:cxnLst/>
              <a:rect l="l" t="t" r="r" b="b"/>
              <a:pathLst>
                <a:path w="12" h="43" extrusionOk="0">
                  <a:moveTo>
                    <a:pt x="1" y="1"/>
                  </a:moveTo>
                  <a:lnTo>
                    <a:pt x="12" y="43"/>
                  </a:lnTo>
                  <a:lnTo>
                    <a:pt x="1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2"/>
            <p:cNvSpPr/>
            <p:nvPr/>
          </p:nvSpPr>
          <p:spPr>
            <a:xfrm>
              <a:off x="1805850" y="5466125"/>
              <a:ext cx="550" cy="800"/>
            </a:xfrm>
            <a:custGeom>
              <a:avLst/>
              <a:gdLst/>
              <a:ahLst/>
              <a:cxnLst/>
              <a:rect l="l" t="t" r="r" b="b"/>
              <a:pathLst>
                <a:path w="22" h="32" extrusionOk="0">
                  <a:moveTo>
                    <a:pt x="22" y="1"/>
                  </a:moveTo>
                  <a:lnTo>
                    <a:pt x="1" y="11"/>
                  </a:lnTo>
                  <a:lnTo>
                    <a:pt x="11" y="32"/>
                  </a:lnTo>
                  <a:lnTo>
                    <a:pt x="22" y="32"/>
                  </a:lnTo>
                  <a:lnTo>
                    <a:pt x="2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2"/>
            <p:cNvSpPr/>
            <p:nvPr/>
          </p:nvSpPr>
          <p:spPr>
            <a:xfrm>
              <a:off x="1803500" y="5466650"/>
              <a:ext cx="2900" cy="9425"/>
            </a:xfrm>
            <a:custGeom>
              <a:avLst/>
              <a:gdLst/>
              <a:ahLst/>
              <a:cxnLst/>
              <a:rect l="l" t="t" r="r" b="b"/>
              <a:pathLst>
                <a:path w="116" h="377" extrusionOk="0">
                  <a:moveTo>
                    <a:pt x="74" y="1"/>
                  </a:moveTo>
                  <a:lnTo>
                    <a:pt x="1" y="84"/>
                  </a:lnTo>
                  <a:lnTo>
                    <a:pt x="105" y="376"/>
                  </a:lnTo>
                  <a:lnTo>
                    <a:pt x="116" y="53"/>
                  </a:lnTo>
                  <a:lnTo>
                    <a:pt x="105" y="11"/>
                  </a:lnTo>
                  <a:lnTo>
                    <a:pt x="8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2"/>
            <p:cNvSpPr/>
            <p:nvPr/>
          </p:nvSpPr>
          <p:spPr>
            <a:xfrm>
              <a:off x="1805600" y="5466375"/>
              <a:ext cx="525" cy="550"/>
            </a:xfrm>
            <a:custGeom>
              <a:avLst/>
              <a:gdLst/>
              <a:ahLst/>
              <a:cxnLst/>
              <a:rect l="l" t="t" r="r" b="b"/>
              <a:pathLst>
                <a:path w="21" h="22" extrusionOk="0">
                  <a:moveTo>
                    <a:pt x="11" y="1"/>
                  </a:moveTo>
                  <a:lnTo>
                    <a:pt x="0" y="12"/>
                  </a:lnTo>
                  <a:lnTo>
                    <a:pt x="21" y="22"/>
                  </a:lnTo>
                  <a:lnTo>
                    <a:pt x="21" y="22"/>
                  </a:lnTo>
                  <a:lnTo>
                    <a:pt x="1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2"/>
            <p:cNvSpPr/>
            <p:nvPr/>
          </p:nvSpPr>
          <p:spPr>
            <a:xfrm>
              <a:off x="1800125" y="5465625"/>
              <a:ext cx="3400" cy="7050"/>
            </a:xfrm>
            <a:custGeom>
              <a:avLst/>
              <a:gdLst/>
              <a:ahLst/>
              <a:cxnLst/>
              <a:rect l="l" t="t" r="r" b="b"/>
              <a:pathLst>
                <a:path w="136" h="282" extrusionOk="0">
                  <a:moveTo>
                    <a:pt x="94" y="0"/>
                  </a:moveTo>
                  <a:lnTo>
                    <a:pt x="10" y="94"/>
                  </a:lnTo>
                  <a:lnTo>
                    <a:pt x="0" y="281"/>
                  </a:lnTo>
                  <a:lnTo>
                    <a:pt x="136" y="125"/>
                  </a:lnTo>
                  <a:lnTo>
                    <a:pt x="9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2"/>
            <p:cNvSpPr/>
            <p:nvPr/>
          </p:nvSpPr>
          <p:spPr>
            <a:xfrm>
              <a:off x="1805600" y="5465875"/>
              <a:ext cx="800" cy="525"/>
            </a:xfrm>
            <a:custGeom>
              <a:avLst/>
              <a:gdLst/>
              <a:ahLst/>
              <a:cxnLst/>
              <a:rect l="l" t="t" r="r" b="b"/>
              <a:pathLst>
                <a:path w="32" h="21" extrusionOk="0">
                  <a:moveTo>
                    <a:pt x="0" y="0"/>
                  </a:moveTo>
                  <a:lnTo>
                    <a:pt x="11" y="21"/>
                  </a:lnTo>
                  <a:lnTo>
                    <a:pt x="32" y="11"/>
                  </a:lnTo>
                  <a:lnTo>
                    <a:pt x="3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2"/>
            <p:cNvSpPr/>
            <p:nvPr/>
          </p:nvSpPr>
          <p:spPr>
            <a:xfrm>
              <a:off x="1802450" y="5464300"/>
              <a:ext cx="3175" cy="4475"/>
            </a:xfrm>
            <a:custGeom>
              <a:avLst/>
              <a:gdLst/>
              <a:ahLst/>
              <a:cxnLst/>
              <a:rect l="l" t="t" r="r" b="b"/>
              <a:pathLst>
                <a:path w="127" h="179" extrusionOk="0">
                  <a:moveTo>
                    <a:pt x="43" y="1"/>
                  </a:moveTo>
                  <a:lnTo>
                    <a:pt x="1" y="53"/>
                  </a:lnTo>
                  <a:lnTo>
                    <a:pt x="43" y="178"/>
                  </a:lnTo>
                  <a:lnTo>
                    <a:pt x="116" y="95"/>
                  </a:lnTo>
                  <a:lnTo>
                    <a:pt x="126" y="95"/>
                  </a:lnTo>
                  <a:lnTo>
                    <a:pt x="22" y="53"/>
                  </a:lnTo>
                  <a:lnTo>
                    <a:pt x="4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2"/>
            <p:cNvSpPr/>
            <p:nvPr/>
          </p:nvSpPr>
          <p:spPr>
            <a:xfrm>
              <a:off x="1802975" y="5464300"/>
              <a:ext cx="3675" cy="2375"/>
            </a:xfrm>
            <a:custGeom>
              <a:avLst/>
              <a:gdLst/>
              <a:ahLst/>
              <a:cxnLst/>
              <a:rect l="l" t="t" r="r" b="b"/>
              <a:pathLst>
                <a:path w="147" h="95" extrusionOk="0">
                  <a:moveTo>
                    <a:pt x="22" y="1"/>
                  </a:moveTo>
                  <a:lnTo>
                    <a:pt x="1" y="53"/>
                  </a:lnTo>
                  <a:lnTo>
                    <a:pt x="105" y="95"/>
                  </a:lnTo>
                  <a:lnTo>
                    <a:pt x="116" y="84"/>
                  </a:lnTo>
                  <a:lnTo>
                    <a:pt x="105" y="63"/>
                  </a:lnTo>
                  <a:lnTo>
                    <a:pt x="137" y="63"/>
                  </a:lnTo>
                  <a:lnTo>
                    <a:pt x="147"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4" name="Google Shape;634;p32"/>
          <p:cNvSpPr txBox="1">
            <a:spLocks noGrp="1"/>
          </p:cNvSpPr>
          <p:nvPr>
            <p:ph type="subTitle" idx="4294967295"/>
          </p:nvPr>
        </p:nvSpPr>
        <p:spPr>
          <a:xfrm>
            <a:off x="3930006" y="1652482"/>
            <a:ext cx="4950057" cy="3526677"/>
          </a:xfrm>
          <a:prstGeom prst="rect">
            <a:avLst/>
          </a:prstGeom>
        </p:spPr>
        <p:txBody>
          <a:bodyPr spcFirstLastPara="1" wrap="square" lIns="91425" tIns="182875" rIns="91425" bIns="91425" anchor="t" anchorCtr="0">
            <a:noAutofit/>
          </a:bodyPr>
          <a:lstStyle/>
          <a:p>
            <a:pPr marL="0" indent="0">
              <a:lnSpc>
                <a:spcPct val="100000"/>
              </a:lnSpc>
              <a:buSzPts val="2800"/>
              <a:buNone/>
            </a:pPr>
            <a:r>
              <a:rPr lang="en-US" sz="1400" dirty="0">
                <a:latin typeface="+mj-lt"/>
              </a:rPr>
              <a:t>There are many sorting and searching algorithms and techniques we are using in day-to-day</a:t>
            </a:r>
          </a:p>
          <a:p>
            <a:pPr marL="0" indent="0">
              <a:lnSpc>
                <a:spcPct val="100000"/>
              </a:lnSpc>
              <a:buSzPts val="2800"/>
              <a:buNone/>
            </a:pPr>
            <a:r>
              <a:rPr lang="en-US" sz="1400" dirty="0">
                <a:latin typeface="+mj-lt"/>
              </a:rPr>
              <a:t>life. There are many applications where searching and sorting algorithms are used like phone</a:t>
            </a:r>
          </a:p>
          <a:p>
            <a:pPr marL="0" indent="0">
              <a:lnSpc>
                <a:spcPct val="100000"/>
              </a:lnSpc>
              <a:buSzPts val="2800"/>
              <a:buNone/>
            </a:pPr>
            <a:r>
              <a:rPr lang="en-US" sz="1400" dirty="0">
                <a:latin typeface="+mj-lt"/>
              </a:rPr>
              <a:t>directory, databases, any web engine searches, tv channel list but we usually don’t know about</a:t>
            </a:r>
          </a:p>
          <a:p>
            <a:pPr marL="0" indent="0">
              <a:lnSpc>
                <a:spcPct val="100000"/>
              </a:lnSpc>
              <a:buSzPts val="2800"/>
              <a:buNone/>
            </a:pPr>
            <a:r>
              <a:rPr lang="en-US" sz="1400" dirty="0">
                <a:latin typeface="+mj-lt"/>
              </a:rPr>
              <a:t>how it works at the backend side .so this analyzer can show us how searching and sorting works</a:t>
            </a:r>
          </a:p>
          <a:p>
            <a:pPr marL="0" indent="0">
              <a:lnSpc>
                <a:spcPct val="100000"/>
              </a:lnSpc>
              <a:buSzPts val="2800"/>
              <a:buNone/>
            </a:pPr>
            <a:r>
              <a:rPr lang="en-US" sz="1400" dirty="0">
                <a:latin typeface="+mj-lt"/>
              </a:rPr>
              <a:t>in real time with the help of graphical user interface. It will help students to get better</a:t>
            </a:r>
          </a:p>
          <a:p>
            <a:pPr marL="0" indent="0">
              <a:lnSpc>
                <a:spcPct val="100000"/>
              </a:lnSpc>
              <a:buSzPts val="2800"/>
              <a:buNone/>
            </a:pPr>
            <a:r>
              <a:rPr lang="en-US" sz="1400" dirty="0">
                <a:latin typeface="+mj-lt"/>
              </a:rPr>
              <a:t>understanding about these algorithms.</a:t>
            </a:r>
            <a:endParaRPr sz="1400" dirty="0">
              <a:latin typeface="+mj-lt"/>
            </a:endParaRPr>
          </a:p>
        </p:txBody>
      </p:sp>
      <p:cxnSp>
        <p:nvCxnSpPr>
          <p:cNvPr id="636" name="Google Shape;636;p32"/>
          <p:cNvCxnSpPr>
            <a:cxnSpLocks/>
          </p:cNvCxnSpPr>
          <p:nvPr/>
        </p:nvCxnSpPr>
        <p:spPr>
          <a:xfrm flipH="1">
            <a:off x="2944653" y="2134519"/>
            <a:ext cx="902400" cy="194100"/>
          </a:xfrm>
          <a:prstGeom prst="bentConnector3">
            <a:avLst>
              <a:gd name="adj1" fmla="val 50000"/>
            </a:avLst>
          </a:prstGeom>
          <a:noFill/>
          <a:ln w="19050" cap="flat" cmpd="sng">
            <a:solidFill>
              <a:schemeClr val="lt2"/>
            </a:solidFill>
            <a:prstDash val="solid"/>
            <a:round/>
            <a:headEnd type="oval" w="med" len="med"/>
            <a:tailEnd type="none" w="med" len="med"/>
          </a:ln>
        </p:spPr>
      </p:cxnSp>
      <p:cxnSp>
        <p:nvCxnSpPr>
          <p:cNvPr id="637" name="Google Shape;637;p32"/>
          <p:cNvCxnSpPr>
            <a:cxnSpLocks/>
          </p:cNvCxnSpPr>
          <p:nvPr/>
        </p:nvCxnSpPr>
        <p:spPr>
          <a:xfrm rot="10800000">
            <a:off x="2240963" y="3409723"/>
            <a:ext cx="1606090" cy="414687"/>
          </a:xfrm>
          <a:prstGeom prst="bentConnector3">
            <a:avLst>
              <a:gd name="adj1" fmla="val 50000"/>
            </a:avLst>
          </a:prstGeom>
          <a:noFill/>
          <a:ln w="19050" cap="flat" cmpd="sng">
            <a:solidFill>
              <a:schemeClr val="lt2"/>
            </a:solidFill>
            <a:prstDash val="solid"/>
            <a:round/>
            <a:headEnd type="oval"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1"/>
        <p:cNvGrpSpPr/>
        <p:nvPr/>
      </p:nvGrpSpPr>
      <p:grpSpPr>
        <a:xfrm>
          <a:off x="0" y="0"/>
          <a:ext cx="0" cy="0"/>
          <a:chOff x="0" y="0"/>
          <a:chExt cx="0" cy="0"/>
        </a:xfrm>
      </p:grpSpPr>
      <p:sp>
        <p:nvSpPr>
          <p:cNvPr id="182" name="Google Shape;182;p31"/>
          <p:cNvSpPr txBox="1">
            <a:spLocks noGrp="1"/>
          </p:cNvSpPr>
          <p:nvPr>
            <p:ph type="subTitle" idx="1"/>
          </p:nvPr>
        </p:nvSpPr>
        <p:spPr>
          <a:xfrm>
            <a:off x="1725925" y="1894325"/>
            <a:ext cx="2208600" cy="70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b="1" dirty="0"/>
              <a:t>Hardware Requirements</a:t>
            </a:r>
            <a:r>
              <a:rPr lang="en-US" sz="1400" dirty="0"/>
              <a:t/>
            </a:r>
            <a:br>
              <a:rPr lang="en-US" sz="1400" dirty="0"/>
            </a:br>
            <a:r>
              <a:rPr lang="en-US" sz="1400" dirty="0"/>
              <a:t>Laptop/PC with minimum 2GB RAM</a:t>
            </a:r>
            <a:br>
              <a:rPr lang="en-US" sz="1400" dirty="0"/>
            </a:br>
            <a:r>
              <a:rPr lang="en-US" sz="1400" dirty="0"/>
              <a:t>I3 processor 3.4 </a:t>
            </a:r>
            <a:r>
              <a:rPr lang="en-US" sz="1400" dirty="0" err="1"/>
              <a:t>Ghz</a:t>
            </a:r>
            <a:endParaRPr dirty="0"/>
          </a:p>
        </p:txBody>
      </p:sp>
      <p:sp>
        <p:nvSpPr>
          <p:cNvPr id="183" name="Google Shape;183;p31"/>
          <p:cNvSpPr txBox="1">
            <a:spLocks noGrp="1"/>
          </p:cNvSpPr>
          <p:nvPr>
            <p:ph type="subTitle" idx="2"/>
          </p:nvPr>
        </p:nvSpPr>
        <p:spPr>
          <a:xfrm>
            <a:off x="5845637" y="2093901"/>
            <a:ext cx="2208600" cy="70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b="1" dirty="0"/>
              <a:t>Software Requirements</a:t>
            </a:r>
            <a:r>
              <a:rPr lang="en-US" sz="1400" dirty="0"/>
              <a:t/>
            </a:r>
            <a:br>
              <a:rPr lang="en-US" sz="1400" dirty="0"/>
            </a:br>
            <a:r>
              <a:rPr lang="en-US" sz="1400" dirty="0"/>
              <a:t>IDE</a:t>
            </a:r>
            <a:br>
              <a:rPr lang="en-US" sz="1400" dirty="0"/>
            </a:br>
            <a:r>
              <a:rPr lang="en-US" sz="1400" dirty="0"/>
              <a:t>Browser</a:t>
            </a:r>
            <a:br>
              <a:rPr lang="en-US" sz="1400" dirty="0"/>
            </a:br>
            <a:r>
              <a:rPr lang="en-US" sz="1400" dirty="0"/>
              <a:t>Operating system</a:t>
            </a:r>
            <a:br>
              <a:rPr lang="en-US" sz="1400" dirty="0"/>
            </a:br>
            <a:r>
              <a:rPr lang="en-US" sz="1400" dirty="0"/>
              <a:t/>
            </a:r>
            <a:br>
              <a:rPr lang="en-US" sz="1400" dirty="0"/>
            </a:br>
            <a:endParaRPr dirty="0"/>
          </a:p>
        </p:txBody>
      </p:sp>
      <p:sp>
        <p:nvSpPr>
          <p:cNvPr id="184" name="Google Shape;184;p31"/>
          <p:cNvSpPr txBox="1">
            <a:spLocks noGrp="1"/>
          </p:cNvSpPr>
          <p:nvPr>
            <p:ph type="subTitle" idx="3"/>
          </p:nvPr>
        </p:nvSpPr>
        <p:spPr>
          <a:xfrm>
            <a:off x="1725925" y="3491450"/>
            <a:ext cx="2208600" cy="70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b="1" dirty="0"/>
              <a:t>Technologie</a:t>
            </a:r>
            <a:r>
              <a:rPr lang="en-US" sz="1400" dirty="0"/>
              <a:t>s</a:t>
            </a:r>
            <a:br>
              <a:rPr lang="en-US" sz="1400" dirty="0"/>
            </a:br>
            <a:r>
              <a:rPr lang="en-US" sz="1400" dirty="0"/>
              <a:t>Html</a:t>
            </a:r>
            <a:br>
              <a:rPr lang="en-US" sz="1400" dirty="0"/>
            </a:br>
            <a:r>
              <a:rPr lang="en-US" sz="1400" dirty="0" err="1"/>
              <a:t>Css</a:t>
            </a:r>
            <a:r>
              <a:rPr lang="en-US" sz="1400" dirty="0"/>
              <a:t/>
            </a:r>
            <a:br>
              <a:rPr lang="en-US" sz="1400" dirty="0"/>
            </a:br>
            <a:r>
              <a:rPr lang="en-US" sz="1400" dirty="0"/>
              <a:t>JavaScript</a:t>
            </a:r>
          </a:p>
          <a:p>
            <a:pPr marL="0" lvl="0" indent="0" algn="l" rtl="0">
              <a:spcBef>
                <a:spcPts val="0"/>
              </a:spcBef>
              <a:spcAft>
                <a:spcPts val="0"/>
              </a:spcAft>
              <a:buNone/>
            </a:pPr>
            <a:r>
              <a:rPr lang="en-US" dirty="0"/>
              <a:t>IDE</a:t>
            </a:r>
            <a:endParaRPr lang="en-US" sz="1400" dirty="0"/>
          </a:p>
        </p:txBody>
      </p:sp>
      <p:sp>
        <p:nvSpPr>
          <p:cNvPr id="185" name="Google Shape;185;p31"/>
          <p:cNvSpPr txBox="1">
            <a:spLocks noGrp="1"/>
          </p:cNvSpPr>
          <p:nvPr>
            <p:ph type="subTitle" idx="4"/>
          </p:nvPr>
        </p:nvSpPr>
        <p:spPr>
          <a:xfrm>
            <a:off x="5803499" y="3491450"/>
            <a:ext cx="2208600" cy="70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t>Operating Sytem</a:t>
            </a:r>
          </a:p>
          <a:p>
            <a:pPr marL="0" lvl="0" indent="0" algn="l" rtl="0">
              <a:spcBef>
                <a:spcPts val="0"/>
              </a:spcBef>
              <a:spcAft>
                <a:spcPts val="0"/>
              </a:spcAft>
              <a:buNone/>
            </a:pPr>
            <a:r>
              <a:rPr lang="en" dirty="0"/>
              <a:t>Windows</a:t>
            </a:r>
          </a:p>
          <a:p>
            <a:pPr marL="0" lvl="0" indent="0" algn="l" rtl="0">
              <a:spcBef>
                <a:spcPts val="0"/>
              </a:spcBef>
              <a:spcAft>
                <a:spcPts val="0"/>
              </a:spcAft>
              <a:buNone/>
            </a:pPr>
            <a:r>
              <a:rPr lang="en" dirty="0"/>
              <a:t>Linux</a:t>
            </a:r>
            <a:endParaRPr dirty="0"/>
          </a:p>
        </p:txBody>
      </p:sp>
      <p:sp>
        <p:nvSpPr>
          <p:cNvPr id="186" name="Google Shape;186;p31"/>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TOOLS USED</a:t>
            </a:r>
            <a:endParaRPr dirty="0"/>
          </a:p>
        </p:txBody>
      </p:sp>
      <p:grpSp>
        <p:nvGrpSpPr>
          <p:cNvPr id="187" name="Google Shape;187;p31"/>
          <p:cNvGrpSpPr/>
          <p:nvPr/>
        </p:nvGrpSpPr>
        <p:grpSpPr>
          <a:xfrm>
            <a:off x="5207541" y="3651649"/>
            <a:ext cx="379930" cy="381002"/>
            <a:chOff x="1197950" y="238125"/>
            <a:chExt cx="5204525" cy="5219200"/>
          </a:xfrm>
        </p:grpSpPr>
        <p:sp>
          <p:nvSpPr>
            <p:cNvPr id="188" name="Google Shape;188;p31"/>
            <p:cNvSpPr/>
            <p:nvPr/>
          </p:nvSpPr>
          <p:spPr>
            <a:xfrm>
              <a:off x="1197950" y="1417325"/>
              <a:ext cx="1015325" cy="3126625"/>
            </a:xfrm>
            <a:custGeom>
              <a:avLst/>
              <a:gdLst/>
              <a:ahLst/>
              <a:cxnLst/>
              <a:rect l="l" t="t" r="r" b="b"/>
              <a:pathLst>
                <a:path w="40613" h="125065" extrusionOk="0">
                  <a:moveTo>
                    <a:pt x="18496" y="85856"/>
                  </a:moveTo>
                  <a:lnTo>
                    <a:pt x="18496" y="97175"/>
                  </a:lnTo>
                  <a:cubicBezTo>
                    <a:pt x="16245" y="96262"/>
                    <a:pt x="14680" y="94076"/>
                    <a:pt x="14680" y="91499"/>
                  </a:cubicBezTo>
                  <a:cubicBezTo>
                    <a:pt x="14680" y="88955"/>
                    <a:pt x="16245" y="86769"/>
                    <a:pt x="18496" y="85856"/>
                  </a:cubicBezTo>
                  <a:close/>
                  <a:moveTo>
                    <a:pt x="30696" y="85399"/>
                  </a:moveTo>
                  <a:lnTo>
                    <a:pt x="30696" y="97599"/>
                  </a:lnTo>
                  <a:lnTo>
                    <a:pt x="24596" y="97599"/>
                  </a:lnTo>
                  <a:lnTo>
                    <a:pt x="24596" y="85399"/>
                  </a:lnTo>
                  <a:close/>
                  <a:moveTo>
                    <a:pt x="196" y="0"/>
                  </a:moveTo>
                  <a:lnTo>
                    <a:pt x="196" y="9264"/>
                  </a:lnTo>
                  <a:lnTo>
                    <a:pt x="34512" y="9264"/>
                  </a:lnTo>
                  <a:lnTo>
                    <a:pt x="34512" y="79299"/>
                  </a:lnTo>
                  <a:lnTo>
                    <a:pt x="20779" y="79299"/>
                  </a:lnTo>
                  <a:cubicBezTo>
                    <a:pt x="14060" y="79299"/>
                    <a:pt x="8580" y="84779"/>
                    <a:pt x="8580" y="91499"/>
                  </a:cubicBezTo>
                  <a:cubicBezTo>
                    <a:pt x="8580" y="98251"/>
                    <a:pt x="14060" y="103699"/>
                    <a:pt x="20779" y="103699"/>
                  </a:cubicBezTo>
                  <a:lnTo>
                    <a:pt x="34512" y="103699"/>
                  </a:lnTo>
                  <a:lnTo>
                    <a:pt x="34512" y="118965"/>
                  </a:lnTo>
                  <a:lnTo>
                    <a:pt x="1" y="118965"/>
                  </a:lnTo>
                  <a:lnTo>
                    <a:pt x="1" y="125065"/>
                  </a:lnTo>
                  <a:lnTo>
                    <a:pt x="40612" y="125065"/>
                  </a:lnTo>
                  <a:lnTo>
                    <a:pt x="40612" y="97599"/>
                  </a:lnTo>
                  <a:lnTo>
                    <a:pt x="36796" y="97599"/>
                  </a:lnTo>
                  <a:lnTo>
                    <a:pt x="36796" y="85399"/>
                  </a:lnTo>
                  <a:lnTo>
                    <a:pt x="40612" y="85399"/>
                  </a:lnTo>
                  <a:lnTo>
                    <a:pt x="40612" y="3164"/>
                  </a:lnTo>
                  <a:lnTo>
                    <a:pt x="6296" y="3164"/>
                  </a:lnTo>
                  <a:lnTo>
                    <a:pt x="62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1"/>
            <p:cNvSpPr/>
            <p:nvPr/>
          </p:nvSpPr>
          <p:spPr>
            <a:xfrm>
              <a:off x="1431175" y="1951475"/>
              <a:ext cx="457525" cy="838350"/>
            </a:xfrm>
            <a:custGeom>
              <a:avLst/>
              <a:gdLst/>
              <a:ahLst/>
              <a:cxnLst/>
              <a:rect l="l" t="t" r="r" b="b"/>
              <a:pathLst>
                <a:path w="18301" h="33534" extrusionOk="0">
                  <a:moveTo>
                    <a:pt x="12201" y="6100"/>
                  </a:moveTo>
                  <a:lnTo>
                    <a:pt x="12201" y="27434"/>
                  </a:lnTo>
                  <a:lnTo>
                    <a:pt x="6101" y="27434"/>
                  </a:lnTo>
                  <a:lnTo>
                    <a:pt x="6101" y="6100"/>
                  </a:lnTo>
                  <a:close/>
                  <a:moveTo>
                    <a:pt x="1" y="0"/>
                  </a:moveTo>
                  <a:lnTo>
                    <a:pt x="1" y="33534"/>
                  </a:lnTo>
                  <a:lnTo>
                    <a:pt x="18301" y="33534"/>
                  </a:lnTo>
                  <a:lnTo>
                    <a:pt x="183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1"/>
            <p:cNvSpPr/>
            <p:nvPr/>
          </p:nvSpPr>
          <p:spPr>
            <a:xfrm>
              <a:off x="1431175" y="2923550"/>
              <a:ext cx="152525" cy="152525"/>
            </a:xfrm>
            <a:custGeom>
              <a:avLst/>
              <a:gdLst/>
              <a:ahLst/>
              <a:cxnLst/>
              <a:rect l="l" t="t" r="r" b="b"/>
              <a:pathLst>
                <a:path w="6101" h="6101" extrusionOk="0">
                  <a:moveTo>
                    <a:pt x="1" y="0"/>
                  </a:moveTo>
                  <a:lnTo>
                    <a:pt x="1" y="6100"/>
                  </a:lnTo>
                  <a:lnTo>
                    <a:pt x="6101" y="6100"/>
                  </a:lnTo>
                  <a:lnTo>
                    <a:pt x="61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1"/>
            <p:cNvSpPr/>
            <p:nvPr/>
          </p:nvSpPr>
          <p:spPr>
            <a:xfrm>
              <a:off x="1736175" y="2923550"/>
              <a:ext cx="152525" cy="152525"/>
            </a:xfrm>
            <a:custGeom>
              <a:avLst/>
              <a:gdLst/>
              <a:ahLst/>
              <a:cxnLst/>
              <a:rect l="l" t="t" r="r" b="b"/>
              <a:pathLst>
                <a:path w="6101" h="6101" extrusionOk="0">
                  <a:moveTo>
                    <a:pt x="1" y="0"/>
                  </a:moveTo>
                  <a:lnTo>
                    <a:pt x="1" y="6100"/>
                  </a:lnTo>
                  <a:lnTo>
                    <a:pt x="6101" y="6100"/>
                  </a:lnTo>
                  <a:lnTo>
                    <a:pt x="61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1"/>
            <p:cNvSpPr/>
            <p:nvPr/>
          </p:nvSpPr>
          <p:spPr>
            <a:xfrm>
              <a:off x="1197950" y="4686650"/>
              <a:ext cx="233250" cy="152525"/>
            </a:xfrm>
            <a:custGeom>
              <a:avLst/>
              <a:gdLst/>
              <a:ahLst/>
              <a:cxnLst/>
              <a:rect l="l" t="t" r="r" b="b"/>
              <a:pathLst>
                <a:path w="9330" h="6101" extrusionOk="0">
                  <a:moveTo>
                    <a:pt x="1" y="0"/>
                  </a:moveTo>
                  <a:lnTo>
                    <a:pt x="1" y="6100"/>
                  </a:lnTo>
                  <a:lnTo>
                    <a:pt x="9330" y="6100"/>
                  </a:lnTo>
                  <a:lnTo>
                    <a:pt x="93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1"/>
            <p:cNvSpPr/>
            <p:nvPr/>
          </p:nvSpPr>
          <p:spPr>
            <a:xfrm>
              <a:off x="1197950" y="4996525"/>
              <a:ext cx="233250" cy="152525"/>
            </a:xfrm>
            <a:custGeom>
              <a:avLst/>
              <a:gdLst/>
              <a:ahLst/>
              <a:cxnLst/>
              <a:rect l="l" t="t" r="r" b="b"/>
              <a:pathLst>
                <a:path w="9330" h="6101" extrusionOk="0">
                  <a:moveTo>
                    <a:pt x="1" y="1"/>
                  </a:moveTo>
                  <a:lnTo>
                    <a:pt x="1" y="6101"/>
                  </a:lnTo>
                  <a:lnTo>
                    <a:pt x="9330" y="6101"/>
                  </a:lnTo>
                  <a:lnTo>
                    <a:pt x="93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1"/>
            <p:cNvSpPr/>
            <p:nvPr/>
          </p:nvSpPr>
          <p:spPr>
            <a:xfrm>
              <a:off x="1197950" y="5304800"/>
              <a:ext cx="233250" cy="152525"/>
            </a:xfrm>
            <a:custGeom>
              <a:avLst/>
              <a:gdLst/>
              <a:ahLst/>
              <a:cxnLst/>
              <a:rect l="l" t="t" r="r" b="b"/>
              <a:pathLst>
                <a:path w="9330" h="6101" extrusionOk="0">
                  <a:moveTo>
                    <a:pt x="1" y="0"/>
                  </a:moveTo>
                  <a:lnTo>
                    <a:pt x="1" y="6100"/>
                  </a:lnTo>
                  <a:lnTo>
                    <a:pt x="9330" y="6100"/>
                  </a:lnTo>
                  <a:lnTo>
                    <a:pt x="93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1"/>
            <p:cNvSpPr/>
            <p:nvPr/>
          </p:nvSpPr>
          <p:spPr>
            <a:xfrm>
              <a:off x="1197950" y="3626500"/>
              <a:ext cx="80750" cy="152525"/>
            </a:xfrm>
            <a:custGeom>
              <a:avLst/>
              <a:gdLst/>
              <a:ahLst/>
              <a:cxnLst/>
              <a:rect l="l" t="t" r="r" b="b"/>
              <a:pathLst>
                <a:path w="3230" h="6101" extrusionOk="0">
                  <a:moveTo>
                    <a:pt x="1" y="1"/>
                  </a:moveTo>
                  <a:lnTo>
                    <a:pt x="1" y="6100"/>
                  </a:lnTo>
                  <a:lnTo>
                    <a:pt x="3230" y="6100"/>
                  </a:lnTo>
                  <a:lnTo>
                    <a:pt x="32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1"/>
            <p:cNvSpPr/>
            <p:nvPr/>
          </p:nvSpPr>
          <p:spPr>
            <a:xfrm>
              <a:off x="1202850" y="558600"/>
              <a:ext cx="152525" cy="706250"/>
            </a:xfrm>
            <a:custGeom>
              <a:avLst/>
              <a:gdLst/>
              <a:ahLst/>
              <a:cxnLst/>
              <a:rect l="l" t="t" r="r" b="b"/>
              <a:pathLst>
                <a:path w="6101" h="28250" extrusionOk="0">
                  <a:moveTo>
                    <a:pt x="0" y="1"/>
                  </a:moveTo>
                  <a:lnTo>
                    <a:pt x="0" y="28249"/>
                  </a:lnTo>
                  <a:lnTo>
                    <a:pt x="6100" y="28249"/>
                  </a:lnTo>
                  <a:lnTo>
                    <a:pt x="61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1"/>
            <p:cNvSpPr/>
            <p:nvPr/>
          </p:nvSpPr>
          <p:spPr>
            <a:xfrm>
              <a:off x="1202850" y="238125"/>
              <a:ext cx="152525" cy="168000"/>
            </a:xfrm>
            <a:custGeom>
              <a:avLst/>
              <a:gdLst/>
              <a:ahLst/>
              <a:cxnLst/>
              <a:rect l="l" t="t" r="r" b="b"/>
              <a:pathLst>
                <a:path w="6101" h="6720" extrusionOk="0">
                  <a:moveTo>
                    <a:pt x="0" y="0"/>
                  </a:moveTo>
                  <a:lnTo>
                    <a:pt x="0" y="6720"/>
                  </a:lnTo>
                  <a:lnTo>
                    <a:pt x="6100" y="6720"/>
                  </a:lnTo>
                  <a:lnTo>
                    <a:pt x="61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1"/>
            <p:cNvSpPr/>
            <p:nvPr/>
          </p:nvSpPr>
          <p:spPr>
            <a:xfrm>
              <a:off x="5387150" y="1417325"/>
              <a:ext cx="1015325" cy="3126625"/>
            </a:xfrm>
            <a:custGeom>
              <a:avLst/>
              <a:gdLst/>
              <a:ahLst/>
              <a:cxnLst/>
              <a:rect l="l" t="t" r="r" b="b"/>
              <a:pathLst>
                <a:path w="40613" h="125065" extrusionOk="0">
                  <a:moveTo>
                    <a:pt x="22117" y="85856"/>
                  </a:moveTo>
                  <a:cubicBezTo>
                    <a:pt x="24368" y="86769"/>
                    <a:pt x="25934" y="88955"/>
                    <a:pt x="25934" y="91499"/>
                  </a:cubicBezTo>
                  <a:cubicBezTo>
                    <a:pt x="25934" y="94076"/>
                    <a:pt x="24368" y="96262"/>
                    <a:pt x="22117" y="97175"/>
                  </a:cubicBezTo>
                  <a:lnTo>
                    <a:pt x="22117" y="85856"/>
                  </a:lnTo>
                  <a:close/>
                  <a:moveTo>
                    <a:pt x="16017" y="85399"/>
                  </a:moveTo>
                  <a:lnTo>
                    <a:pt x="16017" y="97599"/>
                  </a:lnTo>
                  <a:lnTo>
                    <a:pt x="9917" y="97599"/>
                  </a:lnTo>
                  <a:lnTo>
                    <a:pt x="9917" y="85399"/>
                  </a:lnTo>
                  <a:close/>
                  <a:moveTo>
                    <a:pt x="34317" y="0"/>
                  </a:moveTo>
                  <a:lnTo>
                    <a:pt x="34317" y="3164"/>
                  </a:lnTo>
                  <a:lnTo>
                    <a:pt x="1" y="3164"/>
                  </a:lnTo>
                  <a:lnTo>
                    <a:pt x="1" y="85399"/>
                  </a:lnTo>
                  <a:lnTo>
                    <a:pt x="3817" y="85399"/>
                  </a:lnTo>
                  <a:lnTo>
                    <a:pt x="3817" y="97599"/>
                  </a:lnTo>
                  <a:lnTo>
                    <a:pt x="1" y="97599"/>
                  </a:lnTo>
                  <a:lnTo>
                    <a:pt x="1" y="125065"/>
                  </a:lnTo>
                  <a:lnTo>
                    <a:pt x="40613" y="125065"/>
                  </a:lnTo>
                  <a:lnTo>
                    <a:pt x="40613" y="118965"/>
                  </a:lnTo>
                  <a:lnTo>
                    <a:pt x="6101" y="118965"/>
                  </a:lnTo>
                  <a:lnTo>
                    <a:pt x="6101" y="103699"/>
                  </a:lnTo>
                  <a:lnTo>
                    <a:pt x="19834" y="103699"/>
                  </a:lnTo>
                  <a:cubicBezTo>
                    <a:pt x="26553" y="103699"/>
                    <a:pt x="32034" y="98251"/>
                    <a:pt x="32034" y="91499"/>
                  </a:cubicBezTo>
                  <a:cubicBezTo>
                    <a:pt x="32034" y="84779"/>
                    <a:pt x="26553" y="79299"/>
                    <a:pt x="19834" y="79299"/>
                  </a:cubicBezTo>
                  <a:lnTo>
                    <a:pt x="6101" y="79299"/>
                  </a:lnTo>
                  <a:lnTo>
                    <a:pt x="6101" y="9264"/>
                  </a:lnTo>
                  <a:lnTo>
                    <a:pt x="40417" y="9264"/>
                  </a:lnTo>
                  <a:lnTo>
                    <a:pt x="404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1"/>
            <p:cNvSpPr/>
            <p:nvPr/>
          </p:nvSpPr>
          <p:spPr>
            <a:xfrm>
              <a:off x="5711725" y="1951475"/>
              <a:ext cx="457525" cy="838350"/>
            </a:xfrm>
            <a:custGeom>
              <a:avLst/>
              <a:gdLst/>
              <a:ahLst/>
              <a:cxnLst/>
              <a:rect l="l" t="t" r="r" b="b"/>
              <a:pathLst>
                <a:path w="18301" h="33534" extrusionOk="0">
                  <a:moveTo>
                    <a:pt x="12200" y="6100"/>
                  </a:moveTo>
                  <a:lnTo>
                    <a:pt x="12200" y="27434"/>
                  </a:lnTo>
                  <a:lnTo>
                    <a:pt x="6100" y="27434"/>
                  </a:lnTo>
                  <a:lnTo>
                    <a:pt x="6100" y="6100"/>
                  </a:lnTo>
                  <a:close/>
                  <a:moveTo>
                    <a:pt x="1" y="0"/>
                  </a:moveTo>
                  <a:lnTo>
                    <a:pt x="1" y="33534"/>
                  </a:lnTo>
                  <a:lnTo>
                    <a:pt x="18300" y="33534"/>
                  </a:lnTo>
                  <a:lnTo>
                    <a:pt x="183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1"/>
            <p:cNvSpPr/>
            <p:nvPr/>
          </p:nvSpPr>
          <p:spPr>
            <a:xfrm>
              <a:off x="6016725" y="2923550"/>
              <a:ext cx="152525" cy="152525"/>
            </a:xfrm>
            <a:custGeom>
              <a:avLst/>
              <a:gdLst/>
              <a:ahLst/>
              <a:cxnLst/>
              <a:rect l="l" t="t" r="r" b="b"/>
              <a:pathLst>
                <a:path w="6101" h="6101" extrusionOk="0">
                  <a:moveTo>
                    <a:pt x="0" y="0"/>
                  </a:moveTo>
                  <a:lnTo>
                    <a:pt x="0" y="6100"/>
                  </a:lnTo>
                  <a:lnTo>
                    <a:pt x="6100" y="6100"/>
                  </a:lnTo>
                  <a:lnTo>
                    <a:pt x="61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1"/>
            <p:cNvSpPr/>
            <p:nvPr/>
          </p:nvSpPr>
          <p:spPr>
            <a:xfrm>
              <a:off x="5711725" y="2923550"/>
              <a:ext cx="152525" cy="152525"/>
            </a:xfrm>
            <a:custGeom>
              <a:avLst/>
              <a:gdLst/>
              <a:ahLst/>
              <a:cxnLst/>
              <a:rect l="l" t="t" r="r" b="b"/>
              <a:pathLst>
                <a:path w="6101" h="6101" extrusionOk="0">
                  <a:moveTo>
                    <a:pt x="1" y="0"/>
                  </a:moveTo>
                  <a:lnTo>
                    <a:pt x="1" y="6100"/>
                  </a:lnTo>
                  <a:lnTo>
                    <a:pt x="6100" y="6100"/>
                  </a:lnTo>
                  <a:lnTo>
                    <a:pt x="61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1"/>
            <p:cNvSpPr/>
            <p:nvPr/>
          </p:nvSpPr>
          <p:spPr>
            <a:xfrm>
              <a:off x="6169225" y="4686650"/>
              <a:ext cx="233250" cy="152525"/>
            </a:xfrm>
            <a:custGeom>
              <a:avLst/>
              <a:gdLst/>
              <a:ahLst/>
              <a:cxnLst/>
              <a:rect l="l" t="t" r="r" b="b"/>
              <a:pathLst>
                <a:path w="9330" h="6101" extrusionOk="0">
                  <a:moveTo>
                    <a:pt x="0" y="0"/>
                  </a:moveTo>
                  <a:lnTo>
                    <a:pt x="0" y="6100"/>
                  </a:lnTo>
                  <a:lnTo>
                    <a:pt x="9330" y="6100"/>
                  </a:lnTo>
                  <a:lnTo>
                    <a:pt x="93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1"/>
            <p:cNvSpPr/>
            <p:nvPr/>
          </p:nvSpPr>
          <p:spPr>
            <a:xfrm>
              <a:off x="6169225" y="4996525"/>
              <a:ext cx="233250" cy="152525"/>
            </a:xfrm>
            <a:custGeom>
              <a:avLst/>
              <a:gdLst/>
              <a:ahLst/>
              <a:cxnLst/>
              <a:rect l="l" t="t" r="r" b="b"/>
              <a:pathLst>
                <a:path w="9330" h="6101" extrusionOk="0">
                  <a:moveTo>
                    <a:pt x="0" y="1"/>
                  </a:moveTo>
                  <a:lnTo>
                    <a:pt x="0" y="6101"/>
                  </a:lnTo>
                  <a:lnTo>
                    <a:pt x="9330" y="6101"/>
                  </a:lnTo>
                  <a:lnTo>
                    <a:pt x="93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1"/>
            <p:cNvSpPr/>
            <p:nvPr/>
          </p:nvSpPr>
          <p:spPr>
            <a:xfrm>
              <a:off x="6169225" y="5304800"/>
              <a:ext cx="233250" cy="152525"/>
            </a:xfrm>
            <a:custGeom>
              <a:avLst/>
              <a:gdLst/>
              <a:ahLst/>
              <a:cxnLst/>
              <a:rect l="l" t="t" r="r" b="b"/>
              <a:pathLst>
                <a:path w="9330" h="6101" extrusionOk="0">
                  <a:moveTo>
                    <a:pt x="0" y="0"/>
                  </a:moveTo>
                  <a:lnTo>
                    <a:pt x="0" y="6100"/>
                  </a:lnTo>
                  <a:lnTo>
                    <a:pt x="9330" y="6100"/>
                  </a:lnTo>
                  <a:lnTo>
                    <a:pt x="93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1"/>
            <p:cNvSpPr/>
            <p:nvPr/>
          </p:nvSpPr>
          <p:spPr>
            <a:xfrm>
              <a:off x="6321725" y="3626500"/>
              <a:ext cx="80750" cy="152525"/>
            </a:xfrm>
            <a:custGeom>
              <a:avLst/>
              <a:gdLst/>
              <a:ahLst/>
              <a:cxnLst/>
              <a:rect l="l" t="t" r="r" b="b"/>
              <a:pathLst>
                <a:path w="3230" h="6101" extrusionOk="0">
                  <a:moveTo>
                    <a:pt x="0" y="1"/>
                  </a:moveTo>
                  <a:lnTo>
                    <a:pt x="0" y="6100"/>
                  </a:lnTo>
                  <a:lnTo>
                    <a:pt x="3230" y="6100"/>
                  </a:lnTo>
                  <a:lnTo>
                    <a:pt x="32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1"/>
            <p:cNvSpPr/>
            <p:nvPr/>
          </p:nvSpPr>
          <p:spPr>
            <a:xfrm>
              <a:off x="6245050" y="558600"/>
              <a:ext cx="152525" cy="706250"/>
            </a:xfrm>
            <a:custGeom>
              <a:avLst/>
              <a:gdLst/>
              <a:ahLst/>
              <a:cxnLst/>
              <a:rect l="l" t="t" r="r" b="b"/>
              <a:pathLst>
                <a:path w="6101" h="28250" extrusionOk="0">
                  <a:moveTo>
                    <a:pt x="1" y="1"/>
                  </a:moveTo>
                  <a:lnTo>
                    <a:pt x="1" y="28249"/>
                  </a:lnTo>
                  <a:lnTo>
                    <a:pt x="6101" y="28249"/>
                  </a:lnTo>
                  <a:lnTo>
                    <a:pt x="61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1"/>
            <p:cNvSpPr/>
            <p:nvPr/>
          </p:nvSpPr>
          <p:spPr>
            <a:xfrm>
              <a:off x="6245050" y="238125"/>
              <a:ext cx="152525" cy="168000"/>
            </a:xfrm>
            <a:custGeom>
              <a:avLst/>
              <a:gdLst/>
              <a:ahLst/>
              <a:cxnLst/>
              <a:rect l="l" t="t" r="r" b="b"/>
              <a:pathLst>
                <a:path w="6101" h="6720" extrusionOk="0">
                  <a:moveTo>
                    <a:pt x="1" y="0"/>
                  </a:moveTo>
                  <a:lnTo>
                    <a:pt x="1" y="6720"/>
                  </a:lnTo>
                  <a:lnTo>
                    <a:pt x="6101" y="6720"/>
                  </a:lnTo>
                  <a:lnTo>
                    <a:pt x="61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1"/>
            <p:cNvSpPr/>
            <p:nvPr/>
          </p:nvSpPr>
          <p:spPr>
            <a:xfrm>
              <a:off x="2327425" y="3608550"/>
              <a:ext cx="152500" cy="152525"/>
            </a:xfrm>
            <a:custGeom>
              <a:avLst/>
              <a:gdLst/>
              <a:ahLst/>
              <a:cxnLst/>
              <a:rect l="l" t="t" r="r" b="b"/>
              <a:pathLst>
                <a:path w="6100" h="6101" extrusionOk="0">
                  <a:moveTo>
                    <a:pt x="0" y="1"/>
                  </a:moveTo>
                  <a:lnTo>
                    <a:pt x="0" y="6101"/>
                  </a:lnTo>
                  <a:lnTo>
                    <a:pt x="6100" y="6101"/>
                  </a:lnTo>
                  <a:lnTo>
                    <a:pt x="61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1"/>
            <p:cNvSpPr/>
            <p:nvPr/>
          </p:nvSpPr>
          <p:spPr>
            <a:xfrm>
              <a:off x="2632400" y="3608550"/>
              <a:ext cx="152525" cy="152525"/>
            </a:xfrm>
            <a:custGeom>
              <a:avLst/>
              <a:gdLst/>
              <a:ahLst/>
              <a:cxnLst/>
              <a:rect l="l" t="t" r="r" b="b"/>
              <a:pathLst>
                <a:path w="6101" h="6101" extrusionOk="0">
                  <a:moveTo>
                    <a:pt x="1" y="1"/>
                  </a:moveTo>
                  <a:lnTo>
                    <a:pt x="1" y="6101"/>
                  </a:lnTo>
                  <a:lnTo>
                    <a:pt x="6101" y="6101"/>
                  </a:lnTo>
                  <a:lnTo>
                    <a:pt x="61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1"/>
            <p:cNvSpPr/>
            <p:nvPr/>
          </p:nvSpPr>
          <p:spPr>
            <a:xfrm>
              <a:off x="4747800" y="3608550"/>
              <a:ext cx="152525" cy="152525"/>
            </a:xfrm>
            <a:custGeom>
              <a:avLst/>
              <a:gdLst/>
              <a:ahLst/>
              <a:cxnLst/>
              <a:rect l="l" t="t" r="r" b="b"/>
              <a:pathLst>
                <a:path w="6101" h="6101" extrusionOk="0">
                  <a:moveTo>
                    <a:pt x="1" y="1"/>
                  </a:moveTo>
                  <a:lnTo>
                    <a:pt x="1" y="6101"/>
                  </a:lnTo>
                  <a:lnTo>
                    <a:pt x="6101" y="6101"/>
                  </a:lnTo>
                  <a:lnTo>
                    <a:pt x="61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1"/>
            <p:cNvSpPr/>
            <p:nvPr/>
          </p:nvSpPr>
          <p:spPr>
            <a:xfrm>
              <a:off x="5052800" y="3608550"/>
              <a:ext cx="152525" cy="152525"/>
            </a:xfrm>
            <a:custGeom>
              <a:avLst/>
              <a:gdLst/>
              <a:ahLst/>
              <a:cxnLst/>
              <a:rect l="l" t="t" r="r" b="b"/>
              <a:pathLst>
                <a:path w="6101" h="6101" extrusionOk="0">
                  <a:moveTo>
                    <a:pt x="1" y="1"/>
                  </a:moveTo>
                  <a:lnTo>
                    <a:pt x="1" y="6101"/>
                  </a:lnTo>
                  <a:lnTo>
                    <a:pt x="6101" y="6101"/>
                  </a:lnTo>
                  <a:lnTo>
                    <a:pt x="61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1"/>
            <p:cNvSpPr/>
            <p:nvPr/>
          </p:nvSpPr>
          <p:spPr>
            <a:xfrm>
              <a:off x="2937400" y="3379400"/>
              <a:ext cx="1677500" cy="610025"/>
            </a:xfrm>
            <a:custGeom>
              <a:avLst/>
              <a:gdLst/>
              <a:ahLst/>
              <a:cxnLst/>
              <a:rect l="l" t="t" r="r" b="b"/>
              <a:pathLst>
                <a:path w="67100" h="24401" extrusionOk="0">
                  <a:moveTo>
                    <a:pt x="11418" y="1"/>
                  </a:moveTo>
                  <a:cubicBezTo>
                    <a:pt x="7242" y="1"/>
                    <a:pt x="3817" y="3426"/>
                    <a:pt x="3817" y="7634"/>
                  </a:cubicBezTo>
                  <a:cubicBezTo>
                    <a:pt x="3817" y="8482"/>
                    <a:pt x="3132" y="9167"/>
                    <a:pt x="2284" y="9167"/>
                  </a:cubicBezTo>
                  <a:lnTo>
                    <a:pt x="1" y="9167"/>
                  </a:lnTo>
                  <a:lnTo>
                    <a:pt x="1" y="15267"/>
                  </a:lnTo>
                  <a:lnTo>
                    <a:pt x="2284" y="15267"/>
                  </a:lnTo>
                  <a:cubicBezTo>
                    <a:pt x="6492" y="15267"/>
                    <a:pt x="9917" y="11842"/>
                    <a:pt x="9917" y="7634"/>
                  </a:cubicBezTo>
                  <a:cubicBezTo>
                    <a:pt x="9917" y="6786"/>
                    <a:pt x="10602" y="6101"/>
                    <a:pt x="11418" y="6101"/>
                  </a:cubicBezTo>
                  <a:cubicBezTo>
                    <a:pt x="12266" y="6101"/>
                    <a:pt x="12951" y="6786"/>
                    <a:pt x="12951" y="7634"/>
                  </a:cubicBezTo>
                  <a:lnTo>
                    <a:pt x="12951" y="16767"/>
                  </a:lnTo>
                  <a:cubicBezTo>
                    <a:pt x="12951" y="20975"/>
                    <a:pt x="16376" y="24400"/>
                    <a:pt x="20584" y="24400"/>
                  </a:cubicBezTo>
                  <a:cubicBezTo>
                    <a:pt x="24792" y="24400"/>
                    <a:pt x="28217" y="20975"/>
                    <a:pt x="28217" y="16767"/>
                  </a:cubicBezTo>
                  <a:lnTo>
                    <a:pt x="28217" y="7634"/>
                  </a:lnTo>
                  <a:cubicBezTo>
                    <a:pt x="28217" y="6786"/>
                    <a:pt x="28902" y="6101"/>
                    <a:pt x="29717" y="6101"/>
                  </a:cubicBezTo>
                  <a:cubicBezTo>
                    <a:pt x="30566" y="6101"/>
                    <a:pt x="31251" y="6786"/>
                    <a:pt x="31251" y="7634"/>
                  </a:cubicBezTo>
                  <a:lnTo>
                    <a:pt x="31251" y="16767"/>
                  </a:lnTo>
                  <a:cubicBezTo>
                    <a:pt x="31251" y="20975"/>
                    <a:pt x="34676" y="24400"/>
                    <a:pt x="38884" y="24400"/>
                  </a:cubicBezTo>
                  <a:cubicBezTo>
                    <a:pt x="43092" y="24400"/>
                    <a:pt x="46517" y="20975"/>
                    <a:pt x="46517" y="16767"/>
                  </a:cubicBezTo>
                  <a:lnTo>
                    <a:pt x="46517" y="7634"/>
                  </a:lnTo>
                  <a:cubicBezTo>
                    <a:pt x="46517" y="6786"/>
                    <a:pt x="47202" y="6101"/>
                    <a:pt x="48017" y="6101"/>
                  </a:cubicBezTo>
                  <a:cubicBezTo>
                    <a:pt x="48865" y="6101"/>
                    <a:pt x="49550" y="6786"/>
                    <a:pt x="49550" y="7634"/>
                  </a:cubicBezTo>
                  <a:lnTo>
                    <a:pt x="49550" y="16767"/>
                  </a:lnTo>
                  <a:cubicBezTo>
                    <a:pt x="49550" y="20975"/>
                    <a:pt x="52975" y="24400"/>
                    <a:pt x="57183" y="24400"/>
                  </a:cubicBezTo>
                  <a:cubicBezTo>
                    <a:pt x="61391" y="24400"/>
                    <a:pt x="64816" y="20975"/>
                    <a:pt x="64816" y="16767"/>
                  </a:cubicBezTo>
                  <a:cubicBezTo>
                    <a:pt x="64816" y="15952"/>
                    <a:pt x="65501" y="15267"/>
                    <a:pt x="66317" y="15267"/>
                  </a:cubicBezTo>
                  <a:lnTo>
                    <a:pt x="67100" y="15267"/>
                  </a:lnTo>
                  <a:lnTo>
                    <a:pt x="67100" y="9167"/>
                  </a:lnTo>
                  <a:lnTo>
                    <a:pt x="66317" y="9167"/>
                  </a:lnTo>
                  <a:cubicBezTo>
                    <a:pt x="62142" y="9167"/>
                    <a:pt x="58717" y="12592"/>
                    <a:pt x="58717" y="16767"/>
                  </a:cubicBezTo>
                  <a:cubicBezTo>
                    <a:pt x="58717" y="17615"/>
                    <a:pt x="58031" y="18300"/>
                    <a:pt x="57183" y="18300"/>
                  </a:cubicBezTo>
                  <a:cubicBezTo>
                    <a:pt x="56335" y="18300"/>
                    <a:pt x="55650" y="17615"/>
                    <a:pt x="55650" y="16767"/>
                  </a:cubicBezTo>
                  <a:lnTo>
                    <a:pt x="55650" y="7634"/>
                  </a:lnTo>
                  <a:cubicBezTo>
                    <a:pt x="55650" y="3426"/>
                    <a:pt x="52225" y="1"/>
                    <a:pt x="48017" y="1"/>
                  </a:cubicBezTo>
                  <a:cubicBezTo>
                    <a:pt x="43842" y="1"/>
                    <a:pt x="40417" y="3426"/>
                    <a:pt x="40417" y="7634"/>
                  </a:cubicBezTo>
                  <a:lnTo>
                    <a:pt x="40417" y="16767"/>
                  </a:lnTo>
                  <a:cubicBezTo>
                    <a:pt x="40417" y="17615"/>
                    <a:pt x="39732" y="18300"/>
                    <a:pt x="38884" y="18300"/>
                  </a:cubicBezTo>
                  <a:cubicBezTo>
                    <a:pt x="38036" y="18300"/>
                    <a:pt x="37350" y="17615"/>
                    <a:pt x="37350" y="16767"/>
                  </a:cubicBezTo>
                  <a:lnTo>
                    <a:pt x="37350" y="7634"/>
                  </a:lnTo>
                  <a:cubicBezTo>
                    <a:pt x="37350" y="3426"/>
                    <a:pt x="33925" y="1"/>
                    <a:pt x="29717" y="1"/>
                  </a:cubicBezTo>
                  <a:cubicBezTo>
                    <a:pt x="25542" y="1"/>
                    <a:pt x="22117" y="3426"/>
                    <a:pt x="22117" y="7634"/>
                  </a:cubicBezTo>
                  <a:lnTo>
                    <a:pt x="22117" y="16767"/>
                  </a:lnTo>
                  <a:cubicBezTo>
                    <a:pt x="22117" y="17615"/>
                    <a:pt x="21432" y="18300"/>
                    <a:pt x="20584" y="18300"/>
                  </a:cubicBezTo>
                  <a:cubicBezTo>
                    <a:pt x="19736" y="18300"/>
                    <a:pt x="19051" y="17615"/>
                    <a:pt x="19051" y="16767"/>
                  </a:cubicBezTo>
                  <a:lnTo>
                    <a:pt x="19051" y="7634"/>
                  </a:lnTo>
                  <a:cubicBezTo>
                    <a:pt x="19051" y="3426"/>
                    <a:pt x="15626" y="1"/>
                    <a:pt x="114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1"/>
            <p:cNvSpPr/>
            <p:nvPr/>
          </p:nvSpPr>
          <p:spPr>
            <a:xfrm>
              <a:off x="2618550" y="2159425"/>
              <a:ext cx="152525" cy="610025"/>
            </a:xfrm>
            <a:custGeom>
              <a:avLst/>
              <a:gdLst/>
              <a:ahLst/>
              <a:cxnLst/>
              <a:rect l="l" t="t" r="r" b="b"/>
              <a:pathLst>
                <a:path w="6101" h="24401" extrusionOk="0">
                  <a:moveTo>
                    <a:pt x="0" y="0"/>
                  </a:moveTo>
                  <a:lnTo>
                    <a:pt x="0" y="24400"/>
                  </a:lnTo>
                  <a:lnTo>
                    <a:pt x="6100" y="24400"/>
                  </a:lnTo>
                  <a:lnTo>
                    <a:pt x="61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1"/>
            <p:cNvSpPr/>
            <p:nvPr/>
          </p:nvSpPr>
          <p:spPr>
            <a:xfrm>
              <a:off x="3991025" y="2159425"/>
              <a:ext cx="152525" cy="610025"/>
            </a:xfrm>
            <a:custGeom>
              <a:avLst/>
              <a:gdLst/>
              <a:ahLst/>
              <a:cxnLst/>
              <a:rect l="l" t="t" r="r" b="b"/>
              <a:pathLst>
                <a:path w="6101" h="24401" extrusionOk="0">
                  <a:moveTo>
                    <a:pt x="1" y="0"/>
                  </a:moveTo>
                  <a:lnTo>
                    <a:pt x="1" y="24400"/>
                  </a:lnTo>
                  <a:lnTo>
                    <a:pt x="6101" y="24400"/>
                  </a:lnTo>
                  <a:lnTo>
                    <a:pt x="61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1"/>
            <p:cNvSpPr/>
            <p:nvPr/>
          </p:nvSpPr>
          <p:spPr>
            <a:xfrm>
              <a:off x="4296025" y="2159425"/>
              <a:ext cx="152525" cy="610025"/>
            </a:xfrm>
            <a:custGeom>
              <a:avLst/>
              <a:gdLst/>
              <a:ahLst/>
              <a:cxnLst/>
              <a:rect l="l" t="t" r="r" b="b"/>
              <a:pathLst>
                <a:path w="6101" h="24401" extrusionOk="0">
                  <a:moveTo>
                    <a:pt x="0" y="0"/>
                  </a:moveTo>
                  <a:lnTo>
                    <a:pt x="0" y="24400"/>
                  </a:lnTo>
                  <a:lnTo>
                    <a:pt x="6100" y="24400"/>
                  </a:lnTo>
                  <a:lnTo>
                    <a:pt x="61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1"/>
            <p:cNvSpPr/>
            <p:nvPr/>
          </p:nvSpPr>
          <p:spPr>
            <a:xfrm>
              <a:off x="2923550" y="2159425"/>
              <a:ext cx="380850" cy="610025"/>
            </a:xfrm>
            <a:custGeom>
              <a:avLst/>
              <a:gdLst/>
              <a:ahLst/>
              <a:cxnLst/>
              <a:rect l="l" t="t" r="r" b="b"/>
              <a:pathLst>
                <a:path w="15234" h="24401" extrusionOk="0">
                  <a:moveTo>
                    <a:pt x="9134" y="6100"/>
                  </a:moveTo>
                  <a:lnTo>
                    <a:pt x="9134" y="18300"/>
                  </a:lnTo>
                  <a:lnTo>
                    <a:pt x="6100" y="18300"/>
                  </a:lnTo>
                  <a:lnTo>
                    <a:pt x="6100" y="6100"/>
                  </a:lnTo>
                  <a:close/>
                  <a:moveTo>
                    <a:pt x="0" y="0"/>
                  </a:moveTo>
                  <a:lnTo>
                    <a:pt x="0" y="24400"/>
                  </a:lnTo>
                  <a:lnTo>
                    <a:pt x="15234" y="24400"/>
                  </a:lnTo>
                  <a:lnTo>
                    <a:pt x="152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1"/>
            <p:cNvSpPr/>
            <p:nvPr/>
          </p:nvSpPr>
          <p:spPr>
            <a:xfrm>
              <a:off x="3456875" y="2159425"/>
              <a:ext cx="381675" cy="610025"/>
            </a:xfrm>
            <a:custGeom>
              <a:avLst/>
              <a:gdLst/>
              <a:ahLst/>
              <a:cxnLst/>
              <a:rect l="l" t="t" r="r" b="b"/>
              <a:pathLst>
                <a:path w="15267" h="24401" extrusionOk="0">
                  <a:moveTo>
                    <a:pt x="9167" y="6100"/>
                  </a:moveTo>
                  <a:lnTo>
                    <a:pt x="9167" y="18300"/>
                  </a:lnTo>
                  <a:lnTo>
                    <a:pt x="6101" y="18300"/>
                  </a:lnTo>
                  <a:lnTo>
                    <a:pt x="6101" y="6100"/>
                  </a:lnTo>
                  <a:close/>
                  <a:moveTo>
                    <a:pt x="1" y="0"/>
                  </a:moveTo>
                  <a:lnTo>
                    <a:pt x="1" y="24400"/>
                  </a:lnTo>
                  <a:lnTo>
                    <a:pt x="15267" y="24400"/>
                  </a:lnTo>
                  <a:lnTo>
                    <a:pt x="152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1"/>
            <p:cNvSpPr/>
            <p:nvPr/>
          </p:nvSpPr>
          <p:spPr>
            <a:xfrm>
              <a:off x="4601025" y="2159425"/>
              <a:ext cx="380850" cy="610025"/>
            </a:xfrm>
            <a:custGeom>
              <a:avLst/>
              <a:gdLst/>
              <a:ahLst/>
              <a:cxnLst/>
              <a:rect l="l" t="t" r="r" b="b"/>
              <a:pathLst>
                <a:path w="15234" h="24401" extrusionOk="0">
                  <a:moveTo>
                    <a:pt x="9134" y="6100"/>
                  </a:moveTo>
                  <a:lnTo>
                    <a:pt x="9134" y="18300"/>
                  </a:lnTo>
                  <a:lnTo>
                    <a:pt x="6100" y="18300"/>
                  </a:lnTo>
                  <a:lnTo>
                    <a:pt x="6100" y="6100"/>
                  </a:lnTo>
                  <a:close/>
                  <a:moveTo>
                    <a:pt x="0" y="0"/>
                  </a:moveTo>
                  <a:lnTo>
                    <a:pt x="0" y="24400"/>
                  </a:lnTo>
                  <a:lnTo>
                    <a:pt x="15234" y="24400"/>
                  </a:lnTo>
                  <a:lnTo>
                    <a:pt x="152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31"/>
          <p:cNvGrpSpPr/>
          <p:nvPr/>
        </p:nvGrpSpPr>
        <p:grpSpPr>
          <a:xfrm>
            <a:off x="5207616" y="2054785"/>
            <a:ext cx="379767" cy="380480"/>
            <a:chOff x="1195500" y="238125"/>
            <a:chExt cx="5209425" cy="5219200"/>
          </a:xfrm>
        </p:grpSpPr>
        <p:sp>
          <p:nvSpPr>
            <p:cNvPr id="220" name="Google Shape;220;p31"/>
            <p:cNvSpPr/>
            <p:nvPr/>
          </p:nvSpPr>
          <p:spPr>
            <a:xfrm>
              <a:off x="2651175" y="2689500"/>
              <a:ext cx="2460375" cy="2767825"/>
            </a:xfrm>
            <a:custGeom>
              <a:avLst/>
              <a:gdLst/>
              <a:ahLst/>
              <a:cxnLst/>
              <a:rect l="l" t="t" r="r" b="b"/>
              <a:pathLst>
                <a:path w="98415" h="110713" extrusionOk="0">
                  <a:moveTo>
                    <a:pt x="16082" y="6655"/>
                  </a:moveTo>
                  <a:cubicBezTo>
                    <a:pt x="19637" y="7927"/>
                    <a:pt x="22214" y="11319"/>
                    <a:pt x="22214" y="15332"/>
                  </a:cubicBezTo>
                  <a:lnTo>
                    <a:pt x="22214" y="27205"/>
                  </a:lnTo>
                  <a:lnTo>
                    <a:pt x="16082" y="27205"/>
                  </a:lnTo>
                  <a:lnTo>
                    <a:pt x="16082" y="6655"/>
                  </a:lnTo>
                  <a:close/>
                  <a:moveTo>
                    <a:pt x="43273" y="17616"/>
                  </a:moveTo>
                  <a:cubicBezTo>
                    <a:pt x="44439" y="17616"/>
                    <a:pt x="45604" y="18017"/>
                    <a:pt x="46549" y="18822"/>
                  </a:cubicBezTo>
                  <a:lnTo>
                    <a:pt x="38165" y="27205"/>
                  </a:lnTo>
                  <a:lnTo>
                    <a:pt x="31609" y="27205"/>
                  </a:lnTo>
                  <a:lnTo>
                    <a:pt x="39699" y="19083"/>
                  </a:lnTo>
                  <a:cubicBezTo>
                    <a:pt x="40692" y="18106"/>
                    <a:pt x="41983" y="17616"/>
                    <a:pt x="43273" y="17616"/>
                  </a:cubicBezTo>
                  <a:close/>
                  <a:moveTo>
                    <a:pt x="58553" y="17582"/>
                  </a:moveTo>
                  <a:cubicBezTo>
                    <a:pt x="59434" y="17582"/>
                    <a:pt x="60282" y="17811"/>
                    <a:pt x="61032" y="18202"/>
                  </a:cubicBezTo>
                  <a:lnTo>
                    <a:pt x="52061" y="27205"/>
                  </a:lnTo>
                  <a:lnTo>
                    <a:pt x="46842" y="27205"/>
                  </a:lnTo>
                  <a:lnTo>
                    <a:pt x="54997" y="19050"/>
                  </a:lnTo>
                  <a:cubicBezTo>
                    <a:pt x="55943" y="18104"/>
                    <a:pt x="57215" y="17582"/>
                    <a:pt x="58553" y="17582"/>
                  </a:cubicBezTo>
                  <a:close/>
                  <a:moveTo>
                    <a:pt x="73906" y="16088"/>
                  </a:moveTo>
                  <a:cubicBezTo>
                    <a:pt x="74905" y="16088"/>
                    <a:pt x="75901" y="16379"/>
                    <a:pt x="76755" y="16963"/>
                  </a:cubicBezTo>
                  <a:lnTo>
                    <a:pt x="66512" y="27205"/>
                  </a:lnTo>
                  <a:lnTo>
                    <a:pt x="60706" y="27205"/>
                  </a:lnTo>
                  <a:lnTo>
                    <a:pt x="70329" y="17550"/>
                  </a:lnTo>
                  <a:cubicBezTo>
                    <a:pt x="71322" y="16575"/>
                    <a:pt x="72616" y="16088"/>
                    <a:pt x="73906" y="16088"/>
                  </a:cubicBezTo>
                  <a:close/>
                  <a:moveTo>
                    <a:pt x="9949" y="0"/>
                  </a:moveTo>
                  <a:lnTo>
                    <a:pt x="9949" y="28314"/>
                  </a:lnTo>
                  <a:cubicBezTo>
                    <a:pt x="4143" y="30663"/>
                    <a:pt x="0" y="36371"/>
                    <a:pt x="0" y="43026"/>
                  </a:cubicBezTo>
                  <a:lnTo>
                    <a:pt x="0" y="110712"/>
                  </a:lnTo>
                  <a:lnTo>
                    <a:pt x="6133" y="110712"/>
                  </a:lnTo>
                  <a:lnTo>
                    <a:pt x="6133" y="43026"/>
                  </a:lnTo>
                  <a:cubicBezTo>
                    <a:pt x="6133" y="37676"/>
                    <a:pt x="10471" y="33305"/>
                    <a:pt x="15821" y="33305"/>
                  </a:cubicBezTo>
                  <a:lnTo>
                    <a:pt x="69056" y="33305"/>
                  </a:lnTo>
                  <a:lnTo>
                    <a:pt x="86443" y="15951"/>
                  </a:lnTo>
                  <a:cubicBezTo>
                    <a:pt x="87112" y="15283"/>
                    <a:pt x="87984" y="14948"/>
                    <a:pt x="88861" y="14948"/>
                  </a:cubicBezTo>
                  <a:cubicBezTo>
                    <a:pt x="89737" y="14948"/>
                    <a:pt x="90618" y="15283"/>
                    <a:pt x="91303" y="15951"/>
                  </a:cubicBezTo>
                  <a:cubicBezTo>
                    <a:pt x="92641" y="17289"/>
                    <a:pt x="92641" y="19474"/>
                    <a:pt x="91303" y="20812"/>
                  </a:cubicBezTo>
                  <a:lnTo>
                    <a:pt x="69220" y="42895"/>
                  </a:lnTo>
                  <a:lnTo>
                    <a:pt x="21464" y="42895"/>
                  </a:lnTo>
                  <a:lnTo>
                    <a:pt x="21464" y="49028"/>
                  </a:lnTo>
                  <a:lnTo>
                    <a:pt x="27564" y="49028"/>
                  </a:lnTo>
                  <a:lnTo>
                    <a:pt x="27564" y="110712"/>
                  </a:lnTo>
                  <a:lnTo>
                    <a:pt x="33697" y="110712"/>
                  </a:lnTo>
                  <a:lnTo>
                    <a:pt x="33697" y="49028"/>
                  </a:lnTo>
                  <a:lnTo>
                    <a:pt x="71731" y="49028"/>
                  </a:lnTo>
                  <a:lnTo>
                    <a:pt x="95609" y="25150"/>
                  </a:lnTo>
                  <a:cubicBezTo>
                    <a:pt x="97436" y="23324"/>
                    <a:pt x="98414" y="20942"/>
                    <a:pt x="98414" y="18365"/>
                  </a:cubicBezTo>
                  <a:cubicBezTo>
                    <a:pt x="98414" y="15821"/>
                    <a:pt x="97436" y="13440"/>
                    <a:pt x="95609" y="11613"/>
                  </a:cubicBezTo>
                  <a:cubicBezTo>
                    <a:pt x="93815" y="9819"/>
                    <a:pt x="91401" y="8808"/>
                    <a:pt x="88857" y="8808"/>
                  </a:cubicBezTo>
                  <a:cubicBezTo>
                    <a:pt x="86312" y="8808"/>
                    <a:pt x="83898" y="9819"/>
                    <a:pt x="82104" y="11613"/>
                  </a:cubicBezTo>
                  <a:lnTo>
                    <a:pt x="81126" y="12592"/>
                  </a:lnTo>
                  <a:cubicBezTo>
                    <a:pt x="79047" y="10836"/>
                    <a:pt x="76482" y="9961"/>
                    <a:pt x="73920" y="9961"/>
                  </a:cubicBezTo>
                  <a:cubicBezTo>
                    <a:pt x="71054" y="9961"/>
                    <a:pt x="68193" y="11057"/>
                    <a:pt x="66023" y="13244"/>
                  </a:cubicBezTo>
                  <a:lnTo>
                    <a:pt x="65436" y="13799"/>
                  </a:lnTo>
                  <a:cubicBezTo>
                    <a:pt x="63478" y="12265"/>
                    <a:pt x="61097" y="11450"/>
                    <a:pt x="58553" y="11450"/>
                  </a:cubicBezTo>
                  <a:cubicBezTo>
                    <a:pt x="55682" y="11450"/>
                    <a:pt x="52975" y="12526"/>
                    <a:pt x="50887" y="14484"/>
                  </a:cubicBezTo>
                  <a:cubicBezTo>
                    <a:pt x="48753" y="12493"/>
                    <a:pt x="46020" y="11497"/>
                    <a:pt x="43284" y="11497"/>
                  </a:cubicBezTo>
                  <a:cubicBezTo>
                    <a:pt x="40417" y="11497"/>
                    <a:pt x="37547" y="12590"/>
                    <a:pt x="35360" y="14777"/>
                  </a:cubicBezTo>
                  <a:lnTo>
                    <a:pt x="28347" y="21790"/>
                  </a:lnTo>
                  <a:lnTo>
                    <a:pt x="28347" y="15332"/>
                  </a:lnTo>
                  <a:cubicBezTo>
                    <a:pt x="28347" y="6883"/>
                    <a:pt x="21464" y="0"/>
                    <a:pt x="130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1"/>
            <p:cNvSpPr/>
            <p:nvPr/>
          </p:nvSpPr>
          <p:spPr>
            <a:xfrm>
              <a:off x="3111100" y="774700"/>
              <a:ext cx="1531525" cy="1531525"/>
            </a:xfrm>
            <a:custGeom>
              <a:avLst/>
              <a:gdLst/>
              <a:ahLst/>
              <a:cxnLst/>
              <a:rect l="l" t="t" r="r" b="b"/>
              <a:pathLst>
                <a:path w="61261" h="61261" extrusionOk="0">
                  <a:moveTo>
                    <a:pt x="30631" y="6101"/>
                  </a:moveTo>
                  <a:cubicBezTo>
                    <a:pt x="44135" y="6101"/>
                    <a:pt x="55128" y="17126"/>
                    <a:pt x="55128" y="30631"/>
                  </a:cubicBezTo>
                  <a:cubicBezTo>
                    <a:pt x="55128" y="44136"/>
                    <a:pt x="44135" y="55128"/>
                    <a:pt x="30631" y="55128"/>
                  </a:cubicBezTo>
                  <a:cubicBezTo>
                    <a:pt x="17126" y="55128"/>
                    <a:pt x="6101" y="44136"/>
                    <a:pt x="6101" y="30631"/>
                  </a:cubicBezTo>
                  <a:cubicBezTo>
                    <a:pt x="6101" y="17126"/>
                    <a:pt x="17126" y="6101"/>
                    <a:pt x="30631" y="6101"/>
                  </a:cubicBezTo>
                  <a:close/>
                  <a:moveTo>
                    <a:pt x="30631" y="1"/>
                  </a:moveTo>
                  <a:cubicBezTo>
                    <a:pt x="13734" y="1"/>
                    <a:pt x="1" y="13734"/>
                    <a:pt x="1" y="30631"/>
                  </a:cubicBezTo>
                  <a:cubicBezTo>
                    <a:pt x="1" y="47528"/>
                    <a:pt x="13734" y="61261"/>
                    <a:pt x="30631" y="61261"/>
                  </a:cubicBezTo>
                  <a:cubicBezTo>
                    <a:pt x="47528" y="61261"/>
                    <a:pt x="61261" y="47528"/>
                    <a:pt x="61261" y="30631"/>
                  </a:cubicBezTo>
                  <a:cubicBezTo>
                    <a:pt x="61261" y="13734"/>
                    <a:pt x="47528" y="1"/>
                    <a:pt x="306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1"/>
            <p:cNvSpPr/>
            <p:nvPr/>
          </p:nvSpPr>
          <p:spPr>
            <a:xfrm>
              <a:off x="3800200" y="1463800"/>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1"/>
            <p:cNvSpPr/>
            <p:nvPr/>
          </p:nvSpPr>
          <p:spPr>
            <a:xfrm>
              <a:off x="3800200" y="391425"/>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1"/>
            <p:cNvSpPr/>
            <p:nvPr/>
          </p:nvSpPr>
          <p:spPr>
            <a:xfrm>
              <a:off x="2996950" y="679300"/>
              <a:ext cx="216125" cy="216950"/>
            </a:xfrm>
            <a:custGeom>
              <a:avLst/>
              <a:gdLst/>
              <a:ahLst/>
              <a:cxnLst/>
              <a:rect l="l" t="t" r="r" b="b"/>
              <a:pathLst>
                <a:path w="8645" h="8678" extrusionOk="0">
                  <a:moveTo>
                    <a:pt x="4306" y="0"/>
                  </a:moveTo>
                  <a:lnTo>
                    <a:pt x="0" y="4339"/>
                  </a:lnTo>
                  <a:lnTo>
                    <a:pt x="4306" y="8677"/>
                  </a:lnTo>
                  <a:lnTo>
                    <a:pt x="8644" y="4339"/>
                  </a:lnTo>
                  <a:lnTo>
                    <a:pt x="43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1"/>
            <p:cNvSpPr/>
            <p:nvPr/>
          </p:nvSpPr>
          <p:spPr>
            <a:xfrm>
              <a:off x="2708250" y="1482550"/>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1"/>
            <p:cNvSpPr/>
            <p:nvPr/>
          </p:nvSpPr>
          <p:spPr>
            <a:xfrm>
              <a:off x="2996950" y="2223025"/>
              <a:ext cx="216125" cy="216950"/>
            </a:xfrm>
            <a:custGeom>
              <a:avLst/>
              <a:gdLst/>
              <a:ahLst/>
              <a:cxnLst/>
              <a:rect l="l" t="t" r="r" b="b"/>
              <a:pathLst>
                <a:path w="8645" h="8678" extrusionOk="0">
                  <a:moveTo>
                    <a:pt x="4306" y="1"/>
                  </a:moveTo>
                  <a:lnTo>
                    <a:pt x="0" y="4339"/>
                  </a:lnTo>
                  <a:lnTo>
                    <a:pt x="4306" y="8678"/>
                  </a:lnTo>
                  <a:lnTo>
                    <a:pt x="8644" y="4339"/>
                  </a:lnTo>
                  <a:lnTo>
                    <a:pt x="43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1"/>
            <p:cNvSpPr/>
            <p:nvPr/>
          </p:nvSpPr>
          <p:spPr>
            <a:xfrm>
              <a:off x="3800200" y="2574500"/>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1"/>
            <p:cNvSpPr/>
            <p:nvPr/>
          </p:nvSpPr>
          <p:spPr>
            <a:xfrm>
              <a:off x="4539850" y="2223025"/>
              <a:ext cx="216950" cy="216950"/>
            </a:xfrm>
            <a:custGeom>
              <a:avLst/>
              <a:gdLst/>
              <a:ahLst/>
              <a:cxnLst/>
              <a:rect l="l" t="t" r="r" b="b"/>
              <a:pathLst>
                <a:path w="8678" h="8678" extrusionOk="0">
                  <a:moveTo>
                    <a:pt x="4339" y="1"/>
                  </a:moveTo>
                  <a:lnTo>
                    <a:pt x="1" y="4339"/>
                  </a:lnTo>
                  <a:lnTo>
                    <a:pt x="4339" y="8678"/>
                  </a:lnTo>
                  <a:lnTo>
                    <a:pt x="8678" y="4339"/>
                  </a:lnTo>
                  <a:lnTo>
                    <a:pt x="43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1"/>
            <p:cNvSpPr/>
            <p:nvPr/>
          </p:nvSpPr>
          <p:spPr>
            <a:xfrm>
              <a:off x="4891325" y="1482550"/>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1"/>
            <p:cNvSpPr/>
            <p:nvPr/>
          </p:nvSpPr>
          <p:spPr>
            <a:xfrm>
              <a:off x="4539850" y="679300"/>
              <a:ext cx="216950" cy="216950"/>
            </a:xfrm>
            <a:custGeom>
              <a:avLst/>
              <a:gdLst/>
              <a:ahLst/>
              <a:cxnLst/>
              <a:rect l="l" t="t" r="r" b="b"/>
              <a:pathLst>
                <a:path w="8678" h="8678" extrusionOk="0">
                  <a:moveTo>
                    <a:pt x="4339" y="0"/>
                  </a:moveTo>
                  <a:lnTo>
                    <a:pt x="1" y="4339"/>
                  </a:lnTo>
                  <a:lnTo>
                    <a:pt x="4339" y="8677"/>
                  </a:lnTo>
                  <a:lnTo>
                    <a:pt x="8678" y="4339"/>
                  </a:lnTo>
                  <a:lnTo>
                    <a:pt x="43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1"/>
            <p:cNvSpPr/>
            <p:nvPr/>
          </p:nvSpPr>
          <p:spPr>
            <a:xfrm>
              <a:off x="3497650" y="1161250"/>
              <a:ext cx="216950" cy="216950"/>
            </a:xfrm>
            <a:custGeom>
              <a:avLst/>
              <a:gdLst/>
              <a:ahLst/>
              <a:cxnLst/>
              <a:rect l="l" t="t" r="r" b="b"/>
              <a:pathLst>
                <a:path w="8678" h="8678" extrusionOk="0">
                  <a:moveTo>
                    <a:pt x="4339" y="1"/>
                  </a:moveTo>
                  <a:lnTo>
                    <a:pt x="1" y="4339"/>
                  </a:lnTo>
                  <a:lnTo>
                    <a:pt x="4339" y="8678"/>
                  </a:lnTo>
                  <a:lnTo>
                    <a:pt x="8677" y="4339"/>
                  </a:lnTo>
                  <a:lnTo>
                    <a:pt x="43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1"/>
            <p:cNvSpPr/>
            <p:nvPr/>
          </p:nvSpPr>
          <p:spPr>
            <a:xfrm>
              <a:off x="4039150" y="1702750"/>
              <a:ext cx="216950" cy="216950"/>
            </a:xfrm>
            <a:custGeom>
              <a:avLst/>
              <a:gdLst/>
              <a:ahLst/>
              <a:cxnLst/>
              <a:rect l="l" t="t" r="r" b="b"/>
              <a:pathLst>
                <a:path w="8678" h="8678" extrusionOk="0">
                  <a:moveTo>
                    <a:pt x="4339" y="0"/>
                  </a:moveTo>
                  <a:lnTo>
                    <a:pt x="0" y="4339"/>
                  </a:lnTo>
                  <a:lnTo>
                    <a:pt x="4339" y="8677"/>
                  </a:lnTo>
                  <a:lnTo>
                    <a:pt x="8677" y="4339"/>
                  </a:lnTo>
                  <a:lnTo>
                    <a:pt x="43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1"/>
            <p:cNvSpPr/>
            <p:nvPr/>
          </p:nvSpPr>
          <p:spPr>
            <a:xfrm>
              <a:off x="3497650" y="1702750"/>
              <a:ext cx="216950" cy="216950"/>
            </a:xfrm>
            <a:custGeom>
              <a:avLst/>
              <a:gdLst/>
              <a:ahLst/>
              <a:cxnLst/>
              <a:rect l="l" t="t" r="r" b="b"/>
              <a:pathLst>
                <a:path w="8678" h="8678" extrusionOk="0">
                  <a:moveTo>
                    <a:pt x="4339" y="0"/>
                  </a:moveTo>
                  <a:lnTo>
                    <a:pt x="1" y="4339"/>
                  </a:lnTo>
                  <a:lnTo>
                    <a:pt x="4339" y="8677"/>
                  </a:lnTo>
                  <a:lnTo>
                    <a:pt x="8677" y="4339"/>
                  </a:lnTo>
                  <a:lnTo>
                    <a:pt x="43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1"/>
            <p:cNvSpPr/>
            <p:nvPr/>
          </p:nvSpPr>
          <p:spPr>
            <a:xfrm>
              <a:off x="4039150" y="1161250"/>
              <a:ext cx="216950" cy="216950"/>
            </a:xfrm>
            <a:custGeom>
              <a:avLst/>
              <a:gdLst/>
              <a:ahLst/>
              <a:cxnLst/>
              <a:rect l="l" t="t" r="r" b="b"/>
              <a:pathLst>
                <a:path w="8678" h="8678" extrusionOk="0">
                  <a:moveTo>
                    <a:pt x="4339" y="1"/>
                  </a:moveTo>
                  <a:lnTo>
                    <a:pt x="0" y="4339"/>
                  </a:lnTo>
                  <a:lnTo>
                    <a:pt x="4339" y="8678"/>
                  </a:lnTo>
                  <a:lnTo>
                    <a:pt x="8677" y="4339"/>
                  </a:lnTo>
                  <a:lnTo>
                    <a:pt x="43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1"/>
            <p:cNvSpPr/>
            <p:nvPr/>
          </p:nvSpPr>
          <p:spPr>
            <a:xfrm>
              <a:off x="5351275" y="716800"/>
              <a:ext cx="728275" cy="727450"/>
            </a:xfrm>
            <a:custGeom>
              <a:avLst/>
              <a:gdLst/>
              <a:ahLst/>
              <a:cxnLst/>
              <a:rect l="l" t="t" r="r" b="b"/>
              <a:pathLst>
                <a:path w="29131" h="29098" extrusionOk="0">
                  <a:moveTo>
                    <a:pt x="14549" y="6133"/>
                  </a:moveTo>
                  <a:cubicBezTo>
                    <a:pt x="19214" y="6133"/>
                    <a:pt x="22998" y="9917"/>
                    <a:pt x="22998" y="14549"/>
                  </a:cubicBezTo>
                  <a:cubicBezTo>
                    <a:pt x="22998" y="19214"/>
                    <a:pt x="19214" y="22998"/>
                    <a:pt x="14549" y="22998"/>
                  </a:cubicBezTo>
                  <a:cubicBezTo>
                    <a:pt x="9917" y="22998"/>
                    <a:pt x="6133" y="19214"/>
                    <a:pt x="6133" y="14549"/>
                  </a:cubicBezTo>
                  <a:cubicBezTo>
                    <a:pt x="6133" y="9917"/>
                    <a:pt x="9917" y="6133"/>
                    <a:pt x="14549" y="6133"/>
                  </a:cubicBezTo>
                  <a:close/>
                  <a:moveTo>
                    <a:pt x="14549" y="1"/>
                  </a:moveTo>
                  <a:cubicBezTo>
                    <a:pt x="6525" y="1"/>
                    <a:pt x="1" y="6525"/>
                    <a:pt x="1" y="14549"/>
                  </a:cubicBezTo>
                  <a:cubicBezTo>
                    <a:pt x="1" y="22574"/>
                    <a:pt x="6525" y="29098"/>
                    <a:pt x="14549" y="29098"/>
                  </a:cubicBezTo>
                  <a:cubicBezTo>
                    <a:pt x="22573" y="29098"/>
                    <a:pt x="29130" y="22574"/>
                    <a:pt x="29130" y="14549"/>
                  </a:cubicBezTo>
                  <a:cubicBezTo>
                    <a:pt x="29130" y="6525"/>
                    <a:pt x="22573" y="1"/>
                    <a:pt x="145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1"/>
            <p:cNvSpPr/>
            <p:nvPr/>
          </p:nvSpPr>
          <p:spPr>
            <a:xfrm>
              <a:off x="5638325" y="391425"/>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1"/>
            <p:cNvSpPr/>
            <p:nvPr/>
          </p:nvSpPr>
          <p:spPr>
            <a:xfrm>
              <a:off x="5638325" y="1617125"/>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1"/>
            <p:cNvSpPr/>
            <p:nvPr/>
          </p:nvSpPr>
          <p:spPr>
            <a:xfrm>
              <a:off x="6251575" y="1003875"/>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1"/>
            <p:cNvSpPr/>
            <p:nvPr/>
          </p:nvSpPr>
          <p:spPr>
            <a:xfrm>
              <a:off x="5025900" y="1003875"/>
              <a:ext cx="153325" cy="153325"/>
            </a:xfrm>
            <a:custGeom>
              <a:avLst/>
              <a:gdLst/>
              <a:ahLst/>
              <a:cxnLst/>
              <a:rect l="l" t="t" r="r" b="b"/>
              <a:pathLst>
                <a:path w="6133" h="6133" extrusionOk="0">
                  <a:moveTo>
                    <a:pt x="0" y="0"/>
                  </a:moveTo>
                  <a:lnTo>
                    <a:pt x="0"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1"/>
            <p:cNvSpPr/>
            <p:nvPr/>
          </p:nvSpPr>
          <p:spPr>
            <a:xfrm>
              <a:off x="5638325" y="1003875"/>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1"/>
            <p:cNvSpPr/>
            <p:nvPr/>
          </p:nvSpPr>
          <p:spPr>
            <a:xfrm>
              <a:off x="1520900" y="793475"/>
              <a:ext cx="728250" cy="727450"/>
            </a:xfrm>
            <a:custGeom>
              <a:avLst/>
              <a:gdLst/>
              <a:ahLst/>
              <a:cxnLst/>
              <a:rect l="l" t="t" r="r" b="b"/>
              <a:pathLst>
                <a:path w="29130" h="29098" extrusionOk="0">
                  <a:moveTo>
                    <a:pt x="14581" y="6133"/>
                  </a:moveTo>
                  <a:cubicBezTo>
                    <a:pt x="19213" y="6133"/>
                    <a:pt x="22997" y="9917"/>
                    <a:pt x="22997" y="14549"/>
                  </a:cubicBezTo>
                  <a:cubicBezTo>
                    <a:pt x="22997" y="19213"/>
                    <a:pt x="19213" y="22997"/>
                    <a:pt x="14581" y="22997"/>
                  </a:cubicBezTo>
                  <a:cubicBezTo>
                    <a:pt x="9916" y="22997"/>
                    <a:pt x="6133" y="19213"/>
                    <a:pt x="6133" y="14549"/>
                  </a:cubicBezTo>
                  <a:cubicBezTo>
                    <a:pt x="6133" y="9917"/>
                    <a:pt x="9916" y="6133"/>
                    <a:pt x="14581" y="6133"/>
                  </a:cubicBezTo>
                  <a:close/>
                  <a:moveTo>
                    <a:pt x="14581" y="0"/>
                  </a:moveTo>
                  <a:cubicBezTo>
                    <a:pt x="6557" y="0"/>
                    <a:pt x="0" y="6524"/>
                    <a:pt x="0" y="14549"/>
                  </a:cubicBezTo>
                  <a:cubicBezTo>
                    <a:pt x="0" y="22573"/>
                    <a:pt x="6557" y="29097"/>
                    <a:pt x="14581" y="29097"/>
                  </a:cubicBezTo>
                  <a:cubicBezTo>
                    <a:pt x="22606" y="29097"/>
                    <a:pt x="29130" y="22573"/>
                    <a:pt x="29130" y="14549"/>
                  </a:cubicBezTo>
                  <a:cubicBezTo>
                    <a:pt x="29130" y="6524"/>
                    <a:pt x="22606" y="0"/>
                    <a:pt x="145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1"/>
            <p:cNvSpPr/>
            <p:nvPr/>
          </p:nvSpPr>
          <p:spPr>
            <a:xfrm>
              <a:off x="1808750" y="468075"/>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1"/>
            <p:cNvSpPr/>
            <p:nvPr/>
          </p:nvSpPr>
          <p:spPr>
            <a:xfrm>
              <a:off x="1808750" y="1693775"/>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1"/>
            <p:cNvSpPr/>
            <p:nvPr/>
          </p:nvSpPr>
          <p:spPr>
            <a:xfrm>
              <a:off x="2421200" y="1080525"/>
              <a:ext cx="153325" cy="153325"/>
            </a:xfrm>
            <a:custGeom>
              <a:avLst/>
              <a:gdLst/>
              <a:ahLst/>
              <a:cxnLst/>
              <a:rect l="l" t="t" r="r" b="b"/>
              <a:pathLst>
                <a:path w="6133" h="6133" extrusionOk="0">
                  <a:moveTo>
                    <a:pt x="0" y="0"/>
                  </a:moveTo>
                  <a:lnTo>
                    <a:pt x="0"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1"/>
            <p:cNvSpPr/>
            <p:nvPr/>
          </p:nvSpPr>
          <p:spPr>
            <a:xfrm>
              <a:off x="1195500" y="1080525"/>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1"/>
            <p:cNvSpPr/>
            <p:nvPr/>
          </p:nvSpPr>
          <p:spPr>
            <a:xfrm>
              <a:off x="1808750" y="1080525"/>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1"/>
            <p:cNvSpPr/>
            <p:nvPr/>
          </p:nvSpPr>
          <p:spPr>
            <a:xfrm>
              <a:off x="2114575" y="238125"/>
              <a:ext cx="1379025" cy="478700"/>
            </a:xfrm>
            <a:custGeom>
              <a:avLst/>
              <a:gdLst/>
              <a:ahLst/>
              <a:cxnLst/>
              <a:rect l="l" t="t" r="r" b="b"/>
              <a:pathLst>
                <a:path w="55161" h="19148" extrusionOk="0">
                  <a:moveTo>
                    <a:pt x="9199" y="0"/>
                  </a:moveTo>
                  <a:lnTo>
                    <a:pt x="9199" y="9199"/>
                  </a:lnTo>
                  <a:lnTo>
                    <a:pt x="0" y="9199"/>
                  </a:lnTo>
                  <a:lnTo>
                    <a:pt x="0" y="15331"/>
                  </a:lnTo>
                  <a:lnTo>
                    <a:pt x="15332" y="15331"/>
                  </a:lnTo>
                  <a:lnTo>
                    <a:pt x="15332" y="6133"/>
                  </a:lnTo>
                  <a:lnTo>
                    <a:pt x="49028" y="6133"/>
                  </a:lnTo>
                  <a:lnTo>
                    <a:pt x="49028" y="19148"/>
                  </a:lnTo>
                  <a:lnTo>
                    <a:pt x="55161" y="19148"/>
                  </a:lnTo>
                  <a:lnTo>
                    <a:pt x="551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1"/>
            <p:cNvSpPr/>
            <p:nvPr/>
          </p:nvSpPr>
          <p:spPr>
            <a:xfrm>
              <a:off x="2402450" y="831800"/>
              <a:ext cx="632025" cy="402050"/>
            </a:xfrm>
            <a:custGeom>
              <a:avLst/>
              <a:gdLst/>
              <a:ahLst/>
              <a:cxnLst/>
              <a:rect l="l" t="t" r="r" b="b"/>
              <a:pathLst>
                <a:path w="25281" h="16082" extrusionOk="0">
                  <a:moveTo>
                    <a:pt x="0" y="0"/>
                  </a:moveTo>
                  <a:lnTo>
                    <a:pt x="0" y="6133"/>
                  </a:lnTo>
                  <a:lnTo>
                    <a:pt x="13766" y="6133"/>
                  </a:lnTo>
                  <a:lnTo>
                    <a:pt x="13766" y="16082"/>
                  </a:lnTo>
                  <a:lnTo>
                    <a:pt x="25281" y="16082"/>
                  </a:lnTo>
                  <a:lnTo>
                    <a:pt x="25281" y="9949"/>
                  </a:lnTo>
                  <a:lnTo>
                    <a:pt x="19898" y="9949"/>
                  </a:lnTo>
                  <a:lnTo>
                    <a:pt x="198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1"/>
            <p:cNvSpPr/>
            <p:nvPr/>
          </p:nvSpPr>
          <p:spPr>
            <a:xfrm>
              <a:off x="2114575" y="1540450"/>
              <a:ext cx="785350" cy="632050"/>
            </a:xfrm>
            <a:custGeom>
              <a:avLst/>
              <a:gdLst/>
              <a:ahLst/>
              <a:cxnLst/>
              <a:rect l="l" t="t" r="r" b="b"/>
              <a:pathLst>
                <a:path w="31414" h="25282" extrusionOk="0">
                  <a:moveTo>
                    <a:pt x="0" y="1"/>
                  </a:moveTo>
                  <a:lnTo>
                    <a:pt x="0" y="21432"/>
                  </a:lnTo>
                  <a:lnTo>
                    <a:pt x="25281" y="21432"/>
                  </a:lnTo>
                  <a:lnTo>
                    <a:pt x="25281" y="25281"/>
                  </a:lnTo>
                  <a:lnTo>
                    <a:pt x="31413" y="25281"/>
                  </a:lnTo>
                  <a:lnTo>
                    <a:pt x="31413" y="15332"/>
                  </a:lnTo>
                  <a:lnTo>
                    <a:pt x="6133" y="15332"/>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1"/>
            <p:cNvSpPr/>
            <p:nvPr/>
          </p:nvSpPr>
          <p:spPr>
            <a:xfrm>
              <a:off x="1272150" y="1387150"/>
              <a:ext cx="306675" cy="383300"/>
            </a:xfrm>
            <a:custGeom>
              <a:avLst/>
              <a:gdLst/>
              <a:ahLst/>
              <a:cxnLst/>
              <a:rect l="l" t="t" r="r" b="b"/>
              <a:pathLst>
                <a:path w="12267" h="15332" extrusionOk="0">
                  <a:moveTo>
                    <a:pt x="1" y="0"/>
                  </a:moveTo>
                  <a:lnTo>
                    <a:pt x="1" y="15332"/>
                  </a:lnTo>
                  <a:lnTo>
                    <a:pt x="12266" y="15332"/>
                  </a:lnTo>
                  <a:lnTo>
                    <a:pt x="12266" y="9199"/>
                  </a:lnTo>
                  <a:lnTo>
                    <a:pt x="6134" y="9199"/>
                  </a:lnTo>
                  <a:lnTo>
                    <a:pt x="61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1"/>
            <p:cNvSpPr/>
            <p:nvPr/>
          </p:nvSpPr>
          <p:spPr>
            <a:xfrm>
              <a:off x="4106825" y="391425"/>
              <a:ext cx="1206150" cy="383300"/>
            </a:xfrm>
            <a:custGeom>
              <a:avLst/>
              <a:gdLst/>
              <a:ahLst/>
              <a:cxnLst/>
              <a:rect l="l" t="t" r="r" b="b"/>
              <a:pathLst>
                <a:path w="48246" h="15332" extrusionOk="0">
                  <a:moveTo>
                    <a:pt x="1" y="1"/>
                  </a:moveTo>
                  <a:lnTo>
                    <a:pt x="1" y="11483"/>
                  </a:lnTo>
                  <a:lnTo>
                    <a:pt x="6133" y="11483"/>
                  </a:lnTo>
                  <a:lnTo>
                    <a:pt x="6133" y="6133"/>
                  </a:lnTo>
                  <a:lnTo>
                    <a:pt x="39829" y="6133"/>
                  </a:lnTo>
                  <a:lnTo>
                    <a:pt x="39829" y="15332"/>
                  </a:lnTo>
                  <a:lnTo>
                    <a:pt x="48245" y="15332"/>
                  </a:lnTo>
                  <a:lnTo>
                    <a:pt x="48245" y="9199"/>
                  </a:lnTo>
                  <a:lnTo>
                    <a:pt x="45962" y="9199"/>
                  </a:lnTo>
                  <a:lnTo>
                    <a:pt x="459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1"/>
            <p:cNvSpPr/>
            <p:nvPr/>
          </p:nvSpPr>
          <p:spPr>
            <a:xfrm>
              <a:off x="4662175" y="1080525"/>
              <a:ext cx="210425" cy="306650"/>
            </a:xfrm>
            <a:custGeom>
              <a:avLst/>
              <a:gdLst/>
              <a:ahLst/>
              <a:cxnLst/>
              <a:rect l="l" t="t" r="r" b="b"/>
              <a:pathLst>
                <a:path w="8417" h="12266" extrusionOk="0">
                  <a:moveTo>
                    <a:pt x="1" y="0"/>
                  </a:moveTo>
                  <a:lnTo>
                    <a:pt x="1" y="6133"/>
                  </a:lnTo>
                  <a:lnTo>
                    <a:pt x="2284" y="6133"/>
                  </a:lnTo>
                  <a:lnTo>
                    <a:pt x="2284" y="12265"/>
                  </a:lnTo>
                  <a:lnTo>
                    <a:pt x="8417" y="12265"/>
                  </a:lnTo>
                  <a:lnTo>
                    <a:pt x="84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1"/>
            <p:cNvSpPr/>
            <p:nvPr/>
          </p:nvSpPr>
          <p:spPr>
            <a:xfrm>
              <a:off x="3340250" y="2382875"/>
              <a:ext cx="230000" cy="306650"/>
            </a:xfrm>
            <a:custGeom>
              <a:avLst/>
              <a:gdLst/>
              <a:ahLst/>
              <a:cxnLst/>
              <a:rect l="l" t="t" r="r" b="b"/>
              <a:pathLst>
                <a:path w="9200" h="12266" extrusionOk="0">
                  <a:moveTo>
                    <a:pt x="3067" y="0"/>
                  </a:moveTo>
                  <a:lnTo>
                    <a:pt x="3067" y="6133"/>
                  </a:lnTo>
                  <a:lnTo>
                    <a:pt x="1" y="6133"/>
                  </a:lnTo>
                  <a:lnTo>
                    <a:pt x="1" y="12265"/>
                  </a:lnTo>
                  <a:lnTo>
                    <a:pt x="9200" y="12265"/>
                  </a:lnTo>
                  <a:lnTo>
                    <a:pt x="92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1"/>
            <p:cNvSpPr/>
            <p:nvPr/>
          </p:nvSpPr>
          <p:spPr>
            <a:xfrm>
              <a:off x="4719275" y="1847075"/>
              <a:ext cx="613275" cy="382500"/>
            </a:xfrm>
            <a:custGeom>
              <a:avLst/>
              <a:gdLst/>
              <a:ahLst/>
              <a:cxnLst/>
              <a:rect l="l" t="t" r="r" b="b"/>
              <a:pathLst>
                <a:path w="24531" h="15300" extrusionOk="0">
                  <a:moveTo>
                    <a:pt x="0" y="1"/>
                  </a:moveTo>
                  <a:lnTo>
                    <a:pt x="0" y="6101"/>
                  </a:lnTo>
                  <a:lnTo>
                    <a:pt x="12265" y="6101"/>
                  </a:lnTo>
                  <a:lnTo>
                    <a:pt x="12265" y="15300"/>
                  </a:lnTo>
                  <a:lnTo>
                    <a:pt x="24530" y="15300"/>
                  </a:lnTo>
                  <a:lnTo>
                    <a:pt x="24530" y="9167"/>
                  </a:lnTo>
                  <a:lnTo>
                    <a:pt x="18398" y="9167"/>
                  </a:lnTo>
                  <a:lnTo>
                    <a:pt x="183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1"/>
            <p:cNvSpPr/>
            <p:nvPr/>
          </p:nvSpPr>
          <p:spPr>
            <a:xfrm>
              <a:off x="6021625" y="1463800"/>
              <a:ext cx="306650" cy="383300"/>
            </a:xfrm>
            <a:custGeom>
              <a:avLst/>
              <a:gdLst/>
              <a:ahLst/>
              <a:cxnLst/>
              <a:rect l="l" t="t" r="r" b="b"/>
              <a:pathLst>
                <a:path w="12266" h="15332" extrusionOk="0">
                  <a:moveTo>
                    <a:pt x="0" y="1"/>
                  </a:moveTo>
                  <a:lnTo>
                    <a:pt x="0" y="15332"/>
                  </a:lnTo>
                  <a:lnTo>
                    <a:pt x="12265" y="15332"/>
                  </a:lnTo>
                  <a:lnTo>
                    <a:pt x="12265" y="9199"/>
                  </a:lnTo>
                  <a:lnTo>
                    <a:pt x="6133" y="9199"/>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1"/>
            <p:cNvSpPr/>
            <p:nvPr/>
          </p:nvSpPr>
          <p:spPr>
            <a:xfrm>
              <a:off x="6098275" y="314775"/>
              <a:ext cx="306650" cy="306650"/>
            </a:xfrm>
            <a:custGeom>
              <a:avLst/>
              <a:gdLst/>
              <a:ahLst/>
              <a:cxnLst/>
              <a:rect l="l" t="t" r="r" b="b"/>
              <a:pathLst>
                <a:path w="12266" h="12266" extrusionOk="0">
                  <a:moveTo>
                    <a:pt x="6133" y="0"/>
                  </a:moveTo>
                  <a:lnTo>
                    <a:pt x="6133" y="6133"/>
                  </a:lnTo>
                  <a:lnTo>
                    <a:pt x="0" y="6133"/>
                  </a:lnTo>
                  <a:lnTo>
                    <a:pt x="0" y="12265"/>
                  </a:lnTo>
                  <a:lnTo>
                    <a:pt x="12265" y="12265"/>
                  </a:lnTo>
                  <a:lnTo>
                    <a:pt x="122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1"/>
            <p:cNvSpPr/>
            <p:nvPr/>
          </p:nvSpPr>
          <p:spPr>
            <a:xfrm>
              <a:off x="2976550" y="4087250"/>
              <a:ext cx="153350" cy="325425"/>
            </a:xfrm>
            <a:custGeom>
              <a:avLst/>
              <a:gdLst/>
              <a:ahLst/>
              <a:cxnLst/>
              <a:rect l="l" t="t" r="r" b="b"/>
              <a:pathLst>
                <a:path w="6134" h="13017" extrusionOk="0">
                  <a:moveTo>
                    <a:pt x="1" y="1"/>
                  </a:moveTo>
                  <a:lnTo>
                    <a:pt x="1" y="13016"/>
                  </a:lnTo>
                  <a:lnTo>
                    <a:pt x="6133" y="13016"/>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58" name="Google Shape;258;p31"/>
          <p:cNvCxnSpPr/>
          <p:nvPr/>
        </p:nvCxnSpPr>
        <p:spPr>
          <a:xfrm>
            <a:off x="1670925" y="1881875"/>
            <a:ext cx="0" cy="726300"/>
          </a:xfrm>
          <a:prstGeom prst="straightConnector1">
            <a:avLst/>
          </a:prstGeom>
          <a:noFill/>
          <a:ln w="19050" cap="flat" cmpd="sng">
            <a:solidFill>
              <a:schemeClr val="lt2"/>
            </a:solidFill>
            <a:prstDash val="solid"/>
            <a:round/>
            <a:headEnd type="oval" w="med" len="med"/>
            <a:tailEnd type="oval" w="med" len="med"/>
          </a:ln>
        </p:spPr>
      </p:cxnSp>
      <p:cxnSp>
        <p:nvCxnSpPr>
          <p:cNvPr id="259" name="Google Shape;259;p31"/>
          <p:cNvCxnSpPr/>
          <p:nvPr/>
        </p:nvCxnSpPr>
        <p:spPr>
          <a:xfrm>
            <a:off x="5746475" y="1881875"/>
            <a:ext cx="0" cy="726300"/>
          </a:xfrm>
          <a:prstGeom prst="straightConnector1">
            <a:avLst/>
          </a:prstGeom>
          <a:noFill/>
          <a:ln w="19050" cap="flat" cmpd="sng">
            <a:solidFill>
              <a:schemeClr val="lt2"/>
            </a:solidFill>
            <a:prstDash val="solid"/>
            <a:round/>
            <a:headEnd type="oval" w="med" len="med"/>
            <a:tailEnd type="oval" w="med" len="med"/>
          </a:ln>
        </p:spPr>
      </p:cxnSp>
      <p:grpSp>
        <p:nvGrpSpPr>
          <p:cNvPr id="260" name="Google Shape;260;p31"/>
          <p:cNvGrpSpPr/>
          <p:nvPr/>
        </p:nvGrpSpPr>
        <p:grpSpPr>
          <a:xfrm>
            <a:off x="1131976" y="2055046"/>
            <a:ext cx="379958" cy="379958"/>
            <a:chOff x="1190625" y="238125"/>
            <a:chExt cx="5219200" cy="5219200"/>
          </a:xfrm>
        </p:grpSpPr>
        <p:sp>
          <p:nvSpPr>
            <p:cNvPr id="261" name="Google Shape;261;p31"/>
            <p:cNvSpPr/>
            <p:nvPr/>
          </p:nvSpPr>
          <p:spPr>
            <a:xfrm>
              <a:off x="2188775" y="1236275"/>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1"/>
            <p:cNvSpPr/>
            <p:nvPr/>
          </p:nvSpPr>
          <p:spPr>
            <a:xfrm>
              <a:off x="5258300" y="1236275"/>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1"/>
            <p:cNvSpPr/>
            <p:nvPr/>
          </p:nvSpPr>
          <p:spPr>
            <a:xfrm>
              <a:off x="2188775" y="4305800"/>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1"/>
            <p:cNvSpPr/>
            <p:nvPr/>
          </p:nvSpPr>
          <p:spPr>
            <a:xfrm>
              <a:off x="5258300" y="4305800"/>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1"/>
            <p:cNvSpPr/>
            <p:nvPr/>
          </p:nvSpPr>
          <p:spPr>
            <a:xfrm>
              <a:off x="2188775" y="1236275"/>
              <a:ext cx="3222875" cy="3222875"/>
            </a:xfrm>
            <a:custGeom>
              <a:avLst/>
              <a:gdLst/>
              <a:ahLst/>
              <a:cxnLst/>
              <a:rect l="l" t="t" r="r" b="b"/>
              <a:pathLst>
                <a:path w="128915" h="128915" extrusionOk="0">
                  <a:moveTo>
                    <a:pt x="110517" y="6133"/>
                  </a:moveTo>
                  <a:lnTo>
                    <a:pt x="110517" y="18398"/>
                  </a:lnTo>
                  <a:lnTo>
                    <a:pt x="122782" y="18398"/>
                  </a:lnTo>
                  <a:lnTo>
                    <a:pt x="122782" y="110517"/>
                  </a:lnTo>
                  <a:lnTo>
                    <a:pt x="110517" y="110517"/>
                  </a:lnTo>
                  <a:lnTo>
                    <a:pt x="110517" y="122782"/>
                  </a:lnTo>
                  <a:lnTo>
                    <a:pt x="18398" y="122782"/>
                  </a:lnTo>
                  <a:lnTo>
                    <a:pt x="18398" y="110517"/>
                  </a:lnTo>
                  <a:lnTo>
                    <a:pt x="6133" y="110517"/>
                  </a:lnTo>
                  <a:lnTo>
                    <a:pt x="6133" y="18398"/>
                  </a:lnTo>
                  <a:lnTo>
                    <a:pt x="18398" y="18398"/>
                  </a:lnTo>
                  <a:lnTo>
                    <a:pt x="18398" y="6133"/>
                  </a:lnTo>
                  <a:close/>
                  <a:moveTo>
                    <a:pt x="12266" y="1"/>
                  </a:moveTo>
                  <a:lnTo>
                    <a:pt x="12266" y="12266"/>
                  </a:lnTo>
                  <a:lnTo>
                    <a:pt x="1" y="12266"/>
                  </a:lnTo>
                  <a:lnTo>
                    <a:pt x="1" y="116649"/>
                  </a:lnTo>
                  <a:lnTo>
                    <a:pt x="12266" y="116649"/>
                  </a:lnTo>
                  <a:lnTo>
                    <a:pt x="12266" y="128914"/>
                  </a:lnTo>
                  <a:lnTo>
                    <a:pt x="116649" y="128914"/>
                  </a:lnTo>
                  <a:lnTo>
                    <a:pt x="116649" y="116649"/>
                  </a:lnTo>
                  <a:lnTo>
                    <a:pt x="128914" y="116649"/>
                  </a:lnTo>
                  <a:lnTo>
                    <a:pt x="128914" y="12266"/>
                  </a:lnTo>
                  <a:lnTo>
                    <a:pt x="116649" y="12266"/>
                  </a:lnTo>
                  <a:lnTo>
                    <a:pt x="1166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1"/>
            <p:cNvSpPr/>
            <p:nvPr/>
          </p:nvSpPr>
          <p:spPr>
            <a:xfrm>
              <a:off x="2495400" y="1849525"/>
              <a:ext cx="153350" cy="154150"/>
            </a:xfrm>
            <a:custGeom>
              <a:avLst/>
              <a:gdLst/>
              <a:ahLst/>
              <a:cxnLst/>
              <a:rect l="l" t="t" r="r" b="b"/>
              <a:pathLst>
                <a:path w="6134" h="6166" extrusionOk="0">
                  <a:moveTo>
                    <a:pt x="1" y="1"/>
                  </a:moveTo>
                  <a:lnTo>
                    <a:pt x="1" y="6166"/>
                  </a:lnTo>
                  <a:lnTo>
                    <a:pt x="6133" y="6166"/>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1"/>
            <p:cNvSpPr/>
            <p:nvPr/>
          </p:nvSpPr>
          <p:spPr>
            <a:xfrm>
              <a:off x="2802025" y="1849525"/>
              <a:ext cx="154150" cy="154150"/>
            </a:xfrm>
            <a:custGeom>
              <a:avLst/>
              <a:gdLst/>
              <a:ahLst/>
              <a:cxnLst/>
              <a:rect l="l" t="t" r="r" b="b"/>
              <a:pathLst>
                <a:path w="6166" h="6166" extrusionOk="0">
                  <a:moveTo>
                    <a:pt x="1" y="1"/>
                  </a:moveTo>
                  <a:lnTo>
                    <a:pt x="1" y="6166"/>
                  </a:lnTo>
                  <a:lnTo>
                    <a:pt x="6166" y="6166"/>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1"/>
            <p:cNvSpPr/>
            <p:nvPr/>
          </p:nvSpPr>
          <p:spPr>
            <a:xfrm>
              <a:off x="3109475" y="1849525"/>
              <a:ext cx="153350" cy="154150"/>
            </a:xfrm>
            <a:custGeom>
              <a:avLst/>
              <a:gdLst/>
              <a:ahLst/>
              <a:cxnLst/>
              <a:rect l="l" t="t" r="r" b="b"/>
              <a:pathLst>
                <a:path w="6134" h="6166" extrusionOk="0">
                  <a:moveTo>
                    <a:pt x="1" y="1"/>
                  </a:moveTo>
                  <a:lnTo>
                    <a:pt x="1" y="6166"/>
                  </a:lnTo>
                  <a:lnTo>
                    <a:pt x="6133" y="6166"/>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1"/>
            <p:cNvSpPr/>
            <p:nvPr/>
          </p:nvSpPr>
          <p:spPr>
            <a:xfrm>
              <a:off x="3416100" y="1849525"/>
              <a:ext cx="154150" cy="154150"/>
            </a:xfrm>
            <a:custGeom>
              <a:avLst/>
              <a:gdLst/>
              <a:ahLst/>
              <a:cxnLst/>
              <a:rect l="l" t="t" r="r" b="b"/>
              <a:pathLst>
                <a:path w="6166" h="6166" extrusionOk="0">
                  <a:moveTo>
                    <a:pt x="1" y="1"/>
                  </a:moveTo>
                  <a:lnTo>
                    <a:pt x="1" y="6166"/>
                  </a:lnTo>
                  <a:lnTo>
                    <a:pt x="6166" y="6166"/>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1"/>
            <p:cNvSpPr/>
            <p:nvPr/>
          </p:nvSpPr>
          <p:spPr>
            <a:xfrm>
              <a:off x="3723550" y="1849525"/>
              <a:ext cx="153325" cy="154150"/>
            </a:xfrm>
            <a:custGeom>
              <a:avLst/>
              <a:gdLst/>
              <a:ahLst/>
              <a:cxnLst/>
              <a:rect l="l" t="t" r="r" b="b"/>
              <a:pathLst>
                <a:path w="6133" h="6166" extrusionOk="0">
                  <a:moveTo>
                    <a:pt x="0" y="1"/>
                  </a:moveTo>
                  <a:lnTo>
                    <a:pt x="0" y="6166"/>
                  </a:lnTo>
                  <a:lnTo>
                    <a:pt x="6133" y="6166"/>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1"/>
            <p:cNvSpPr/>
            <p:nvPr/>
          </p:nvSpPr>
          <p:spPr>
            <a:xfrm>
              <a:off x="4030175" y="1849525"/>
              <a:ext cx="154150" cy="154150"/>
            </a:xfrm>
            <a:custGeom>
              <a:avLst/>
              <a:gdLst/>
              <a:ahLst/>
              <a:cxnLst/>
              <a:rect l="l" t="t" r="r" b="b"/>
              <a:pathLst>
                <a:path w="6166" h="6166" extrusionOk="0">
                  <a:moveTo>
                    <a:pt x="0" y="1"/>
                  </a:moveTo>
                  <a:lnTo>
                    <a:pt x="0" y="6166"/>
                  </a:lnTo>
                  <a:lnTo>
                    <a:pt x="6166" y="6166"/>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1"/>
            <p:cNvSpPr/>
            <p:nvPr/>
          </p:nvSpPr>
          <p:spPr>
            <a:xfrm>
              <a:off x="4337625" y="1849525"/>
              <a:ext cx="153325" cy="154150"/>
            </a:xfrm>
            <a:custGeom>
              <a:avLst/>
              <a:gdLst/>
              <a:ahLst/>
              <a:cxnLst/>
              <a:rect l="l" t="t" r="r" b="b"/>
              <a:pathLst>
                <a:path w="6133" h="6166" extrusionOk="0">
                  <a:moveTo>
                    <a:pt x="0" y="1"/>
                  </a:moveTo>
                  <a:lnTo>
                    <a:pt x="0" y="6166"/>
                  </a:lnTo>
                  <a:lnTo>
                    <a:pt x="6133" y="6166"/>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1"/>
            <p:cNvSpPr/>
            <p:nvPr/>
          </p:nvSpPr>
          <p:spPr>
            <a:xfrm>
              <a:off x="4644250" y="1849525"/>
              <a:ext cx="154150" cy="154150"/>
            </a:xfrm>
            <a:custGeom>
              <a:avLst/>
              <a:gdLst/>
              <a:ahLst/>
              <a:cxnLst/>
              <a:rect l="l" t="t" r="r" b="b"/>
              <a:pathLst>
                <a:path w="6166" h="6166" extrusionOk="0">
                  <a:moveTo>
                    <a:pt x="0" y="1"/>
                  </a:moveTo>
                  <a:lnTo>
                    <a:pt x="0" y="6166"/>
                  </a:lnTo>
                  <a:lnTo>
                    <a:pt x="6165" y="6166"/>
                  </a:lnTo>
                  <a:lnTo>
                    <a:pt x="61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1"/>
            <p:cNvSpPr/>
            <p:nvPr/>
          </p:nvSpPr>
          <p:spPr>
            <a:xfrm>
              <a:off x="2802025" y="1542900"/>
              <a:ext cx="154150" cy="153350"/>
            </a:xfrm>
            <a:custGeom>
              <a:avLst/>
              <a:gdLst/>
              <a:ahLst/>
              <a:cxnLst/>
              <a:rect l="l" t="t" r="r" b="b"/>
              <a:pathLst>
                <a:path w="6166" h="6134" extrusionOk="0">
                  <a:moveTo>
                    <a:pt x="1" y="1"/>
                  </a:moveTo>
                  <a:lnTo>
                    <a:pt x="1" y="6133"/>
                  </a:lnTo>
                  <a:lnTo>
                    <a:pt x="6166" y="6133"/>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1"/>
            <p:cNvSpPr/>
            <p:nvPr/>
          </p:nvSpPr>
          <p:spPr>
            <a:xfrm>
              <a:off x="3109475" y="1542900"/>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1"/>
            <p:cNvSpPr/>
            <p:nvPr/>
          </p:nvSpPr>
          <p:spPr>
            <a:xfrm>
              <a:off x="3416100" y="1542900"/>
              <a:ext cx="154150" cy="153350"/>
            </a:xfrm>
            <a:custGeom>
              <a:avLst/>
              <a:gdLst/>
              <a:ahLst/>
              <a:cxnLst/>
              <a:rect l="l" t="t" r="r" b="b"/>
              <a:pathLst>
                <a:path w="6166" h="6134" extrusionOk="0">
                  <a:moveTo>
                    <a:pt x="1" y="1"/>
                  </a:moveTo>
                  <a:lnTo>
                    <a:pt x="1" y="6133"/>
                  </a:lnTo>
                  <a:lnTo>
                    <a:pt x="6166" y="6133"/>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1"/>
            <p:cNvSpPr/>
            <p:nvPr/>
          </p:nvSpPr>
          <p:spPr>
            <a:xfrm>
              <a:off x="3723550" y="1542900"/>
              <a:ext cx="153325" cy="153350"/>
            </a:xfrm>
            <a:custGeom>
              <a:avLst/>
              <a:gdLst/>
              <a:ahLst/>
              <a:cxnLst/>
              <a:rect l="l" t="t" r="r" b="b"/>
              <a:pathLst>
                <a:path w="6133" h="6134" extrusionOk="0">
                  <a:moveTo>
                    <a:pt x="0" y="1"/>
                  </a:moveTo>
                  <a:lnTo>
                    <a:pt x="0"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1"/>
            <p:cNvSpPr/>
            <p:nvPr/>
          </p:nvSpPr>
          <p:spPr>
            <a:xfrm>
              <a:off x="4030175" y="1542900"/>
              <a:ext cx="154150" cy="153350"/>
            </a:xfrm>
            <a:custGeom>
              <a:avLst/>
              <a:gdLst/>
              <a:ahLst/>
              <a:cxnLst/>
              <a:rect l="l" t="t" r="r" b="b"/>
              <a:pathLst>
                <a:path w="6166" h="6134" extrusionOk="0">
                  <a:moveTo>
                    <a:pt x="0" y="1"/>
                  </a:moveTo>
                  <a:lnTo>
                    <a:pt x="0" y="6133"/>
                  </a:lnTo>
                  <a:lnTo>
                    <a:pt x="6166" y="6133"/>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1"/>
            <p:cNvSpPr/>
            <p:nvPr/>
          </p:nvSpPr>
          <p:spPr>
            <a:xfrm>
              <a:off x="4337625" y="1542900"/>
              <a:ext cx="153325" cy="153350"/>
            </a:xfrm>
            <a:custGeom>
              <a:avLst/>
              <a:gdLst/>
              <a:ahLst/>
              <a:cxnLst/>
              <a:rect l="l" t="t" r="r" b="b"/>
              <a:pathLst>
                <a:path w="6133" h="6134" extrusionOk="0">
                  <a:moveTo>
                    <a:pt x="0" y="1"/>
                  </a:moveTo>
                  <a:lnTo>
                    <a:pt x="0"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1"/>
            <p:cNvSpPr/>
            <p:nvPr/>
          </p:nvSpPr>
          <p:spPr>
            <a:xfrm>
              <a:off x="4644250" y="1542900"/>
              <a:ext cx="154150" cy="153350"/>
            </a:xfrm>
            <a:custGeom>
              <a:avLst/>
              <a:gdLst/>
              <a:ahLst/>
              <a:cxnLst/>
              <a:rect l="l" t="t" r="r" b="b"/>
              <a:pathLst>
                <a:path w="6166" h="6134" extrusionOk="0">
                  <a:moveTo>
                    <a:pt x="0" y="1"/>
                  </a:moveTo>
                  <a:lnTo>
                    <a:pt x="0" y="6133"/>
                  </a:lnTo>
                  <a:lnTo>
                    <a:pt x="6165" y="6133"/>
                  </a:lnTo>
                  <a:lnTo>
                    <a:pt x="61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1"/>
            <p:cNvSpPr/>
            <p:nvPr/>
          </p:nvSpPr>
          <p:spPr>
            <a:xfrm>
              <a:off x="4951675" y="1849525"/>
              <a:ext cx="153350" cy="154150"/>
            </a:xfrm>
            <a:custGeom>
              <a:avLst/>
              <a:gdLst/>
              <a:ahLst/>
              <a:cxnLst/>
              <a:rect l="l" t="t" r="r" b="b"/>
              <a:pathLst>
                <a:path w="6134" h="6166" extrusionOk="0">
                  <a:moveTo>
                    <a:pt x="1" y="1"/>
                  </a:moveTo>
                  <a:lnTo>
                    <a:pt x="1" y="6166"/>
                  </a:lnTo>
                  <a:lnTo>
                    <a:pt x="6133" y="6166"/>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1"/>
            <p:cNvSpPr/>
            <p:nvPr/>
          </p:nvSpPr>
          <p:spPr>
            <a:xfrm>
              <a:off x="2495400" y="2156975"/>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1"/>
            <p:cNvSpPr/>
            <p:nvPr/>
          </p:nvSpPr>
          <p:spPr>
            <a:xfrm>
              <a:off x="2802025" y="2156975"/>
              <a:ext cx="154150" cy="153350"/>
            </a:xfrm>
            <a:custGeom>
              <a:avLst/>
              <a:gdLst/>
              <a:ahLst/>
              <a:cxnLst/>
              <a:rect l="l" t="t" r="r" b="b"/>
              <a:pathLst>
                <a:path w="6166" h="6134" extrusionOk="0">
                  <a:moveTo>
                    <a:pt x="1" y="1"/>
                  </a:moveTo>
                  <a:lnTo>
                    <a:pt x="1" y="6133"/>
                  </a:lnTo>
                  <a:lnTo>
                    <a:pt x="6166" y="6133"/>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1"/>
            <p:cNvSpPr/>
            <p:nvPr/>
          </p:nvSpPr>
          <p:spPr>
            <a:xfrm>
              <a:off x="4644250" y="2771050"/>
              <a:ext cx="154150" cy="153325"/>
            </a:xfrm>
            <a:custGeom>
              <a:avLst/>
              <a:gdLst/>
              <a:ahLst/>
              <a:cxnLst/>
              <a:rect l="l" t="t" r="r" b="b"/>
              <a:pathLst>
                <a:path w="6166" h="6133" extrusionOk="0">
                  <a:moveTo>
                    <a:pt x="0" y="0"/>
                  </a:moveTo>
                  <a:lnTo>
                    <a:pt x="0" y="6133"/>
                  </a:lnTo>
                  <a:lnTo>
                    <a:pt x="6165" y="6133"/>
                  </a:lnTo>
                  <a:lnTo>
                    <a:pt x="61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1"/>
            <p:cNvSpPr/>
            <p:nvPr/>
          </p:nvSpPr>
          <p:spPr>
            <a:xfrm>
              <a:off x="4644250" y="2463600"/>
              <a:ext cx="154150" cy="154150"/>
            </a:xfrm>
            <a:custGeom>
              <a:avLst/>
              <a:gdLst/>
              <a:ahLst/>
              <a:cxnLst/>
              <a:rect l="l" t="t" r="r" b="b"/>
              <a:pathLst>
                <a:path w="6166" h="6166" extrusionOk="0">
                  <a:moveTo>
                    <a:pt x="0" y="1"/>
                  </a:moveTo>
                  <a:lnTo>
                    <a:pt x="0" y="6166"/>
                  </a:lnTo>
                  <a:lnTo>
                    <a:pt x="6165" y="6166"/>
                  </a:lnTo>
                  <a:lnTo>
                    <a:pt x="61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1"/>
            <p:cNvSpPr/>
            <p:nvPr/>
          </p:nvSpPr>
          <p:spPr>
            <a:xfrm>
              <a:off x="4644250" y="3077675"/>
              <a:ext cx="154150" cy="154150"/>
            </a:xfrm>
            <a:custGeom>
              <a:avLst/>
              <a:gdLst/>
              <a:ahLst/>
              <a:cxnLst/>
              <a:rect l="l" t="t" r="r" b="b"/>
              <a:pathLst>
                <a:path w="6166" h="6166" extrusionOk="0">
                  <a:moveTo>
                    <a:pt x="0" y="0"/>
                  </a:moveTo>
                  <a:lnTo>
                    <a:pt x="0" y="6166"/>
                  </a:lnTo>
                  <a:lnTo>
                    <a:pt x="6165" y="6166"/>
                  </a:lnTo>
                  <a:lnTo>
                    <a:pt x="61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1"/>
            <p:cNvSpPr/>
            <p:nvPr/>
          </p:nvSpPr>
          <p:spPr>
            <a:xfrm>
              <a:off x="4644250" y="3385125"/>
              <a:ext cx="154150" cy="153325"/>
            </a:xfrm>
            <a:custGeom>
              <a:avLst/>
              <a:gdLst/>
              <a:ahLst/>
              <a:cxnLst/>
              <a:rect l="l" t="t" r="r" b="b"/>
              <a:pathLst>
                <a:path w="6166" h="6133" extrusionOk="0">
                  <a:moveTo>
                    <a:pt x="0" y="0"/>
                  </a:moveTo>
                  <a:lnTo>
                    <a:pt x="0" y="6133"/>
                  </a:lnTo>
                  <a:lnTo>
                    <a:pt x="6165" y="6133"/>
                  </a:lnTo>
                  <a:lnTo>
                    <a:pt x="61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1"/>
            <p:cNvSpPr/>
            <p:nvPr/>
          </p:nvSpPr>
          <p:spPr>
            <a:xfrm>
              <a:off x="4951675" y="2771050"/>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1"/>
            <p:cNvSpPr/>
            <p:nvPr/>
          </p:nvSpPr>
          <p:spPr>
            <a:xfrm>
              <a:off x="4951675" y="2463600"/>
              <a:ext cx="153350" cy="154150"/>
            </a:xfrm>
            <a:custGeom>
              <a:avLst/>
              <a:gdLst/>
              <a:ahLst/>
              <a:cxnLst/>
              <a:rect l="l" t="t" r="r" b="b"/>
              <a:pathLst>
                <a:path w="6134" h="6166" extrusionOk="0">
                  <a:moveTo>
                    <a:pt x="1" y="1"/>
                  </a:moveTo>
                  <a:lnTo>
                    <a:pt x="1" y="6166"/>
                  </a:lnTo>
                  <a:lnTo>
                    <a:pt x="6133" y="6166"/>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1"/>
            <p:cNvSpPr/>
            <p:nvPr/>
          </p:nvSpPr>
          <p:spPr>
            <a:xfrm>
              <a:off x="4951675" y="3077675"/>
              <a:ext cx="153350" cy="154150"/>
            </a:xfrm>
            <a:custGeom>
              <a:avLst/>
              <a:gdLst/>
              <a:ahLst/>
              <a:cxnLst/>
              <a:rect l="l" t="t" r="r" b="b"/>
              <a:pathLst>
                <a:path w="6134" h="6166" extrusionOk="0">
                  <a:moveTo>
                    <a:pt x="1" y="0"/>
                  </a:moveTo>
                  <a:lnTo>
                    <a:pt x="1" y="6166"/>
                  </a:lnTo>
                  <a:lnTo>
                    <a:pt x="6133" y="6166"/>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1"/>
            <p:cNvSpPr/>
            <p:nvPr/>
          </p:nvSpPr>
          <p:spPr>
            <a:xfrm>
              <a:off x="4951675" y="3385125"/>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1"/>
            <p:cNvSpPr/>
            <p:nvPr/>
          </p:nvSpPr>
          <p:spPr>
            <a:xfrm>
              <a:off x="4644250" y="2156975"/>
              <a:ext cx="154150" cy="153350"/>
            </a:xfrm>
            <a:custGeom>
              <a:avLst/>
              <a:gdLst/>
              <a:ahLst/>
              <a:cxnLst/>
              <a:rect l="l" t="t" r="r" b="b"/>
              <a:pathLst>
                <a:path w="6166" h="6134" extrusionOk="0">
                  <a:moveTo>
                    <a:pt x="0" y="1"/>
                  </a:moveTo>
                  <a:lnTo>
                    <a:pt x="0" y="6133"/>
                  </a:lnTo>
                  <a:lnTo>
                    <a:pt x="6165" y="6133"/>
                  </a:lnTo>
                  <a:lnTo>
                    <a:pt x="61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1"/>
            <p:cNvSpPr/>
            <p:nvPr/>
          </p:nvSpPr>
          <p:spPr>
            <a:xfrm>
              <a:off x="4951675" y="2156975"/>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1"/>
            <p:cNvSpPr/>
            <p:nvPr/>
          </p:nvSpPr>
          <p:spPr>
            <a:xfrm>
              <a:off x="2495400" y="3691750"/>
              <a:ext cx="153350" cy="154150"/>
            </a:xfrm>
            <a:custGeom>
              <a:avLst/>
              <a:gdLst/>
              <a:ahLst/>
              <a:cxnLst/>
              <a:rect l="l" t="t" r="r" b="b"/>
              <a:pathLst>
                <a:path w="6134" h="6166" extrusionOk="0">
                  <a:moveTo>
                    <a:pt x="1" y="0"/>
                  </a:moveTo>
                  <a:lnTo>
                    <a:pt x="1" y="6165"/>
                  </a:lnTo>
                  <a:lnTo>
                    <a:pt x="6133" y="6165"/>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1"/>
            <p:cNvSpPr/>
            <p:nvPr/>
          </p:nvSpPr>
          <p:spPr>
            <a:xfrm>
              <a:off x="2802025" y="3691750"/>
              <a:ext cx="154150" cy="154150"/>
            </a:xfrm>
            <a:custGeom>
              <a:avLst/>
              <a:gdLst/>
              <a:ahLst/>
              <a:cxnLst/>
              <a:rect l="l" t="t" r="r" b="b"/>
              <a:pathLst>
                <a:path w="6166" h="6166" extrusionOk="0">
                  <a:moveTo>
                    <a:pt x="1" y="0"/>
                  </a:moveTo>
                  <a:lnTo>
                    <a:pt x="1" y="6165"/>
                  </a:lnTo>
                  <a:lnTo>
                    <a:pt x="6166" y="6165"/>
                  </a:lnTo>
                  <a:lnTo>
                    <a:pt x="6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1"/>
            <p:cNvSpPr/>
            <p:nvPr/>
          </p:nvSpPr>
          <p:spPr>
            <a:xfrm>
              <a:off x="3109475" y="3691750"/>
              <a:ext cx="153350" cy="154150"/>
            </a:xfrm>
            <a:custGeom>
              <a:avLst/>
              <a:gdLst/>
              <a:ahLst/>
              <a:cxnLst/>
              <a:rect l="l" t="t" r="r" b="b"/>
              <a:pathLst>
                <a:path w="6134" h="6166" extrusionOk="0">
                  <a:moveTo>
                    <a:pt x="1" y="0"/>
                  </a:moveTo>
                  <a:lnTo>
                    <a:pt x="1" y="6165"/>
                  </a:lnTo>
                  <a:lnTo>
                    <a:pt x="6133" y="6165"/>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1"/>
            <p:cNvSpPr/>
            <p:nvPr/>
          </p:nvSpPr>
          <p:spPr>
            <a:xfrm>
              <a:off x="3416100" y="3691750"/>
              <a:ext cx="154150" cy="154150"/>
            </a:xfrm>
            <a:custGeom>
              <a:avLst/>
              <a:gdLst/>
              <a:ahLst/>
              <a:cxnLst/>
              <a:rect l="l" t="t" r="r" b="b"/>
              <a:pathLst>
                <a:path w="6166" h="6166" extrusionOk="0">
                  <a:moveTo>
                    <a:pt x="1" y="0"/>
                  </a:moveTo>
                  <a:lnTo>
                    <a:pt x="1" y="6165"/>
                  </a:lnTo>
                  <a:lnTo>
                    <a:pt x="6166" y="6165"/>
                  </a:lnTo>
                  <a:lnTo>
                    <a:pt x="6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1"/>
            <p:cNvSpPr/>
            <p:nvPr/>
          </p:nvSpPr>
          <p:spPr>
            <a:xfrm>
              <a:off x="3723550" y="3691750"/>
              <a:ext cx="153325" cy="154150"/>
            </a:xfrm>
            <a:custGeom>
              <a:avLst/>
              <a:gdLst/>
              <a:ahLst/>
              <a:cxnLst/>
              <a:rect l="l" t="t" r="r" b="b"/>
              <a:pathLst>
                <a:path w="6133" h="6166" extrusionOk="0">
                  <a:moveTo>
                    <a:pt x="0" y="0"/>
                  </a:moveTo>
                  <a:lnTo>
                    <a:pt x="0" y="6165"/>
                  </a:lnTo>
                  <a:lnTo>
                    <a:pt x="6133" y="6165"/>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1"/>
            <p:cNvSpPr/>
            <p:nvPr/>
          </p:nvSpPr>
          <p:spPr>
            <a:xfrm>
              <a:off x="4030175" y="3691750"/>
              <a:ext cx="154150" cy="154150"/>
            </a:xfrm>
            <a:custGeom>
              <a:avLst/>
              <a:gdLst/>
              <a:ahLst/>
              <a:cxnLst/>
              <a:rect l="l" t="t" r="r" b="b"/>
              <a:pathLst>
                <a:path w="6166" h="6166" extrusionOk="0">
                  <a:moveTo>
                    <a:pt x="0" y="0"/>
                  </a:moveTo>
                  <a:lnTo>
                    <a:pt x="0" y="6165"/>
                  </a:lnTo>
                  <a:lnTo>
                    <a:pt x="6166" y="6165"/>
                  </a:lnTo>
                  <a:lnTo>
                    <a:pt x="6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1"/>
            <p:cNvSpPr/>
            <p:nvPr/>
          </p:nvSpPr>
          <p:spPr>
            <a:xfrm>
              <a:off x="2495400" y="3385125"/>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1"/>
            <p:cNvSpPr/>
            <p:nvPr/>
          </p:nvSpPr>
          <p:spPr>
            <a:xfrm>
              <a:off x="2802025" y="3385125"/>
              <a:ext cx="154150" cy="153325"/>
            </a:xfrm>
            <a:custGeom>
              <a:avLst/>
              <a:gdLst/>
              <a:ahLst/>
              <a:cxnLst/>
              <a:rect l="l" t="t" r="r" b="b"/>
              <a:pathLst>
                <a:path w="6166" h="6133" extrusionOk="0">
                  <a:moveTo>
                    <a:pt x="1" y="0"/>
                  </a:moveTo>
                  <a:lnTo>
                    <a:pt x="1" y="6133"/>
                  </a:lnTo>
                  <a:lnTo>
                    <a:pt x="6166" y="6133"/>
                  </a:lnTo>
                  <a:lnTo>
                    <a:pt x="6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1"/>
            <p:cNvSpPr/>
            <p:nvPr/>
          </p:nvSpPr>
          <p:spPr>
            <a:xfrm>
              <a:off x="4337625" y="3691750"/>
              <a:ext cx="153325" cy="154150"/>
            </a:xfrm>
            <a:custGeom>
              <a:avLst/>
              <a:gdLst/>
              <a:ahLst/>
              <a:cxnLst/>
              <a:rect l="l" t="t" r="r" b="b"/>
              <a:pathLst>
                <a:path w="6133" h="6166" extrusionOk="0">
                  <a:moveTo>
                    <a:pt x="0" y="0"/>
                  </a:moveTo>
                  <a:lnTo>
                    <a:pt x="0" y="6165"/>
                  </a:lnTo>
                  <a:lnTo>
                    <a:pt x="6133" y="6165"/>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1"/>
            <p:cNvSpPr/>
            <p:nvPr/>
          </p:nvSpPr>
          <p:spPr>
            <a:xfrm>
              <a:off x="4644250" y="3691750"/>
              <a:ext cx="154150" cy="154150"/>
            </a:xfrm>
            <a:custGeom>
              <a:avLst/>
              <a:gdLst/>
              <a:ahLst/>
              <a:cxnLst/>
              <a:rect l="l" t="t" r="r" b="b"/>
              <a:pathLst>
                <a:path w="6166" h="6166" extrusionOk="0">
                  <a:moveTo>
                    <a:pt x="0" y="0"/>
                  </a:moveTo>
                  <a:lnTo>
                    <a:pt x="0" y="6165"/>
                  </a:lnTo>
                  <a:lnTo>
                    <a:pt x="6165" y="6165"/>
                  </a:lnTo>
                  <a:lnTo>
                    <a:pt x="61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1"/>
            <p:cNvSpPr/>
            <p:nvPr/>
          </p:nvSpPr>
          <p:spPr>
            <a:xfrm>
              <a:off x="2802025" y="3999175"/>
              <a:ext cx="154150" cy="153350"/>
            </a:xfrm>
            <a:custGeom>
              <a:avLst/>
              <a:gdLst/>
              <a:ahLst/>
              <a:cxnLst/>
              <a:rect l="l" t="t" r="r" b="b"/>
              <a:pathLst>
                <a:path w="6166" h="6134" extrusionOk="0">
                  <a:moveTo>
                    <a:pt x="1" y="1"/>
                  </a:moveTo>
                  <a:lnTo>
                    <a:pt x="1" y="6133"/>
                  </a:lnTo>
                  <a:lnTo>
                    <a:pt x="6166" y="6133"/>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1"/>
            <p:cNvSpPr/>
            <p:nvPr/>
          </p:nvSpPr>
          <p:spPr>
            <a:xfrm>
              <a:off x="3109475" y="3999175"/>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1"/>
            <p:cNvSpPr/>
            <p:nvPr/>
          </p:nvSpPr>
          <p:spPr>
            <a:xfrm>
              <a:off x="2802025" y="2771050"/>
              <a:ext cx="154150" cy="153325"/>
            </a:xfrm>
            <a:custGeom>
              <a:avLst/>
              <a:gdLst/>
              <a:ahLst/>
              <a:cxnLst/>
              <a:rect l="l" t="t" r="r" b="b"/>
              <a:pathLst>
                <a:path w="6166" h="6133" extrusionOk="0">
                  <a:moveTo>
                    <a:pt x="1" y="0"/>
                  </a:moveTo>
                  <a:lnTo>
                    <a:pt x="1" y="6133"/>
                  </a:lnTo>
                  <a:lnTo>
                    <a:pt x="6166" y="6133"/>
                  </a:lnTo>
                  <a:lnTo>
                    <a:pt x="6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1"/>
            <p:cNvSpPr/>
            <p:nvPr/>
          </p:nvSpPr>
          <p:spPr>
            <a:xfrm>
              <a:off x="2802025" y="2463600"/>
              <a:ext cx="154150" cy="154150"/>
            </a:xfrm>
            <a:custGeom>
              <a:avLst/>
              <a:gdLst/>
              <a:ahLst/>
              <a:cxnLst/>
              <a:rect l="l" t="t" r="r" b="b"/>
              <a:pathLst>
                <a:path w="6166" h="6166" extrusionOk="0">
                  <a:moveTo>
                    <a:pt x="1" y="1"/>
                  </a:moveTo>
                  <a:lnTo>
                    <a:pt x="1" y="6166"/>
                  </a:lnTo>
                  <a:lnTo>
                    <a:pt x="6166" y="6166"/>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1"/>
            <p:cNvSpPr/>
            <p:nvPr/>
          </p:nvSpPr>
          <p:spPr>
            <a:xfrm>
              <a:off x="2802025" y="3077675"/>
              <a:ext cx="154150" cy="154150"/>
            </a:xfrm>
            <a:custGeom>
              <a:avLst/>
              <a:gdLst/>
              <a:ahLst/>
              <a:cxnLst/>
              <a:rect l="l" t="t" r="r" b="b"/>
              <a:pathLst>
                <a:path w="6166" h="6166" extrusionOk="0">
                  <a:moveTo>
                    <a:pt x="1" y="0"/>
                  </a:moveTo>
                  <a:lnTo>
                    <a:pt x="1" y="6166"/>
                  </a:lnTo>
                  <a:lnTo>
                    <a:pt x="6166" y="6166"/>
                  </a:lnTo>
                  <a:lnTo>
                    <a:pt x="6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1"/>
            <p:cNvSpPr/>
            <p:nvPr/>
          </p:nvSpPr>
          <p:spPr>
            <a:xfrm>
              <a:off x="2495400" y="2771050"/>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1"/>
            <p:cNvSpPr/>
            <p:nvPr/>
          </p:nvSpPr>
          <p:spPr>
            <a:xfrm>
              <a:off x="2495400" y="2463600"/>
              <a:ext cx="153350" cy="154150"/>
            </a:xfrm>
            <a:custGeom>
              <a:avLst/>
              <a:gdLst/>
              <a:ahLst/>
              <a:cxnLst/>
              <a:rect l="l" t="t" r="r" b="b"/>
              <a:pathLst>
                <a:path w="6134" h="6166" extrusionOk="0">
                  <a:moveTo>
                    <a:pt x="1" y="1"/>
                  </a:moveTo>
                  <a:lnTo>
                    <a:pt x="1" y="6166"/>
                  </a:lnTo>
                  <a:lnTo>
                    <a:pt x="6133" y="6166"/>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1"/>
            <p:cNvSpPr/>
            <p:nvPr/>
          </p:nvSpPr>
          <p:spPr>
            <a:xfrm>
              <a:off x="2495400" y="3077675"/>
              <a:ext cx="153350" cy="154150"/>
            </a:xfrm>
            <a:custGeom>
              <a:avLst/>
              <a:gdLst/>
              <a:ahLst/>
              <a:cxnLst/>
              <a:rect l="l" t="t" r="r" b="b"/>
              <a:pathLst>
                <a:path w="6134" h="6166" extrusionOk="0">
                  <a:moveTo>
                    <a:pt x="1" y="0"/>
                  </a:moveTo>
                  <a:lnTo>
                    <a:pt x="1" y="6166"/>
                  </a:lnTo>
                  <a:lnTo>
                    <a:pt x="6133" y="6166"/>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1"/>
            <p:cNvSpPr/>
            <p:nvPr/>
          </p:nvSpPr>
          <p:spPr>
            <a:xfrm>
              <a:off x="3416100" y="3999175"/>
              <a:ext cx="154150" cy="153350"/>
            </a:xfrm>
            <a:custGeom>
              <a:avLst/>
              <a:gdLst/>
              <a:ahLst/>
              <a:cxnLst/>
              <a:rect l="l" t="t" r="r" b="b"/>
              <a:pathLst>
                <a:path w="6166" h="6134" extrusionOk="0">
                  <a:moveTo>
                    <a:pt x="1" y="1"/>
                  </a:moveTo>
                  <a:lnTo>
                    <a:pt x="1" y="6133"/>
                  </a:lnTo>
                  <a:lnTo>
                    <a:pt x="6166" y="6133"/>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1"/>
            <p:cNvSpPr/>
            <p:nvPr/>
          </p:nvSpPr>
          <p:spPr>
            <a:xfrm>
              <a:off x="3723550" y="3999175"/>
              <a:ext cx="153325" cy="153350"/>
            </a:xfrm>
            <a:custGeom>
              <a:avLst/>
              <a:gdLst/>
              <a:ahLst/>
              <a:cxnLst/>
              <a:rect l="l" t="t" r="r" b="b"/>
              <a:pathLst>
                <a:path w="6133" h="6134" extrusionOk="0">
                  <a:moveTo>
                    <a:pt x="0" y="1"/>
                  </a:moveTo>
                  <a:lnTo>
                    <a:pt x="0"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1"/>
            <p:cNvSpPr/>
            <p:nvPr/>
          </p:nvSpPr>
          <p:spPr>
            <a:xfrm>
              <a:off x="4030175" y="3999175"/>
              <a:ext cx="154150" cy="153350"/>
            </a:xfrm>
            <a:custGeom>
              <a:avLst/>
              <a:gdLst/>
              <a:ahLst/>
              <a:cxnLst/>
              <a:rect l="l" t="t" r="r" b="b"/>
              <a:pathLst>
                <a:path w="6166" h="6134" extrusionOk="0">
                  <a:moveTo>
                    <a:pt x="0" y="1"/>
                  </a:moveTo>
                  <a:lnTo>
                    <a:pt x="0" y="6133"/>
                  </a:lnTo>
                  <a:lnTo>
                    <a:pt x="6166" y="6133"/>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1"/>
            <p:cNvSpPr/>
            <p:nvPr/>
          </p:nvSpPr>
          <p:spPr>
            <a:xfrm>
              <a:off x="4337625" y="3999175"/>
              <a:ext cx="153325" cy="153350"/>
            </a:xfrm>
            <a:custGeom>
              <a:avLst/>
              <a:gdLst/>
              <a:ahLst/>
              <a:cxnLst/>
              <a:rect l="l" t="t" r="r" b="b"/>
              <a:pathLst>
                <a:path w="6133" h="6134" extrusionOk="0">
                  <a:moveTo>
                    <a:pt x="0" y="1"/>
                  </a:moveTo>
                  <a:lnTo>
                    <a:pt x="0"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1"/>
            <p:cNvSpPr/>
            <p:nvPr/>
          </p:nvSpPr>
          <p:spPr>
            <a:xfrm>
              <a:off x="4644250" y="3999175"/>
              <a:ext cx="154150" cy="153350"/>
            </a:xfrm>
            <a:custGeom>
              <a:avLst/>
              <a:gdLst/>
              <a:ahLst/>
              <a:cxnLst/>
              <a:rect l="l" t="t" r="r" b="b"/>
              <a:pathLst>
                <a:path w="6166" h="6134" extrusionOk="0">
                  <a:moveTo>
                    <a:pt x="0" y="1"/>
                  </a:moveTo>
                  <a:lnTo>
                    <a:pt x="0" y="6133"/>
                  </a:lnTo>
                  <a:lnTo>
                    <a:pt x="6165" y="6133"/>
                  </a:lnTo>
                  <a:lnTo>
                    <a:pt x="61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1"/>
            <p:cNvSpPr/>
            <p:nvPr/>
          </p:nvSpPr>
          <p:spPr>
            <a:xfrm>
              <a:off x="4951675" y="3691750"/>
              <a:ext cx="153350" cy="154150"/>
            </a:xfrm>
            <a:custGeom>
              <a:avLst/>
              <a:gdLst/>
              <a:ahLst/>
              <a:cxnLst/>
              <a:rect l="l" t="t" r="r" b="b"/>
              <a:pathLst>
                <a:path w="6134" h="6166" extrusionOk="0">
                  <a:moveTo>
                    <a:pt x="1" y="0"/>
                  </a:moveTo>
                  <a:lnTo>
                    <a:pt x="1" y="6165"/>
                  </a:lnTo>
                  <a:lnTo>
                    <a:pt x="6133" y="6165"/>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1"/>
            <p:cNvSpPr/>
            <p:nvPr/>
          </p:nvSpPr>
          <p:spPr>
            <a:xfrm>
              <a:off x="1728025" y="775525"/>
              <a:ext cx="4144375" cy="4144375"/>
            </a:xfrm>
            <a:custGeom>
              <a:avLst/>
              <a:gdLst/>
              <a:ahLst/>
              <a:cxnLst/>
              <a:rect l="l" t="t" r="r" b="b"/>
              <a:pathLst>
                <a:path w="165775" h="165775" extrusionOk="0">
                  <a:moveTo>
                    <a:pt x="154097" y="12298"/>
                  </a:moveTo>
                  <a:lnTo>
                    <a:pt x="154097" y="154292"/>
                  </a:lnTo>
                  <a:lnTo>
                    <a:pt x="12102" y="154292"/>
                  </a:lnTo>
                  <a:lnTo>
                    <a:pt x="12102" y="12298"/>
                  </a:lnTo>
                  <a:close/>
                  <a:moveTo>
                    <a:pt x="14810" y="0"/>
                  </a:moveTo>
                  <a:lnTo>
                    <a:pt x="14810" y="6166"/>
                  </a:lnTo>
                  <a:lnTo>
                    <a:pt x="5970" y="6166"/>
                  </a:lnTo>
                  <a:lnTo>
                    <a:pt x="5970" y="19181"/>
                  </a:lnTo>
                  <a:lnTo>
                    <a:pt x="0" y="19181"/>
                  </a:lnTo>
                  <a:lnTo>
                    <a:pt x="0" y="25314"/>
                  </a:lnTo>
                  <a:lnTo>
                    <a:pt x="5970" y="25314"/>
                  </a:lnTo>
                  <a:lnTo>
                    <a:pt x="5970" y="37579"/>
                  </a:lnTo>
                  <a:lnTo>
                    <a:pt x="0" y="37579"/>
                  </a:lnTo>
                  <a:lnTo>
                    <a:pt x="0" y="43711"/>
                  </a:lnTo>
                  <a:lnTo>
                    <a:pt x="5970" y="43711"/>
                  </a:lnTo>
                  <a:lnTo>
                    <a:pt x="5970" y="55944"/>
                  </a:lnTo>
                  <a:lnTo>
                    <a:pt x="0" y="55944"/>
                  </a:lnTo>
                  <a:lnTo>
                    <a:pt x="0" y="62109"/>
                  </a:lnTo>
                  <a:lnTo>
                    <a:pt x="5970" y="62109"/>
                  </a:lnTo>
                  <a:lnTo>
                    <a:pt x="5970" y="74341"/>
                  </a:lnTo>
                  <a:lnTo>
                    <a:pt x="0" y="74341"/>
                  </a:lnTo>
                  <a:lnTo>
                    <a:pt x="0" y="80474"/>
                  </a:lnTo>
                  <a:lnTo>
                    <a:pt x="5970" y="80474"/>
                  </a:lnTo>
                  <a:lnTo>
                    <a:pt x="5970" y="92739"/>
                  </a:lnTo>
                  <a:lnTo>
                    <a:pt x="0" y="92739"/>
                  </a:lnTo>
                  <a:lnTo>
                    <a:pt x="0" y="98871"/>
                  </a:lnTo>
                  <a:lnTo>
                    <a:pt x="5970" y="98871"/>
                  </a:lnTo>
                  <a:lnTo>
                    <a:pt x="5970" y="111136"/>
                  </a:lnTo>
                  <a:lnTo>
                    <a:pt x="0" y="111136"/>
                  </a:lnTo>
                  <a:lnTo>
                    <a:pt x="0" y="117269"/>
                  </a:lnTo>
                  <a:lnTo>
                    <a:pt x="5970" y="117269"/>
                  </a:lnTo>
                  <a:lnTo>
                    <a:pt x="5970" y="129501"/>
                  </a:lnTo>
                  <a:lnTo>
                    <a:pt x="0" y="129501"/>
                  </a:lnTo>
                  <a:lnTo>
                    <a:pt x="0" y="135634"/>
                  </a:lnTo>
                  <a:lnTo>
                    <a:pt x="5970" y="135634"/>
                  </a:lnTo>
                  <a:lnTo>
                    <a:pt x="5970" y="147899"/>
                  </a:lnTo>
                  <a:lnTo>
                    <a:pt x="0" y="147899"/>
                  </a:lnTo>
                  <a:lnTo>
                    <a:pt x="0" y="154031"/>
                  </a:lnTo>
                  <a:lnTo>
                    <a:pt x="5970" y="154031"/>
                  </a:lnTo>
                  <a:lnTo>
                    <a:pt x="5970" y="160425"/>
                  </a:lnTo>
                  <a:lnTo>
                    <a:pt x="15332" y="160425"/>
                  </a:lnTo>
                  <a:lnTo>
                    <a:pt x="15332" y="165775"/>
                  </a:lnTo>
                  <a:lnTo>
                    <a:pt x="21497" y="165775"/>
                  </a:lnTo>
                  <a:lnTo>
                    <a:pt x="21497" y="160425"/>
                  </a:lnTo>
                  <a:lnTo>
                    <a:pt x="33729" y="160425"/>
                  </a:lnTo>
                  <a:lnTo>
                    <a:pt x="33729" y="165775"/>
                  </a:lnTo>
                  <a:lnTo>
                    <a:pt x="39862" y="165775"/>
                  </a:lnTo>
                  <a:lnTo>
                    <a:pt x="39862" y="160425"/>
                  </a:lnTo>
                  <a:lnTo>
                    <a:pt x="52127" y="160425"/>
                  </a:lnTo>
                  <a:lnTo>
                    <a:pt x="52127" y="165775"/>
                  </a:lnTo>
                  <a:lnTo>
                    <a:pt x="58260" y="165775"/>
                  </a:lnTo>
                  <a:lnTo>
                    <a:pt x="58260" y="160425"/>
                  </a:lnTo>
                  <a:lnTo>
                    <a:pt x="70492" y="160425"/>
                  </a:lnTo>
                  <a:lnTo>
                    <a:pt x="70492" y="165775"/>
                  </a:lnTo>
                  <a:lnTo>
                    <a:pt x="76657" y="165775"/>
                  </a:lnTo>
                  <a:lnTo>
                    <a:pt x="76657" y="160425"/>
                  </a:lnTo>
                  <a:lnTo>
                    <a:pt x="88890" y="160425"/>
                  </a:lnTo>
                  <a:lnTo>
                    <a:pt x="88890" y="165775"/>
                  </a:lnTo>
                  <a:lnTo>
                    <a:pt x="95022" y="165775"/>
                  </a:lnTo>
                  <a:lnTo>
                    <a:pt x="95022" y="160425"/>
                  </a:lnTo>
                  <a:lnTo>
                    <a:pt x="107287" y="160425"/>
                  </a:lnTo>
                  <a:lnTo>
                    <a:pt x="107287" y="165775"/>
                  </a:lnTo>
                  <a:lnTo>
                    <a:pt x="113420" y="165775"/>
                  </a:lnTo>
                  <a:lnTo>
                    <a:pt x="113420" y="160425"/>
                  </a:lnTo>
                  <a:lnTo>
                    <a:pt x="125685" y="160425"/>
                  </a:lnTo>
                  <a:lnTo>
                    <a:pt x="125685" y="165775"/>
                  </a:lnTo>
                  <a:lnTo>
                    <a:pt x="131817" y="165775"/>
                  </a:lnTo>
                  <a:lnTo>
                    <a:pt x="131817" y="160425"/>
                  </a:lnTo>
                  <a:lnTo>
                    <a:pt x="144050" y="160425"/>
                  </a:lnTo>
                  <a:lnTo>
                    <a:pt x="144050" y="165775"/>
                  </a:lnTo>
                  <a:lnTo>
                    <a:pt x="150182" y="165775"/>
                  </a:lnTo>
                  <a:lnTo>
                    <a:pt x="150182" y="160425"/>
                  </a:lnTo>
                  <a:lnTo>
                    <a:pt x="160229" y="160425"/>
                  </a:lnTo>
                  <a:lnTo>
                    <a:pt x="160229" y="150215"/>
                  </a:lnTo>
                  <a:lnTo>
                    <a:pt x="165775" y="150215"/>
                  </a:lnTo>
                  <a:lnTo>
                    <a:pt x="165775" y="144050"/>
                  </a:lnTo>
                  <a:lnTo>
                    <a:pt x="160229" y="144050"/>
                  </a:lnTo>
                  <a:lnTo>
                    <a:pt x="160229" y="131817"/>
                  </a:lnTo>
                  <a:lnTo>
                    <a:pt x="165775" y="131817"/>
                  </a:lnTo>
                  <a:lnTo>
                    <a:pt x="165775" y="125685"/>
                  </a:lnTo>
                  <a:lnTo>
                    <a:pt x="160229" y="125685"/>
                  </a:lnTo>
                  <a:lnTo>
                    <a:pt x="160229" y="113420"/>
                  </a:lnTo>
                  <a:lnTo>
                    <a:pt x="165775" y="113420"/>
                  </a:lnTo>
                  <a:lnTo>
                    <a:pt x="165775" y="107287"/>
                  </a:lnTo>
                  <a:lnTo>
                    <a:pt x="160229" y="107287"/>
                  </a:lnTo>
                  <a:lnTo>
                    <a:pt x="160229" y="95022"/>
                  </a:lnTo>
                  <a:lnTo>
                    <a:pt x="165775" y="95022"/>
                  </a:lnTo>
                  <a:lnTo>
                    <a:pt x="165775" y="88890"/>
                  </a:lnTo>
                  <a:lnTo>
                    <a:pt x="160229" y="88890"/>
                  </a:lnTo>
                  <a:lnTo>
                    <a:pt x="160229" y="76657"/>
                  </a:lnTo>
                  <a:lnTo>
                    <a:pt x="165775" y="76657"/>
                  </a:lnTo>
                  <a:lnTo>
                    <a:pt x="165775" y="70525"/>
                  </a:lnTo>
                  <a:lnTo>
                    <a:pt x="160229" y="70525"/>
                  </a:lnTo>
                  <a:lnTo>
                    <a:pt x="160229" y="58260"/>
                  </a:lnTo>
                  <a:lnTo>
                    <a:pt x="165775" y="58260"/>
                  </a:lnTo>
                  <a:lnTo>
                    <a:pt x="165775" y="52127"/>
                  </a:lnTo>
                  <a:lnTo>
                    <a:pt x="160229" y="52127"/>
                  </a:lnTo>
                  <a:lnTo>
                    <a:pt x="160229" y="39862"/>
                  </a:lnTo>
                  <a:lnTo>
                    <a:pt x="165775" y="39862"/>
                  </a:lnTo>
                  <a:lnTo>
                    <a:pt x="165775" y="33729"/>
                  </a:lnTo>
                  <a:lnTo>
                    <a:pt x="160229" y="33729"/>
                  </a:lnTo>
                  <a:lnTo>
                    <a:pt x="160229" y="21497"/>
                  </a:lnTo>
                  <a:lnTo>
                    <a:pt x="165775" y="21497"/>
                  </a:lnTo>
                  <a:lnTo>
                    <a:pt x="165775" y="15332"/>
                  </a:lnTo>
                  <a:lnTo>
                    <a:pt x="160229" y="15332"/>
                  </a:lnTo>
                  <a:lnTo>
                    <a:pt x="160229" y="6166"/>
                  </a:lnTo>
                  <a:lnTo>
                    <a:pt x="149660" y="6166"/>
                  </a:lnTo>
                  <a:lnTo>
                    <a:pt x="149660" y="0"/>
                  </a:lnTo>
                  <a:lnTo>
                    <a:pt x="143528" y="0"/>
                  </a:lnTo>
                  <a:lnTo>
                    <a:pt x="143528" y="6166"/>
                  </a:lnTo>
                  <a:lnTo>
                    <a:pt x="131263" y="6166"/>
                  </a:lnTo>
                  <a:lnTo>
                    <a:pt x="131263" y="0"/>
                  </a:lnTo>
                  <a:lnTo>
                    <a:pt x="125130" y="0"/>
                  </a:lnTo>
                  <a:lnTo>
                    <a:pt x="125130" y="6166"/>
                  </a:lnTo>
                  <a:lnTo>
                    <a:pt x="112898" y="6166"/>
                  </a:lnTo>
                  <a:lnTo>
                    <a:pt x="112898" y="0"/>
                  </a:lnTo>
                  <a:lnTo>
                    <a:pt x="106733" y="0"/>
                  </a:lnTo>
                  <a:lnTo>
                    <a:pt x="106733" y="6166"/>
                  </a:lnTo>
                  <a:lnTo>
                    <a:pt x="94500" y="6166"/>
                  </a:lnTo>
                  <a:lnTo>
                    <a:pt x="94500" y="0"/>
                  </a:lnTo>
                  <a:lnTo>
                    <a:pt x="88368" y="0"/>
                  </a:lnTo>
                  <a:lnTo>
                    <a:pt x="88368" y="6166"/>
                  </a:lnTo>
                  <a:lnTo>
                    <a:pt x="76103" y="6166"/>
                  </a:lnTo>
                  <a:lnTo>
                    <a:pt x="76103" y="0"/>
                  </a:lnTo>
                  <a:lnTo>
                    <a:pt x="69970" y="0"/>
                  </a:lnTo>
                  <a:lnTo>
                    <a:pt x="69970" y="6166"/>
                  </a:lnTo>
                  <a:lnTo>
                    <a:pt x="57738" y="6166"/>
                  </a:lnTo>
                  <a:lnTo>
                    <a:pt x="57738" y="0"/>
                  </a:lnTo>
                  <a:lnTo>
                    <a:pt x="51572" y="0"/>
                  </a:lnTo>
                  <a:lnTo>
                    <a:pt x="51572" y="6166"/>
                  </a:lnTo>
                  <a:lnTo>
                    <a:pt x="39340" y="6166"/>
                  </a:lnTo>
                  <a:lnTo>
                    <a:pt x="39340" y="0"/>
                  </a:lnTo>
                  <a:lnTo>
                    <a:pt x="33208" y="0"/>
                  </a:lnTo>
                  <a:lnTo>
                    <a:pt x="33208" y="6166"/>
                  </a:lnTo>
                  <a:lnTo>
                    <a:pt x="20942" y="6166"/>
                  </a:lnTo>
                  <a:lnTo>
                    <a:pt x="209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1"/>
            <p:cNvSpPr/>
            <p:nvPr/>
          </p:nvSpPr>
          <p:spPr>
            <a:xfrm>
              <a:off x="3416100" y="2463600"/>
              <a:ext cx="460775" cy="768225"/>
            </a:xfrm>
            <a:custGeom>
              <a:avLst/>
              <a:gdLst/>
              <a:ahLst/>
              <a:cxnLst/>
              <a:rect l="l" t="t" r="r" b="b"/>
              <a:pathLst>
                <a:path w="18431" h="30729" extrusionOk="0">
                  <a:moveTo>
                    <a:pt x="12298" y="6166"/>
                  </a:moveTo>
                  <a:lnTo>
                    <a:pt x="12298" y="15789"/>
                  </a:lnTo>
                  <a:lnTo>
                    <a:pt x="6166" y="15789"/>
                  </a:lnTo>
                  <a:lnTo>
                    <a:pt x="6166" y="6166"/>
                  </a:lnTo>
                  <a:close/>
                  <a:moveTo>
                    <a:pt x="1" y="1"/>
                  </a:moveTo>
                  <a:lnTo>
                    <a:pt x="1" y="30729"/>
                  </a:lnTo>
                  <a:lnTo>
                    <a:pt x="6166" y="30729"/>
                  </a:lnTo>
                  <a:lnTo>
                    <a:pt x="6166" y="21921"/>
                  </a:lnTo>
                  <a:lnTo>
                    <a:pt x="12298" y="21921"/>
                  </a:lnTo>
                  <a:lnTo>
                    <a:pt x="12298" y="30729"/>
                  </a:lnTo>
                  <a:lnTo>
                    <a:pt x="18431" y="30729"/>
                  </a:lnTo>
                  <a:lnTo>
                    <a:pt x="184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1"/>
            <p:cNvSpPr/>
            <p:nvPr/>
          </p:nvSpPr>
          <p:spPr>
            <a:xfrm>
              <a:off x="4030175" y="2463600"/>
              <a:ext cx="159050" cy="777200"/>
            </a:xfrm>
            <a:custGeom>
              <a:avLst/>
              <a:gdLst/>
              <a:ahLst/>
              <a:cxnLst/>
              <a:rect l="l" t="t" r="r" b="b"/>
              <a:pathLst>
                <a:path w="6362" h="31088" extrusionOk="0">
                  <a:moveTo>
                    <a:pt x="6166" y="1"/>
                  </a:moveTo>
                  <a:lnTo>
                    <a:pt x="0" y="33"/>
                  </a:lnTo>
                  <a:lnTo>
                    <a:pt x="229" y="31087"/>
                  </a:lnTo>
                  <a:lnTo>
                    <a:pt x="6361" y="31055"/>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1"/>
            <p:cNvSpPr/>
            <p:nvPr/>
          </p:nvSpPr>
          <p:spPr>
            <a:xfrm>
              <a:off x="209825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1"/>
            <p:cNvSpPr/>
            <p:nvPr/>
          </p:nvSpPr>
          <p:spPr>
            <a:xfrm>
              <a:off x="255820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1"/>
            <p:cNvSpPr/>
            <p:nvPr/>
          </p:nvSpPr>
          <p:spPr>
            <a:xfrm>
              <a:off x="3017325" y="238125"/>
              <a:ext cx="154150" cy="384100"/>
            </a:xfrm>
            <a:custGeom>
              <a:avLst/>
              <a:gdLst/>
              <a:ahLst/>
              <a:cxnLst/>
              <a:rect l="l" t="t" r="r" b="b"/>
              <a:pathLst>
                <a:path w="6166" h="15364" extrusionOk="0">
                  <a:moveTo>
                    <a:pt x="0" y="0"/>
                  </a:moveTo>
                  <a:lnTo>
                    <a:pt x="0" y="15364"/>
                  </a:lnTo>
                  <a:lnTo>
                    <a:pt x="6166" y="15364"/>
                  </a:lnTo>
                  <a:lnTo>
                    <a:pt x="6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1"/>
            <p:cNvSpPr/>
            <p:nvPr/>
          </p:nvSpPr>
          <p:spPr>
            <a:xfrm>
              <a:off x="3477275" y="238125"/>
              <a:ext cx="153325" cy="384100"/>
            </a:xfrm>
            <a:custGeom>
              <a:avLst/>
              <a:gdLst/>
              <a:ahLst/>
              <a:cxnLst/>
              <a:rect l="l" t="t" r="r" b="b"/>
              <a:pathLst>
                <a:path w="6133" h="15364" extrusionOk="0">
                  <a:moveTo>
                    <a:pt x="0" y="0"/>
                  </a:moveTo>
                  <a:lnTo>
                    <a:pt x="0"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1"/>
            <p:cNvSpPr/>
            <p:nvPr/>
          </p:nvSpPr>
          <p:spPr>
            <a:xfrm>
              <a:off x="393720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1"/>
            <p:cNvSpPr/>
            <p:nvPr/>
          </p:nvSpPr>
          <p:spPr>
            <a:xfrm>
              <a:off x="4396325" y="238125"/>
              <a:ext cx="154150" cy="384100"/>
            </a:xfrm>
            <a:custGeom>
              <a:avLst/>
              <a:gdLst/>
              <a:ahLst/>
              <a:cxnLst/>
              <a:rect l="l" t="t" r="r" b="b"/>
              <a:pathLst>
                <a:path w="6166" h="15364" extrusionOk="0">
                  <a:moveTo>
                    <a:pt x="1" y="0"/>
                  </a:moveTo>
                  <a:lnTo>
                    <a:pt x="1" y="15364"/>
                  </a:lnTo>
                  <a:lnTo>
                    <a:pt x="6166" y="15364"/>
                  </a:lnTo>
                  <a:lnTo>
                    <a:pt x="6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1"/>
            <p:cNvSpPr/>
            <p:nvPr/>
          </p:nvSpPr>
          <p:spPr>
            <a:xfrm>
              <a:off x="4856275" y="238125"/>
              <a:ext cx="153325" cy="384100"/>
            </a:xfrm>
            <a:custGeom>
              <a:avLst/>
              <a:gdLst/>
              <a:ahLst/>
              <a:cxnLst/>
              <a:rect l="l" t="t" r="r" b="b"/>
              <a:pathLst>
                <a:path w="6133" h="15364" extrusionOk="0">
                  <a:moveTo>
                    <a:pt x="0" y="0"/>
                  </a:moveTo>
                  <a:lnTo>
                    <a:pt x="0"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1"/>
            <p:cNvSpPr/>
            <p:nvPr/>
          </p:nvSpPr>
          <p:spPr>
            <a:xfrm>
              <a:off x="531620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1"/>
            <p:cNvSpPr/>
            <p:nvPr/>
          </p:nvSpPr>
          <p:spPr>
            <a:xfrm>
              <a:off x="1190625" y="4472975"/>
              <a:ext cx="384100" cy="153350"/>
            </a:xfrm>
            <a:custGeom>
              <a:avLst/>
              <a:gdLst/>
              <a:ahLst/>
              <a:cxnLst/>
              <a:rect l="l" t="t" r="r" b="b"/>
              <a:pathLst>
                <a:path w="15364" h="6134" extrusionOk="0">
                  <a:moveTo>
                    <a:pt x="0" y="1"/>
                  </a:moveTo>
                  <a:lnTo>
                    <a:pt x="0" y="6133"/>
                  </a:lnTo>
                  <a:lnTo>
                    <a:pt x="15364" y="6133"/>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1"/>
            <p:cNvSpPr/>
            <p:nvPr/>
          </p:nvSpPr>
          <p:spPr>
            <a:xfrm>
              <a:off x="1190625" y="4013050"/>
              <a:ext cx="384100" cy="153325"/>
            </a:xfrm>
            <a:custGeom>
              <a:avLst/>
              <a:gdLst/>
              <a:ahLst/>
              <a:cxnLst/>
              <a:rect l="l" t="t" r="r" b="b"/>
              <a:pathLst>
                <a:path w="15364" h="6133" extrusionOk="0">
                  <a:moveTo>
                    <a:pt x="0" y="0"/>
                  </a:moveTo>
                  <a:lnTo>
                    <a:pt x="0" y="6133"/>
                  </a:lnTo>
                  <a:lnTo>
                    <a:pt x="15364" y="6133"/>
                  </a:lnTo>
                  <a:lnTo>
                    <a:pt x="153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1"/>
            <p:cNvSpPr/>
            <p:nvPr/>
          </p:nvSpPr>
          <p:spPr>
            <a:xfrm>
              <a:off x="1190625" y="3553100"/>
              <a:ext cx="384100" cy="154150"/>
            </a:xfrm>
            <a:custGeom>
              <a:avLst/>
              <a:gdLst/>
              <a:ahLst/>
              <a:cxnLst/>
              <a:rect l="l" t="t" r="r" b="b"/>
              <a:pathLst>
                <a:path w="15364" h="6166" extrusionOk="0">
                  <a:moveTo>
                    <a:pt x="0" y="1"/>
                  </a:moveTo>
                  <a:lnTo>
                    <a:pt x="0" y="6166"/>
                  </a:lnTo>
                  <a:lnTo>
                    <a:pt x="15364" y="6166"/>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1"/>
            <p:cNvSpPr/>
            <p:nvPr/>
          </p:nvSpPr>
          <p:spPr>
            <a:xfrm>
              <a:off x="1190625" y="3093975"/>
              <a:ext cx="384100" cy="153350"/>
            </a:xfrm>
            <a:custGeom>
              <a:avLst/>
              <a:gdLst/>
              <a:ahLst/>
              <a:cxnLst/>
              <a:rect l="l" t="t" r="r" b="b"/>
              <a:pathLst>
                <a:path w="15364" h="6134" extrusionOk="0">
                  <a:moveTo>
                    <a:pt x="0" y="1"/>
                  </a:moveTo>
                  <a:lnTo>
                    <a:pt x="0" y="6133"/>
                  </a:lnTo>
                  <a:lnTo>
                    <a:pt x="15364" y="6133"/>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1"/>
            <p:cNvSpPr/>
            <p:nvPr/>
          </p:nvSpPr>
          <p:spPr>
            <a:xfrm>
              <a:off x="1190625" y="2634050"/>
              <a:ext cx="384100" cy="153325"/>
            </a:xfrm>
            <a:custGeom>
              <a:avLst/>
              <a:gdLst/>
              <a:ahLst/>
              <a:cxnLst/>
              <a:rect l="l" t="t" r="r" b="b"/>
              <a:pathLst>
                <a:path w="15364" h="6133" extrusionOk="0">
                  <a:moveTo>
                    <a:pt x="0" y="0"/>
                  </a:moveTo>
                  <a:lnTo>
                    <a:pt x="0" y="6133"/>
                  </a:lnTo>
                  <a:lnTo>
                    <a:pt x="15364" y="6133"/>
                  </a:lnTo>
                  <a:lnTo>
                    <a:pt x="153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1"/>
            <p:cNvSpPr/>
            <p:nvPr/>
          </p:nvSpPr>
          <p:spPr>
            <a:xfrm>
              <a:off x="1190625" y="2174100"/>
              <a:ext cx="384100" cy="154150"/>
            </a:xfrm>
            <a:custGeom>
              <a:avLst/>
              <a:gdLst/>
              <a:ahLst/>
              <a:cxnLst/>
              <a:rect l="l" t="t" r="r" b="b"/>
              <a:pathLst>
                <a:path w="15364" h="6166" extrusionOk="0">
                  <a:moveTo>
                    <a:pt x="0" y="1"/>
                  </a:moveTo>
                  <a:lnTo>
                    <a:pt x="0" y="6166"/>
                  </a:lnTo>
                  <a:lnTo>
                    <a:pt x="15364" y="6166"/>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1"/>
            <p:cNvSpPr/>
            <p:nvPr/>
          </p:nvSpPr>
          <p:spPr>
            <a:xfrm>
              <a:off x="1190625" y="1714975"/>
              <a:ext cx="384100" cy="153350"/>
            </a:xfrm>
            <a:custGeom>
              <a:avLst/>
              <a:gdLst/>
              <a:ahLst/>
              <a:cxnLst/>
              <a:rect l="l" t="t" r="r" b="b"/>
              <a:pathLst>
                <a:path w="15364" h="6134" extrusionOk="0">
                  <a:moveTo>
                    <a:pt x="0" y="1"/>
                  </a:moveTo>
                  <a:lnTo>
                    <a:pt x="0" y="6133"/>
                  </a:lnTo>
                  <a:lnTo>
                    <a:pt x="15364" y="6133"/>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1"/>
            <p:cNvSpPr/>
            <p:nvPr/>
          </p:nvSpPr>
          <p:spPr>
            <a:xfrm>
              <a:off x="1190625" y="1255025"/>
              <a:ext cx="384100" cy="153350"/>
            </a:xfrm>
            <a:custGeom>
              <a:avLst/>
              <a:gdLst/>
              <a:ahLst/>
              <a:cxnLst/>
              <a:rect l="l" t="t" r="r" b="b"/>
              <a:pathLst>
                <a:path w="15364" h="6134" extrusionOk="0">
                  <a:moveTo>
                    <a:pt x="0" y="1"/>
                  </a:moveTo>
                  <a:lnTo>
                    <a:pt x="0" y="6134"/>
                  </a:lnTo>
                  <a:lnTo>
                    <a:pt x="15364" y="6134"/>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1"/>
            <p:cNvSpPr/>
            <p:nvPr/>
          </p:nvSpPr>
          <p:spPr>
            <a:xfrm>
              <a:off x="5329250" y="5073200"/>
              <a:ext cx="154150" cy="384125"/>
            </a:xfrm>
            <a:custGeom>
              <a:avLst/>
              <a:gdLst/>
              <a:ahLst/>
              <a:cxnLst/>
              <a:rect l="l" t="t" r="r" b="b"/>
              <a:pathLst>
                <a:path w="6166" h="15365" extrusionOk="0">
                  <a:moveTo>
                    <a:pt x="1" y="0"/>
                  </a:moveTo>
                  <a:lnTo>
                    <a:pt x="1" y="15364"/>
                  </a:lnTo>
                  <a:lnTo>
                    <a:pt x="6166" y="15364"/>
                  </a:lnTo>
                  <a:lnTo>
                    <a:pt x="6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1"/>
            <p:cNvSpPr/>
            <p:nvPr/>
          </p:nvSpPr>
          <p:spPr>
            <a:xfrm>
              <a:off x="4870125" y="5073200"/>
              <a:ext cx="153350" cy="384125"/>
            </a:xfrm>
            <a:custGeom>
              <a:avLst/>
              <a:gdLst/>
              <a:ahLst/>
              <a:cxnLst/>
              <a:rect l="l" t="t" r="r" b="b"/>
              <a:pathLst>
                <a:path w="6134" h="15365" extrusionOk="0">
                  <a:moveTo>
                    <a:pt x="1" y="0"/>
                  </a:moveTo>
                  <a:lnTo>
                    <a:pt x="1"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1"/>
            <p:cNvSpPr/>
            <p:nvPr/>
          </p:nvSpPr>
          <p:spPr>
            <a:xfrm>
              <a:off x="4410200" y="5073200"/>
              <a:ext cx="153325" cy="384125"/>
            </a:xfrm>
            <a:custGeom>
              <a:avLst/>
              <a:gdLst/>
              <a:ahLst/>
              <a:cxnLst/>
              <a:rect l="l" t="t" r="r" b="b"/>
              <a:pathLst>
                <a:path w="6133" h="15365" extrusionOk="0">
                  <a:moveTo>
                    <a:pt x="0" y="0"/>
                  </a:moveTo>
                  <a:lnTo>
                    <a:pt x="0"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1"/>
            <p:cNvSpPr/>
            <p:nvPr/>
          </p:nvSpPr>
          <p:spPr>
            <a:xfrm>
              <a:off x="3950250" y="5073200"/>
              <a:ext cx="153350" cy="384125"/>
            </a:xfrm>
            <a:custGeom>
              <a:avLst/>
              <a:gdLst/>
              <a:ahLst/>
              <a:cxnLst/>
              <a:rect l="l" t="t" r="r" b="b"/>
              <a:pathLst>
                <a:path w="6134" h="15365" extrusionOk="0">
                  <a:moveTo>
                    <a:pt x="1" y="0"/>
                  </a:moveTo>
                  <a:lnTo>
                    <a:pt x="1"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1"/>
            <p:cNvSpPr/>
            <p:nvPr/>
          </p:nvSpPr>
          <p:spPr>
            <a:xfrm>
              <a:off x="3491125" y="5073200"/>
              <a:ext cx="153350" cy="384125"/>
            </a:xfrm>
            <a:custGeom>
              <a:avLst/>
              <a:gdLst/>
              <a:ahLst/>
              <a:cxnLst/>
              <a:rect l="l" t="t" r="r" b="b"/>
              <a:pathLst>
                <a:path w="6134" h="15365" extrusionOk="0">
                  <a:moveTo>
                    <a:pt x="1" y="0"/>
                  </a:moveTo>
                  <a:lnTo>
                    <a:pt x="1"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1"/>
            <p:cNvSpPr/>
            <p:nvPr/>
          </p:nvSpPr>
          <p:spPr>
            <a:xfrm>
              <a:off x="3031200" y="5073200"/>
              <a:ext cx="153325" cy="384125"/>
            </a:xfrm>
            <a:custGeom>
              <a:avLst/>
              <a:gdLst/>
              <a:ahLst/>
              <a:cxnLst/>
              <a:rect l="l" t="t" r="r" b="b"/>
              <a:pathLst>
                <a:path w="6133" h="15365" extrusionOk="0">
                  <a:moveTo>
                    <a:pt x="0" y="0"/>
                  </a:moveTo>
                  <a:lnTo>
                    <a:pt x="0"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1"/>
            <p:cNvSpPr/>
            <p:nvPr/>
          </p:nvSpPr>
          <p:spPr>
            <a:xfrm>
              <a:off x="2571250" y="5073200"/>
              <a:ext cx="153325" cy="384125"/>
            </a:xfrm>
            <a:custGeom>
              <a:avLst/>
              <a:gdLst/>
              <a:ahLst/>
              <a:cxnLst/>
              <a:rect l="l" t="t" r="r" b="b"/>
              <a:pathLst>
                <a:path w="6133" h="15365" extrusionOk="0">
                  <a:moveTo>
                    <a:pt x="0" y="0"/>
                  </a:moveTo>
                  <a:lnTo>
                    <a:pt x="0"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1"/>
            <p:cNvSpPr/>
            <p:nvPr/>
          </p:nvSpPr>
          <p:spPr>
            <a:xfrm>
              <a:off x="2111300" y="5073200"/>
              <a:ext cx="154150" cy="384125"/>
            </a:xfrm>
            <a:custGeom>
              <a:avLst/>
              <a:gdLst/>
              <a:ahLst/>
              <a:cxnLst/>
              <a:rect l="l" t="t" r="r" b="b"/>
              <a:pathLst>
                <a:path w="6166" h="15365" extrusionOk="0">
                  <a:moveTo>
                    <a:pt x="1" y="0"/>
                  </a:moveTo>
                  <a:lnTo>
                    <a:pt x="1" y="15364"/>
                  </a:lnTo>
                  <a:lnTo>
                    <a:pt x="6166" y="15364"/>
                  </a:lnTo>
                  <a:lnTo>
                    <a:pt x="6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1"/>
            <p:cNvSpPr/>
            <p:nvPr/>
          </p:nvSpPr>
          <p:spPr>
            <a:xfrm>
              <a:off x="6025700" y="1158800"/>
              <a:ext cx="384125" cy="154150"/>
            </a:xfrm>
            <a:custGeom>
              <a:avLst/>
              <a:gdLst/>
              <a:ahLst/>
              <a:cxnLst/>
              <a:rect l="l" t="t" r="r" b="b"/>
              <a:pathLst>
                <a:path w="15365" h="6166" extrusionOk="0">
                  <a:moveTo>
                    <a:pt x="0" y="1"/>
                  </a:moveTo>
                  <a:lnTo>
                    <a:pt x="0" y="6166"/>
                  </a:lnTo>
                  <a:lnTo>
                    <a:pt x="15364" y="6166"/>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1"/>
            <p:cNvSpPr/>
            <p:nvPr/>
          </p:nvSpPr>
          <p:spPr>
            <a:xfrm>
              <a:off x="6025700" y="1618750"/>
              <a:ext cx="384125" cy="153325"/>
            </a:xfrm>
            <a:custGeom>
              <a:avLst/>
              <a:gdLst/>
              <a:ahLst/>
              <a:cxnLst/>
              <a:rect l="l" t="t" r="r" b="b"/>
              <a:pathLst>
                <a:path w="15365" h="6133" extrusionOk="0">
                  <a:moveTo>
                    <a:pt x="0" y="0"/>
                  </a:moveTo>
                  <a:lnTo>
                    <a:pt x="0" y="6133"/>
                  </a:lnTo>
                  <a:lnTo>
                    <a:pt x="15364" y="6133"/>
                  </a:lnTo>
                  <a:lnTo>
                    <a:pt x="153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1"/>
            <p:cNvSpPr/>
            <p:nvPr/>
          </p:nvSpPr>
          <p:spPr>
            <a:xfrm>
              <a:off x="6025700" y="2078700"/>
              <a:ext cx="384125" cy="153325"/>
            </a:xfrm>
            <a:custGeom>
              <a:avLst/>
              <a:gdLst/>
              <a:ahLst/>
              <a:cxnLst/>
              <a:rect l="l" t="t" r="r" b="b"/>
              <a:pathLst>
                <a:path w="15365" h="6133" extrusionOk="0">
                  <a:moveTo>
                    <a:pt x="0" y="0"/>
                  </a:moveTo>
                  <a:lnTo>
                    <a:pt x="0" y="6133"/>
                  </a:lnTo>
                  <a:lnTo>
                    <a:pt x="15364" y="6133"/>
                  </a:lnTo>
                  <a:lnTo>
                    <a:pt x="153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1"/>
            <p:cNvSpPr/>
            <p:nvPr/>
          </p:nvSpPr>
          <p:spPr>
            <a:xfrm>
              <a:off x="6025700" y="2538625"/>
              <a:ext cx="384125" cy="153350"/>
            </a:xfrm>
            <a:custGeom>
              <a:avLst/>
              <a:gdLst/>
              <a:ahLst/>
              <a:cxnLst/>
              <a:rect l="l" t="t" r="r" b="b"/>
              <a:pathLst>
                <a:path w="15365" h="6134" extrusionOk="0">
                  <a:moveTo>
                    <a:pt x="0" y="1"/>
                  </a:moveTo>
                  <a:lnTo>
                    <a:pt x="0" y="6133"/>
                  </a:lnTo>
                  <a:lnTo>
                    <a:pt x="15364" y="6133"/>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1"/>
            <p:cNvSpPr/>
            <p:nvPr/>
          </p:nvSpPr>
          <p:spPr>
            <a:xfrm>
              <a:off x="6025700" y="2997750"/>
              <a:ext cx="384125" cy="153350"/>
            </a:xfrm>
            <a:custGeom>
              <a:avLst/>
              <a:gdLst/>
              <a:ahLst/>
              <a:cxnLst/>
              <a:rect l="l" t="t" r="r" b="b"/>
              <a:pathLst>
                <a:path w="15365" h="6134" extrusionOk="0">
                  <a:moveTo>
                    <a:pt x="0" y="1"/>
                  </a:moveTo>
                  <a:lnTo>
                    <a:pt x="0" y="6133"/>
                  </a:lnTo>
                  <a:lnTo>
                    <a:pt x="15364" y="6133"/>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1"/>
            <p:cNvSpPr/>
            <p:nvPr/>
          </p:nvSpPr>
          <p:spPr>
            <a:xfrm>
              <a:off x="6025700" y="3457700"/>
              <a:ext cx="384125" cy="153325"/>
            </a:xfrm>
            <a:custGeom>
              <a:avLst/>
              <a:gdLst/>
              <a:ahLst/>
              <a:cxnLst/>
              <a:rect l="l" t="t" r="r" b="b"/>
              <a:pathLst>
                <a:path w="15365" h="6133" extrusionOk="0">
                  <a:moveTo>
                    <a:pt x="0" y="0"/>
                  </a:moveTo>
                  <a:lnTo>
                    <a:pt x="0" y="6133"/>
                  </a:lnTo>
                  <a:lnTo>
                    <a:pt x="15364" y="6133"/>
                  </a:lnTo>
                  <a:lnTo>
                    <a:pt x="153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1"/>
            <p:cNvSpPr/>
            <p:nvPr/>
          </p:nvSpPr>
          <p:spPr>
            <a:xfrm>
              <a:off x="6025700" y="3917625"/>
              <a:ext cx="384125" cy="153350"/>
            </a:xfrm>
            <a:custGeom>
              <a:avLst/>
              <a:gdLst/>
              <a:ahLst/>
              <a:cxnLst/>
              <a:rect l="l" t="t" r="r" b="b"/>
              <a:pathLst>
                <a:path w="15365" h="6134" extrusionOk="0">
                  <a:moveTo>
                    <a:pt x="0" y="1"/>
                  </a:moveTo>
                  <a:lnTo>
                    <a:pt x="0" y="6133"/>
                  </a:lnTo>
                  <a:lnTo>
                    <a:pt x="15364" y="6133"/>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1"/>
            <p:cNvSpPr/>
            <p:nvPr/>
          </p:nvSpPr>
          <p:spPr>
            <a:xfrm>
              <a:off x="6025700" y="4376750"/>
              <a:ext cx="384125" cy="154150"/>
            </a:xfrm>
            <a:custGeom>
              <a:avLst/>
              <a:gdLst/>
              <a:ahLst/>
              <a:cxnLst/>
              <a:rect l="l" t="t" r="r" b="b"/>
              <a:pathLst>
                <a:path w="15365" h="6166" extrusionOk="0">
                  <a:moveTo>
                    <a:pt x="0" y="1"/>
                  </a:moveTo>
                  <a:lnTo>
                    <a:pt x="0" y="6166"/>
                  </a:lnTo>
                  <a:lnTo>
                    <a:pt x="15364" y="6166"/>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53" name="Google Shape;353;p31"/>
          <p:cNvCxnSpPr/>
          <p:nvPr/>
        </p:nvCxnSpPr>
        <p:spPr>
          <a:xfrm>
            <a:off x="1670925" y="3479000"/>
            <a:ext cx="0" cy="726300"/>
          </a:xfrm>
          <a:prstGeom prst="straightConnector1">
            <a:avLst/>
          </a:prstGeom>
          <a:noFill/>
          <a:ln w="19050" cap="flat" cmpd="sng">
            <a:solidFill>
              <a:schemeClr val="lt2"/>
            </a:solidFill>
            <a:prstDash val="solid"/>
            <a:round/>
            <a:headEnd type="oval" w="med" len="med"/>
            <a:tailEnd type="oval" w="med" len="med"/>
          </a:ln>
        </p:spPr>
      </p:cxnSp>
      <p:cxnSp>
        <p:nvCxnSpPr>
          <p:cNvPr id="354" name="Google Shape;354;p31"/>
          <p:cNvCxnSpPr/>
          <p:nvPr/>
        </p:nvCxnSpPr>
        <p:spPr>
          <a:xfrm>
            <a:off x="5746475" y="3479000"/>
            <a:ext cx="0" cy="726300"/>
          </a:xfrm>
          <a:prstGeom prst="straightConnector1">
            <a:avLst/>
          </a:prstGeom>
          <a:noFill/>
          <a:ln w="19050" cap="flat" cmpd="sng">
            <a:solidFill>
              <a:schemeClr val="lt2"/>
            </a:solidFill>
            <a:prstDash val="solid"/>
            <a:round/>
            <a:headEnd type="oval" w="med" len="med"/>
            <a:tailEnd type="oval" w="med" len="med"/>
          </a:ln>
        </p:spPr>
      </p:cxnSp>
      <p:grpSp>
        <p:nvGrpSpPr>
          <p:cNvPr id="355" name="Google Shape;355;p31"/>
          <p:cNvGrpSpPr/>
          <p:nvPr/>
        </p:nvGrpSpPr>
        <p:grpSpPr>
          <a:xfrm>
            <a:off x="1132013" y="3640428"/>
            <a:ext cx="379870" cy="403444"/>
            <a:chOff x="1343100" y="238125"/>
            <a:chExt cx="4914225" cy="5219200"/>
          </a:xfrm>
        </p:grpSpPr>
        <p:sp>
          <p:nvSpPr>
            <p:cNvPr id="356" name="Google Shape;356;p31"/>
            <p:cNvSpPr/>
            <p:nvPr/>
          </p:nvSpPr>
          <p:spPr>
            <a:xfrm>
              <a:off x="4110900" y="2914575"/>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1"/>
            <p:cNvSpPr/>
            <p:nvPr/>
          </p:nvSpPr>
          <p:spPr>
            <a:xfrm>
              <a:off x="4416725" y="2914575"/>
              <a:ext cx="153325" cy="153325"/>
            </a:xfrm>
            <a:custGeom>
              <a:avLst/>
              <a:gdLst/>
              <a:ahLst/>
              <a:cxnLst/>
              <a:rect l="l" t="t" r="r" b="b"/>
              <a:pathLst>
                <a:path w="6133" h="6133" extrusionOk="0">
                  <a:moveTo>
                    <a:pt x="0" y="0"/>
                  </a:moveTo>
                  <a:lnTo>
                    <a:pt x="0"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1"/>
            <p:cNvSpPr/>
            <p:nvPr/>
          </p:nvSpPr>
          <p:spPr>
            <a:xfrm>
              <a:off x="3193475" y="2914575"/>
              <a:ext cx="153325" cy="153325"/>
            </a:xfrm>
            <a:custGeom>
              <a:avLst/>
              <a:gdLst/>
              <a:ahLst/>
              <a:cxnLst/>
              <a:rect l="l" t="t" r="r" b="b"/>
              <a:pathLst>
                <a:path w="6133" h="6133" extrusionOk="0">
                  <a:moveTo>
                    <a:pt x="0" y="0"/>
                  </a:moveTo>
                  <a:lnTo>
                    <a:pt x="0"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1"/>
            <p:cNvSpPr/>
            <p:nvPr/>
          </p:nvSpPr>
          <p:spPr>
            <a:xfrm>
              <a:off x="3499275" y="2914575"/>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1"/>
            <p:cNvSpPr/>
            <p:nvPr/>
          </p:nvSpPr>
          <p:spPr>
            <a:xfrm>
              <a:off x="3346775" y="3220375"/>
              <a:ext cx="152525" cy="153350"/>
            </a:xfrm>
            <a:custGeom>
              <a:avLst/>
              <a:gdLst/>
              <a:ahLst/>
              <a:cxnLst/>
              <a:rect l="l" t="t" r="r" b="b"/>
              <a:pathLst>
                <a:path w="6101" h="6134" extrusionOk="0">
                  <a:moveTo>
                    <a:pt x="1" y="1"/>
                  </a:moveTo>
                  <a:lnTo>
                    <a:pt x="1" y="6133"/>
                  </a:lnTo>
                  <a:lnTo>
                    <a:pt x="6101" y="6133"/>
                  </a:lnTo>
                  <a:lnTo>
                    <a:pt x="61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1"/>
            <p:cNvSpPr/>
            <p:nvPr/>
          </p:nvSpPr>
          <p:spPr>
            <a:xfrm>
              <a:off x="3652600" y="3220375"/>
              <a:ext cx="152525" cy="153350"/>
            </a:xfrm>
            <a:custGeom>
              <a:avLst/>
              <a:gdLst/>
              <a:ahLst/>
              <a:cxnLst/>
              <a:rect l="l" t="t" r="r" b="b"/>
              <a:pathLst>
                <a:path w="6101" h="6134" extrusionOk="0">
                  <a:moveTo>
                    <a:pt x="0" y="1"/>
                  </a:moveTo>
                  <a:lnTo>
                    <a:pt x="0" y="6133"/>
                  </a:lnTo>
                  <a:lnTo>
                    <a:pt x="6100" y="6133"/>
                  </a:lnTo>
                  <a:lnTo>
                    <a:pt x="61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1"/>
            <p:cNvSpPr/>
            <p:nvPr/>
          </p:nvSpPr>
          <p:spPr>
            <a:xfrm>
              <a:off x="3958400" y="3220375"/>
              <a:ext cx="152525" cy="153350"/>
            </a:xfrm>
            <a:custGeom>
              <a:avLst/>
              <a:gdLst/>
              <a:ahLst/>
              <a:cxnLst/>
              <a:rect l="l" t="t" r="r" b="b"/>
              <a:pathLst>
                <a:path w="6101" h="6134" extrusionOk="0">
                  <a:moveTo>
                    <a:pt x="1" y="1"/>
                  </a:moveTo>
                  <a:lnTo>
                    <a:pt x="1" y="6133"/>
                  </a:lnTo>
                  <a:lnTo>
                    <a:pt x="6101" y="6133"/>
                  </a:lnTo>
                  <a:lnTo>
                    <a:pt x="61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1"/>
            <p:cNvSpPr/>
            <p:nvPr/>
          </p:nvSpPr>
          <p:spPr>
            <a:xfrm>
              <a:off x="4264225" y="3220375"/>
              <a:ext cx="152525" cy="153350"/>
            </a:xfrm>
            <a:custGeom>
              <a:avLst/>
              <a:gdLst/>
              <a:ahLst/>
              <a:cxnLst/>
              <a:rect l="l" t="t" r="r" b="b"/>
              <a:pathLst>
                <a:path w="6101" h="6134" extrusionOk="0">
                  <a:moveTo>
                    <a:pt x="0" y="1"/>
                  </a:moveTo>
                  <a:lnTo>
                    <a:pt x="0" y="6133"/>
                  </a:lnTo>
                  <a:lnTo>
                    <a:pt x="6100" y="6133"/>
                  </a:lnTo>
                  <a:lnTo>
                    <a:pt x="61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1"/>
            <p:cNvSpPr/>
            <p:nvPr/>
          </p:nvSpPr>
          <p:spPr>
            <a:xfrm>
              <a:off x="3346775" y="2608750"/>
              <a:ext cx="152525" cy="153350"/>
            </a:xfrm>
            <a:custGeom>
              <a:avLst/>
              <a:gdLst/>
              <a:ahLst/>
              <a:cxnLst/>
              <a:rect l="l" t="t" r="r" b="b"/>
              <a:pathLst>
                <a:path w="6101" h="6134" extrusionOk="0">
                  <a:moveTo>
                    <a:pt x="1" y="1"/>
                  </a:moveTo>
                  <a:lnTo>
                    <a:pt x="1" y="6133"/>
                  </a:lnTo>
                  <a:lnTo>
                    <a:pt x="6101" y="6133"/>
                  </a:lnTo>
                  <a:lnTo>
                    <a:pt x="61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1"/>
            <p:cNvSpPr/>
            <p:nvPr/>
          </p:nvSpPr>
          <p:spPr>
            <a:xfrm>
              <a:off x="3652600" y="2608750"/>
              <a:ext cx="152525" cy="153350"/>
            </a:xfrm>
            <a:custGeom>
              <a:avLst/>
              <a:gdLst/>
              <a:ahLst/>
              <a:cxnLst/>
              <a:rect l="l" t="t" r="r" b="b"/>
              <a:pathLst>
                <a:path w="6101" h="6134" extrusionOk="0">
                  <a:moveTo>
                    <a:pt x="0" y="1"/>
                  </a:moveTo>
                  <a:lnTo>
                    <a:pt x="0" y="6133"/>
                  </a:lnTo>
                  <a:lnTo>
                    <a:pt x="6100" y="6133"/>
                  </a:lnTo>
                  <a:lnTo>
                    <a:pt x="61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1"/>
            <p:cNvSpPr/>
            <p:nvPr/>
          </p:nvSpPr>
          <p:spPr>
            <a:xfrm>
              <a:off x="3958400" y="2608750"/>
              <a:ext cx="152525" cy="153350"/>
            </a:xfrm>
            <a:custGeom>
              <a:avLst/>
              <a:gdLst/>
              <a:ahLst/>
              <a:cxnLst/>
              <a:rect l="l" t="t" r="r" b="b"/>
              <a:pathLst>
                <a:path w="6101" h="6134" extrusionOk="0">
                  <a:moveTo>
                    <a:pt x="1" y="1"/>
                  </a:moveTo>
                  <a:lnTo>
                    <a:pt x="1" y="6133"/>
                  </a:lnTo>
                  <a:lnTo>
                    <a:pt x="6101" y="6133"/>
                  </a:lnTo>
                  <a:lnTo>
                    <a:pt x="61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1"/>
            <p:cNvSpPr/>
            <p:nvPr/>
          </p:nvSpPr>
          <p:spPr>
            <a:xfrm>
              <a:off x="4264225" y="2608750"/>
              <a:ext cx="152525" cy="153350"/>
            </a:xfrm>
            <a:custGeom>
              <a:avLst/>
              <a:gdLst/>
              <a:ahLst/>
              <a:cxnLst/>
              <a:rect l="l" t="t" r="r" b="b"/>
              <a:pathLst>
                <a:path w="6101" h="6134" extrusionOk="0">
                  <a:moveTo>
                    <a:pt x="0" y="1"/>
                  </a:moveTo>
                  <a:lnTo>
                    <a:pt x="0" y="6133"/>
                  </a:lnTo>
                  <a:lnTo>
                    <a:pt x="6100" y="6133"/>
                  </a:lnTo>
                  <a:lnTo>
                    <a:pt x="61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1"/>
            <p:cNvSpPr/>
            <p:nvPr/>
          </p:nvSpPr>
          <p:spPr>
            <a:xfrm>
              <a:off x="3499275" y="3526200"/>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1"/>
            <p:cNvSpPr/>
            <p:nvPr/>
          </p:nvSpPr>
          <p:spPr>
            <a:xfrm>
              <a:off x="3805100" y="3526200"/>
              <a:ext cx="153325" cy="153325"/>
            </a:xfrm>
            <a:custGeom>
              <a:avLst/>
              <a:gdLst/>
              <a:ahLst/>
              <a:cxnLst/>
              <a:rect l="l" t="t" r="r" b="b"/>
              <a:pathLst>
                <a:path w="6133" h="6133" extrusionOk="0">
                  <a:moveTo>
                    <a:pt x="0" y="0"/>
                  </a:moveTo>
                  <a:lnTo>
                    <a:pt x="0"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1"/>
            <p:cNvSpPr/>
            <p:nvPr/>
          </p:nvSpPr>
          <p:spPr>
            <a:xfrm>
              <a:off x="4110900" y="3526200"/>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1"/>
            <p:cNvSpPr/>
            <p:nvPr/>
          </p:nvSpPr>
          <p:spPr>
            <a:xfrm>
              <a:off x="3499275" y="2302950"/>
              <a:ext cx="153350" cy="152525"/>
            </a:xfrm>
            <a:custGeom>
              <a:avLst/>
              <a:gdLst/>
              <a:ahLst/>
              <a:cxnLst/>
              <a:rect l="l" t="t" r="r" b="b"/>
              <a:pathLst>
                <a:path w="6134" h="6101" extrusionOk="0">
                  <a:moveTo>
                    <a:pt x="1" y="0"/>
                  </a:moveTo>
                  <a:lnTo>
                    <a:pt x="1" y="6100"/>
                  </a:lnTo>
                  <a:lnTo>
                    <a:pt x="6133" y="6100"/>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1"/>
            <p:cNvSpPr/>
            <p:nvPr/>
          </p:nvSpPr>
          <p:spPr>
            <a:xfrm>
              <a:off x="3805100" y="2302950"/>
              <a:ext cx="153325" cy="152525"/>
            </a:xfrm>
            <a:custGeom>
              <a:avLst/>
              <a:gdLst/>
              <a:ahLst/>
              <a:cxnLst/>
              <a:rect l="l" t="t" r="r" b="b"/>
              <a:pathLst>
                <a:path w="6133" h="6101" extrusionOk="0">
                  <a:moveTo>
                    <a:pt x="0" y="0"/>
                  </a:moveTo>
                  <a:lnTo>
                    <a:pt x="0" y="6100"/>
                  </a:lnTo>
                  <a:lnTo>
                    <a:pt x="6133" y="6100"/>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1"/>
            <p:cNvSpPr/>
            <p:nvPr/>
          </p:nvSpPr>
          <p:spPr>
            <a:xfrm>
              <a:off x="4110900" y="2302950"/>
              <a:ext cx="153350" cy="152525"/>
            </a:xfrm>
            <a:custGeom>
              <a:avLst/>
              <a:gdLst/>
              <a:ahLst/>
              <a:cxnLst/>
              <a:rect l="l" t="t" r="r" b="b"/>
              <a:pathLst>
                <a:path w="6134" h="6101" extrusionOk="0">
                  <a:moveTo>
                    <a:pt x="1" y="0"/>
                  </a:moveTo>
                  <a:lnTo>
                    <a:pt x="1" y="6100"/>
                  </a:lnTo>
                  <a:lnTo>
                    <a:pt x="6133" y="6100"/>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1"/>
            <p:cNvSpPr/>
            <p:nvPr/>
          </p:nvSpPr>
          <p:spPr>
            <a:xfrm>
              <a:off x="2505200" y="3985325"/>
              <a:ext cx="153325" cy="152525"/>
            </a:xfrm>
            <a:custGeom>
              <a:avLst/>
              <a:gdLst/>
              <a:ahLst/>
              <a:cxnLst/>
              <a:rect l="l" t="t" r="r" b="b"/>
              <a:pathLst>
                <a:path w="6133" h="6101" extrusionOk="0">
                  <a:moveTo>
                    <a:pt x="0" y="0"/>
                  </a:moveTo>
                  <a:lnTo>
                    <a:pt x="0" y="6100"/>
                  </a:lnTo>
                  <a:lnTo>
                    <a:pt x="6133" y="6100"/>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1"/>
            <p:cNvSpPr/>
            <p:nvPr/>
          </p:nvSpPr>
          <p:spPr>
            <a:xfrm>
              <a:off x="1791625" y="1461350"/>
              <a:ext cx="4180275" cy="3384350"/>
            </a:xfrm>
            <a:custGeom>
              <a:avLst/>
              <a:gdLst/>
              <a:ahLst/>
              <a:cxnLst/>
              <a:rect l="l" t="t" r="r" b="b"/>
              <a:pathLst>
                <a:path w="167211" h="135374" extrusionOk="0">
                  <a:moveTo>
                    <a:pt x="53008" y="30174"/>
                  </a:moveTo>
                  <a:lnTo>
                    <a:pt x="53008" y="30174"/>
                  </a:lnTo>
                  <a:cubicBezTo>
                    <a:pt x="44984" y="38068"/>
                    <a:pt x="40025" y="49061"/>
                    <a:pt x="40025" y="61196"/>
                  </a:cubicBezTo>
                  <a:cubicBezTo>
                    <a:pt x="40025" y="64327"/>
                    <a:pt x="40352" y="67393"/>
                    <a:pt x="41004" y="70362"/>
                  </a:cubicBezTo>
                  <a:lnTo>
                    <a:pt x="28543" y="70362"/>
                  </a:lnTo>
                  <a:lnTo>
                    <a:pt x="28543" y="78549"/>
                  </a:lnTo>
                  <a:cubicBezTo>
                    <a:pt x="18692" y="71536"/>
                    <a:pt x="11483" y="64523"/>
                    <a:pt x="8254" y="61196"/>
                  </a:cubicBezTo>
                  <a:cubicBezTo>
                    <a:pt x="13766" y="55520"/>
                    <a:pt x="30729" y="39308"/>
                    <a:pt x="53008" y="30174"/>
                  </a:cubicBezTo>
                  <a:close/>
                  <a:moveTo>
                    <a:pt x="42798" y="76494"/>
                  </a:moveTo>
                  <a:cubicBezTo>
                    <a:pt x="45016" y="82464"/>
                    <a:pt x="48539" y="87813"/>
                    <a:pt x="53008" y="92217"/>
                  </a:cubicBezTo>
                  <a:cubicBezTo>
                    <a:pt x="46191" y="89412"/>
                    <a:pt x="39993" y="86019"/>
                    <a:pt x="34676" y="82660"/>
                  </a:cubicBezTo>
                  <a:lnTo>
                    <a:pt x="34676" y="76494"/>
                  </a:lnTo>
                  <a:close/>
                  <a:moveTo>
                    <a:pt x="114203" y="30174"/>
                  </a:moveTo>
                  <a:cubicBezTo>
                    <a:pt x="123467" y="33958"/>
                    <a:pt x="131589" y="38851"/>
                    <a:pt x="137950" y="43353"/>
                  </a:cubicBezTo>
                  <a:cubicBezTo>
                    <a:pt x="148160" y="50496"/>
                    <a:pt x="155630" y="57771"/>
                    <a:pt x="158957" y="61196"/>
                  </a:cubicBezTo>
                  <a:cubicBezTo>
                    <a:pt x="153445" y="66839"/>
                    <a:pt x="136482" y="83084"/>
                    <a:pt x="114203" y="92217"/>
                  </a:cubicBezTo>
                  <a:cubicBezTo>
                    <a:pt x="122227" y="84291"/>
                    <a:pt x="127186" y="73330"/>
                    <a:pt x="127186" y="61196"/>
                  </a:cubicBezTo>
                  <a:cubicBezTo>
                    <a:pt x="127186" y="49061"/>
                    <a:pt x="122227" y="38101"/>
                    <a:pt x="114203" y="30174"/>
                  </a:cubicBezTo>
                  <a:close/>
                  <a:moveTo>
                    <a:pt x="86672" y="23846"/>
                  </a:moveTo>
                  <a:cubicBezTo>
                    <a:pt x="105885" y="25412"/>
                    <a:pt x="121086" y="41559"/>
                    <a:pt x="121086" y="61196"/>
                  </a:cubicBezTo>
                  <a:cubicBezTo>
                    <a:pt x="121086" y="80833"/>
                    <a:pt x="105885" y="96980"/>
                    <a:pt x="86672" y="98545"/>
                  </a:cubicBezTo>
                  <a:lnTo>
                    <a:pt x="86672" y="94827"/>
                  </a:lnTo>
                  <a:lnTo>
                    <a:pt x="80539" y="94827"/>
                  </a:lnTo>
                  <a:lnTo>
                    <a:pt x="80539" y="98545"/>
                  </a:lnTo>
                  <a:cubicBezTo>
                    <a:pt x="66643" y="97404"/>
                    <a:pt x="54867" y="88662"/>
                    <a:pt x="49387" y="76494"/>
                  </a:cubicBezTo>
                  <a:lnTo>
                    <a:pt x="56825" y="76494"/>
                  </a:lnTo>
                  <a:lnTo>
                    <a:pt x="56825" y="70362"/>
                  </a:lnTo>
                  <a:lnTo>
                    <a:pt x="47267" y="70362"/>
                  </a:lnTo>
                  <a:cubicBezTo>
                    <a:pt x="46517" y="67426"/>
                    <a:pt x="46125" y="64360"/>
                    <a:pt x="46125" y="61196"/>
                  </a:cubicBezTo>
                  <a:cubicBezTo>
                    <a:pt x="46125" y="41559"/>
                    <a:pt x="61294" y="25412"/>
                    <a:pt x="80539" y="23846"/>
                  </a:cubicBezTo>
                  <a:lnTo>
                    <a:pt x="80539" y="28315"/>
                  </a:lnTo>
                  <a:lnTo>
                    <a:pt x="86672" y="28315"/>
                  </a:lnTo>
                  <a:lnTo>
                    <a:pt x="86672" y="23846"/>
                  </a:lnTo>
                  <a:close/>
                  <a:moveTo>
                    <a:pt x="80539" y="1"/>
                  </a:moveTo>
                  <a:lnTo>
                    <a:pt x="80539" y="17681"/>
                  </a:lnTo>
                  <a:cubicBezTo>
                    <a:pt x="58293" y="18594"/>
                    <a:pt x="38525" y="29326"/>
                    <a:pt x="25607" y="38427"/>
                  </a:cubicBezTo>
                  <a:cubicBezTo>
                    <a:pt x="11092" y="48637"/>
                    <a:pt x="2154" y="58749"/>
                    <a:pt x="1762" y="59173"/>
                  </a:cubicBezTo>
                  <a:lnTo>
                    <a:pt x="1" y="61196"/>
                  </a:lnTo>
                  <a:lnTo>
                    <a:pt x="1762" y="63218"/>
                  </a:lnTo>
                  <a:cubicBezTo>
                    <a:pt x="2154" y="63642"/>
                    <a:pt x="11092" y="73722"/>
                    <a:pt x="25607" y="83964"/>
                  </a:cubicBezTo>
                  <a:cubicBezTo>
                    <a:pt x="26553" y="84617"/>
                    <a:pt x="27532" y="85302"/>
                    <a:pt x="28543" y="85954"/>
                  </a:cubicBezTo>
                  <a:lnTo>
                    <a:pt x="28543" y="94827"/>
                  </a:lnTo>
                  <a:lnTo>
                    <a:pt x="34676" y="94827"/>
                  </a:lnTo>
                  <a:lnTo>
                    <a:pt x="34676" y="89836"/>
                  </a:lnTo>
                  <a:cubicBezTo>
                    <a:pt x="46973" y="97143"/>
                    <a:pt x="62990" y="103993"/>
                    <a:pt x="80539" y="104711"/>
                  </a:cubicBezTo>
                  <a:lnTo>
                    <a:pt x="80539" y="135373"/>
                  </a:lnTo>
                  <a:lnTo>
                    <a:pt x="114203" y="135373"/>
                  </a:lnTo>
                  <a:lnTo>
                    <a:pt x="114203" y="129241"/>
                  </a:lnTo>
                  <a:lnTo>
                    <a:pt x="86672" y="129241"/>
                  </a:lnTo>
                  <a:lnTo>
                    <a:pt x="86672" y="104711"/>
                  </a:lnTo>
                  <a:cubicBezTo>
                    <a:pt x="108919" y="103797"/>
                    <a:pt x="128686" y="93033"/>
                    <a:pt x="141604" y="83964"/>
                  </a:cubicBezTo>
                  <a:cubicBezTo>
                    <a:pt x="156120" y="73722"/>
                    <a:pt x="165057" y="63642"/>
                    <a:pt x="165449" y="63218"/>
                  </a:cubicBezTo>
                  <a:lnTo>
                    <a:pt x="167210" y="61196"/>
                  </a:lnTo>
                  <a:lnTo>
                    <a:pt x="165449" y="59173"/>
                  </a:lnTo>
                  <a:cubicBezTo>
                    <a:pt x="165057" y="58749"/>
                    <a:pt x="156120" y="48637"/>
                    <a:pt x="141604" y="38427"/>
                  </a:cubicBezTo>
                  <a:cubicBezTo>
                    <a:pt x="128686" y="29326"/>
                    <a:pt x="108919" y="18594"/>
                    <a:pt x="86672" y="17681"/>
                  </a:cubicBezTo>
                  <a:lnTo>
                    <a:pt x="866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1"/>
            <p:cNvSpPr/>
            <p:nvPr/>
          </p:nvSpPr>
          <p:spPr>
            <a:xfrm>
              <a:off x="1970225" y="4367775"/>
              <a:ext cx="688300" cy="152525"/>
            </a:xfrm>
            <a:custGeom>
              <a:avLst/>
              <a:gdLst/>
              <a:ahLst/>
              <a:cxnLst/>
              <a:rect l="l" t="t" r="r" b="b"/>
              <a:pathLst>
                <a:path w="27532" h="6101" extrusionOk="0">
                  <a:moveTo>
                    <a:pt x="1" y="1"/>
                  </a:moveTo>
                  <a:lnTo>
                    <a:pt x="1" y="6101"/>
                  </a:lnTo>
                  <a:lnTo>
                    <a:pt x="27532" y="6101"/>
                  </a:lnTo>
                  <a:lnTo>
                    <a:pt x="275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1"/>
            <p:cNvSpPr/>
            <p:nvPr/>
          </p:nvSpPr>
          <p:spPr>
            <a:xfrm>
              <a:off x="1664425" y="4367775"/>
              <a:ext cx="152525" cy="152525"/>
            </a:xfrm>
            <a:custGeom>
              <a:avLst/>
              <a:gdLst/>
              <a:ahLst/>
              <a:cxnLst/>
              <a:rect l="l" t="t" r="r" b="b"/>
              <a:pathLst>
                <a:path w="6101" h="6101" extrusionOk="0">
                  <a:moveTo>
                    <a:pt x="0" y="1"/>
                  </a:moveTo>
                  <a:lnTo>
                    <a:pt x="0" y="6101"/>
                  </a:lnTo>
                  <a:lnTo>
                    <a:pt x="6100" y="6101"/>
                  </a:lnTo>
                  <a:lnTo>
                    <a:pt x="61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1"/>
            <p:cNvSpPr/>
            <p:nvPr/>
          </p:nvSpPr>
          <p:spPr>
            <a:xfrm>
              <a:off x="1664425" y="4673600"/>
              <a:ext cx="381675" cy="152525"/>
            </a:xfrm>
            <a:custGeom>
              <a:avLst/>
              <a:gdLst/>
              <a:ahLst/>
              <a:cxnLst/>
              <a:rect l="l" t="t" r="r" b="b"/>
              <a:pathLst>
                <a:path w="15267" h="6101" extrusionOk="0">
                  <a:moveTo>
                    <a:pt x="0" y="0"/>
                  </a:moveTo>
                  <a:lnTo>
                    <a:pt x="0" y="6100"/>
                  </a:lnTo>
                  <a:lnTo>
                    <a:pt x="15266" y="6100"/>
                  </a:lnTo>
                  <a:lnTo>
                    <a:pt x="152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1"/>
            <p:cNvSpPr/>
            <p:nvPr/>
          </p:nvSpPr>
          <p:spPr>
            <a:xfrm>
              <a:off x="2199375" y="4673600"/>
              <a:ext cx="153350" cy="152525"/>
            </a:xfrm>
            <a:custGeom>
              <a:avLst/>
              <a:gdLst/>
              <a:ahLst/>
              <a:cxnLst/>
              <a:rect l="l" t="t" r="r" b="b"/>
              <a:pathLst>
                <a:path w="6134" h="6101" extrusionOk="0">
                  <a:moveTo>
                    <a:pt x="1" y="0"/>
                  </a:moveTo>
                  <a:lnTo>
                    <a:pt x="1" y="6100"/>
                  </a:lnTo>
                  <a:lnTo>
                    <a:pt x="6133" y="6100"/>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1"/>
            <p:cNvSpPr/>
            <p:nvPr/>
          </p:nvSpPr>
          <p:spPr>
            <a:xfrm>
              <a:off x="2505200" y="4673600"/>
              <a:ext cx="153325" cy="152525"/>
            </a:xfrm>
            <a:custGeom>
              <a:avLst/>
              <a:gdLst/>
              <a:ahLst/>
              <a:cxnLst/>
              <a:rect l="l" t="t" r="r" b="b"/>
              <a:pathLst>
                <a:path w="6133" h="6101" extrusionOk="0">
                  <a:moveTo>
                    <a:pt x="0" y="0"/>
                  </a:moveTo>
                  <a:lnTo>
                    <a:pt x="0" y="6100"/>
                  </a:lnTo>
                  <a:lnTo>
                    <a:pt x="6133" y="6100"/>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1"/>
            <p:cNvSpPr/>
            <p:nvPr/>
          </p:nvSpPr>
          <p:spPr>
            <a:xfrm>
              <a:off x="1664425" y="4979400"/>
              <a:ext cx="994100" cy="152525"/>
            </a:xfrm>
            <a:custGeom>
              <a:avLst/>
              <a:gdLst/>
              <a:ahLst/>
              <a:cxnLst/>
              <a:rect l="l" t="t" r="r" b="b"/>
              <a:pathLst>
                <a:path w="39764" h="6101" extrusionOk="0">
                  <a:moveTo>
                    <a:pt x="0" y="1"/>
                  </a:moveTo>
                  <a:lnTo>
                    <a:pt x="0" y="6101"/>
                  </a:lnTo>
                  <a:lnTo>
                    <a:pt x="39764" y="6101"/>
                  </a:lnTo>
                  <a:lnTo>
                    <a:pt x="397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1"/>
            <p:cNvSpPr/>
            <p:nvPr/>
          </p:nvSpPr>
          <p:spPr>
            <a:xfrm>
              <a:off x="4799175" y="4692350"/>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1"/>
            <p:cNvSpPr/>
            <p:nvPr/>
          </p:nvSpPr>
          <p:spPr>
            <a:xfrm>
              <a:off x="5105000" y="4692350"/>
              <a:ext cx="1152325" cy="153350"/>
            </a:xfrm>
            <a:custGeom>
              <a:avLst/>
              <a:gdLst/>
              <a:ahLst/>
              <a:cxnLst/>
              <a:rect l="l" t="t" r="r" b="b"/>
              <a:pathLst>
                <a:path w="46093" h="6134" extrusionOk="0">
                  <a:moveTo>
                    <a:pt x="0" y="1"/>
                  </a:moveTo>
                  <a:lnTo>
                    <a:pt x="0" y="6133"/>
                  </a:lnTo>
                  <a:lnTo>
                    <a:pt x="46092" y="6133"/>
                  </a:lnTo>
                  <a:lnTo>
                    <a:pt x="460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1"/>
            <p:cNvSpPr/>
            <p:nvPr/>
          </p:nvSpPr>
          <p:spPr>
            <a:xfrm>
              <a:off x="5105000" y="4998175"/>
              <a:ext cx="153325" cy="153325"/>
            </a:xfrm>
            <a:custGeom>
              <a:avLst/>
              <a:gdLst/>
              <a:ahLst/>
              <a:cxnLst/>
              <a:rect l="l" t="t" r="r" b="b"/>
              <a:pathLst>
                <a:path w="6133" h="6133" extrusionOk="0">
                  <a:moveTo>
                    <a:pt x="0" y="0"/>
                  </a:moveTo>
                  <a:lnTo>
                    <a:pt x="0"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1"/>
            <p:cNvSpPr/>
            <p:nvPr/>
          </p:nvSpPr>
          <p:spPr>
            <a:xfrm>
              <a:off x="5410800" y="4998175"/>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1"/>
            <p:cNvSpPr/>
            <p:nvPr/>
          </p:nvSpPr>
          <p:spPr>
            <a:xfrm>
              <a:off x="5717425" y="4998175"/>
              <a:ext cx="539900" cy="153325"/>
            </a:xfrm>
            <a:custGeom>
              <a:avLst/>
              <a:gdLst/>
              <a:ahLst/>
              <a:cxnLst/>
              <a:rect l="l" t="t" r="r" b="b"/>
              <a:pathLst>
                <a:path w="21596" h="6133" extrusionOk="0">
                  <a:moveTo>
                    <a:pt x="1" y="0"/>
                  </a:moveTo>
                  <a:lnTo>
                    <a:pt x="1" y="6133"/>
                  </a:lnTo>
                  <a:lnTo>
                    <a:pt x="21595" y="6133"/>
                  </a:lnTo>
                  <a:lnTo>
                    <a:pt x="215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1"/>
            <p:cNvSpPr/>
            <p:nvPr/>
          </p:nvSpPr>
          <p:spPr>
            <a:xfrm>
              <a:off x="5105000" y="5303975"/>
              <a:ext cx="846500" cy="153350"/>
            </a:xfrm>
            <a:custGeom>
              <a:avLst/>
              <a:gdLst/>
              <a:ahLst/>
              <a:cxnLst/>
              <a:rect l="l" t="t" r="r" b="b"/>
              <a:pathLst>
                <a:path w="33860" h="6134" extrusionOk="0">
                  <a:moveTo>
                    <a:pt x="0" y="1"/>
                  </a:moveTo>
                  <a:lnTo>
                    <a:pt x="0" y="6133"/>
                  </a:lnTo>
                  <a:lnTo>
                    <a:pt x="33860" y="6133"/>
                  </a:lnTo>
                  <a:lnTo>
                    <a:pt x="3386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1"/>
            <p:cNvSpPr/>
            <p:nvPr/>
          </p:nvSpPr>
          <p:spPr>
            <a:xfrm>
              <a:off x="6104800" y="5303975"/>
              <a:ext cx="152525" cy="153350"/>
            </a:xfrm>
            <a:custGeom>
              <a:avLst/>
              <a:gdLst/>
              <a:ahLst/>
              <a:cxnLst/>
              <a:rect l="l" t="t" r="r" b="b"/>
              <a:pathLst>
                <a:path w="6101" h="6134" extrusionOk="0">
                  <a:moveTo>
                    <a:pt x="0" y="1"/>
                  </a:moveTo>
                  <a:lnTo>
                    <a:pt x="0" y="6133"/>
                  </a:lnTo>
                  <a:lnTo>
                    <a:pt x="6100" y="6133"/>
                  </a:lnTo>
                  <a:lnTo>
                    <a:pt x="61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1"/>
            <p:cNvSpPr/>
            <p:nvPr/>
          </p:nvSpPr>
          <p:spPr>
            <a:xfrm>
              <a:off x="3805100" y="1155550"/>
              <a:ext cx="153325" cy="153325"/>
            </a:xfrm>
            <a:custGeom>
              <a:avLst/>
              <a:gdLst/>
              <a:ahLst/>
              <a:cxnLst/>
              <a:rect l="l" t="t" r="r" b="b"/>
              <a:pathLst>
                <a:path w="6133" h="6133" extrusionOk="0">
                  <a:moveTo>
                    <a:pt x="0" y="0"/>
                  </a:moveTo>
                  <a:lnTo>
                    <a:pt x="0"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1"/>
            <p:cNvSpPr/>
            <p:nvPr/>
          </p:nvSpPr>
          <p:spPr>
            <a:xfrm>
              <a:off x="3805100" y="238125"/>
              <a:ext cx="153325" cy="153325"/>
            </a:xfrm>
            <a:custGeom>
              <a:avLst/>
              <a:gdLst/>
              <a:ahLst/>
              <a:cxnLst/>
              <a:rect l="l" t="t" r="r" b="b"/>
              <a:pathLst>
                <a:path w="6133" h="6133" extrusionOk="0">
                  <a:moveTo>
                    <a:pt x="0" y="0"/>
                  </a:moveTo>
                  <a:lnTo>
                    <a:pt x="0"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1"/>
            <p:cNvSpPr/>
            <p:nvPr/>
          </p:nvSpPr>
          <p:spPr>
            <a:xfrm>
              <a:off x="4110900" y="238125"/>
              <a:ext cx="841625" cy="153325"/>
            </a:xfrm>
            <a:custGeom>
              <a:avLst/>
              <a:gdLst/>
              <a:ahLst/>
              <a:cxnLst/>
              <a:rect l="l" t="t" r="r" b="b"/>
              <a:pathLst>
                <a:path w="33665" h="6133" extrusionOk="0">
                  <a:moveTo>
                    <a:pt x="1" y="0"/>
                  </a:moveTo>
                  <a:lnTo>
                    <a:pt x="1" y="6133"/>
                  </a:lnTo>
                  <a:lnTo>
                    <a:pt x="33664" y="6133"/>
                  </a:lnTo>
                  <a:lnTo>
                    <a:pt x="336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1"/>
            <p:cNvSpPr/>
            <p:nvPr/>
          </p:nvSpPr>
          <p:spPr>
            <a:xfrm>
              <a:off x="3805100" y="543925"/>
              <a:ext cx="535800" cy="153325"/>
            </a:xfrm>
            <a:custGeom>
              <a:avLst/>
              <a:gdLst/>
              <a:ahLst/>
              <a:cxnLst/>
              <a:rect l="l" t="t" r="r" b="b"/>
              <a:pathLst>
                <a:path w="21432" h="6133" extrusionOk="0">
                  <a:moveTo>
                    <a:pt x="0" y="0"/>
                  </a:moveTo>
                  <a:lnTo>
                    <a:pt x="0" y="6133"/>
                  </a:lnTo>
                  <a:lnTo>
                    <a:pt x="21432" y="6133"/>
                  </a:lnTo>
                  <a:lnTo>
                    <a:pt x="214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1"/>
            <p:cNvSpPr/>
            <p:nvPr/>
          </p:nvSpPr>
          <p:spPr>
            <a:xfrm>
              <a:off x="4493375" y="543925"/>
              <a:ext cx="153325" cy="153325"/>
            </a:xfrm>
            <a:custGeom>
              <a:avLst/>
              <a:gdLst/>
              <a:ahLst/>
              <a:cxnLst/>
              <a:rect l="l" t="t" r="r" b="b"/>
              <a:pathLst>
                <a:path w="6133" h="6133" extrusionOk="0">
                  <a:moveTo>
                    <a:pt x="0" y="0"/>
                  </a:moveTo>
                  <a:lnTo>
                    <a:pt x="0"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4799175" y="543925"/>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3805100" y="849725"/>
              <a:ext cx="841600" cy="153350"/>
            </a:xfrm>
            <a:custGeom>
              <a:avLst/>
              <a:gdLst/>
              <a:ahLst/>
              <a:cxnLst/>
              <a:rect l="l" t="t" r="r" b="b"/>
              <a:pathLst>
                <a:path w="33664" h="6134" extrusionOk="0">
                  <a:moveTo>
                    <a:pt x="0" y="1"/>
                  </a:moveTo>
                  <a:lnTo>
                    <a:pt x="0" y="6133"/>
                  </a:lnTo>
                  <a:lnTo>
                    <a:pt x="33664" y="6133"/>
                  </a:lnTo>
                  <a:lnTo>
                    <a:pt x="336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799175" y="849725"/>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2276050" y="2914575"/>
              <a:ext cx="152500" cy="153325"/>
            </a:xfrm>
            <a:custGeom>
              <a:avLst/>
              <a:gdLst/>
              <a:ahLst/>
              <a:cxnLst/>
              <a:rect l="l" t="t" r="r" b="b"/>
              <a:pathLst>
                <a:path w="6100" h="6133" extrusionOk="0">
                  <a:moveTo>
                    <a:pt x="0" y="0"/>
                  </a:moveTo>
                  <a:lnTo>
                    <a:pt x="0" y="6133"/>
                  </a:lnTo>
                  <a:lnTo>
                    <a:pt x="6100" y="6133"/>
                  </a:lnTo>
                  <a:lnTo>
                    <a:pt x="61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5334975" y="2914575"/>
              <a:ext cx="152525" cy="153325"/>
            </a:xfrm>
            <a:custGeom>
              <a:avLst/>
              <a:gdLst/>
              <a:ahLst/>
              <a:cxnLst/>
              <a:rect l="l" t="t" r="r" b="b"/>
              <a:pathLst>
                <a:path w="6101" h="6133" extrusionOk="0">
                  <a:moveTo>
                    <a:pt x="0" y="0"/>
                  </a:moveTo>
                  <a:lnTo>
                    <a:pt x="0" y="6133"/>
                  </a:lnTo>
                  <a:lnTo>
                    <a:pt x="6100" y="6133"/>
                  </a:lnTo>
                  <a:lnTo>
                    <a:pt x="61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1343100" y="4367775"/>
              <a:ext cx="168025" cy="152525"/>
            </a:xfrm>
            <a:custGeom>
              <a:avLst/>
              <a:gdLst/>
              <a:ahLst/>
              <a:cxnLst/>
              <a:rect l="l" t="t" r="r" b="b"/>
              <a:pathLst>
                <a:path w="6721" h="6101" extrusionOk="0">
                  <a:moveTo>
                    <a:pt x="1" y="1"/>
                  </a:moveTo>
                  <a:lnTo>
                    <a:pt x="1" y="6101"/>
                  </a:lnTo>
                  <a:lnTo>
                    <a:pt x="6721" y="6101"/>
                  </a:lnTo>
                  <a:lnTo>
                    <a:pt x="6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1343100" y="4675225"/>
              <a:ext cx="168025" cy="153350"/>
            </a:xfrm>
            <a:custGeom>
              <a:avLst/>
              <a:gdLst/>
              <a:ahLst/>
              <a:cxnLst/>
              <a:rect l="l" t="t" r="r" b="b"/>
              <a:pathLst>
                <a:path w="6721" h="6134" extrusionOk="0">
                  <a:moveTo>
                    <a:pt x="1" y="1"/>
                  </a:moveTo>
                  <a:lnTo>
                    <a:pt x="1" y="6133"/>
                  </a:lnTo>
                  <a:lnTo>
                    <a:pt x="6721" y="6133"/>
                  </a:lnTo>
                  <a:lnTo>
                    <a:pt x="6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1343100" y="4983475"/>
              <a:ext cx="168025" cy="152525"/>
            </a:xfrm>
            <a:custGeom>
              <a:avLst/>
              <a:gdLst/>
              <a:ahLst/>
              <a:cxnLst/>
              <a:rect l="l" t="t" r="r" b="b"/>
              <a:pathLst>
                <a:path w="6721" h="6101" extrusionOk="0">
                  <a:moveTo>
                    <a:pt x="1" y="1"/>
                  </a:moveTo>
                  <a:lnTo>
                    <a:pt x="1" y="6101"/>
                  </a:lnTo>
                  <a:lnTo>
                    <a:pt x="6721" y="6101"/>
                  </a:lnTo>
                  <a:lnTo>
                    <a:pt x="6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xmlns="" id="{177CF737-4B37-A97A-523F-11920076E761}"/>
              </a:ext>
            </a:extLst>
          </p:cNvPr>
          <p:cNvPicPr>
            <a:picLocks noChangeAspect="1"/>
          </p:cNvPicPr>
          <p:nvPr/>
        </p:nvPicPr>
        <p:blipFill>
          <a:blip r:embed="rId4"/>
          <a:stretch>
            <a:fillRect/>
          </a:stretch>
        </p:blipFill>
        <p:spPr>
          <a:xfrm>
            <a:off x="3476921" y="2507822"/>
            <a:ext cx="1754417" cy="6741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51"/>
        <p:cNvGrpSpPr/>
        <p:nvPr/>
      </p:nvGrpSpPr>
      <p:grpSpPr>
        <a:xfrm>
          <a:off x="0" y="0"/>
          <a:ext cx="0" cy="0"/>
          <a:chOff x="0" y="0"/>
          <a:chExt cx="0" cy="0"/>
        </a:xfrm>
      </p:grpSpPr>
      <p:sp>
        <p:nvSpPr>
          <p:cNvPr id="652" name="Google Shape;652;p34"/>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Advantages</a:t>
            </a:r>
            <a:endParaRPr dirty="0"/>
          </a:p>
        </p:txBody>
      </p:sp>
      <p:sp>
        <p:nvSpPr>
          <p:cNvPr id="653" name="Google Shape;653;p34"/>
          <p:cNvSpPr/>
          <p:nvPr/>
        </p:nvSpPr>
        <p:spPr>
          <a:xfrm>
            <a:off x="4115925" y="2338950"/>
            <a:ext cx="912300" cy="9123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4"/>
          <p:cNvSpPr txBox="1">
            <a:spLocks noGrp="1"/>
          </p:cNvSpPr>
          <p:nvPr>
            <p:ph type="subTitle" idx="4294967295"/>
          </p:nvPr>
        </p:nvSpPr>
        <p:spPr>
          <a:xfrm flipH="1">
            <a:off x="894563" y="1878106"/>
            <a:ext cx="2234400" cy="450600"/>
          </a:xfrm>
          <a:prstGeom prst="rect">
            <a:avLst/>
          </a:prstGeom>
        </p:spPr>
        <p:txBody>
          <a:bodyPr spcFirstLastPara="1" wrap="square" lIns="91425" tIns="91425" rIns="91425" bIns="91425" anchor="t" anchorCtr="0">
            <a:noAutofit/>
          </a:bodyPr>
          <a:lstStyle/>
          <a:p>
            <a:pPr marL="0" indent="0" algn="ctr">
              <a:lnSpc>
                <a:spcPct val="100000"/>
              </a:lnSpc>
              <a:spcAft>
                <a:spcPts val="1600"/>
              </a:spcAft>
              <a:buNone/>
            </a:pPr>
            <a:r>
              <a:rPr lang="en-US" sz="1400" dirty="0">
                <a:latin typeface="+mj-lt"/>
              </a:rPr>
              <a:t>Easy to understand the data structures</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a:r>
            <a:br>
              <a:rPr lang="en-US" sz="1800" dirty="0">
                <a:effectLst/>
                <a:latin typeface="Courier New" panose="02070309020205020404" pitchFamily="49" charset="0"/>
                <a:ea typeface="Calibri" panose="020F0502020204030204" pitchFamily="34" charset="0"/>
                <a:cs typeface="Times New Roman" panose="02020603050405020304" pitchFamily="18" charset="0"/>
              </a:rPr>
            </a:b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lvl="0" indent="0" rtl="0">
              <a:lnSpc>
                <a:spcPct val="100000"/>
              </a:lnSpc>
              <a:spcBef>
                <a:spcPts val="0"/>
              </a:spcBef>
              <a:spcAft>
                <a:spcPts val="1600"/>
              </a:spcAft>
              <a:buNone/>
            </a:pPr>
            <a:endParaRPr lang="en-US" sz="1400" dirty="0"/>
          </a:p>
        </p:txBody>
      </p:sp>
      <p:sp>
        <p:nvSpPr>
          <p:cNvPr id="658" name="Google Shape;658;p34"/>
          <p:cNvSpPr/>
          <p:nvPr/>
        </p:nvSpPr>
        <p:spPr>
          <a:xfrm>
            <a:off x="4285725" y="2508750"/>
            <a:ext cx="572700" cy="572700"/>
          </a:xfrm>
          <a:prstGeom prst="rect">
            <a:avLst/>
          </a:pr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4"/>
          <p:cNvSpPr/>
          <p:nvPr/>
        </p:nvSpPr>
        <p:spPr>
          <a:xfrm>
            <a:off x="4385488" y="2569788"/>
            <a:ext cx="373167" cy="450621"/>
          </a:xfrm>
          <a:custGeom>
            <a:avLst/>
            <a:gdLst/>
            <a:ahLst/>
            <a:cxnLst/>
            <a:rect l="l" t="t" r="r" b="b"/>
            <a:pathLst>
              <a:path w="56519" h="68250" extrusionOk="0">
                <a:moveTo>
                  <a:pt x="28263" y="0"/>
                </a:moveTo>
                <a:lnTo>
                  <a:pt x="3305" y="24955"/>
                </a:lnTo>
                <a:lnTo>
                  <a:pt x="10602" y="32248"/>
                </a:lnTo>
                <a:lnTo>
                  <a:pt x="28263" y="14592"/>
                </a:lnTo>
                <a:lnTo>
                  <a:pt x="40244" y="26576"/>
                </a:lnTo>
                <a:lnTo>
                  <a:pt x="28263" y="38561"/>
                </a:lnTo>
                <a:lnTo>
                  <a:pt x="19050" y="29351"/>
                </a:lnTo>
                <a:lnTo>
                  <a:pt x="17619" y="30778"/>
                </a:lnTo>
                <a:lnTo>
                  <a:pt x="28263" y="41418"/>
                </a:lnTo>
                <a:lnTo>
                  <a:pt x="43104" y="26576"/>
                </a:lnTo>
                <a:lnTo>
                  <a:pt x="28263" y="11732"/>
                </a:lnTo>
                <a:lnTo>
                  <a:pt x="10602" y="29389"/>
                </a:lnTo>
                <a:lnTo>
                  <a:pt x="6165" y="24955"/>
                </a:lnTo>
                <a:lnTo>
                  <a:pt x="28263" y="2861"/>
                </a:lnTo>
                <a:lnTo>
                  <a:pt x="53658" y="28260"/>
                </a:lnTo>
                <a:lnTo>
                  <a:pt x="28263" y="53658"/>
                </a:lnTo>
                <a:lnTo>
                  <a:pt x="7297" y="32693"/>
                </a:lnTo>
                <a:lnTo>
                  <a:pt x="0" y="39990"/>
                </a:lnTo>
                <a:lnTo>
                  <a:pt x="28263" y="68250"/>
                </a:lnTo>
                <a:lnTo>
                  <a:pt x="56518" y="39990"/>
                </a:lnTo>
                <a:lnTo>
                  <a:pt x="52419" y="35889"/>
                </a:lnTo>
                <a:lnTo>
                  <a:pt x="50990" y="37319"/>
                </a:lnTo>
                <a:lnTo>
                  <a:pt x="53658" y="39990"/>
                </a:lnTo>
                <a:lnTo>
                  <a:pt x="28263" y="65390"/>
                </a:lnTo>
                <a:lnTo>
                  <a:pt x="2860" y="39990"/>
                </a:lnTo>
                <a:lnTo>
                  <a:pt x="7297" y="35553"/>
                </a:lnTo>
                <a:lnTo>
                  <a:pt x="28263" y="56519"/>
                </a:lnTo>
                <a:lnTo>
                  <a:pt x="56518" y="28260"/>
                </a:lnTo>
                <a:lnTo>
                  <a:pt x="28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0" name="Google Shape;660;p34"/>
          <p:cNvGrpSpPr/>
          <p:nvPr/>
        </p:nvGrpSpPr>
        <p:grpSpPr>
          <a:xfrm>
            <a:off x="5567955" y="3351974"/>
            <a:ext cx="266197" cy="249155"/>
            <a:chOff x="1507342" y="1024774"/>
            <a:chExt cx="399216" cy="373658"/>
          </a:xfrm>
        </p:grpSpPr>
        <p:sp>
          <p:nvSpPr>
            <p:cNvPr id="661" name="Google Shape;661;p34"/>
            <p:cNvSpPr/>
            <p:nvPr/>
          </p:nvSpPr>
          <p:spPr>
            <a:xfrm>
              <a:off x="1507342" y="1024774"/>
              <a:ext cx="399216" cy="373658"/>
            </a:xfrm>
            <a:custGeom>
              <a:avLst/>
              <a:gdLst/>
              <a:ahLst/>
              <a:cxnLst/>
              <a:rect l="l" t="t" r="r" b="b"/>
              <a:pathLst>
                <a:path w="53389" h="49971" extrusionOk="0">
                  <a:moveTo>
                    <a:pt x="39967" y="0"/>
                  </a:moveTo>
                  <a:lnTo>
                    <a:pt x="16320" y="7"/>
                  </a:lnTo>
                  <a:lnTo>
                    <a:pt x="17534" y="2032"/>
                  </a:lnTo>
                  <a:lnTo>
                    <a:pt x="38760" y="2022"/>
                  </a:lnTo>
                  <a:lnTo>
                    <a:pt x="50008" y="21948"/>
                  </a:lnTo>
                  <a:lnTo>
                    <a:pt x="26026" y="21954"/>
                  </a:lnTo>
                  <a:lnTo>
                    <a:pt x="14332" y="154"/>
                  </a:lnTo>
                  <a:lnTo>
                    <a:pt x="1" y="24996"/>
                  </a:lnTo>
                  <a:lnTo>
                    <a:pt x="14346" y="49827"/>
                  </a:lnTo>
                  <a:lnTo>
                    <a:pt x="26026" y="28020"/>
                  </a:lnTo>
                  <a:lnTo>
                    <a:pt x="50012" y="28013"/>
                  </a:lnTo>
                  <a:lnTo>
                    <a:pt x="50012" y="28013"/>
                  </a:lnTo>
                  <a:lnTo>
                    <a:pt x="38770" y="47942"/>
                  </a:lnTo>
                  <a:lnTo>
                    <a:pt x="17548" y="47948"/>
                  </a:lnTo>
                  <a:lnTo>
                    <a:pt x="16334" y="49971"/>
                  </a:lnTo>
                  <a:lnTo>
                    <a:pt x="39981" y="49963"/>
                  </a:lnTo>
                  <a:lnTo>
                    <a:pt x="53389" y="25992"/>
                  </a:lnTo>
                  <a:lnTo>
                    <a:pt x="24815" y="25998"/>
                  </a:lnTo>
                  <a:lnTo>
                    <a:pt x="14281" y="45667"/>
                  </a:lnTo>
                  <a:lnTo>
                    <a:pt x="2334" y="24996"/>
                  </a:lnTo>
                  <a:lnTo>
                    <a:pt x="14267" y="4311"/>
                  </a:lnTo>
                  <a:lnTo>
                    <a:pt x="24818" y="23976"/>
                  </a:lnTo>
                  <a:lnTo>
                    <a:pt x="53389" y="23969"/>
                  </a:lnTo>
                  <a:lnTo>
                    <a:pt x="399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4"/>
            <p:cNvSpPr/>
            <p:nvPr/>
          </p:nvSpPr>
          <p:spPr>
            <a:xfrm>
              <a:off x="1609125" y="1147993"/>
              <a:ext cx="45471" cy="127222"/>
            </a:xfrm>
            <a:custGeom>
              <a:avLst/>
              <a:gdLst/>
              <a:ahLst/>
              <a:cxnLst/>
              <a:rect l="l" t="t" r="r" b="b"/>
              <a:pathLst>
                <a:path w="6081" h="17014" extrusionOk="0">
                  <a:moveTo>
                    <a:pt x="4913" y="0"/>
                  </a:moveTo>
                  <a:lnTo>
                    <a:pt x="1" y="8506"/>
                  </a:lnTo>
                  <a:lnTo>
                    <a:pt x="4913" y="17014"/>
                  </a:lnTo>
                  <a:lnTo>
                    <a:pt x="6080" y="14992"/>
                  </a:lnTo>
                  <a:lnTo>
                    <a:pt x="2338" y="8506"/>
                  </a:lnTo>
                  <a:lnTo>
                    <a:pt x="6080" y="2023"/>
                  </a:lnTo>
                  <a:lnTo>
                    <a:pt x="49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3" name="Google Shape;663;p34"/>
          <p:cNvSpPr/>
          <p:nvPr/>
        </p:nvSpPr>
        <p:spPr>
          <a:xfrm>
            <a:off x="3303861" y="1991081"/>
            <a:ext cx="283071" cy="245141"/>
          </a:xfrm>
          <a:custGeom>
            <a:avLst/>
            <a:gdLst/>
            <a:ahLst/>
            <a:cxnLst/>
            <a:rect l="l" t="t" r="r" b="b"/>
            <a:pathLst>
              <a:path w="56756" h="49151" extrusionOk="0">
                <a:moveTo>
                  <a:pt x="14188" y="1"/>
                </a:moveTo>
                <a:lnTo>
                  <a:pt x="1" y="24576"/>
                </a:lnTo>
                <a:lnTo>
                  <a:pt x="14188" y="49150"/>
                </a:lnTo>
                <a:lnTo>
                  <a:pt x="43782" y="49150"/>
                </a:lnTo>
                <a:lnTo>
                  <a:pt x="28376" y="23864"/>
                </a:lnTo>
                <a:lnTo>
                  <a:pt x="15426" y="45124"/>
                </a:lnTo>
                <a:lnTo>
                  <a:pt x="35068" y="45124"/>
                </a:lnTo>
                <a:lnTo>
                  <a:pt x="33679" y="43101"/>
                </a:lnTo>
                <a:lnTo>
                  <a:pt x="19026" y="43101"/>
                </a:lnTo>
                <a:lnTo>
                  <a:pt x="28376" y="27750"/>
                </a:lnTo>
                <a:lnTo>
                  <a:pt x="40182" y="47128"/>
                </a:lnTo>
                <a:lnTo>
                  <a:pt x="15355" y="47128"/>
                </a:lnTo>
                <a:lnTo>
                  <a:pt x="2334" y="24576"/>
                </a:lnTo>
                <a:lnTo>
                  <a:pt x="15355" y="2023"/>
                </a:lnTo>
                <a:lnTo>
                  <a:pt x="41397" y="2023"/>
                </a:lnTo>
                <a:lnTo>
                  <a:pt x="54418" y="24576"/>
                </a:lnTo>
                <a:lnTo>
                  <a:pt x="44818" y="41206"/>
                </a:lnTo>
                <a:lnTo>
                  <a:pt x="23241" y="6659"/>
                </a:lnTo>
                <a:lnTo>
                  <a:pt x="34254" y="6659"/>
                </a:lnTo>
                <a:lnTo>
                  <a:pt x="30764" y="12912"/>
                </a:lnTo>
                <a:lnTo>
                  <a:pt x="32006" y="14839"/>
                </a:lnTo>
                <a:lnTo>
                  <a:pt x="37698" y="4637"/>
                </a:lnTo>
                <a:lnTo>
                  <a:pt x="19590" y="4637"/>
                </a:lnTo>
                <a:lnTo>
                  <a:pt x="44887" y="45130"/>
                </a:lnTo>
                <a:lnTo>
                  <a:pt x="56755" y="24576"/>
                </a:lnTo>
                <a:lnTo>
                  <a:pt x="425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4"/>
          <p:cNvSpPr/>
          <p:nvPr/>
        </p:nvSpPr>
        <p:spPr>
          <a:xfrm>
            <a:off x="5586942" y="1999525"/>
            <a:ext cx="228224" cy="228239"/>
          </a:xfrm>
          <a:custGeom>
            <a:avLst/>
            <a:gdLst/>
            <a:ahLst/>
            <a:cxnLst/>
            <a:rect l="l" t="t" r="r" b="b"/>
            <a:pathLst>
              <a:path w="46246" h="46249" extrusionOk="0">
                <a:moveTo>
                  <a:pt x="23121" y="14630"/>
                </a:moveTo>
                <a:cubicBezTo>
                  <a:pt x="25393" y="14630"/>
                  <a:pt x="27524" y="15513"/>
                  <a:pt x="29129" y="17117"/>
                </a:cubicBezTo>
                <a:cubicBezTo>
                  <a:pt x="32440" y="20429"/>
                  <a:pt x="32440" y="25821"/>
                  <a:pt x="29129" y="29132"/>
                </a:cubicBezTo>
                <a:cubicBezTo>
                  <a:pt x="27524" y="30737"/>
                  <a:pt x="25393" y="31620"/>
                  <a:pt x="23121" y="31620"/>
                </a:cubicBezTo>
                <a:cubicBezTo>
                  <a:pt x="20853" y="31620"/>
                  <a:pt x="18721" y="30737"/>
                  <a:pt x="17117" y="29132"/>
                </a:cubicBezTo>
                <a:cubicBezTo>
                  <a:pt x="13805" y="25821"/>
                  <a:pt x="13805" y="20429"/>
                  <a:pt x="17117" y="17117"/>
                </a:cubicBezTo>
                <a:cubicBezTo>
                  <a:pt x="18721" y="15513"/>
                  <a:pt x="20853" y="14630"/>
                  <a:pt x="23121" y="14630"/>
                </a:cubicBezTo>
                <a:close/>
                <a:moveTo>
                  <a:pt x="23121" y="2023"/>
                </a:moveTo>
                <a:cubicBezTo>
                  <a:pt x="28759" y="2023"/>
                  <a:pt x="34059" y="4219"/>
                  <a:pt x="38044" y="8205"/>
                </a:cubicBezTo>
                <a:cubicBezTo>
                  <a:pt x="42030" y="12191"/>
                  <a:pt x="44223" y="17490"/>
                  <a:pt x="44223" y="23125"/>
                </a:cubicBezTo>
                <a:cubicBezTo>
                  <a:pt x="44223" y="27528"/>
                  <a:pt x="42879" y="31723"/>
                  <a:pt x="40392" y="35246"/>
                </a:cubicBezTo>
                <a:cubicBezTo>
                  <a:pt x="38279" y="35832"/>
                  <a:pt x="36128" y="36118"/>
                  <a:pt x="33994" y="36118"/>
                </a:cubicBezTo>
                <a:cubicBezTo>
                  <a:pt x="31061" y="36118"/>
                  <a:pt x="28160" y="35578"/>
                  <a:pt x="25437" y="34535"/>
                </a:cubicBezTo>
                <a:cubicBezTo>
                  <a:pt x="27131" y="33532"/>
                  <a:pt x="28721" y="32324"/>
                  <a:pt x="30172" y="30929"/>
                </a:cubicBezTo>
                <a:cubicBezTo>
                  <a:pt x="30305" y="30809"/>
                  <a:pt x="30432" y="30686"/>
                  <a:pt x="30559" y="30562"/>
                </a:cubicBezTo>
                <a:cubicBezTo>
                  <a:pt x="34660" y="26460"/>
                  <a:pt x="34660" y="19789"/>
                  <a:pt x="30559" y="15687"/>
                </a:cubicBezTo>
                <a:cubicBezTo>
                  <a:pt x="28575" y="13703"/>
                  <a:pt x="25933" y="12608"/>
                  <a:pt x="23121" y="12608"/>
                </a:cubicBezTo>
                <a:cubicBezTo>
                  <a:pt x="20316" y="12608"/>
                  <a:pt x="17675" y="13703"/>
                  <a:pt x="15687" y="15687"/>
                </a:cubicBezTo>
                <a:cubicBezTo>
                  <a:pt x="11585" y="19789"/>
                  <a:pt x="11585" y="26460"/>
                  <a:pt x="15687" y="30562"/>
                </a:cubicBezTo>
                <a:cubicBezTo>
                  <a:pt x="15813" y="30686"/>
                  <a:pt x="15940" y="30809"/>
                  <a:pt x="16073" y="30929"/>
                </a:cubicBezTo>
                <a:cubicBezTo>
                  <a:pt x="17524" y="32324"/>
                  <a:pt x="19111" y="33532"/>
                  <a:pt x="20805" y="34535"/>
                </a:cubicBezTo>
                <a:cubicBezTo>
                  <a:pt x="18084" y="35578"/>
                  <a:pt x="15184" y="36118"/>
                  <a:pt x="12251" y="36118"/>
                </a:cubicBezTo>
                <a:cubicBezTo>
                  <a:pt x="10116" y="36118"/>
                  <a:pt x="7964" y="35832"/>
                  <a:pt x="5851" y="35246"/>
                </a:cubicBezTo>
                <a:cubicBezTo>
                  <a:pt x="3367" y="31723"/>
                  <a:pt x="2022" y="27528"/>
                  <a:pt x="2022" y="23125"/>
                </a:cubicBezTo>
                <a:cubicBezTo>
                  <a:pt x="2022" y="17487"/>
                  <a:pt x="4215" y="12191"/>
                  <a:pt x="8201" y="8205"/>
                </a:cubicBezTo>
                <a:cubicBezTo>
                  <a:pt x="12187" y="4219"/>
                  <a:pt x="17487" y="2023"/>
                  <a:pt x="23121" y="2023"/>
                </a:cubicBezTo>
                <a:close/>
                <a:moveTo>
                  <a:pt x="23121" y="35749"/>
                </a:moveTo>
                <a:cubicBezTo>
                  <a:pt x="26522" y="37322"/>
                  <a:pt x="30234" y="38143"/>
                  <a:pt x="33997" y="38143"/>
                </a:cubicBezTo>
                <a:cubicBezTo>
                  <a:pt x="35427" y="38143"/>
                  <a:pt x="36864" y="38024"/>
                  <a:pt x="38294" y="37785"/>
                </a:cubicBezTo>
                <a:lnTo>
                  <a:pt x="38294" y="37785"/>
                </a:lnTo>
                <a:cubicBezTo>
                  <a:pt x="38208" y="37870"/>
                  <a:pt x="38129" y="37959"/>
                  <a:pt x="38044" y="38045"/>
                </a:cubicBezTo>
                <a:cubicBezTo>
                  <a:pt x="34059" y="42031"/>
                  <a:pt x="28759" y="44227"/>
                  <a:pt x="23121" y="44227"/>
                </a:cubicBezTo>
                <a:cubicBezTo>
                  <a:pt x="17487" y="44227"/>
                  <a:pt x="12187" y="42031"/>
                  <a:pt x="8201" y="38045"/>
                </a:cubicBezTo>
                <a:cubicBezTo>
                  <a:pt x="8115" y="37959"/>
                  <a:pt x="8037" y="37870"/>
                  <a:pt x="7951" y="37785"/>
                </a:cubicBezTo>
                <a:lnTo>
                  <a:pt x="7951" y="37785"/>
                </a:lnTo>
                <a:cubicBezTo>
                  <a:pt x="9382" y="38024"/>
                  <a:pt x="10819" y="38143"/>
                  <a:pt x="12249" y="38143"/>
                </a:cubicBezTo>
                <a:cubicBezTo>
                  <a:pt x="16012" y="38143"/>
                  <a:pt x="19721" y="37322"/>
                  <a:pt x="23121" y="35749"/>
                </a:cubicBezTo>
                <a:close/>
                <a:moveTo>
                  <a:pt x="23121" y="1"/>
                </a:moveTo>
                <a:cubicBezTo>
                  <a:pt x="16945" y="1"/>
                  <a:pt x="11140" y="2406"/>
                  <a:pt x="6771" y="6775"/>
                </a:cubicBezTo>
                <a:cubicBezTo>
                  <a:pt x="2406" y="11140"/>
                  <a:pt x="1" y="16950"/>
                  <a:pt x="1" y="23125"/>
                </a:cubicBezTo>
                <a:cubicBezTo>
                  <a:pt x="1" y="29300"/>
                  <a:pt x="2406" y="35110"/>
                  <a:pt x="6771" y="39474"/>
                </a:cubicBezTo>
                <a:cubicBezTo>
                  <a:pt x="11140" y="43843"/>
                  <a:pt x="16945" y="46248"/>
                  <a:pt x="23121" y="46248"/>
                </a:cubicBezTo>
                <a:cubicBezTo>
                  <a:pt x="29300" y="46248"/>
                  <a:pt x="35105" y="43843"/>
                  <a:pt x="39474" y="39474"/>
                </a:cubicBezTo>
                <a:cubicBezTo>
                  <a:pt x="43840" y="35110"/>
                  <a:pt x="46245" y="29300"/>
                  <a:pt x="46245" y="23125"/>
                </a:cubicBezTo>
                <a:cubicBezTo>
                  <a:pt x="46245" y="16950"/>
                  <a:pt x="43840" y="11140"/>
                  <a:pt x="39474" y="6775"/>
                </a:cubicBezTo>
                <a:cubicBezTo>
                  <a:pt x="35105" y="2406"/>
                  <a:pt x="29296" y="1"/>
                  <a:pt x="23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4"/>
          <p:cNvSpPr/>
          <p:nvPr/>
        </p:nvSpPr>
        <p:spPr>
          <a:xfrm>
            <a:off x="3314557" y="3360344"/>
            <a:ext cx="261654" cy="238415"/>
          </a:xfrm>
          <a:custGeom>
            <a:avLst/>
            <a:gdLst/>
            <a:ahLst/>
            <a:cxnLst/>
            <a:rect l="l" t="t" r="r" b="b"/>
            <a:pathLst>
              <a:path w="53020" h="48311" extrusionOk="0">
                <a:moveTo>
                  <a:pt x="26516" y="2026"/>
                </a:moveTo>
                <a:cubicBezTo>
                  <a:pt x="32184" y="2026"/>
                  <a:pt x="37851" y="4183"/>
                  <a:pt x="42167" y="8497"/>
                </a:cubicBezTo>
                <a:cubicBezTo>
                  <a:pt x="43528" y="9862"/>
                  <a:pt x="44674" y="11357"/>
                  <a:pt x="45605" y="12948"/>
                </a:cubicBezTo>
                <a:lnTo>
                  <a:pt x="23912" y="18761"/>
                </a:lnTo>
                <a:lnTo>
                  <a:pt x="12314" y="7166"/>
                </a:lnTo>
                <a:cubicBezTo>
                  <a:pt x="16411" y="3740"/>
                  <a:pt x="21463" y="2026"/>
                  <a:pt x="26516" y="2026"/>
                </a:cubicBezTo>
                <a:close/>
                <a:moveTo>
                  <a:pt x="35841" y="17659"/>
                </a:moveTo>
                <a:lnTo>
                  <a:pt x="33087" y="27936"/>
                </a:lnTo>
                <a:lnTo>
                  <a:pt x="25560" y="20413"/>
                </a:lnTo>
                <a:lnTo>
                  <a:pt x="35841" y="17659"/>
                </a:lnTo>
                <a:close/>
                <a:moveTo>
                  <a:pt x="46570" y="14782"/>
                </a:moveTo>
                <a:lnTo>
                  <a:pt x="46570" y="14782"/>
                </a:lnTo>
                <a:cubicBezTo>
                  <a:pt x="50392" y="22983"/>
                  <a:pt x="48924" y="33054"/>
                  <a:pt x="42167" y="39815"/>
                </a:cubicBezTo>
                <a:cubicBezTo>
                  <a:pt x="38827" y="43150"/>
                  <a:pt x="34681" y="45193"/>
                  <a:pt x="30354" y="45948"/>
                </a:cubicBezTo>
                <a:lnTo>
                  <a:pt x="38096" y="17054"/>
                </a:lnTo>
                <a:lnTo>
                  <a:pt x="46570" y="14782"/>
                </a:lnTo>
                <a:close/>
                <a:moveTo>
                  <a:pt x="10822" y="8531"/>
                </a:moveTo>
                <a:lnTo>
                  <a:pt x="23241" y="20954"/>
                </a:lnTo>
                <a:lnTo>
                  <a:pt x="23261" y="21028"/>
                </a:lnTo>
                <a:lnTo>
                  <a:pt x="23306" y="21015"/>
                </a:lnTo>
                <a:lnTo>
                  <a:pt x="32481" y="30191"/>
                </a:lnTo>
                <a:lnTo>
                  <a:pt x="28188" y="46219"/>
                </a:lnTo>
                <a:cubicBezTo>
                  <a:pt x="27628" y="46262"/>
                  <a:pt x="27067" y="46283"/>
                  <a:pt x="26506" y="46283"/>
                </a:cubicBezTo>
                <a:cubicBezTo>
                  <a:pt x="20836" y="46283"/>
                  <a:pt x="15168" y="44130"/>
                  <a:pt x="10853" y="39815"/>
                </a:cubicBezTo>
                <a:cubicBezTo>
                  <a:pt x="2227" y="31189"/>
                  <a:pt x="2218" y="17166"/>
                  <a:pt x="10822" y="8531"/>
                </a:cubicBezTo>
                <a:close/>
                <a:moveTo>
                  <a:pt x="26510" y="0"/>
                </a:moveTo>
                <a:cubicBezTo>
                  <a:pt x="20322" y="0"/>
                  <a:pt x="14134" y="2356"/>
                  <a:pt x="9423" y="7067"/>
                </a:cubicBezTo>
                <a:cubicBezTo>
                  <a:pt x="1" y="16489"/>
                  <a:pt x="1" y="31822"/>
                  <a:pt x="9423" y="41244"/>
                </a:cubicBezTo>
                <a:cubicBezTo>
                  <a:pt x="14134" y="45955"/>
                  <a:pt x="20322" y="48311"/>
                  <a:pt x="26510" y="48311"/>
                </a:cubicBezTo>
                <a:cubicBezTo>
                  <a:pt x="32698" y="48311"/>
                  <a:pt x="38886" y="45955"/>
                  <a:pt x="43597" y="41244"/>
                </a:cubicBezTo>
                <a:cubicBezTo>
                  <a:pt x="53019" y="31822"/>
                  <a:pt x="53019" y="16489"/>
                  <a:pt x="43597" y="7067"/>
                </a:cubicBezTo>
                <a:cubicBezTo>
                  <a:pt x="38886" y="2356"/>
                  <a:pt x="32698" y="0"/>
                  <a:pt x="265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4"/>
          <p:cNvSpPr/>
          <p:nvPr/>
        </p:nvSpPr>
        <p:spPr>
          <a:xfrm>
            <a:off x="3220100" y="3251250"/>
            <a:ext cx="450600" cy="4506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4"/>
          <p:cNvSpPr/>
          <p:nvPr/>
        </p:nvSpPr>
        <p:spPr>
          <a:xfrm>
            <a:off x="5473450" y="3251250"/>
            <a:ext cx="450600" cy="4506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4"/>
          <p:cNvSpPr/>
          <p:nvPr/>
        </p:nvSpPr>
        <p:spPr>
          <a:xfrm>
            <a:off x="3220100" y="1888350"/>
            <a:ext cx="450600" cy="4506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4"/>
          <p:cNvSpPr/>
          <p:nvPr/>
        </p:nvSpPr>
        <p:spPr>
          <a:xfrm>
            <a:off x="5473450" y="1888350"/>
            <a:ext cx="450600" cy="4506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4" name="Google Shape;674;p34"/>
          <p:cNvCxnSpPr>
            <a:stCxn id="672" idx="3"/>
            <a:endCxn id="653" idx="1"/>
          </p:cNvCxnSpPr>
          <p:nvPr/>
        </p:nvCxnSpPr>
        <p:spPr>
          <a:xfrm>
            <a:off x="3670700" y="2113650"/>
            <a:ext cx="445200" cy="681600"/>
          </a:xfrm>
          <a:prstGeom prst="bentConnector3">
            <a:avLst>
              <a:gd name="adj1" fmla="val 50003"/>
            </a:avLst>
          </a:prstGeom>
          <a:noFill/>
          <a:ln w="19050" cap="flat" cmpd="sng">
            <a:solidFill>
              <a:schemeClr val="lt2"/>
            </a:solidFill>
            <a:prstDash val="solid"/>
            <a:round/>
            <a:headEnd type="none" w="med" len="med"/>
            <a:tailEnd type="none" w="med" len="med"/>
          </a:ln>
        </p:spPr>
      </p:cxnSp>
      <p:cxnSp>
        <p:nvCxnSpPr>
          <p:cNvPr id="675" name="Google Shape;675;p34"/>
          <p:cNvCxnSpPr>
            <a:stCxn id="653" idx="1"/>
            <a:endCxn id="670" idx="3"/>
          </p:cNvCxnSpPr>
          <p:nvPr/>
        </p:nvCxnSpPr>
        <p:spPr>
          <a:xfrm flipH="1">
            <a:off x="3670725" y="2795100"/>
            <a:ext cx="445200" cy="681600"/>
          </a:xfrm>
          <a:prstGeom prst="bentConnector3">
            <a:avLst>
              <a:gd name="adj1" fmla="val 50003"/>
            </a:avLst>
          </a:prstGeom>
          <a:noFill/>
          <a:ln w="19050" cap="flat" cmpd="sng">
            <a:solidFill>
              <a:schemeClr val="lt2"/>
            </a:solidFill>
            <a:prstDash val="solid"/>
            <a:round/>
            <a:headEnd type="none" w="med" len="med"/>
            <a:tailEnd type="none" w="med" len="med"/>
          </a:ln>
        </p:spPr>
      </p:cxnSp>
      <p:cxnSp>
        <p:nvCxnSpPr>
          <p:cNvPr id="676" name="Google Shape;676;p34"/>
          <p:cNvCxnSpPr>
            <a:stCxn id="673" idx="1"/>
            <a:endCxn id="653" idx="3"/>
          </p:cNvCxnSpPr>
          <p:nvPr/>
        </p:nvCxnSpPr>
        <p:spPr>
          <a:xfrm flipH="1">
            <a:off x="5028250" y="2113650"/>
            <a:ext cx="445200" cy="681600"/>
          </a:xfrm>
          <a:prstGeom prst="bentConnector3">
            <a:avLst>
              <a:gd name="adj1" fmla="val 50003"/>
            </a:avLst>
          </a:prstGeom>
          <a:noFill/>
          <a:ln w="19050" cap="flat" cmpd="sng">
            <a:solidFill>
              <a:schemeClr val="lt2"/>
            </a:solidFill>
            <a:prstDash val="solid"/>
            <a:round/>
            <a:headEnd type="none" w="med" len="med"/>
            <a:tailEnd type="none" w="med" len="med"/>
          </a:ln>
        </p:spPr>
      </p:cxnSp>
      <p:cxnSp>
        <p:nvCxnSpPr>
          <p:cNvPr id="677" name="Google Shape;677;p34"/>
          <p:cNvCxnSpPr>
            <a:stCxn id="653" idx="3"/>
            <a:endCxn id="671" idx="1"/>
          </p:cNvCxnSpPr>
          <p:nvPr/>
        </p:nvCxnSpPr>
        <p:spPr>
          <a:xfrm>
            <a:off x="5028225" y="2795100"/>
            <a:ext cx="445200" cy="681600"/>
          </a:xfrm>
          <a:prstGeom prst="bentConnector3">
            <a:avLst>
              <a:gd name="adj1" fmla="val 50003"/>
            </a:avLst>
          </a:prstGeom>
          <a:noFill/>
          <a:ln w="19050" cap="flat" cmpd="sng">
            <a:solidFill>
              <a:schemeClr val="lt2"/>
            </a:solidFill>
            <a:prstDash val="solid"/>
            <a:round/>
            <a:headEnd type="none" w="med" len="med"/>
            <a:tailEnd type="none" w="med" len="med"/>
          </a:ln>
        </p:spPr>
      </p:cxnSp>
      <p:sp>
        <p:nvSpPr>
          <p:cNvPr id="4" name="Google Shape;654;p34">
            <a:extLst>
              <a:ext uri="{FF2B5EF4-FFF2-40B4-BE49-F238E27FC236}">
                <a16:creationId xmlns:a16="http://schemas.microsoft.com/office/drawing/2014/main" xmlns="" id="{96B6B72E-8470-8BD5-DEAE-6D84E421E967}"/>
              </a:ext>
            </a:extLst>
          </p:cNvPr>
          <p:cNvSpPr txBox="1">
            <a:spLocks/>
          </p:cNvSpPr>
          <p:nvPr/>
        </p:nvSpPr>
        <p:spPr>
          <a:xfrm flipH="1">
            <a:off x="5928658" y="1813497"/>
            <a:ext cx="2234400" cy="450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9pPr>
          </a:lstStyle>
          <a:p>
            <a:pPr marL="0" indent="0" algn="ctr">
              <a:lnSpc>
                <a:spcPct val="100000"/>
              </a:lnSpc>
              <a:spcAft>
                <a:spcPts val="1600"/>
              </a:spcAft>
              <a:buNone/>
            </a:pPr>
            <a:r>
              <a:rPr lang="en-US" sz="1400" dirty="0" smtClean="0">
                <a:latin typeface="+mj-lt"/>
              </a:rPr>
              <a:t>In-browser no need to do anything</a:t>
            </a:r>
            <a:r>
              <a:rPr lang="en-US" sz="1400" dirty="0"/>
              <a:t/>
            </a:r>
            <a:br>
              <a:rPr lang="en-US" sz="1400" dirty="0"/>
            </a:br>
            <a:endParaRPr lang="en-US" sz="1400" dirty="0"/>
          </a:p>
          <a:p>
            <a:pPr marL="0" indent="0">
              <a:lnSpc>
                <a:spcPct val="100000"/>
              </a:lnSpc>
              <a:spcAft>
                <a:spcPts val="1600"/>
              </a:spcAft>
              <a:buFont typeface="Fira Sans Condensed Light"/>
              <a:buNone/>
            </a:pPr>
            <a:endParaRPr lang="en-US" sz="1400" dirty="0"/>
          </a:p>
        </p:txBody>
      </p:sp>
      <p:sp>
        <p:nvSpPr>
          <p:cNvPr id="5" name="Google Shape;654;p34">
            <a:extLst>
              <a:ext uri="{FF2B5EF4-FFF2-40B4-BE49-F238E27FC236}">
                <a16:creationId xmlns:a16="http://schemas.microsoft.com/office/drawing/2014/main" xmlns="" id="{11FF1298-69EA-7CA9-7C82-A0B813C4D24A}"/>
              </a:ext>
            </a:extLst>
          </p:cNvPr>
          <p:cNvSpPr txBox="1">
            <a:spLocks/>
          </p:cNvSpPr>
          <p:nvPr/>
        </p:nvSpPr>
        <p:spPr>
          <a:xfrm flipH="1">
            <a:off x="891211" y="3251250"/>
            <a:ext cx="2234400" cy="450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9pPr>
          </a:lstStyle>
          <a:p>
            <a:pPr marL="0" indent="0" algn="ctr">
              <a:lnSpc>
                <a:spcPct val="100000"/>
              </a:lnSpc>
              <a:spcAft>
                <a:spcPts val="1600"/>
              </a:spcAft>
              <a:buNone/>
            </a:pPr>
            <a:r>
              <a:rPr lang="en-US" sz="1400" dirty="0">
                <a:latin typeface="+mj-lt"/>
              </a:rPr>
              <a:t>Good for beginners or refreshers</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a:r>
            <a:br>
              <a:rPr lang="en-US" sz="1800" dirty="0">
                <a:effectLst/>
                <a:latin typeface="Courier New" panose="02070309020205020404" pitchFamily="49" charset="0"/>
                <a:ea typeface="Calibri" panose="020F0502020204030204" pitchFamily="34" charset="0"/>
                <a:cs typeface="Times New Roman" panose="02020603050405020304" pitchFamily="18" charset="0"/>
              </a:rPr>
            </a:b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0000"/>
              </a:lnSpc>
              <a:spcAft>
                <a:spcPts val="1600"/>
              </a:spcAft>
              <a:buFont typeface="Fira Sans Condensed Light"/>
              <a:buNone/>
            </a:pPr>
            <a:endParaRPr lang="en-US" sz="1400" dirty="0"/>
          </a:p>
        </p:txBody>
      </p:sp>
      <p:sp>
        <p:nvSpPr>
          <p:cNvPr id="6" name="Google Shape;654;p34">
            <a:extLst>
              <a:ext uri="{FF2B5EF4-FFF2-40B4-BE49-F238E27FC236}">
                <a16:creationId xmlns:a16="http://schemas.microsoft.com/office/drawing/2014/main" xmlns="" id="{34EF9A8C-7362-B259-163C-B9A86F3C6E72}"/>
              </a:ext>
            </a:extLst>
          </p:cNvPr>
          <p:cNvSpPr txBox="1">
            <a:spLocks/>
          </p:cNvSpPr>
          <p:nvPr/>
        </p:nvSpPr>
        <p:spPr>
          <a:xfrm flipH="1">
            <a:off x="6016114" y="3208836"/>
            <a:ext cx="2234400" cy="450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9pPr>
          </a:lstStyle>
          <a:p>
            <a:pPr marL="0" indent="0" algn="ctr">
              <a:lnSpc>
                <a:spcPct val="100000"/>
              </a:lnSpc>
              <a:spcAft>
                <a:spcPts val="1600"/>
              </a:spcAft>
              <a:buNone/>
            </a:pPr>
            <a:r>
              <a:rPr lang="en-US" sz="1400" dirty="0">
                <a:latin typeface="+mj-lt"/>
              </a:rPr>
              <a:t>Responsive &amp; user friendly</a:t>
            </a:r>
            <a:br>
              <a:rPr lang="en-US" sz="1400" dirty="0">
                <a:latin typeface="+mj-lt"/>
              </a:rPr>
            </a:br>
            <a:endParaRPr lang="en-US" sz="1400" dirty="0">
              <a:latin typeface="+mj-lt"/>
            </a:endParaRPr>
          </a:p>
          <a:p>
            <a:pPr marL="0" indent="0">
              <a:lnSpc>
                <a:spcPct val="100000"/>
              </a:lnSpc>
              <a:spcAft>
                <a:spcPts val="1600"/>
              </a:spcAft>
              <a:buFont typeface="Fira Sans Condensed Light"/>
              <a:buNone/>
            </a:pPr>
            <a:endParaRPr lang="en-US" sz="1400" dirty="0"/>
          </a:p>
        </p:txBody>
      </p:sp>
    </p:spTree>
  </p:cSld>
  <p:clrMapOvr>
    <a:masterClrMapping/>
  </p:clrMapOvr>
</p:sld>
</file>

<file path=ppt/theme/theme1.xml><?xml version="1.0" encoding="utf-8"?>
<a:theme xmlns:a="http://schemas.openxmlformats.org/drawingml/2006/main"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TotalTime>
  <Words>226</Words>
  <Application>Microsoft Office PowerPoint</Application>
  <PresentationFormat>On-screen Show (16:9)</PresentationFormat>
  <Paragraphs>67</Paragraphs>
  <Slides>10</Slides>
  <Notes>10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10</vt:i4>
      </vt:variant>
    </vt:vector>
  </HeadingPairs>
  <TitlesOfParts>
    <vt:vector size="22" baseType="lpstr">
      <vt:lpstr>Arial</vt:lpstr>
      <vt:lpstr>Rajdhani</vt:lpstr>
      <vt:lpstr>Rubik</vt:lpstr>
      <vt:lpstr>Anton</vt:lpstr>
      <vt:lpstr>Fira Sans Condensed Light</vt:lpstr>
      <vt:lpstr>Calibri</vt:lpstr>
      <vt:lpstr>Times New Roman</vt:lpstr>
      <vt:lpstr>Josefin Slab</vt:lpstr>
      <vt:lpstr>Courier New</vt:lpstr>
      <vt:lpstr>Consolas</vt:lpstr>
      <vt:lpstr>Advent Pro Light</vt:lpstr>
      <vt:lpstr>Ai Tech Agency by Slidesgo</vt:lpstr>
      <vt:lpstr>Searching &amp;  Sorting Visualizer </vt:lpstr>
      <vt:lpstr>INTRODUCTION</vt:lpstr>
      <vt:lpstr>INTRODUCTION</vt:lpstr>
      <vt:lpstr>GOALS</vt:lpstr>
      <vt:lpstr>FEATURES</vt:lpstr>
      <vt:lpstr>WORKING</vt:lpstr>
      <vt:lpstr>FUTURE SCOPE</vt:lpstr>
      <vt:lpstr>TOOLS USED</vt:lpstr>
      <vt:lpstr>Advantages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Searching &amp; Sorting Visualizer</dc:title>
  <dc:creator>Rupam Jadhav</dc:creator>
  <cp:lastModifiedBy>DELL</cp:lastModifiedBy>
  <cp:revision>10</cp:revision>
  <dcterms:modified xsi:type="dcterms:W3CDTF">2022-11-04T07:39:49Z</dcterms:modified>
</cp:coreProperties>
</file>