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4" r:id="rId7"/>
    <p:sldId id="263" r:id="rId8"/>
    <p:sldId id="261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335C9-8BEB-2E46-A711-6D5A7B1D4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DF1837-A402-D040-891E-328F5B35D7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027F6-6F1D-8E4A-AB94-6343A0139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05CA-B86D-734C-9BDD-6B7A03185E59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46A26-3231-9744-BDE9-06B2CE670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A8C22-7DAF-914D-B8C4-FC467929A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65AC2-CF23-3D44-B80F-B53119CE7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80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8164D-E47D-FC40-AF33-20778E75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A51304-1AB6-ED4D-A209-53D64315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22491-95ED-E74B-89F6-E8A5976F4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05CA-B86D-734C-9BDD-6B7A03185E59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4FB31-59D0-B043-BB91-895228C1E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91CDD-89A4-3341-BB6C-DE648BFFA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65AC2-CF23-3D44-B80F-B53119CE7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58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366FEC-6B68-4C4D-9DD7-EC80285C1F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85B79C-3926-8244-BE3B-186E630D4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19F1C-3CA3-D245-9CBC-B8962836F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05CA-B86D-734C-9BDD-6B7A03185E59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0B86E-4314-234C-A8ED-8653B33F4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FBF6B-2E8A-DE4B-BA39-67CF01CCF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65AC2-CF23-3D44-B80F-B53119CE7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89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C3E1E-59A4-9D42-AAE8-6325C325C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177A7-2B78-FB4A-90E7-E7D10E09F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7C7B0-749D-564C-8E1F-57FFBDB59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05CA-B86D-734C-9BDD-6B7A03185E59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82E6B-D2AE-8E4E-898F-E6109FE49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A6ABD-026C-8543-BC0B-53C05812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65AC2-CF23-3D44-B80F-B53119CE7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0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BBD62-01D3-C84D-B6FF-6D5FD3014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3424C-C143-3342-BF06-D39AC0D9E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F75AB-411B-BE41-BC05-8C1A3680D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05CA-B86D-734C-9BDD-6B7A03185E59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EA4CD-9BDB-464A-A7D8-CD17F39FD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72BB2-3AA6-3F41-A31B-293E179B6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65AC2-CF23-3D44-B80F-B53119CE7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93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F27C6-6C8D-334E-BBCA-DB8600D82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59108-5DB4-714D-85CA-063677BFB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FE6EC5-0868-114B-BE75-0243A8FCE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4223-B337-844E-AD34-2E8558987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05CA-B86D-734C-9BDD-6B7A03185E59}" type="datetimeFigureOut">
              <a:rPr lang="en-US" smtClean="0"/>
              <a:t>6/2/19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6C639-F3DB-AD46-9945-274BC0338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87B60-782D-9848-86AD-91DFCD20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65AC2-CF23-3D44-B80F-B53119CE7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8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51431-6925-6846-8D20-E4551F3DC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CC1C7-2E8F-7342-AA6B-5AD99C5E0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6A00A-394E-434C-98F1-F5FC811F0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CCDE8B-AA98-D04C-824D-B8DF06EC6B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8B86B1-EF0E-B64B-88E2-671C9CF058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6739CD-5D7E-0D47-99E1-2910E0709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05CA-B86D-734C-9BDD-6B7A03185E59}" type="datetimeFigureOut">
              <a:rPr lang="en-US" smtClean="0"/>
              <a:t>6/2/19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6B78D1-2E08-504E-B82D-809471C06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36C77-4700-CB4D-B4D5-61F419DB8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65AC2-CF23-3D44-B80F-B53119CE7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70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CF247-5421-8D40-B7AF-EA9A7748B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BA6480-1FE2-0348-942D-EC67C5463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05CA-B86D-734C-9BDD-6B7A03185E59}" type="datetimeFigureOut">
              <a:rPr lang="en-US" smtClean="0"/>
              <a:t>6/2/19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DD9F4A-B5F6-EC49-B3A5-F67A0E85E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1CCCE-D2E7-1741-BBB8-4FF1F708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65AC2-CF23-3D44-B80F-B53119CE7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087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284900-A156-AF41-8BAE-5653DB0F7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05CA-B86D-734C-9BDD-6B7A03185E59}" type="datetimeFigureOut">
              <a:rPr lang="en-US" smtClean="0"/>
              <a:t>6/2/19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C68EAF-D428-6C4B-B9D1-DED971C79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91254-43AB-FC4D-9BDA-C06AA5FB3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65AC2-CF23-3D44-B80F-B53119CE7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1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719D8-D68F-B54D-8576-1FE20C12A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DEA68-1FDD-014D-B3DC-2D1FB85B3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9536C7-36EC-5A43-8A7B-1F238A63A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0E628-2AEF-DE4E-BF9F-4D9A9D536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05CA-B86D-734C-9BDD-6B7A03185E59}" type="datetimeFigureOut">
              <a:rPr lang="en-US" smtClean="0"/>
              <a:t>6/2/19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AD198-E50C-8A42-BE05-87A19ADBB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B2A51-7854-954B-9E66-30018B6E9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65AC2-CF23-3D44-B80F-B53119CE7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84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57099-7C76-2844-BB2E-796F61F11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3CB24D-ADDD-BC41-A38A-CC926E87E5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4FFE13-2685-124C-919A-921EE0B0F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39A1E-0445-554F-AEA9-E5C121977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05CA-B86D-734C-9BDD-6B7A03185E59}" type="datetimeFigureOut">
              <a:rPr lang="en-US" smtClean="0"/>
              <a:t>6/2/19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48C0C-2CC8-7A40-917D-48FA21B7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25969-2730-BE44-A35D-810A7DBC0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65AC2-CF23-3D44-B80F-B53119CE7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3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C87F45-1275-4747-A4D2-3DB9E27EE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C1125-EDA9-E142-B0B4-660F08682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37BE1-9BFF-9044-A6A7-0CFBFFAD0F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905CA-B86D-734C-9BDD-6B7A03185E59}" type="datetimeFigureOut">
              <a:rPr lang="en-US" smtClean="0"/>
              <a:t>6/2/19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D97FE-739D-684D-8B3A-BFFCB342B9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3E973-4AA9-294D-8917-B5BCFABE51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65AC2-CF23-3D44-B80F-B53119CE7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48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26" Type="http://schemas.openxmlformats.org/officeDocument/2006/relationships/image" Target="../media/image55.png"/><Relationship Id="rId3" Type="http://schemas.openxmlformats.org/officeDocument/2006/relationships/image" Target="../media/image32.png"/><Relationship Id="rId21" Type="http://schemas.openxmlformats.org/officeDocument/2006/relationships/image" Target="../media/image50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5" Type="http://schemas.openxmlformats.org/officeDocument/2006/relationships/image" Target="../media/image54.png"/><Relationship Id="rId2" Type="http://schemas.openxmlformats.org/officeDocument/2006/relationships/image" Target="../media/image31.png"/><Relationship Id="rId16" Type="http://schemas.openxmlformats.org/officeDocument/2006/relationships/image" Target="../media/image45.png"/><Relationship Id="rId20" Type="http://schemas.openxmlformats.org/officeDocument/2006/relationships/image" Target="../media/image49.png"/><Relationship Id="rId29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24" Type="http://schemas.openxmlformats.org/officeDocument/2006/relationships/image" Target="../media/image53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23" Type="http://schemas.openxmlformats.org/officeDocument/2006/relationships/image" Target="../media/image52.png"/><Relationship Id="rId28" Type="http://schemas.openxmlformats.org/officeDocument/2006/relationships/image" Target="../media/image57.png"/><Relationship Id="rId10" Type="http://schemas.openxmlformats.org/officeDocument/2006/relationships/image" Target="../media/image39.png"/><Relationship Id="rId19" Type="http://schemas.openxmlformats.org/officeDocument/2006/relationships/image" Target="../media/image48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Relationship Id="rId22" Type="http://schemas.openxmlformats.org/officeDocument/2006/relationships/image" Target="../media/image51.png"/><Relationship Id="rId27" Type="http://schemas.openxmlformats.org/officeDocument/2006/relationships/image" Target="../media/image5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0.png"/><Relationship Id="rId3" Type="http://schemas.openxmlformats.org/officeDocument/2006/relationships/image" Target="../media/image420.png"/><Relationship Id="rId7" Type="http://schemas.openxmlformats.org/officeDocument/2006/relationships/image" Target="../media/image46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0.png"/><Relationship Id="rId5" Type="http://schemas.openxmlformats.org/officeDocument/2006/relationships/image" Target="../media/image440.png"/><Relationship Id="rId4" Type="http://schemas.openxmlformats.org/officeDocument/2006/relationships/image" Target="../media/image4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BB179-B843-BF46-8EE5-A0D02FFF0A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C186E5-3AA2-3C4E-B0FA-09EB30FB61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1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C559DE6-C8AB-FE4A-9C7B-D72E6BF945D1}"/>
              </a:ext>
            </a:extLst>
          </p:cNvPr>
          <p:cNvGrpSpPr/>
          <p:nvPr/>
        </p:nvGrpSpPr>
        <p:grpSpPr>
          <a:xfrm>
            <a:off x="821690" y="2484886"/>
            <a:ext cx="7630934" cy="3827014"/>
            <a:chOff x="0" y="0"/>
            <a:chExt cx="5274300" cy="2512675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6432FBA5-B4B3-0B46-AE47-1E13A4A9FCC3}"/>
                </a:ext>
              </a:extLst>
            </p:cNvPr>
            <p:cNvSpPr/>
            <p:nvPr/>
          </p:nvSpPr>
          <p:spPr>
            <a:xfrm>
              <a:off x="1561402" y="507840"/>
              <a:ext cx="2219304" cy="1288756"/>
            </a:xfrm>
            <a:custGeom>
              <a:avLst/>
              <a:gdLst/>
              <a:ahLst/>
              <a:cxnLst/>
              <a:rect l="l" t="t" r="r" b="b"/>
              <a:pathLst>
                <a:path w="2219304" h="1288756" extrusionOk="0">
                  <a:moveTo>
                    <a:pt x="0" y="0"/>
                  </a:moveTo>
                  <a:lnTo>
                    <a:pt x="0" y="1288756"/>
                  </a:lnTo>
                  <a:lnTo>
                    <a:pt x="2219304" y="1288756"/>
                  </a:lnTo>
                  <a:lnTo>
                    <a:pt x="2219304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2857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88900" tIns="38100" rIns="88900" bIns="38100" anchor="t" anchorCtr="0"/>
            <a:lstStyle/>
            <a:p>
              <a:pPr marL="0" marR="0" algn="l">
                <a:lnSpc>
                  <a:spcPct val="105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 </a:t>
              </a:r>
              <a:endPara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71CBAF-CFDB-0940-9DEF-4750F8E3B05B}"/>
                </a:ext>
              </a:extLst>
            </p:cNvPr>
            <p:cNvSpPr/>
            <p:nvPr/>
          </p:nvSpPr>
          <p:spPr>
            <a:xfrm>
              <a:off x="0" y="0"/>
              <a:ext cx="5274300" cy="2512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/>
            <a:lstStyle/>
            <a:p>
              <a:pPr marL="0" marR="0"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05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 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8652FE3-5A7A-F340-BE34-E1025B33D08F}"/>
                </a:ext>
              </a:extLst>
            </p:cNvPr>
            <p:cNvSpPr/>
            <p:nvPr/>
          </p:nvSpPr>
          <p:spPr>
            <a:xfrm>
              <a:off x="1731867" y="2135287"/>
              <a:ext cx="292280" cy="283433"/>
            </a:xfrm>
            <a:prstGeom prst="ellipse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/>
            <a:lstStyle/>
            <a:p>
              <a:pPr marL="0" marR="0"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05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 </a:t>
              </a: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DBDEB018-FB5D-9243-B159-9672F51B0484}"/>
                </a:ext>
              </a:extLst>
            </p:cNvPr>
            <p:cNvSpPr/>
            <p:nvPr/>
          </p:nvSpPr>
          <p:spPr>
            <a:xfrm>
              <a:off x="1604003" y="2121486"/>
              <a:ext cx="546101" cy="355698"/>
            </a:xfrm>
            <a:custGeom>
              <a:avLst/>
              <a:gdLst/>
              <a:ahLst/>
              <a:cxnLst/>
              <a:rect l="l" t="t" r="r" b="b"/>
              <a:pathLst>
                <a:path w="546101" h="355698" extrusionOk="0">
                  <a:moveTo>
                    <a:pt x="0" y="0"/>
                  </a:moveTo>
                  <a:lnTo>
                    <a:pt x="0" y="355698"/>
                  </a:lnTo>
                  <a:lnTo>
                    <a:pt x="546101" y="355698"/>
                  </a:lnTo>
                  <a:lnTo>
                    <a:pt x="546101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88900" tIns="38100" rIns="88900" bIns="38100" anchor="t" anchorCtr="0"/>
            <a:lstStyle/>
            <a:p>
              <a:pPr marL="0" marR="0" algn="just">
                <a:spcBef>
                  <a:spcPts val="0"/>
                </a:spcBef>
                <a:spcAft>
                  <a:spcPts val="0"/>
                </a:spcAft>
              </a:pPr>
              <a:r>
                <a:rPr lang="en-US" sz="105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 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82329E0-E6D6-8948-AF13-44D1B08F4DF7}"/>
                </a:ext>
              </a:extLst>
            </p:cNvPr>
            <p:cNvSpPr/>
            <p:nvPr/>
          </p:nvSpPr>
          <p:spPr>
            <a:xfrm>
              <a:off x="3368006" y="12703"/>
              <a:ext cx="546101" cy="355698"/>
            </a:xfrm>
            <a:custGeom>
              <a:avLst/>
              <a:gdLst/>
              <a:ahLst/>
              <a:cxnLst/>
              <a:rect l="l" t="t" r="r" b="b"/>
              <a:pathLst>
                <a:path w="546101" h="355698" extrusionOk="0">
                  <a:moveTo>
                    <a:pt x="0" y="0"/>
                  </a:moveTo>
                  <a:lnTo>
                    <a:pt x="0" y="355698"/>
                  </a:lnTo>
                  <a:lnTo>
                    <a:pt x="546101" y="355698"/>
                  </a:lnTo>
                  <a:lnTo>
                    <a:pt x="546101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88900" tIns="38100" rIns="88900" bIns="38100" anchor="t" anchorCtr="0"/>
            <a:lstStyle/>
            <a:p>
              <a:pPr marL="0" marR="0" algn="just">
                <a:spcBef>
                  <a:spcPts val="0"/>
                </a:spcBef>
                <a:spcAft>
                  <a:spcPts val="0"/>
                </a:spcAft>
              </a:pPr>
              <a:r>
                <a:rPr lang="en-US" sz="105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 </a:t>
              </a: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0D2BE23-E4ED-3D49-8803-9E6CFABA6C11}"/>
                </a:ext>
              </a:extLst>
            </p:cNvPr>
            <p:cNvSpPr/>
            <p:nvPr/>
          </p:nvSpPr>
          <p:spPr>
            <a:xfrm>
              <a:off x="1311202" y="702394"/>
              <a:ext cx="585801" cy="0"/>
            </a:xfrm>
            <a:custGeom>
              <a:avLst/>
              <a:gdLst/>
              <a:ahLst/>
              <a:cxnLst/>
              <a:rect l="l" t="t" r="r" b="b"/>
              <a:pathLst>
                <a:path w="585801" h="1" extrusionOk="0">
                  <a:moveTo>
                    <a:pt x="0" y="0"/>
                  </a:moveTo>
                  <a:lnTo>
                    <a:pt x="585801" y="0"/>
                  </a:lnTo>
                </a:path>
              </a:pathLst>
            </a:cu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  <p:txBody>
            <a:bodyPr spcFirstLastPara="1" wrap="square" lIns="91425" tIns="91425" rIns="91425" bIns="91425" anchor="ctr" anchorCtr="0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D60B933F-6A07-A34E-857B-5A99B8422F57}"/>
                </a:ext>
              </a:extLst>
            </p:cNvPr>
            <p:cNvSpPr/>
            <p:nvPr/>
          </p:nvSpPr>
          <p:spPr>
            <a:xfrm rot="10800000" flipH="1">
              <a:off x="2652805" y="697793"/>
              <a:ext cx="968201" cy="1300"/>
            </a:xfrm>
            <a:custGeom>
              <a:avLst/>
              <a:gdLst/>
              <a:ahLst/>
              <a:cxnLst/>
              <a:rect l="l" t="t" r="r" b="b"/>
              <a:pathLst>
                <a:path w="968201" h="1300" extrusionOk="0">
                  <a:moveTo>
                    <a:pt x="0" y="0"/>
                  </a:moveTo>
                  <a:lnTo>
                    <a:pt x="968201" y="1300"/>
                  </a:lnTo>
                </a:path>
              </a:pathLst>
            </a:cu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/>
            <a:lstStyle/>
            <a:p>
              <a:endParaRPr lang="en-US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5A2B6F2-94F3-8540-96EC-1E99349BD284}"/>
                </a:ext>
              </a:extLst>
            </p:cNvPr>
            <p:cNvCxnSpPr/>
            <p:nvPr/>
          </p:nvCxnSpPr>
          <p:spPr>
            <a:xfrm rot="10800000" flipH="1">
              <a:off x="1327102" y="1607744"/>
              <a:ext cx="1495802" cy="5601"/>
            </a:xfrm>
            <a:prstGeom prst="straightConnector1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52F5F2E-2BC8-4F45-98AA-D80A7822A5B0}"/>
                </a:ext>
              </a:extLst>
            </p:cNvPr>
            <p:cNvCxnSpPr/>
            <p:nvPr/>
          </p:nvCxnSpPr>
          <p:spPr>
            <a:xfrm rot="10800000">
              <a:off x="1870703" y="1613346"/>
              <a:ext cx="0" cy="495437"/>
            </a:xfrm>
            <a:prstGeom prst="straightConnector1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19EC7EA-22E0-844E-8925-8FE5BA7CD157}"/>
                </a:ext>
              </a:extLst>
            </p:cNvPr>
            <p:cNvSpPr/>
            <p:nvPr/>
          </p:nvSpPr>
          <p:spPr>
            <a:xfrm>
              <a:off x="1822103" y="1117909"/>
              <a:ext cx="235000" cy="235065"/>
            </a:xfrm>
            <a:custGeom>
              <a:avLst/>
              <a:gdLst/>
              <a:ahLst/>
              <a:cxnLst/>
              <a:rect l="l" t="t" r="r" b="b"/>
              <a:pathLst>
                <a:path w="235000" h="235065" extrusionOk="0">
                  <a:moveTo>
                    <a:pt x="0" y="0"/>
                  </a:moveTo>
                  <a:lnTo>
                    <a:pt x="0" y="235065"/>
                  </a:lnTo>
                  <a:lnTo>
                    <a:pt x="235000" y="235065"/>
                  </a:lnTo>
                  <a:lnTo>
                    <a:pt x="2350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88900" tIns="38100" rIns="88900" bIns="38100" anchor="t" anchorCtr="0"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5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 </a:t>
              </a: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C98A9BF-A1EB-8E41-B20C-AFCF27B5273A}"/>
                </a:ext>
              </a:extLst>
            </p:cNvPr>
            <p:cNvSpPr/>
            <p:nvPr/>
          </p:nvSpPr>
          <p:spPr>
            <a:xfrm>
              <a:off x="2107903" y="1117909"/>
              <a:ext cx="234900" cy="235065"/>
            </a:xfrm>
            <a:custGeom>
              <a:avLst/>
              <a:gdLst/>
              <a:ahLst/>
              <a:cxnLst/>
              <a:rect l="l" t="t" r="r" b="b"/>
              <a:pathLst>
                <a:path w="234900" h="235065" extrusionOk="0">
                  <a:moveTo>
                    <a:pt x="0" y="0"/>
                  </a:moveTo>
                  <a:lnTo>
                    <a:pt x="0" y="235065"/>
                  </a:lnTo>
                  <a:lnTo>
                    <a:pt x="234900" y="235065"/>
                  </a:lnTo>
                  <a:lnTo>
                    <a:pt x="2349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88900" tIns="38100" rIns="88900" bIns="38100" anchor="t" anchorCtr="0"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5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 </a:t>
              </a: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8E973914-FF84-4148-B211-D0B71872A8C3}"/>
                </a:ext>
              </a:extLst>
            </p:cNvPr>
            <p:cNvSpPr/>
            <p:nvPr/>
          </p:nvSpPr>
          <p:spPr>
            <a:xfrm>
              <a:off x="1997403" y="697793"/>
              <a:ext cx="560301" cy="0"/>
            </a:xfrm>
            <a:custGeom>
              <a:avLst/>
              <a:gdLst/>
              <a:ahLst/>
              <a:cxnLst/>
              <a:rect l="l" t="t" r="r" b="b"/>
              <a:pathLst>
                <a:path w="560301" h="1" extrusionOk="0">
                  <a:moveTo>
                    <a:pt x="0" y="0"/>
                  </a:moveTo>
                  <a:lnTo>
                    <a:pt x="560301" y="0"/>
                  </a:lnTo>
                </a:path>
              </a:pathLst>
            </a:cu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  <p:txBody>
            <a:bodyPr spcFirstLastPara="1" wrap="square" lIns="91425" tIns="91425" rIns="91425" bIns="91425" anchor="ctr" anchorCtr="0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37BD841F-1CE8-C840-B448-427815D66691}"/>
                </a:ext>
              </a:extLst>
            </p:cNvPr>
            <p:cNvSpPr/>
            <p:nvPr/>
          </p:nvSpPr>
          <p:spPr>
            <a:xfrm>
              <a:off x="2380904" y="1117909"/>
              <a:ext cx="457200" cy="235065"/>
            </a:xfrm>
            <a:custGeom>
              <a:avLst/>
              <a:gdLst/>
              <a:ahLst/>
              <a:cxnLst/>
              <a:rect l="l" t="t" r="r" b="b"/>
              <a:pathLst>
                <a:path w="457200" h="235065" extrusionOk="0">
                  <a:moveTo>
                    <a:pt x="0" y="0"/>
                  </a:moveTo>
                  <a:lnTo>
                    <a:pt x="0" y="235065"/>
                  </a:lnTo>
                  <a:lnTo>
                    <a:pt x="457200" y="235065"/>
                  </a:lnTo>
                  <a:lnTo>
                    <a:pt x="4572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88900" tIns="38100" rIns="88900" bIns="38100" anchor="t" anchorCtr="0"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5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 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15B2242-EB29-6042-B19D-8CF4EC7E2D35}"/>
                </a:ext>
              </a:extLst>
            </p:cNvPr>
            <p:cNvCxnSpPr/>
            <p:nvPr/>
          </p:nvCxnSpPr>
          <p:spPr>
            <a:xfrm rot="10800000">
              <a:off x="2241504" y="941760"/>
              <a:ext cx="0" cy="174448"/>
            </a:xfrm>
            <a:prstGeom prst="straightConnector1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9476AA48-E08C-2F4C-B427-C491A9E73EAC}"/>
                </a:ext>
              </a:extLst>
            </p:cNvPr>
            <p:cNvSpPr/>
            <p:nvPr/>
          </p:nvSpPr>
          <p:spPr>
            <a:xfrm>
              <a:off x="2241504" y="946961"/>
              <a:ext cx="322400" cy="0"/>
            </a:xfrm>
            <a:custGeom>
              <a:avLst/>
              <a:gdLst/>
              <a:ahLst/>
              <a:cxnLst/>
              <a:rect l="l" t="t" r="r" b="b"/>
              <a:pathLst>
                <a:path w="322400" h="1" extrusionOk="0">
                  <a:moveTo>
                    <a:pt x="0" y="0"/>
                  </a:moveTo>
                  <a:lnTo>
                    <a:pt x="322400" y="0"/>
                  </a:lnTo>
                </a:path>
              </a:pathLst>
            </a:cu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  <p:txBody>
            <a:bodyPr spcFirstLastPara="1" wrap="square" lIns="91425" tIns="91425" rIns="91425" bIns="91425" anchor="ctr" anchorCtr="0"/>
            <a:lstStyle/>
            <a:p>
              <a:endParaRPr lang="en-US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4391CFD-E265-F546-8243-FDDF46C51746}"/>
                </a:ext>
              </a:extLst>
            </p:cNvPr>
            <p:cNvCxnSpPr/>
            <p:nvPr/>
          </p:nvCxnSpPr>
          <p:spPr>
            <a:xfrm rot="10800000">
              <a:off x="1950803" y="1359375"/>
              <a:ext cx="0" cy="253970"/>
            </a:xfrm>
            <a:prstGeom prst="straightConnector1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1613498-8FD3-9B48-9D7F-CD7009E44B64}"/>
                </a:ext>
              </a:extLst>
            </p:cNvPr>
            <p:cNvCxnSpPr/>
            <p:nvPr/>
          </p:nvCxnSpPr>
          <p:spPr>
            <a:xfrm rot="10800000">
              <a:off x="2236104" y="1354274"/>
              <a:ext cx="0" cy="253470"/>
            </a:xfrm>
            <a:prstGeom prst="straightConnector1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C008F77-7112-8241-800C-F82C5DF6F322}"/>
                </a:ext>
              </a:extLst>
            </p:cNvPr>
            <p:cNvCxnSpPr/>
            <p:nvPr/>
          </p:nvCxnSpPr>
          <p:spPr>
            <a:xfrm rot="10800000">
              <a:off x="2616604" y="1359375"/>
              <a:ext cx="0" cy="253470"/>
            </a:xfrm>
            <a:prstGeom prst="straightConnector1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F72362C7-9967-C441-AE7D-BA5C04948440}"/>
                </a:ext>
              </a:extLst>
            </p:cNvPr>
            <p:cNvSpPr/>
            <p:nvPr/>
          </p:nvSpPr>
          <p:spPr>
            <a:xfrm>
              <a:off x="2822905" y="1472107"/>
              <a:ext cx="234900" cy="235065"/>
            </a:xfrm>
            <a:custGeom>
              <a:avLst/>
              <a:gdLst/>
              <a:ahLst/>
              <a:cxnLst/>
              <a:rect l="l" t="t" r="r" b="b"/>
              <a:pathLst>
                <a:path w="234900" h="235065" extrusionOk="0">
                  <a:moveTo>
                    <a:pt x="0" y="0"/>
                  </a:moveTo>
                  <a:lnTo>
                    <a:pt x="0" y="235065"/>
                  </a:lnTo>
                  <a:lnTo>
                    <a:pt x="234900" y="235065"/>
                  </a:lnTo>
                  <a:lnTo>
                    <a:pt x="23490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88900" tIns="38100" rIns="88900" bIns="38100" anchor="t" anchorCtr="0"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05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 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A5FCD32-3B92-0B46-A850-073772964BDB}"/>
                </a:ext>
              </a:extLst>
            </p:cNvPr>
            <p:cNvCxnSpPr/>
            <p:nvPr/>
          </p:nvCxnSpPr>
          <p:spPr>
            <a:xfrm rot="10800000">
              <a:off x="2611404" y="1010479"/>
              <a:ext cx="0" cy="105729"/>
            </a:xfrm>
            <a:prstGeom prst="straightConnector1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65C7ED3-0502-DD4C-9FED-737BC1ACD046}"/>
                </a:ext>
              </a:extLst>
            </p:cNvPr>
            <p:cNvSpPr/>
            <p:nvPr/>
          </p:nvSpPr>
          <p:spPr>
            <a:xfrm>
              <a:off x="2557704" y="893447"/>
              <a:ext cx="100400" cy="110930"/>
            </a:xfrm>
            <a:prstGeom prst="ellipse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/>
            <a:lstStyle/>
            <a:p>
              <a:pPr marL="0" marR="0"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05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 </a:t>
              </a: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111C8EDC-72B1-ED42-9FA2-734FA88FD8C0}"/>
                </a:ext>
              </a:extLst>
            </p:cNvPr>
            <p:cNvSpPr/>
            <p:nvPr/>
          </p:nvSpPr>
          <p:spPr>
            <a:xfrm>
              <a:off x="2527204" y="856636"/>
              <a:ext cx="428100" cy="265673"/>
            </a:xfrm>
            <a:custGeom>
              <a:avLst/>
              <a:gdLst/>
              <a:ahLst/>
              <a:cxnLst/>
              <a:rect l="l" t="t" r="r" b="b"/>
              <a:pathLst>
                <a:path w="428100" h="265673" extrusionOk="0">
                  <a:moveTo>
                    <a:pt x="0" y="0"/>
                  </a:moveTo>
                  <a:lnTo>
                    <a:pt x="0" y="265673"/>
                  </a:lnTo>
                  <a:lnTo>
                    <a:pt x="428100" y="265673"/>
                  </a:lnTo>
                  <a:lnTo>
                    <a:pt x="42810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88900" tIns="38100" rIns="88900" bIns="38100" anchor="t" anchorCtr="0"/>
            <a:lstStyle/>
            <a:p>
              <a:pPr marL="0" marR="0" algn="just">
                <a:spcBef>
                  <a:spcPts val="0"/>
                </a:spcBef>
                <a:spcAft>
                  <a:spcPts val="0"/>
                </a:spcAft>
              </a:pPr>
              <a:r>
                <a:rPr lang="en-US" sz="105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x</a:t>
              </a:r>
              <a:endPara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4673297-3609-4E4B-B8D2-0DF1E9F8B3E7}"/>
                </a:ext>
              </a:extLst>
            </p:cNvPr>
            <p:cNvCxnSpPr/>
            <p:nvPr/>
          </p:nvCxnSpPr>
          <p:spPr>
            <a:xfrm rot="10800000">
              <a:off x="1950803" y="758009"/>
              <a:ext cx="0" cy="361900"/>
            </a:xfrm>
            <a:prstGeom prst="straightConnector1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86A6178-2EF3-E74E-BF8A-2574AB6B09D0}"/>
                </a:ext>
              </a:extLst>
            </p:cNvPr>
            <p:cNvSpPr/>
            <p:nvPr/>
          </p:nvSpPr>
          <p:spPr>
            <a:xfrm>
              <a:off x="3198106" y="1561631"/>
              <a:ext cx="100500" cy="111030"/>
            </a:xfrm>
            <a:prstGeom prst="ellipse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/>
            <a:lstStyle/>
            <a:p>
              <a:pPr marL="0" marR="0"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050" dirty="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 </a:t>
              </a: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022AF499-367A-624C-9D1C-3948D116F125}"/>
                </a:ext>
              </a:extLst>
            </p:cNvPr>
            <p:cNvSpPr/>
            <p:nvPr/>
          </p:nvSpPr>
          <p:spPr>
            <a:xfrm>
              <a:off x="3166764" y="1523379"/>
              <a:ext cx="428200" cy="265773"/>
            </a:xfrm>
            <a:custGeom>
              <a:avLst/>
              <a:gdLst/>
              <a:ahLst/>
              <a:cxnLst/>
              <a:rect l="l" t="t" r="r" b="b"/>
              <a:pathLst>
                <a:path w="428200" h="265773" extrusionOk="0">
                  <a:moveTo>
                    <a:pt x="0" y="0"/>
                  </a:moveTo>
                  <a:lnTo>
                    <a:pt x="0" y="265773"/>
                  </a:lnTo>
                  <a:lnTo>
                    <a:pt x="428200" y="265773"/>
                  </a:lnTo>
                  <a:lnTo>
                    <a:pt x="42820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88900" tIns="38100" rIns="88900" bIns="38100" anchor="t" anchorCtr="0"/>
            <a:lstStyle/>
            <a:p>
              <a:pPr marL="0" marR="0" algn="just">
                <a:spcBef>
                  <a:spcPts val="0"/>
                </a:spcBef>
                <a:spcAft>
                  <a:spcPts val="0"/>
                </a:spcAft>
              </a:pPr>
              <a:r>
                <a:rPr lang="en-US" sz="105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x</a:t>
              </a:r>
              <a:endPara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3E3A3AE-6F8D-B843-B2BF-3008854333B5}"/>
                </a:ext>
              </a:extLst>
            </p:cNvPr>
            <p:cNvCxnSpPr/>
            <p:nvPr/>
          </p:nvCxnSpPr>
          <p:spPr>
            <a:xfrm rot="10800000">
              <a:off x="2606104" y="756709"/>
              <a:ext cx="0" cy="126134"/>
            </a:xfrm>
            <a:prstGeom prst="straightConnector1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8842836-6D68-FE42-B6FE-0EDF7244D505}"/>
                </a:ext>
              </a:extLst>
            </p:cNvPr>
            <p:cNvSpPr/>
            <p:nvPr/>
          </p:nvSpPr>
          <p:spPr>
            <a:xfrm>
              <a:off x="1891703" y="646978"/>
              <a:ext cx="100400" cy="111030"/>
            </a:xfrm>
            <a:prstGeom prst="ellipse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/>
            <a:lstStyle/>
            <a:p>
              <a:pPr marL="0" marR="0"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05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 </a:t>
              </a: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E8DEED14-02A9-7344-B9C7-9EDAF2BABDD6}"/>
                </a:ext>
              </a:extLst>
            </p:cNvPr>
            <p:cNvSpPr/>
            <p:nvPr/>
          </p:nvSpPr>
          <p:spPr>
            <a:xfrm>
              <a:off x="1863947" y="616271"/>
              <a:ext cx="428100" cy="265773"/>
            </a:xfrm>
            <a:custGeom>
              <a:avLst/>
              <a:gdLst/>
              <a:ahLst/>
              <a:cxnLst/>
              <a:rect l="l" t="t" r="r" b="b"/>
              <a:pathLst>
                <a:path w="428100" h="265773" extrusionOk="0">
                  <a:moveTo>
                    <a:pt x="0" y="0"/>
                  </a:moveTo>
                  <a:lnTo>
                    <a:pt x="0" y="265773"/>
                  </a:lnTo>
                  <a:lnTo>
                    <a:pt x="428100" y="265773"/>
                  </a:lnTo>
                  <a:lnTo>
                    <a:pt x="42810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88900" tIns="38100" rIns="88900" bIns="38100" anchor="t" anchorCtr="0"/>
            <a:lstStyle/>
            <a:p>
              <a:pPr marL="0" marR="0" algn="just">
                <a:spcBef>
                  <a:spcPts val="0"/>
                </a:spcBef>
                <a:spcAft>
                  <a:spcPts val="0"/>
                </a:spcAft>
              </a:pPr>
              <a:r>
                <a:rPr lang="en-US" sz="105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x</a:t>
              </a:r>
              <a:endPara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D236DA9-0618-A448-8159-B93141493CB9}"/>
                </a:ext>
              </a:extLst>
            </p:cNvPr>
            <p:cNvSpPr/>
            <p:nvPr/>
          </p:nvSpPr>
          <p:spPr>
            <a:xfrm>
              <a:off x="2552404" y="638776"/>
              <a:ext cx="100400" cy="111030"/>
            </a:xfrm>
            <a:prstGeom prst="ellipse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/>
            <a:lstStyle/>
            <a:p>
              <a:pPr marL="0" marR="0"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05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 </a:t>
              </a: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FB486AC0-640B-6044-87CB-FC72FB658CA7}"/>
                </a:ext>
              </a:extLst>
            </p:cNvPr>
            <p:cNvSpPr/>
            <p:nvPr/>
          </p:nvSpPr>
          <p:spPr>
            <a:xfrm>
              <a:off x="2522368" y="607934"/>
              <a:ext cx="428100" cy="265773"/>
            </a:xfrm>
            <a:custGeom>
              <a:avLst/>
              <a:gdLst/>
              <a:ahLst/>
              <a:cxnLst/>
              <a:rect l="l" t="t" r="r" b="b"/>
              <a:pathLst>
                <a:path w="428100" h="265773" extrusionOk="0">
                  <a:moveTo>
                    <a:pt x="0" y="0"/>
                  </a:moveTo>
                  <a:lnTo>
                    <a:pt x="0" y="265773"/>
                  </a:lnTo>
                  <a:lnTo>
                    <a:pt x="428100" y="265773"/>
                  </a:lnTo>
                  <a:lnTo>
                    <a:pt x="42810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88900" tIns="38100" rIns="88900" bIns="38100" anchor="t" anchorCtr="0"/>
            <a:lstStyle/>
            <a:p>
              <a:pPr marL="0" marR="0" algn="just">
                <a:spcBef>
                  <a:spcPts val="0"/>
                </a:spcBef>
                <a:spcAft>
                  <a:spcPts val="0"/>
                </a:spcAft>
              </a:pPr>
              <a:r>
                <a:rPr lang="en-US" sz="105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+</a:t>
              </a:r>
              <a:endParaRPr lang="en-US" sz="1050" dirty="0"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8200A922-0D0F-0341-8158-E67757BE4B32}"/>
                </a:ext>
              </a:extLst>
            </p:cNvPr>
            <p:cNvSpPr/>
            <p:nvPr/>
          </p:nvSpPr>
          <p:spPr>
            <a:xfrm>
              <a:off x="3057805" y="1612846"/>
              <a:ext cx="142700" cy="0"/>
            </a:xfrm>
            <a:custGeom>
              <a:avLst/>
              <a:gdLst/>
              <a:ahLst/>
              <a:cxnLst/>
              <a:rect l="l" t="t" r="r" b="b"/>
              <a:pathLst>
                <a:path w="142700" h="1" extrusionOk="0">
                  <a:moveTo>
                    <a:pt x="0" y="0"/>
                  </a:moveTo>
                  <a:lnTo>
                    <a:pt x="142700" y="0"/>
                  </a:lnTo>
                </a:path>
              </a:pathLst>
            </a:cu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  <p:txBody>
            <a:bodyPr spcFirstLastPara="1" wrap="square" lIns="91425" tIns="91425" rIns="91425" bIns="91425" anchor="ctr" anchorCtr="0"/>
            <a:lstStyle/>
            <a:p>
              <a:endParaRPr lang="en-US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EF1686A-3268-C04C-9FC7-F3615458245B}"/>
                </a:ext>
              </a:extLst>
            </p:cNvPr>
            <p:cNvCxnSpPr/>
            <p:nvPr/>
          </p:nvCxnSpPr>
          <p:spPr>
            <a:xfrm>
              <a:off x="3218106" y="702394"/>
              <a:ext cx="0" cy="406912"/>
            </a:xfrm>
            <a:prstGeom prst="straightConnector1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674C849-259C-D44D-8509-7D6DE9AA4CFB}"/>
                </a:ext>
              </a:extLst>
            </p:cNvPr>
            <p:cNvCxnSpPr/>
            <p:nvPr/>
          </p:nvCxnSpPr>
          <p:spPr>
            <a:xfrm>
              <a:off x="3235906" y="1354274"/>
              <a:ext cx="0" cy="206257"/>
            </a:xfrm>
            <a:prstGeom prst="straightConnector1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423E7941-5481-524D-A6FB-57C5C95B02C6}"/>
                </a:ext>
              </a:extLst>
            </p:cNvPr>
            <p:cNvSpPr/>
            <p:nvPr/>
          </p:nvSpPr>
          <p:spPr>
            <a:xfrm rot="10800000" flipH="1">
              <a:off x="3303206" y="1607744"/>
              <a:ext cx="693101" cy="5601"/>
            </a:xfrm>
            <a:custGeom>
              <a:avLst/>
              <a:gdLst/>
              <a:ahLst/>
              <a:cxnLst/>
              <a:rect l="l" t="t" r="r" b="b"/>
              <a:pathLst>
                <a:path w="693101" h="5601" extrusionOk="0">
                  <a:moveTo>
                    <a:pt x="0" y="0"/>
                  </a:moveTo>
                  <a:lnTo>
                    <a:pt x="693101" y="5601"/>
                  </a:lnTo>
                </a:path>
              </a:pathLst>
            </a:cu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  <p:txBody>
            <a:bodyPr spcFirstLastPara="1" wrap="square" lIns="91425" tIns="91425" rIns="91425" bIns="91425" anchor="ctr" anchorCtr="0"/>
            <a:lstStyle/>
            <a:p>
              <a:endParaRPr lang="en-US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C6DA422-0FD3-8344-BF4C-970741A7B317}"/>
                </a:ext>
              </a:extLst>
            </p:cNvPr>
            <p:cNvCxnSpPr/>
            <p:nvPr/>
          </p:nvCxnSpPr>
          <p:spPr>
            <a:xfrm>
              <a:off x="3641006" y="359999"/>
              <a:ext cx="6400" cy="1247745"/>
            </a:xfrm>
            <a:prstGeom prst="straightConnector1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none" w="sm" len="sm"/>
            </a:ln>
          </p:spPr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0B5EAF4-FB17-4440-BB99-6E51649680C2}"/>
                </a:ext>
              </a:extLst>
            </p:cNvPr>
            <p:cNvCxnSpPr/>
            <p:nvPr/>
          </p:nvCxnSpPr>
          <p:spPr>
            <a:xfrm>
              <a:off x="3659206" y="699093"/>
              <a:ext cx="331800" cy="0"/>
            </a:xfrm>
            <a:prstGeom prst="straightConnector1">
              <a:avLst/>
            </a:pr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1EC2904C-0331-2F4A-8646-FD1BE06C8ADA}"/>
                </a:ext>
              </a:extLst>
            </p:cNvPr>
            <p:cNvSpPr/>
            <p:nvPr/>
          </p:nvSpPr>
          <p:spPr>
            <a:xfrm>
              <a:off x="3659206" y="1307261"/>
              <a:ext cx="546101" cy="355698"/>
            </a:xfrm>
            <a:custGeom>
              <a:avLst/>
              <a:gdLst/>
              <a:ahLst/>
              <a:cxnLst/>
              <a:rect l="l" t="t" r="r" b="b"/>
              <a:pathLst>
                <a:path w="546101" h="355698" extrusionOk="0">
                  <a:moveTo>
                    <a:pt x="0" y="0"/>
                  </a:moveTo>
                  <a:lnTo>
                    <a:pt x="0" y="355698"/>
                  </a:lnTo>
                  <a:lnTo>
                    <a:pt x="546101" y="355698"/>
                  </a:lnTo>
                  <a:lnTo>
                    <a:pt x="546101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88900" tIns="38100" rIns="88900" bIns="38100" anchor="t" anchorCtr="0"/>
            <a:lstStyle/>
            <a:p>
              <a:pPr marL="0" marR="0" algn="just">
                <a:spcBef>
                  <a:spcPts val="0"/>
                </a:spcBef>
                <a:spcAft>
                  <a:spcPts val="0"/>
                </a:spcAft>
              </a:pPr>
              <a:r>
                <a:rPr lang="en-US" sz="105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 </a:t>
              </a: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5C82B579-214C-7840-ACDF-9D2E0230A13A}"/>
                </a:ext>
              </a:extLst>
            </p:cNvPr>
            <p:cNvSpPr/>
            <p:nvPr/>
          </p:nvSpPr>
          <p:spPr>
            <a:xfrm>
              <a:off x="3641006" y="401010"/>
              <a:ext cx="546101" cy="355698"/>
            </a:xfrm>
            <a:custGeom>
              <a:avLst/>
              <a:gdLst/>
              <a:ahLst/>
              <a:cxnLst/>
              <a:rect l="l" t="t" r="r" b="b"/>
              <a:pathLst>
                <a:path w="546101" h="355698" extrusionOk="0">
                  <a:moveTo>
                    <a:pt x="0" y="0"/>
                  </a:moveTo>
                  <a:lnTo>
                    <a:pt x="0" y="355698"/>
                  </a:lnTo>
                  <a:lnTo>
                    <a:pt x="546101" y="355698"/>
                  </a:lnTo>
                  <a:lnTo>
                    <a:pt x="546101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88900" tIns="38100" rIns="88900" bIns="38100" anchor="t" anchorCtr="0"/>
            <a:lstStyle/>
            <a:p>
              <a:pPr marL="0" marR="0" algn="just">
                <a:spcBef>
                  <a:spcPts val="0"/>
                </a:spcBef>
                <a:spcAft>
                  <a:spcPts val="0"/>
                </a:spcAft>
              </a:pPr>
              <a:r>
                <a:rPr lang="en-US" sz="105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 </a:t>
              </a: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D9D4A015-910C-8149-97CA-78C1BCBA1504}"/>
                </a:ext>
              </a:extLst>
            </p:cNvPr>
            <p:cNvSpPr/>
            <p:nvPr/>
          </p:nvSpPr>
          <p:spPr>
            <a:xfrm>
              <a:off x="1135702" y="422116"/>
              <a:ext cx="546101" cy="355698"/>
            </a:xfrm>
            <a:custGeom>
              <a:avLst/>
              <a:gdLst/>
              <a:ahLst/>
              <a:cxnLst/>
              <a:rect l="l" t="t" r="r" b="b"/>
              <a:pathLst>
                <a:path w="546101" h="355698" extrusionOk="0">
                  <a:moveTo>
                    <a:pt x="0" y="0"/>
                  </a:moveTo>
                  <a:lnTo>
                    <a:pt x="0" y="355698"/>
                  </a:lnTo>
                  <a:lnTo>
                    <a:pt x="546101" y="355698"/>
                  </a:lnTo>
                  <a:lnTo>
                    <a:pt x="546101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88900" tIns="38100" rIns="88900" bIns="38100" anchor="t" anchorCtr="0"/>
            <a:lstStyle/>
            <a:p>
              <a:pPr marL="0" marR="0" algn="just">
                <a:spcBef>
                  <a:spcPts val="0"/>
                </a:spcBef>
                <a:spcAft>
                  <a:spcPts val="0"/>
                </a:spcAft>
              </a:pPr>
              <a:r>
                <a:rPr lang="en-US" sz="105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 </a:t>
              </a:r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F83710F6-E5D6-234B-9631-A328D1E19BD1}"/>
                </a:ext>
              </a:extLst>
            </p:cNvPr>
            <p:cNvSpPr/>
            <p:nvPr/>
          </p:nvSpPr>
          <p:spPr>
            <a:xfrm>
              <a:off x="1135702" y="1342271"/>
              <a:ext cx="546101" cy="355698"/>
            </a:xfrm>
            <a:custGeom>
              <a:avLst/>
              <a:gdLst/>
              <a:ahLst/>
              <a:cxnLst/>
              <a:rect l="l" t="t" r="r" b="b"/>
              <a:pathLst>
                <a:path w="546101" h="355698" extrusionOk="0">
                  <a:moveTo>
                    <a:pt x="0" y="0"/>
                  </a:moveTo>
                  <a:lnTo>
                    <a:pt x="0" y="355698"/>
                  </a:lnTo>
                  <a:lnTo>
                    <a:pt x="546101" y="355698"/>
                  </a:lnTo>
                  <a:lnTo>
                    <a:pt x="546101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88900" tIns="38100" rIns="88900" bIns="38100" anchor="t" anchorCtr="0"/>
            <a:lstStyle/>
            <a:p>
              <a:pPr marL="0" marR="0" algn="just">
                <a:spcBef>
                  <a:spcPts val="0"/>
                </a:spcBef>
                <a:spcAft>
                  <a:spcPts val="0"/>
                </a:spcAft>
              </a:pPr>
              <a:r>
                <a:rPr lang="en-US" sz="105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 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83E32A4-EC92-0F42-9A3A-B3B4ED536880}"/>
                </a:ext>
              </a:extLst>
            </p:cNvPr>
            <p:cNvSpPr/>
            <p:nvPr/>
          </p:nvSpPr>
          <p:spPr>
            <a:xfrm>
              <a:off x="3023305" y="1094602"/>
              <a:ext cx="401700" cy="259671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/>
            <a:lstStyle/>
            <a:p>
              <a:pPr marL="0" marR="0" algn="l">
                <a:spcBef>
                  <a:spcPts val="0"/>
                </a:spcBef>
                <a:spcAft>
                  <a:spcPts val="0"/>
                </a:spcAft>
              </a:pPr>
              <a:r>
                <a:rPr lang="en-US" sz="105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 </a:t>
              </a:r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9B1DBB84-87D0-AA43-847E-35B5A04D903A}"/>
                </a:ext>
              </a:extLst>
            </p:cNvPr>
            <p:cNvSpPr/>
            <p:nvPr/>
          </p:nvSpPr>
          <p:spPr>
            <a:xfrm>
              <a:off x="1638503" y="800621"/>
              <a:ext cx="475700" cy="296081"/>
            </a:xfrm>
            <a:custGeom>
              <a:avLst/>
              <a:gdLst/>
              <a:ahLst/>
              <a:cxnLst/>
              <a:rect l="l" t="t" r="r" b="b"/>
              <a:pathLst>
                <a:path w="475700" h="296081" extrusionOk="0">
                  <a:moveTo>
                    <a:pt x="0" y="0"/>
                  </a:moveTo>
                  <a:lnTo>
                    <a:pt x="0" y="296081"/>
                  </a:lnTo>
                  <a:lnTo>
                    <a:pt x="475700" y="296081"/>
                  </a:lnTo>
                  <a:lnTo>
                    <a:pt x="47570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88900" tIns="38100" rIns="88900" bIns="38100" anchor="t" anchorCtr="0"/>
            <a:lstStyle/>
            <a:p>
              <a:pPr marL="0" marR="0" algn="just">
                <a:spcBef>
                  <a:spcPts val="0"/>
                </a:spcBef>
                <a:spcAft>
                  <a:spcPts val="0"/>
                </a:spcAft>
              </a:pPr>
              <a:r>
                <a:rPr lang="en-US" sz="105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 </a:t>
              </a:r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F1FFE1CF-3C87-D54F-8B66-047B5CB9BA03}"/>
                </a:ext>
              </a:extLst>
            </p:cNvPr>
            <p:cNvSpPr/>
            <p:nvPr/>
          </p:nvSpPr>
          <p:spPr>
            <a:xfrm>
              <a:off x="2150104" y="709096"/>
              <a:ext cx="475700" cy="296081"/>
            </a:xfrm>
            <a:custGeom>
              <a:avLst/>
              <a:gdLst/>
              <a:ahLst/>
              <a:cxnLst/>
              <a:rect l="l" t="t" r="r" b="b"/>
              <a:pathLst>
                <a:path w="475700" h="296081" extrusionOk="0">
                  <a:moveTo>
                    <a:pt x="0" y="0"/>
                  </a:moveTo>
                  <a:lnTo>
                    <a:pt x="0" y="296081"/>
                  </a:lnTo>
                  <a:lnTo>
                    <a:pt x="475700" y="296081"/>
                  </a:lnTo>
                  <a:lnTo>
                    <a:pt x="47570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88900" tIns="38100" rIns="88900" bIns="38100" anchor="t" anchorCtr="0"/>
            <a:lstStyle/>
            <a:p>
              <a:pPr marL="0" marR="0" algn="just">
                <a:spcBef>
                  <a:spcPts val="0"/>
                </a:spcBef>
                <a:spcAft>
                  <a:spcPts val="0"/>
                </a:spcAft>
              </a:pPr>
              <a:r>
                <a:rPr lang="en-US" sz="105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 </a:t>
              </a:r>
            </a:p>
          </p:txBody>
        </p:sp>
        <p:sp>
          <p:nvSpPr>
            <p:cNvPr id="50" name="Freeform 49">
              <a:extLst>
                <a:ext uri="{FF2B5EF4-FFF2-40B4-BE49-F238E27FC236}">
                  <a16:creationId xmlns:a16="http://schemas.microsoft.com/office/drawing/2014/main" id="{7CCFB908-B28F-CD4C-B5FF-22B21F313B68}"/>
                </a:ext>
              </a:extLst>
            </p:cNvPr>
            <p:cNvSpPr/>
            <p:nvPr/>
          </p:nvSpPr>
          <p:spPr>
            <a:xfrm>
              <a:off x="2489804" y="883344"/>
              <a:ext cx="475700" cy="296081"/>
            </a:xfrm>
            <a:custGeom>
              <a:avLst/>
              <a:gdLst/>
              <a:ahLst/>
              <a:cxnLst/>
              <a:rect l="l" t="t" r="r" b="b"/>
              <a:pathLst>
                <a:path w="475700" h="296081" extrusionOk="0">
                  <a:moveTo>
                    <a:pt x="0" y="0"/>
                  </a:moveTo>
                  <a:lnTo>
                    <a:pt x="0" y="296081"/>
                  </a:lnTo>
                  <a:lnTo>
                    <a:pt x="475700" y="296081"/>
                  </a:lnTo>
                  <a:lnTo>
                    <a:pt x="47570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88900" tIns="38100" rIns="88900" bIns="38100" anchor="t" anchorCtr="0"/>
            <a:lstStyle/>
            <a:p>
              <a:pPr marL="0" marR="0" algn="just">
                <a:spcBef>
                  <a:spcPts val="0"/>
                </a:spcBef>
                <a:spcAft>
                  <a:spcPts val="0"/>
                </a:spcAft>
              </a:pPr>
              <a:r>
                <a:rPr lang="en-US" sz="1050"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 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BB8E1D1-1C8D-3543-9140-8273B293B1FE}"/>
                  </a:ext>
                </a:extLst>
              </p:cNvPr>
              <p:cNvSpPr txBox="1"/>
              <p:nvPr/>
            </p:nvSpPr>
            <p:spPr>
              <a:xfrm>
                <a:off x="3399912" y="5804373"/>
                <a:ext cx="258148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BB8E1D1-1C8D-3543-9140-8273B293B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912" y="5804373"/>
                <a:ext cx="258148" cy="299313"/>
              </a:xfrm>
              <a:prstGeom prst="rect">
                <a:avLst/>
              </a:prstGeom>
              <a:blipFill>
                <a:blip r:embed="rId2"/>
                <a:stretch>
                  <a:fillRect l="-19048" r="-9524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003B45F-458C-1A4A-984C-2D2F3D1BBA64}"/>
                  </a:ext>
                </a:extLst>
              </p:cNvPr>
              <p:cNvSpPr txBox="1"/>
              <p:nvPr/>
            </p:nvSpPr>
            <p:spPr>
              <a:xfrm>
                <a:off x="2157854" y="4785626"/>
                <a:ext cx="474104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003B45F-458C-1A4A-984C-2D2F3D1BB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854" y="4785626"/>
                <a:ext cx="474104" cy="299313"/>
              </a:xfrm>
              <a:prstGeom prst="rect">
                <a:avLst/>
              </a:prstGeom>
              <a:blipFill>
                <a:blip r:embed="rId3"/>
                <a:stretch>
                  <a:fillRect l="-10526" r="-263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9F8BCF-1134-FC44-8A55-2550C4DCF1A3}"/>
                  </a:ext>
                </a:extLst>
              </p:cNvPr>
              <p:cNvSpPr txBox="1"/>
              <p:nvPr/>
            </p:nvSpPr>
            <p:spPr>
              <a:xfrm>
                <a:off x="2196917" y="3362641"/>
                <a:ext cx="470193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49F8BCF-1134-FC44-8A55-2550C4DCF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917" y="3362641"/>
                <a:ext cx="470193" cy="299313"/>
              </a:xfrm>
              <a:prstGeom prst="rect">
                <a:avLst/>
              </a:prstGeom>
              <a:blipFill>
                <a:blip r:embed="rId4"/>
                <a:stretch>
                  <a:fillRect l="-10526" r="-263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2080967-4130-274E-BF8A-849E8FC7D8C8}"/>
                  </a:ext>
                </a:extLst>
              </p:cNvPr>
              <p:cNvSpPr txBox="1"/>
              <p:nvPr/>
            </p:nvSpPr>
            <p:spPr>
              <a:xfrm>
                <a:off x="3546553" y="4231807"/>
                <a:ext cx="1931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2080967-4130-274E-BF8A-849E8FC7D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553" y="4231807"/>
                <a:ext cx="193194" cy="276999"/>
              </a:xfrm>
              <a:prstGeom prst="rect">
                <a:avLst/>
              </a:prstGeom>
              <a:blipFill>
                <a:blip r:embed="rId5"/>
                <a:stretch>
                  <a:fillRect l="-12500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8E6FBEB-1600-F242-9444-8AA5A204C5DE}"/>
                  </a:ext>
                </a:extLst>
              </p:cNvPr>
              <p:cNvSpPr txBox="1"/>
              <p:nvPr/>
            </p:nvSpPr>
            <p:spPr>
              <a:xfrm>
                <a:off x="3961628" y="4226966"/>
                <a:ext cx="1931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8E6FBEB-1600-F242-9444-8AA5A204C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628" y="4226966"/>
                <a:ext cx="193194" cy="276999"/>
              </a:xfrm>
              <a:prstGeom prst="rect">
                <a:avLst/>
              </a:prstGeom>
              <a:blipFill>
                <a:blip r:embed="rId6"/>
                <a:stretch>
                  <a:fillRect l="-20000" r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4D0EB95-03AF-2441-A2AE-4394DDD2C185}"/>
                  </a:ext>
                </a:extLst>
              </p:cNvPr>
              <p:cNvSpPr txBox="1"/>
              <p:nvPr/>
            </p:nvSpPr>
            <p:spPr>
              <a:xfrm>
                <a:off x="4989347" y="4755389"/>
                <a:ext cx="1931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4D0EB95-03AF-2441-A2AE-4394DDD2C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347" y="4755389"/>
                <a:ext cx="193194" cy="276999"/>
              </a:xfrm>
              <a:prstGeom prst="rect">
                <a:avLst/>
              </a:prstGeom>
              <a:blipFill>
                <a:blip r:embed="rId7"/>
                <a:stretch>
                  <a:fillRect l="-12500" r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ED086CE-52A2-D844-A9A6-E52A7ABE13B4}"/>
                  </a:ext>
                </a:extLst>
              </p:cNvPr>
              <p:cNvSpPr txBox="1"/>
              <p:nvPr/>
            </p:nvSpPr>
            <p:spPr>
              <a:xfrm>
                <a:off x="4315710" y="4240483"/>
                <a:ext cx="537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ED086CE-52A2-D844-A9A6-E52A7ABE1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710" y="4240483"/>
                <a:ext cx="537776" cy="276999"/>
              </a:xfrm>
              <a:prstGeom prst="rect">
                <a:avLst/>
              </a:prstGeom>
              <a:blipFill>
                <a:blip r:embed="rId8"/>
                <a:stretch>
                  <a:fillRect l="-9302" r="-9302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C29D73D-3927-7C41-841D-824581B33A26}"/>
                  </a:ext>
                </a:extLst>
              </p:cNvPr>
              <p:cNvSpPr txBox="1"/>
              <p:nvPr/>
            </p:nvSpPr>
            <p:spPr>
              <a:xfrm>
                <a:off x="5223729" y="4193674"/>
                <a:ext cx="537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C29D73D-3927-7C41-841D-824581B33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3729" y="4193674"/>
                <a:ext cx="537776" cy="276999"/>
              </a:xfrm>
              <a:prstGeom prst="rect">
                <a:avLst/>
              </a:prstGeom>
              <a:blipFill>
                <a:blip r:embed="rId9"/>
                <a:stretch>
                  <a:fillRect l="-9091" r="-6818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35B625C-6E06-9C49-A580-B8D35D278F79}"/>
                  </a:ext>
                </a:extLst>
              </p:cNvPr>
              <p:cNvSpPr txBox="1"/>
              <p:nvPr/>
            </p:nvSpPr>
            <p:spPr>
              <a:xfrm>
                <a:off x="6635463" y="3356241"/>
                <a:ext cx="250581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35B625C-6E06-9C49-A580-B8D35D278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463" y="3356241"/>
                <a:ext cx="250581" cy="299313"/>
              </a:xfrm>
              <a:prstGeom prst="rect">
                <a:avLst/>
              </a:prstGeom>
              <a:blipFill>
                <a:blip r:embed="rId10"/>
                <a:stretch>
                  <a:fillRect l="-14286" r="-1428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97B332C-8325-0F43-83B0-9C4C05A38ADC}"/>
                  </a:ext>
                </a:extLst>
              </p:cNvPr>
              <p:cNvSpPr txBox="1"/>
              <p:nvPr/>
            </p:nvSpPr>
            <p:spPr>
              <a:xfrm>
                <a:off x="6627592" y="4767540"/>
                <a:ext cx="254492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97B332C-8325-0F43-83B0-9C4C05A38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592" y="4767540"/>
                <a:ext cx="254492" cy="299313"/>
              </a:xfrm>
              <a:prstGeom prst="rect">
                <a:avLst/>
              </a:prstGeom>
              <a:blipFill>
                <a:blip r:embed="rId11"/>
                <a:stretch>
                  <a:fillRect l="-19048" r="-9524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05BCF64-B818-F34E-AB45-ACF2D401B147}"/>
                  </a:ext>
                </a:extLst>
              </p:cNvPr>
              <p:cNvSpPr txBox="1"/>
              <p:nvPr/>
            </p:nvSpPr>
            <p:spPr>
              <a:xfrm>
                <a:off x="5955090" y="2605210"/>
                <a:ext cx="254492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05BCF64-B818-F34E-AB45-ACF2D401B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090" y="2605210"/>
                <a:ext cx="254492" cy="299313"/>
              </a:xfrm>
              <a:prstGeom prst="rect">
                <a:avLst/>
              </a:prstGeom>
              <a:blipFill>
                <a:blip r:embed="rId12"/>
                <a:stretch>
                  <a:fillRect l="-19048" r="-14286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Oval 60">
            <a:extLst>
              <a:ext uri="{FF2B5EF4-FFF2-40B4-BE49-F238E27FC236}">
                <a16:creationId xmlns:a16="http://schemas.microsoft.com/office/drawing/2014/main" id="{BF8C3081-54F2-7341-B66D-2691CA991501}"/>
              </a:ext>
            </a:extLst>
          </p:cNvPr>
          <p:cNvSpPr/>
          <p:nvPr/>
        </p:nvSpPr>
        <p:spPr>
          <a:xfrm>
            <a:off x="5859686" y="2559738"/>
            <a:ext cx="422875" cy="431692"/>
          </a:xfrm>
          <a:prstGeom prst="ellipse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/>
          <a:lstStyle/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05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93388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25">
            <a:extLst>
              <a:ext uri="{FF2B5EF4-FFF2-40B4-BE49-F238E27FC236}">
                <a16:creationId xmlns:a16="http://schemas.microsoft.com/office/drawing/2014/main" id="{E36F16A1-C5AB-F843-AE42-704506B51A69}"/>
              </a:ext>
            </a:extLst>
          </p:cNvPr>
          <p:cNvSpPr/>
          <p:nvPr/>
        </p:nvSpPr>
        <p:spPr>
          <a:xfrm>
            <a:off x="2677128" y="3429000"/>
            <a:ext cx="6060830" cy="3429000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solidFill>
              <a:schemeClr val="dk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F875509-B29D-1148-BB4D-F280A6212A7D}"/>
              </a:ext>
            </a:extLst>
          </p:cNvPr>
          <p:cNvSpPr txBox="1"/>
          <p:nvPr/>
        </p:nvSpPr>
        <p:spPr>
          <a:xfrm>
            <a:off x="3601494" y="5667267"/>
            <a:ext cx="930237" cy="409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A8A253F-A938-7649-B139-8E5886F3BEDC}"/>
              </a:ext>
            </a:extLst>
          </p:cNvPr>
          <p:cNvSpPr txBox="1"/>
          <p:nvPr/>
        </p:nvSpPr>
        <p:spPr>
          <a:xfrm>
            <a:off x="3474449" y="4648914"/>
            <a:ext cx="1156138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078D88A-961B-984C-AD7E-F87DA6119AF9}"/>
              </a:ext>
            </a:extLst>
          </p:cNvPr>
          <p:cNvSpPr txBox="1"/>
          <p:nvPr/>
        </p:nvSpPr>
        <p:spPr>
          <a:xfrm>
            <a:off x="6784499" y="4617890"/>
            <a:ext cx="1156138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900E36D-D97C-B346-BCDB-85229128616A}"/>
              </a:ext>
            </a:extLst>
          </p:cNvPr>
          <p:cNvSpPr txBox="1"/>
          <p:nvPr/>
        </p:nvSpPr>
        <p:spPr>
          <a:xfrm>
            <a:off x="5129474" y="4736053"/>
            <a:ext cx="115613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7D06257-5B31-534C-B3F6-DAF527EC2A27}"/>
              </a:ext>
            </a:extLst>
          </p:cNvPr>
          <p:cNvCxnSpPr>
            <a:cxnSpLocks/>
          </p:cNvCxnSpPr>
          <p:nvPr/>
        </p:nvCxnSpPr>
        <p:spPr>
          <a:xfrm flipH="1" flipV="1">
            <a:off x="4052518" y="5327989"/>
            <a:ext cx="1" cy="325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73C3553-634F-914D-A047-8AD80AA8D230}"/>
              </a:ext>
            </a:extLst>
          </p:cNvPr>
          <p:cNvCxnSpPr>
            <a:cxnSpLocks/>
          </p:cNvCxnSpPr>
          <p:nvPr/>
        </p:nvCxnSpPr>
        <p:spPr>
          <a:xfrm flipH="1" flipV="1">
            <a:off x="7362568" y="5303798"/>
            <a:ext cx="1" cy="325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06DFA00-48F5-DB49-AF06-02B4BFCC8383}"/>
              </a:ext>
            </a:extLst>
          </p:cNvPr>
          <p:cNvCxnSpPr>
            <a:cxnSpLocks/>
          </p:cNvCxnSpPr>
          <p:nvPr/>
        </p:nvCxnSpPr>
        <p:spPr>
          <a:xfrm flipH="1" flipV="1">
            <a:off x="4052518" y="4294566"/>
            <a:ext cx="1" cy="325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AF933DB-FCDD-FD41-8351-9C6508630FE6}"/>
              </a:ext>
            </a:extLst>
          </p:cNvPr>
          <p:cNvCxnSpPr>
            <a:cxnSpLocks/>
          </p:cNvCxnSpPr>
          <p:nvPr/>
        </p:nvCxnSpPr>
        <p:spPr>
          <a:xfrm flipH="1" flipV="1">
            <a:off x="7362568" y="4289880"/>
            <a:ext cx="1" cy="325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CDB9181-5EAF-4746-B569-9D98E25C2FB5}"/>
              </a:ext>
            </a:extLst>
          </p:cNvPr>
          <p:cNvCxnSpPr/>
          <p:nvPr/>
        </p:nvCxnSpPr>
        <p:spPr>
          <a:xfrm>
            <a:off x="4873177" y="4999043"/>
            <a:ext cx="3459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C3EDFCB-523A-A04C-8454-2AF727B794EB}"/>
              </a:ext>
            </a:extLst>
          </p:cNvPr>
          <p:cNvCxnSpPr/>
          <p:nvPr/>
        </p:nvCxnSpPr>
        <p:spPr>
          <a:xfrm>
            <a:off x="6116736" y="4999043"/>
            <a:ext cx="3459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0B5E36B-E4C8-3741-89AB-DF8E1D930899}"/>
                  </a:ext>
                </a:extLst>
              </p:cNvPr>
              <p:cNvSpPr txBox="1"/>
              <p:nvPr/>
            </p:nvSpPr>
            <p:spPr>
              <a:xfrm>
                <a:off x="3650922" y="5693809"/>
                <a:ext cx="7043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0B5E36B-E4C8-3741-89AB-DF8E1D930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922" y="5693809"/>
                <a:ext cx="704335" cy="369332"/>
              </a:xfrm>
              <a:prstGeom prst="rect">
                <a:avLst/>
              </a:prstGeom>
              <a:blipFill>
                <a:blip r:embed="rId2"/>
                <a:stretch>
                  <a:fillRect r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C8C6B98-44B0-724A-8143-DAF9E1C0F393}"/>
                  </a:ext>
                </a:extLst>
              </p:cNvPr>
              <p:cNvSpPr txBox="1"/>
              <p:nvPr/>
            </p:nvSpPr>
            <p:spPr>
              <a:xfrm>
                <a:off x="7010400" y="5653493"/>
                <a:ext cx="7043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C8C6B98-44B0-724A-8143-DAF9E1C0F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5653493"/>
                <a:ext cx="70433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4E22A28-2F84-9B41-8E6E-63DB9D26B6E3}"/>
                  </a:ext>
                </a:extLst>
              </p:cNvPr>
              <p:cNvSpPr txBox="1"/>
              <p:nvPr/>
            </p:nvSpPr>
            <p:spPr>
              <a:xfrm>
                <a:off x="3700350" y="3881018"/>
                <a:ext cx="7043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4E22A28-2F84-9B41-8E6E-63DB9D26B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0350" y="3881018"/>
                <a:ext cx="704335" cy="369332"/>
              </a:xfrm>
              <a:prstGeom prst="rect">
                <a:avLst/>
              </a:prstGeom>
              <a:blipFill>
                <a:blip r:embed="rId4"/>
                <a:stretch>
                  <a:fillRect r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46FC06B-1061-6E44-A8D6-11B7787218A6}"/>
                  </a:ext>
                </a:extLst>
              </p:cNvPr>
              <p:cNvSpPr txBox="1"/>
              <p:nvPr/>
            </p:nvSpPr>
            <p:spPr>
              <a:xfrm>
                <a:off x="7010399" y="3844231"/>
                <a:ext cx="7043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46FC06B-1061-6E44-A8D6-11B778721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399" y="3844231"/>
                <a:ext cx="70433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57D058A9-66ED-E043-8FA8-FEAF83E369BB}"/>
              </a:ext>
            </a:extLst>
          </p:cNvPr>
          <p:cNvSpPr txBox="1"/>
          <p:nvPr/>
        </p:nvSpPr>
        <p:spPr>
          <a:xfrm>
            <a:off x="4835680" y="1597272"/>
            <a:ext cx="165502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6183845-7580-1342-882C-54ECADB4E0AC}"/>
              </a:ext>
            </a:extLst>
          </p:cNvPr>
          <p:cNvSpPr txBox="1"/>
          <p:nvPr/>
        </p:nvSpPr>
        <p:spPr>
          <a:xfrm>
            <a:off x="6903030" y="5674532"/>
            <a:ext cx="930237" cy="409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CA13F7-4574-8144-AB08-D9B65DBF1A89}"/>
              </a:ext>
            </a:extLst>
          </p:cNvPr>
          <p:cNvSpPr txBox="1"/>
          <p:nvPr/>
        </p:nvSpPr>
        <p:spPr>
          <a:xfrm>
            <a:off x="3601493" y="3887220"/>
            <a:ext cx="930237" cy="409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8C5699D-9A59-2545-927C-D28B37BA1A80}"/>
              </a:ext>
            </a:extLst>
          </p:cNvPr>
          <p:cNvSpPr txBox="1"/>
          <p:nvPr/>
        </p:nvSpPr>
        <p:spPr>
          <a:xfrm>
            <a:off x="6897447" y="3869759"/>
            <a:ext cx="930237" cy="409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7F954F2-18AD-254A-833E-F85DF892BCD6}"/>
              </a:ext>
            </a:extLst>
          </p:cNvPr>
          <p:cNvCxnSpPr>
            <a:cxnSpLocks/>
          </p:cNvCxnSpPr>
          <p:nvPr/>
        </p:nvCxnSpPr>
        <p:spPr>
          <a:xfrm flipH="1" flipV="1">
            <a:off x="5675976" y="1266435"/>
            <a:ext cx="1" cy="325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51B2E2B-A44C-A84E-AF1F-8F496F82DA8A}"/>
                  </a:ext>
                </a:extLst>
              </p:cNvPr>
              <p:cNvSpPr txBox="1"/>
              <p:nvPr/>
            </p:nvSpPr>
            <p:spPr>
              <a:xfrm>
                <a:off x="5046171" y="878611"/>
                <a:ext cx="93023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51B2E2B-A44C-A84E-AF1F-8F496F82D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6171" y="878611"/>
                <a:ext cx="930237" cy="369332"/>
              </a:xfrm>
              <a:prstGeom prst="rect">
                <a:avLst/>
              </a:prstGeom>
              <a:blipFill>
                <a:blip r:embed="rId6"/>
                <a:stretch>
                  <a:fillRect r="-50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6A958E4-F8D5-D84C-B38A-A8FD71B47172}"/>
                  </a:ext>
                </a:extLst>
              </p:cNvPr>
              <p:cNvSpPr txBox="1"/>
              <p:nvPr/>
            </p:nvSpPr>
            <p:spPr>
              <a:xfrm>
                <a:off x="3648682" y="6448937"/>
                <a:ext cx="7043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6A958E4-F8D5-D84C-B38A-A8FD71B47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682" y="6448937"/>
                <a:ext cx="704335" cy="369332"/>
              </a:xfrm>
              <a:prstGeom prst="rect">
                <a:avLst/>
              </a:prstGeom>
              <a:blipFill>
                <a:blip r:embed="rId7"/>
                <a:stretch>
                  <a:fillRect r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6CE44E0-EAA1-0B44-96EF-B921C8A606B5}"/>
              </a:ext>
            </a:extLst>
          </p:cNvPr>
          <p:cNvCxnSpPr>
            <a:cxnSpLocks/>
          </p:cNvCxnSpPr>
          <p:nvPr/>
        </p:nvCxnSpPr>
        <p:spPr>
          <a:xfrm flipH="1" flipV="1">
            <a:off x="4052515" y="6123433"/>
            <a:ext cx="1" cy="325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4D8F765-8992-4041-81DC-D2BC59ADCA34}"/>
              </a:ext>
            </a:extLst>
          </p:cNvPr>
          <p:cNvCxnSpPr>
            <a:cxnSpLocks/>
          </p:cNvCxnSpPr>
          <p:nvPr/>
        </p:nvCxnSpPr>
        <p:spPr>
          <a:xfrm flipH="1" flipV="1">
            <a:off x="7362563" y="6104942"/>
            <a:ext cx="1" cy="325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50927DDA-E58E-FC45-BC97-0747619EA955}"/>
                  </a:ext>
                </a:extLst>
              </p:cNvPr>
              <p:cNvSpPr txBox="1"/>
              <p:nvPr/>
            </p:nvSpPr>
            <p:spPr>
              <a:xfrm>
                <a:off x="7030202" y="6426845"/>
                <a:ext cx="7043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50927DDA-E58E-FC45-BC97-0747619EA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202" y="6426845"/>
                <a:ext cx="70433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CD779DE7-B3D5-A741-B883-33FD2A558E96}"/>
                  </a:ext>
                </a:extLst>
              </p:cNvPr>
              <p:cNvSpPr txBox="1"/>
              <p:nvPr/>
            </p:nvSpPr>
            <p:spPr>
              <a:xfrm>
                <a:off x="1199437" y="2736144"/>
                <a:ext cx="40525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Temporal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Attention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Weights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CD779DE7-B3D5-A741-B883-33FD2A558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437" y="2736144"/>
                <a:ext cx="4052511" cy="369332"/>
              </a:xfrm>
              <a:prstGeom prst="rect">
                <a:avLst/>
              </a:prstGeom>
              <a:blipFill>
                <a:blip r:embed="rId9"/>
                <a:stretch>
                  <a:fillRect t="-3226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54498CD-E06E-514D-A462-581BAB2CC4E9}"/>
              </a:ext>
            </a:extLst>
          </p:cNvPr>
          <p:cNvCxnSpPr>
            <a:cxnSpLocks/>
          </p:cNvCxnSpPr>
          <p:nvPr/>
        </p:nvCxnSpPr>
        <p:spPr>
          <a:xfrm flipV="1">
            <a:off x="4040158" y="3273268"/>
            <a:ext cx="1648175" cy="602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04BFF1F-864C-DF40-B749-5B1C0DC6DF10}"/>
              </a:ext>
            </a:extLst>
          </p:cNvPr>
          <p:cNvCxnSpPr>
            <a:cxnSpLocks/>
          </p:cNvCxnSpPr>
          <p:nvPr/>
        </p:nvCxnSpPr>
        <p:spPr>
          <a:xfrm flipH="1" flipV="1">
            <a:off x="5663193" y="3273268"/>
            <a:ext cx="1687314" cy="593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DDAB1F1C-EA64-F546-B57A-95516F69DEAB}"/>
                  </a:ext>
                </a:extLst>
              </p:cNvPr>
              <p:cNvSpPr txBox="1"/>
              <p:nvPr/>
            </p:nvSpPr>
            <p:spPr>
              <a:xfrm>
                <a:off x="4365963" y="2592932"/>
                <a:ext cx="2620026" cy="655757"/>
              </a:xfrm>
              <a:prstGeom prst="rect">
                <a:avLst/>
              </a:prstGeom>
              <a:solidFill>
                <a:srgbClr val="00B0F0">
                  <a:alpha val="25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DDAB1F1C-EA64-F546-B57A-95516F69DE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5963" y="2592932"/>
                <a:ext cx="2620026" cy="655757"/>
              </a:xfrm>
              <a:prstGeom prst="rect">
                <a:avLst/>
              </a:prstGeom>
              <a:blipFill>
                <a:blip r:embed="rId10"/>
                <a:stretch>
                  <a:fillRect l="-962" t="-141509" b="-20943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D6F07AF0-942C-B84C-8514-D9C2412E3261}"/>
              </a:ext>
            </a:extLst>
          </p:cNvPr>
          <p:cNvCxnSpPr>
            <a:cxnSpLocks/>
          </p:cNvCxnSpPr>
          <p:nvPr/>
        </p:nvCxnSpPr>
        <p:spPr>
          <a:xfrm flipH="1" flipV="1">
            <a:off x="5675976" y="2255893"/>
            <a:ext cx="1" cy="325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FE43BB99-F1EF-6E49-B21A-27B8F6EE9B91}"/>
              </a:ext>
            </a:extLst>
          </p:cNvPr>
          <p:cNvSpPr txBox="1"/>
          <p:nvPr/>
        </p:nvSpPr>
        <p:spPr>
          <a:xfrm>
            <a:off x="5115138" y="5642184"/>
            <a:ext cx="115613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6465F40-B43B-D44A-90F7-FBF825F9C99B}"/>
              </a:ext>
            </a:extLst>
          </p:cNvPr>
          <p:cNvSpPr txBox="1"/>
          <p:nvPr/>
        </p:nvSpPr>
        <p:spPr>
          <a:xfrm>
            <a:off x="5103788" y="6411483"/>
            <a:ext cx="115613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38C1500-ABE5-B844-8322-7624AE401BB0}"/>
              </a:ext>
            </a:extLst>
          </p:cNvPr>
          <p:cNvSpPr txBox="1"/>
          <p:nvPr/>
        </p:nvSpPr>
        <p:spPr>
          <a:xfrm>
            <a:off x="5115138" y="3916408"/>
            <a:ext cx="115613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72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CFE7C1A-AA4E-044D-BF0A-A70170CF789B}"/>
              </a:ext>
            </a:extLst>
          </p:cNvPr>
          <p:cNvSpPr txBox="1"/>
          <p:nvPr/>
        </p:nvSpPr>
        <p:spPr>
          <a:xfrm>
            <a:off x="5262807" y="4742394"/>
            <a:ext cx="930237" cy="409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0634CE4-A681-244D-9C32-7AFB46FEEAE4}"/>
              </a:ext>
            </a:extLst>
          </p:cNvPr>
          <p:cNvSpPr txBox="1"/>
          <p:nvPr/>
        </p:nvSpPr>
        <p:spPr>
          <a:xfrm>
            <a:off x="5135762" y="3724041"/>
            <a:ext cx="1156138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96D8AD-7630-954F-8B7C-6BB0C48F0151}"/>
              </a:ext>
            </a:extLst>
          </p:cNvPr>
          <p:cNvSpPr txBox="1"/>
          <p:nvPr/>
        </p:nvSpPr>
        <p:spPr>
          <a:xfrm>
            <a:off x="7267974" y="3698521"/>
            <a:ext cx="1156138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0C8987-A366-674D-9A30-58371C7C97EB}"/>
              </a:ext>
            </a:extLst>
          </p:cNvPr>
          <p:cNvSpPr txBox="1"/>
          <p:nvPr/>
        </p:nvSpPr>
        <p:spPr>
          <a:xfrm>
            <a:off x="6187254" y="3747443"/>
            <a:ext cx="115613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09315F5-63AF-BF4C-AFAF-DE4B0536B6BC}"/>
              </a:ext>
            </a:extLst>
          </p:cNvPr>
          <p:cNvCxnSpPr>
            <a:cxnSpLocks/>
          </p:cNvCxnSpPr>
          <p:nvPr/>
        </p:nvCxnSpPr>
        <p:spPr>
          <a:xfrm flipH="1" flipV="1">
            <a:off x="5713831" y="4403116"/>
            <a:ext cx="1" cy="325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EC7B86-A099-5D4A-918D-C9E051679D3B}"/>
              </a:ext>
            </a:extLst>
          </p:cNvPr>
          <p:cNvCxnSpPr>
            <a:cxnSpLocks/>
          </p:cNvCxnSpPr>
          <p:nvPr/>
        </p:nvCxnSpPr>
        <p:spPr>
          <a:xfrm flipH="1" flipV="1">
            <a:off x="7846043" y="4349205"/>
            <a:ext cx="1" cy="325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E8BAACD-DFA1-FA4A-813B-FBFDA0B2F5C4}"/>
              </a:ext>
            </a:extLst>
          </p:cNvPr>
          <p:cNvCxnSpPr>
            <a:cxnSpLocks/>
          </p:cNvCxnSpPr>
          <p:nvPr/>
        </p:nvCxnSpPr>
        <p:spPr>
          <a:xfrm flipH="1" flipV="1">
            <a:off x="5713831" y="3369693"/>
            <a:ext cx="1" cy="325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50E46A6-EE64-7249-BFEF-1A02800780C6}"/>
              </a:ext>
            </a:extLst>
          </p:cNvPr>
          <p:cNvCxnSpPr>
            <a:cxnSpLocks/>
          </p:cNvCxnSpPr>
          <p:nvPr/>
        </p:nvCxnSpPr>
        <p:spPr>
          <a:xfrm flipH="1" flipV="1">
            <a:off x="7846043" y="3343950"/>
            <a:ext cx="1" cy="325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C474A46-83C8-F046-AF4E-5E754D326447}"/>
              </a:ext>
            </a:extLst>
          </p:cNvPr>
          <p:cNvCxnSpPr/>
          <p:nvPr/>
        </p:nvCxnSpPr>
        <p:spPr>
          <a:xfrm>
            <a:off x="4051966" y="4015511"/>
            <a:ext cx="3459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5D898A3-6B00-FC44-9B9D-DAEBA8838DE9}"/>
              </a:ext>
            </a:extLst>
          </p:cNvPr>
          <p:cNvCxnSpPr/>
          <p:nvPr/>
        </p:nvCxnSpPr>
        <p:spPr>
          <a:xfrm>
            <a:off x="6898695" y="3998716"/>
            <a:ext cx="3459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C6CB4FA-773C-4D40-98B2-7703D3AA2DA6}"/>
                  </a:ext>
                </a:extLst>
              </p:cNvPr>
              <p:cNvSpPr txBox="1"/>
              <p:nvPr/>
            </p:nvSpPr>
            <p:spPr>
              <a:xfrm>
                <a:off x="5312235" y="4768936"/>
                <a:ext cx="704335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C6CB4FA-773C-4D40-98B2-7703D3AA2D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235" y="4768936"/>
                <a:ext cx="704335" cy="391646"/>
              </a:xfrm>
              <a:prstGeom prst="rect">
                <a:avLst/>
              </a:prstGeom>
              <a:blipFill>
                <a:blip r:embed="rId2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DC7BAB0-0D24-BB40-8A8C-A37C34FD6795}"/>
                  </a:ext>
                </a:extLst>
              </p:cNvPr>
              <p:cNvSpPr txBox="1"/>
              <p:nvPr/>
            </p:nvSpPr>
            <p:spPr>
              <a:xfrm>
                <a:off x="7493875" y="4752022"/>
                <a:ext cx="7043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DC7BAB0-0D24-BB40-8A8C-A37C34FD6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875" y="4752022"/>
                <a:ext cx="70433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1A152BC-5340-9746-8269-C980552981FF}"/>
                  </a:ext>
                </a:extLst>
              </p:cNvPr>
              <p:cNvSpPr txBox="1"/>
              <p:nvPr/>
            </p:nvSpPr>
            <p:spPr>
              <a:xfrm>
                <a:off x="5361663" y="2935125"/>
                <a:ext cx="704335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1A152BC-5340-9746-8269-C98055298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663" y="2935125"/>
                <a:ext cx="704335" cy="391646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AA72774-ACD5-DF4B-B941-A1021A2103CF}"/>
                  </a:ext>
                </a:extLst>
              </p:cNvPr>
              <p:cNvSpPr txBox="1"/>
              <p:nvPr/>
            </p:nvSpPr>
            <p:spPr>
              <a:xfrm>
                <a:off x="7493874" y="2940341"/>
                <a:ext cx="7043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AA72774-ACD5-DF4B-B941-A1021A210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874" y="2940341"/>
                <a:ext cx="70433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71EBA867-FD8D-6F4D-9D52-8C3BBA23FAFF}"/>
              </a:ext>
            </a:extLst>
          </p:cNvPr>
          <p:cNvSpPr txBox="1"/>
          <p:nvPr/>
        </p:nvSpPr>
        <p:spPr>
          <a:xfrm>
            <a:off x="7016363" y="1871268"/>
            <a:ext cx="165502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Feedforward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435008-31BD-4948-B5C9-359C637BD1E9}"/>
              </a:ext>
            </a:extLst>
          </p:cNvPr>
          <p:cNvSpPr txBox="1"/>
          <p:nvPr/>
        </p:nvSpPr>
        <p:spPr>
          <a:xfrm>
            <a:off x="7386505" y="4723633"/>
            <a:ext cx="930237" cy="409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BF1EAD0-49A2-684E-81E0-2E641E45A5EA}"/>
              </a:ext>
            </a:extLst>
          </p:cNvPr>
          <p:cNvSpPr txBox="1"/>
          <p:nvPr/>
        </p:nvSpPr>
        <p:spPr>
          <a:xfrm>
            <a:off x="5243167" y="2920183"/>
            <a:ext cx="930237" cy="409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E030F0-36CA-7140-8C6A-3486C4DC107B}"/>
              </a:ext>
            </a:extLst>
          </p:cNvPr>
          <p:cNvSpPr txBox="1"/>
          <p:nvPr/>
        </p:nvSpPr>
        <p:spPr>
          <a:xfrm>
            <a:off x="7378756" y="2935631"/>
            <a:ext cx="930237" cy="409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6134468-1272-4F48-BA7F-A7C72FC51620}"/>
              </a:ext>
            </a:extLst>
          </p:cNvPr>
          <p:cNvCxnSpPr>
            <a:cxnSpLocks/>
          </p:cNvCxnSpPr>
          <p:nvPr/>
        </p:nvCxnSpPr>
        <p:spPr>
          <a:xfrm flipH="1" flipV="1">
            <a:off x="7846039" y="2563242"/>
            <a:ext cx="1" cy="325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E64266E-12E3-D84F-AAF0-287E8697925F}"/>
              </a:ext>
            </a:extLst>
          </p:cNvPr>
          <p:cNvCxnSpPr>
            <a:cxnSpLocks/>
          </p:cNvCxnSpPr>
          <p:nvPr/>
        </p:nvCxnSpPr>
        <p:spPr>
          <a:xfrm flipH="1" flipV="1">
            <a:off x="7851623" y="1511138"/>
            <a:ext cx="1" cy="325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14EAF3B-D566-1E47-B25F-DBBFE995865B}"/>
                  </a:ext>
                </a:extLst>
              </p:cNvPr>
              <p:cNvSpPr txBox="1"/>
              <p:nvPr/>
            </p:nvSpPr>
            <p:spPr>
              <a:xfrm>
                <a:off x="7230901" y="1131287"/>
                <a:ext cx="930237" cy="3767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14EAF3B-D566-1E47-B25F-DBBFE9958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901" y="1131287"/>
                <a:ext cx="930237" cy="376770"/>
              </a:xfrm>
              <a:prstGeom prst="rect">
                <a:avLst/>
              </a:prstGeom>
              <a:blipFill>
                <a:blip r:embed="rId6"/>
                <a:stretch>
                  <a:fillRect t="-3226" r="-52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935B6CD-D37E-214E-ABE0-2FF24CE7A274}"/>
                  </a:ext>
                </a:extLst>
              </p:cNvPr>
              <p:cNvSpPr txBox="1"/>
              <p:nvPr/>
            </p:nvSpPr>
            <p:spPr>
              <a:xfrm>
                <a:off x="5341525" y="5513554"/>
                <a:ext cx="704335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935B6CD-D37E-214E-ABE0-2FF24CE7A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1525" y="5513554"/>
                <a:ext cx="704335" cy="391646"/>
              </a:xfrm>
              <a:prstGeom prst="rect">
                <a:avLst/>
              </a:prstGeom>
              <a:blipFill>
                <a:blip r:embed="rId7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22E4461-E7F4-EB4D-9934-36EF740D8FC6}"/>
              </a:ext>
            </a:extLst>
          </p:cNvPr>
          <p:cNvCxnSpPr>
            <a:cxnSpLocks/>
          </p:cNvCxnSpPr>
          <p:nvPr/>
        </p:nvCxnSpPr>
        <p:spPr>
          <a:xfrm flipH="1" flipV="1">
            <a:off x="5713828" y="5198560"/>
            <a:ext cx="1" cy="325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2526B42-7ECD-8D41-926F-9107C20D9587}"/>
              </a:ext>
            </a:extLst>
          </p:cNvPr>
          <p:cNvCxnSpPr>
            <a:cxnSpLocks/>
          </p:cNvCxnSpPr>
          <p:nvPr/>
        </p:nvCxnSpPr>
        <p:spPr>
          <a:xfrm flipH="1" flipV="1">
            <a:off x="7846038" y="5159012"/>
            <a:ext cx="1" cy="325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620C0B3-4655-7B4E-AAA1-E50CF1568429}"/>
                  </a:ext>
                </a:extLst>
              </p:cNvPr>
              <p:cNvSpPr txBox="1"/>
              <p:nvPr/>
            </p:nvSpPr>
            <p:spPr>
              <a:xfrm>
                <a:off x="7513677" y="5522955"/>
                <a:ext cx="7043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620C0B3-4655-7B4E-AAA1-E50CF1568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3677" y="5522955"/>
                <a:ext cx="70433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02E0B83A-AF5C-8F47-98FC-DC199872854F}"/>
              </a:ext>
            </a:extLst>
          </p:cNvPr>
          <p:cNvSpPr txBox="1"/>
          <p:nvPr/>
        </p:nvSpPr>
        <p:spPr>
          <a:xfrm>
            <a:off x="3022873" y="4709650"/>
            <a:ext cx="930237" cy="409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817270E-EE6E-DE4B-9CD5-72AA8A81C505}"/>
              </a:ext>
            </a:extLst>
          </p:cNvPr>
          <p:cNvSpPr txBox="1"/>
          <p:nvPr/>
        </p:nvSpPr>
        <p:spPr>
          <a:xfrm>
            <a:off x="2895828" y="3691297"/>
            <a:ext cx="1156138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3464BEF-2135-8E44-96CC-BE2A9139CF21}"/>
              </a:ext>
            </a:extLst>
          </p:cNvPr>
          <p:cNvCxnSpPr>
            <a:cxnSpLocks/>
          </p:cNvCxnSpPr>
          <p:nvPr/>
        </p:nvCxnSpPr>
        <p:spPr>
          <a:xfrm flipH="1" flipV="1">
            <a:off x="3473897" y="4370372"/>
            <a:ext cx="1" cy="325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12C6438-0362-FB43-9C60-A4535CF97549}"/>
              </a:ext>
            </a:extLst>
          </p:cNvPr>
          <p:cNvCxnSpPr>
            <a:cxnSpLocks/>
          </p:cNvCxnSpPr>
          <p:nvPr/>
        </p:nvCxnSpPr>
        <p:spPr>
          <a:xfrm flipH="1" flipV="1">
            <a:off x="3473897" y="3336949"/>
            <a:ext cx="1" cy="325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DFD984E-308C-A647-831F-30A0F95C07FB}"/>
                  </a:ext>
                </a:extLst>
              </p:cNvPr>
              <p:cNvSpPr txBox="1"/>
              <p:nvPr/>
            </p:nvSpPr>
            <p:spPr>
              <a:xfrm>
                <a:off x="3072301" y="4736192"/>
                <a:ext cx="7043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DFD984E-308C-A647-831F-30A0F95C0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301" y="4736192"/>
                <a:ext cx="704335" cy="369332"/>
              </a:xfrm>
              <a:prstGeom prst="rect">
                <a:avLst/>
              </a:prstGeom>
              <a:blipFill>
                <a:blip r:embed="rId9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4B6E64F-070F-EC47-939B-E3136174CC1C}"/>
                  </a:ext>
                </a:extLst>
              </p:cNvPr>
              <p:cNvSpPr txBox="1"/>
              <p:nvPr/>
            </p:nvSpPr>
            <p:spPr>
              <a:xfrm>
                <a:off x="3121729" y="2923401"/>
                <a:ext cx="7043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4B6E64F-070F-EC47-939B-E3136174C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729" y="2923401"/>
                <a:ext cx="704335" cy="369332"/>
              </a:xfrm>
              <a:prstGeom prst="rect">
                <a:avLst/>
              </a:prstGeom>
              <a:blipFill>
                <a:blip r:embed="rId10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25FE7E54-EFB0-5547-844B-BFC40DC43EC5}"/>
              </a:ext>
            </a:extLst>
          </p:cNvPr>
          <p:cNvSpPr txBox="1"/>
          <p:nvPr/>
        </p:nvSpPr>
        <p:spPr>
          <a:xfrm>
            <a:off x="3022872" y="2929603"/>
            <a:ext cx="930237" cy="409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1B5D837-5036-2C43-B78B-46FFAADA2C64}"/>
                  </a:ext>
                </a:extLst>
              </p:cNvPr>
              <p:cNvSpPr txBox="1"/>
              <p:nvPr/>
            </p:nvSpPr>
            <p:spPr>
              <a:xfrm>
                <a:off x="3070061" y="5491320"/>
                <a:ext cx="7043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1B5D837-5036-2C43-B78B-46FFAADA2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061" y="5491320"/>
                <a:ext cx="704335" cy="369332"/>
              </a:xfrm>
              <a:prstGeom prst="rect">
                <a:avLst/>
              </a:prstGeom>
              <a:blipFill>
                <a:blip r:embed="rId11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08EA34A-E512-6F4C-AF0C-9DC034C90B8A}"/>
              </a:ext>
            </a:extLst>
          </p:cNvPr>
          <p:cNvCxnSpPr>
            <a:cxnSpLocks/>
          </p:cNvCxnSpPr>
          <p:nvPr/>
        </p:nvCxnSpPr>
        <p:spPr>
          <a:xfrm flipH="1" flipV="1">
            <a:off x="3473894" y="5165816"/>
            <a:ext cx="1" cy="325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8EF3A05-6858-FA43-962C-7783C74B7139}"/>
              </a:ext>
            </a:extLst>
          </p:cNvPr>
          <p:cNvCxnSpPr>
            <a:cxnSpLocks/>
          </p:cNvCxnSpPr>
          <p:nvPr/>
        </p:nvCxnSpPr>
        <p:spPr>
          <a:xfrm>
            <a:off x="4789773" y="4015511"/>
            <a:ext cx="3459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B7FD988-1A9F-2A49-856C-C5D8E89884D9}"/>
              </a:ext>
            </a:extLst>
          </p:cNvPr>
          <p:cNvSpPr txBox="1"/>
          <p:nvPr/>
        </p:nvSpPr>
        <p:spPr>
          <a:xfrm>
            <a:off x="4009459" y="3768463"/>
            <a:ext cx="1156138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2FC3C7A-1448-3844-8854-3A5F4075BBE1}"/>
              </a:ext>
            </a:extLst>
          </p:cNvPr>
          <p:cNvCxnSpPr/>
          <p:nvPr/>
        </p:nvCxnSpPr>
        <p:spPr>
          <a:xfrm>
            <a:off x="6291900" y="3998716"/>
            <a:ext cx="3459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555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8DFFF69-3DA8-3143-B477-4F031EF040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97310"/>
              </p:ext>
            </p:extLst>
          </p:nvPr>
        </p:nvGraphicFramePr>
        <p:xfrm>
          <a:off x="651307" y="4938738"/>
          <a:ext cx="812800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231">
                  <a:extLst>
                    <a:ext uri="{9D8B030D-6E8A-4147-A177-3AD203B41FA5}">
                      <a16:colId xmlns:a16="http://schemas.microsoft.com/office/drawing/2014/main" val="562618408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117493983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65397418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529725365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982335997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859362754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4225846058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42396710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39011080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224230920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861996791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050098781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694264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890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314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785812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2F0EE96-AF69-6646-ABD5-4D3FD0616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477613" y="5384954"/>
            <a:ext cx="475389" cy="2200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BB09A0-6E37-104D-80F1-207D347FA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5088416" y="5026958"/>
            <a:ext cx="475389" cy="236254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F9465CFE-83D4-534A-B7F5-994484DB7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5718611" y="5376871"/>
            <a:ext cx="475389" cy="236254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49F63715-DC9D-A64D-AF85-933917D67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3852741" y="5735951"/>
            <a:ext cx="475389" cy="236254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F0DEB08B-96A5-8B42-90FA-593C80F8C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6989472" y="5750216"/>
            <a:ext cx="475389" cy="236254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0D4EBB25-B3B6-1647-9E5C-27D7410BA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2616892" y="5014601"/>
            <a:ext cx="475389" cy="236254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80F0B592-D9E4-C845-82A0-1BAF073D0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970565" y="5378770"/>
            <a:ext cx="475389" cy="236254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3F0E7321-24E8-A242-B2EF-37FA4F874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579025" y="1427572"/>
            <a:ext cx="475389" cy="220087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773A356C-6DBA-454A-A691-87EDD451C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579025" y="1868067"/>
            <a:ext cx="475389" cy="2362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83523A-65CD-214A-8312-C70AB3CEB2B1}"/>
              </a:ext>
            </a:extLst>
          </p:cNvPr>
          <p:cNvSpPr txBox="1"/>
          <p:nvPr/>
        </p:nvSpPr>
        <p:spPr>
          <a:xfrm>
            <a:off x="1156548" y="1371041"/>
            <a:ext cx="219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Ego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06412CB-F1F6-D742-A8A6-99E124AAF71D}"/>
              </a:ext>
            </a:extLst>
          </p:cNvPr>
          <p:cNvSpPr txBox="1"/>
          <p:nvPr/>
        </p:nvSpPr>
        <p:spPr>
          <a:xfrm>
            <a:off x="1144191" y="1814907"/>
            <a:ext cx="2030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Neighbor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Cube 55">
            <a:extLst>
              <a:ext uri="{FF2B5EF4-FFF2-40B4-BE49-F238E27FC236}">
                <a16:creationId xmlns:a16="http://schemas.microsoft.com/office/drawing/2014/main" id="{8721A06F-D4C5-4B46-911B-FF78DB47ABFC}"/>
              </a:ext>
            </a:extLst>
          </p:cNvPr>
          <p:cNvSpPr/>
          <p:nvPr/>
        </p:nvSpPr>
        <p:spPr>
          <a:xfrm>
            <a:off x="992600" y="3783473"/>
            <a:ext cx="710252" cy="40623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ube 58">
            <a:extLst>
              <a:ext uri="{FF2B5EF4-FFF2-40B4-BE49-F238E27FC236}">
                <a16:creationId xmlns:a16="http://schemas.microsoft.com/office/drawing/2014/main" id="{A4AD4F61-57AB-F546-B0D8-8D5060A3C233}"/>
              </a:ext>
            </a:extLst>
          </p:cNvPr>
          <p:cNvSpPr/>
          <p:nvPr/>
        </p:nvSpPr>
        <p:spPr>
          <a:xfrm>
            <a:off x="887092" y="3892463"/>
            <a:ext cx="710252" cy="40623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ube 59">
            <a:extLst>
              <a:ext uri="{FF2B5EF4-FFF2-40B4-BE49-F238E27FC236}">
                <a16:creationId xmlns:a16="http://schemas.microsoft.com/office/drawing/2014/main" id="{206E4BF9-2490-6045-8C34-F89737DBB7DF}"/>
              </a:ext>
            </a:extLst>
          </p:cNvPr>
          <p:cNvSpPr/>
          <p:nvPr/>
        </p:nvSpPr>
        <p:spPr>
          <a:xfrm>
            <a:off x="781584" y="3988358"/>
            <a:ext cx="710252" cy="40623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ube 60">
            <a:extLst>
              <a:ext uri="{FF2B5EF4-FFF2-40B4-BE49-F238E27FC236}">
                <a16:creationId xmlns:a16="http://schemas.microsoft.com/office/drawing/2014/main" id="{6A7C89A6-C822-D245-A949-F38EDFF7B02D}"/>
              </a:ext>
            </a:extLst>
          </p:cNvPr>
          <p:cNvSpPr/>
          <p:nvPr/>
        </p:nvSpPr>
        <p:spPr>
          <a:xfrm>
            <a:off x="1603179" y="3783473"/>
            <a:ext cx="710252" cy="40623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ube 61">
            <a:extLst>
              <a:ext uri="{FF2B5EF4-FFF2-40B4-BE49-F238E27FC236}">
                <a16:creationId xmlns:a16="http://schemas.microsoft.com/office/drawing/2014/main" id="{0374F54E-146B-0645-9910-2AD4338CC913}"/>
              </a:ext>
            </a:extLst>
          </p:cNvPr>
          <p:cNvSpPr/>
          <p:nvPr/>
        </p:nvSpPr>
        <p:spPr>
          <a:xfrm>
            <a:off x="2212779" y="3783473"/>
            <a:ext cx="710252" cy="40623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ube 62">
            <a:extLst>
              <a:ext uri="{FF2B5EF4-FFF2-40B4-BE49-F238E27FC236}">
                <a16:creationId xmlns:a16="http://schemas.microsoft.com/office/drawing/2014/main" id="{3D4BB257-20AA-5643-9542-684C108E0334}"/>
              </a:ext>
            </a:extLst>
          </p:cNvPr>
          <p:cNvSpPr/>
          <p:nvPr/>
        </p:nvSpPr>
        <p:spPr>
          <a:xfrm>
            <a:off x="2823358" y="3783473"/>
            <a:ext cx="710252" cy="406230"/>
          </a:xfrm>
          <a:prstGeom prst="cube">
            <a:avLst/>
          </a:prstGeom>
          <a:solidFill>
            <a:srgbClr val="00B0F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ube 63">
            <a:extLst>
              <a:ext uri="{FF2B5EF4-FFF2-40B4-BE49-F238E27FC236}">
                <a16:creationId xmlns:a16="http://schemas.microsoft.com/office/drawing/2014/main" id="{F2842DF8-447A-8146-B420-8F8C7C1A9873}"/>
              </a:ext>
            </a:extLst>
          </p:cNvPr>
          <p:cNvSpPr/>
          <p:nvPr/>
        </p:nvSpPr>
        <p:spPr>
          <a:xfrm>
            <a:off x="3432958" y="3783473"/>
            <a:ext cx="710252" cy="40623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ube 64">
            <a:extLst>
              <a:ext uri="{FF2B5EF4-FFF2-40B4-BE49-F238E27FC236}">
                <a16:creationId xmlns:a16="http://schemas.microsoft.com/office/drawing/2014/main" id="{78B7958D-5B48-4E49-857E-BCFBDD903633}"/>
              </a:ext>
            </a:extLst>
          </p:cNvPr>
          <p:cNvSpPr/>
          <p:nvPr/>
        </p:nvSpPr>
        <p:spPr>
          <a:xfrm>
            <a:off x="4043537" y="3783473"/>
            <a:ext cx="710252" cy="40623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Cube 65">
            <a:extLst>
              <a:ext uri="{FF2B5EF4-FFF2-40B4-BE49-F238E27FC236}">
                <a16:creationId xmlns:a16="http://schemas.microsoft.com/office/drawing/2014/main" id="{0686C45D-5EBF-AC47-85C4-DF0EA6F601AF}"/>
              </a:ext>
            </a:extLst>
          </p:cNvPr>
          <p:cNvSpPr/>
          <p:nvPr/>
        </p:nvSpPr>
        <p:spPr>
          <a:xfrm>
            <a:off x="4642106" y="3783473"/>
            <a:ext cx="710252" cy="40623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Cube 66">
            <a:extLst>
              <a:ext uri="{FF2B5EF4-FFF2-40B4-BE49-F238E27FC236}">
                <a16:creationId xmlns:a16="http://schemas.microsoft.com/office/drawing/2014/main" id="{CE9D000A-2D1F-8840-9ACF-9CA5FE8479A4}"/>
              </a:ext>
            </a:extLst>
          </p:cNvPr>
          <p:cNvSpPr/>
          <p:nvPr/>
        </p:nvSpPr>
        <p:spPr>
          <a:xfrm>
            <a:off x="5240675" y="3777706"/>
            <a:ext cx="710252" cy="406230"/>
          </a:xfrm>
          <a:prstGeom prst="cube">
            <a:avLst/>
          </a:prstGeom>
          <a:solidFill>
            <a:srgbClr val="00B0F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Cube 67">
            <a:extLst>
              <a:ext uri="{FF2B5EF4-FFF2-40B4-BE49-F238E27FC236}">
                <a16:creationId xmlns:a16="http://schemas.microsoft.com/office/drawing/2014/main" id="{278C18B8-5D7B-B64D-9C93-41F5FF8726CA}"/>
              </a:ext>
            </a:extLst>
          </p:cNvPr>
          <p:cNvSpPr/>
          <p:nvPr/>
        </p:nvSpPr>
        <p:spPr>
          <a:xfrm>
            <a:off x="5850275" y="3777706"/>
            <a:ext cx="710252" cy="40623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ube 68">
            <a:extLst>
              <a:ext uri="{FF2B5EF4-FFF2-40B4-BE49-F238E27FC236}">
                <a16:creationId xmlns:a16="http://schemas.microsoft.com/office/drawing/2014/main" id="{2F524C1D-1F78-7C4F-9571-3215B8975909}"/>
              </a:ext>
            </a:extLst>
          </p:cNvPr>
          <p:cNvSpPr/>
          <p:nvPr/>
        </p:nvSpPr>
        <p:spPr>
          <a:xfrm>
            <a:off x="6463405" y="3777706"/>
            <a:ext cx="710252" cy="40623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Cube 69">
            <a:extLst>
              <a:ext uri="{FF2B5EF4-FFF2-40B4-BE49-F238E27FC236}">
                <a16:creationId xmlns:a16="http://schemas.microsoft.com/office/drawing/2014/main" id="{F54223CE-2AED-6442-ADBC-67E7778C677A}"/>
              </a:ext>
            </a:extLst>
          </p:cNvPr>
          <p:cNvSpPr/>
          <p:nvPr/>
        </p:nvSpPr>
        <p:spPr>
          <a:xfrm>
            <a:off x="7073984" y="3777706"/>
            <a:ext cx="710252" cy="40623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Cube 70">
            <a:extLst>
              <a:ext uri="{FF2B5EF4-FFF2-40B4-BE49-F238E27FC236}">
                <a16:creationId xmlns:a16="http://schemas.microsoft.com/office/drawing/2014/main" id="{FF9A6A56-B50A-184D-A5BA-83643B32C6B8}"/>
              </a:ext>
            </a:extLst>
          </p:cNvPr>
          <p:cNvSpPr/>
          <p:nvPr/>
        </p:nvSpPr>
        <p:spPr>
          <a:xfrm>
            <a:off x="7695941" y="3777706"/>
            <a:ext cx="710252" cy="40623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Cube 71">
            <a:extLst>
              <a:ext uri="{FF2B5EF4-FFF2-40B4-BE49-F238E27FC236}">
                <a16:creationId xmlns:a16="http://schemas.microsoft.com/office/drawing/2014/main" id="{A0584CBE-066D-7346-A2DE-7E3567D4EFCF}"/>
              </a:ext>
            </a:extLst>
          </p:cNvPr>
          <p:cNvSpPr/>
          <p:nvPr/>
        </p:nvSpPr>
        <p:spPr>
          <a:xfrm>
            <a:off x="8317200" y="3777706"/>
            <a:ext cx="710252" cy="40623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Cube 72">
            <a:extLst>
              <a:ext uri="{FF2B5EF4-FFF2-40B4-BE49-F238E27FC236}">
                <a16:creationId xmlns:a16="http://schemas.microsoft.com/office/drawing/2014/main" id="{904B346B-44A7-BF4E-86DC-8D92BE24DCA7}"/>
              </a:ext>
            </a:extLst>
          </p:cNvPr>
          <p:cNvSpPr/>
          <p:nvPr/>
        </p:nvSpPr>
        <p:spPr>
          <a:xfrm>
            <a:off x="1501484" y="3892463"/>
            <a:ext cx="710252" cy="40623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Cube 73">
            <a:extLst>
              <a:ext uri="{FF2B5EF4-FFF2-40B4-BE49-F238E27FC236}">
                <a16:creationId xmlns:a16="http://schemas.microsoft.com/office/drawing/2014/main" id="{07D51CF0-DC3B-E24D-A4D5-9A059C8B7641}"/>
              </a:ext>
            </a:extLst>
          </p:cNvPr>
          <p:cNvSpPr/>
          <p:nvPr/>
        </p:nvSpPr>
        <p:spPr>
          <a:xfrm>
            <a:off x="2111417" y="3892463"/>
            <a:ext cx="710252" cy="406230"/>
          </a:xfrm>
          <a:prstGeom prst="cube">
            <a:avLst/>
          </a:prstGeom>
          <a:solidFill>
            <a:srgbClr val="00B0F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Cube 74">
            <a:extLst>
              <a:ext uri="{FF2B5EF4-FFF2-40B4-BE49-F238E27FC236}">
                <a16:creationId xmlns:a16="http://schemas.microsoft.com/office/drawing/2014/main" id="{4C24725C-A2B8-9E4A-AEBA-9CF8FCDFA042}"/>
              </a:ext>
            </a:extLst>
          </p:cNvPr>
          <p:cNvSpPr/>
          <p:nvPr/>
        </p:nvSpPr>
        <p:spPr>
          <a:xfrm>
            <a:off x="2721996" y="3892463"/>
            <a:ext cx="710252" cy="40623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Cube 75">
            <a:extLst>
              <a:ext uri="{FF2B5EF4-FFF2-40B4-BE49-F238E27FC236}">
                <a16:creationId xmlns:a16="http://schemas.microsoft.com/office/drawing/2014/main" id="{45E50FE1-64F2-E147-A76A-B43BE99995ED}"/>
              </a:ext>
            </a:extLst>
          </p:cNvPr>
          <p:cNvSpPr/>
          <p:nvPr/>
        </p:nvSpPr>
        <p:spPr>
          <a:xfrm>
            <a:off x="3332852" y="3892463"/>
            <a:ext cx="710252" cy="40623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Cube 76">
            <a:extLst>
              <a:ext uri="{FF2B5EF4-FFF2-40B4-BE49-F238E27FC236}">
                <a16:creationId xmlns:a16="http://schemas.microsoft.com/office/drawing/2014/main" id="{AF7953A0-B782-754A-8B90-D3CB612085D5}"/>
              </a:ext>
            </a:extLst>
          </p:cNvPr>
          <p:cNvSpPr/>
          <p:nvPr/>
        </p:nvSpPr>
        <p:spPr>
          <a:xfrm>
            <a:off x="3953565" y="3892463"/>
            <a:ext cx="710252" cy="40623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Cube 77">
            <a:extLst>
              <a:ext uri="{FF2B5EF4-FFF2-40B4-BE49-F238E27FC236}">
                <a16:creationId xmlns:a16="http://schemas.microsoft.com/office/drawing/2014/main" id="{8E568B0F-82AE-D24F-998C-96ACF23EFF8A}"/>
              </a:ext>
            </a:extLst>
          </p:cNvPr>
          <p:cNvSpPr/>
          <p:nvPr/>
        </p:nvSpPr>
        <p:spPr>
          <a:xfrm>
            <a:off x="4551166" y="3892463"/>
            <a:ext cx="710252" cy="406230"/>
          </a:xfrm>
          <a:prstGeom prst="cube">
            <a:avLst/>
          </a:prstGeom>
          <a:solidFill>
            <a:srgbClr val="00B0F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Cube 78">
            <a:extLst>
              <a:ext uri="{FF2B5EF4-FFF2-40B4-BE49-F238E27FC236}">
                <a16:creationId xmlns:a16="http://schemas.microsoft.com/office/drawing/2014/main" id="{659C67A8-B79C-9841-81B3-F4EFDA060839}"/>
              </a:ext>
            </a:extLst>
          </p:cNvPr>
          <p:cNvSpPr/>
          <p:nvPr/>
        </p:nvSpPr>
        <p:spPr>
          <a:xfrm>
            <a:off x="5148444" y="3892463"/>
            <a:ext cx="710252" cy="40623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Cube 79">
            <a:extLst>
              <a:ext uri="{FF2B5EF4-FFF2-40B4-BE49-F238E27FC236}">
                <a16:creationId xmlns:a16="http://schemas.microsoft.com/office/drawing/2014/main" id="{97E88227-3A97-AF46-A36D-D8BB634F9A15}"/>
              </a:ext>
            </a:extLst>
          </p:cNvPr>
          <p:cNvSpPr/>
          <p:nvPr/>
        </p:nvSpPr>
        <p:spPr>
          <a:xfrm>
            <a:off x="5758534" y="3892463"/>
            <a:ext cx="710252" cy="406230"/>
          </a:xfrm>
          <a:prstGeom prst="cube">
            <a:avLst/>
          </a:prstGeom>
          <a:solidFill>
            <a:srgbClr val="00B0F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ube 80">
            <a:extLst>
              <a:ext uri="{FF2B5EF4-FFF2-40B4-BE49-F238E27FC236}">
                <a16:creationId xmlns:a16="http://schemas.microsoft.com/office/drawing/2014/main" id="{E128BA56-6E2A-C244-B86F-C6FABB67A182}"/>
              </a:ext>
            </a:extLst>
          </p:cNvPr>
          <p:cNvSpPr/>
          <p:nvPr/>
        </p:nvSpPr>
        <p:spPr>
          <a:xfrm>
            <a:off x="6368134" y="3892463"/>
            <a:ext cx="710252" cy="40623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Cube 81">
            <a:extLst>
              <a:ext uri="{FF2B5EF4-FFF2-40B4-BE49-F238E27FC236}">
                <a16:creationId xmlns:a16="http://schemas.microsoft.com/office/drawing/2014/main" id="{644F66A3-5FF4-CE40-9682-A45C36BC5302}"/>
              </a:ext>
            </a:extLst>
          </p:cNvPr>
          <p:cNvSpPr/>
          <p:nvPr/>
        </p:nvSpPr>
        <p:spPr>
          <a:xfrm>
            <a:off x="6977734" y="3892463"/>
            <a:ext cx="710252" cy="40623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ube 82">
            <a:extLst>
              <a:ext uri="{FF2B5EF4-FFF2-40B4-BE49-F238E27FC236}">
                <a16:creationId xmlns:a16="http://schemas.microsoft.com/office/drawing/2014/main" id="{6506FE44-80B8-3040-9BC1-7AB0BFD1658B}"/>
              </a:ext>
            </a:extLst>
          </p:cNvPr>
          <p:cNvSpPr/>
          <p:nvPr/>
        </p:nvSpPr>
        <p:spPr>
          <a:xfrm>
            <a:off x="7587334" y="3892463"/>
            <a:ext cx="710252" cy="40623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Cube 83">
            <a:extLst>
              <a:ext uri="{FF2B5EF4-FFF2-40B4-BE49-F238E27FC236}">
                <a16:creationId xmlns:a16="http://schemas.microsoft.com/office/drawing/2014/main" id="{247C1C49-370C-0947-A32C-F2EFBBDDAAD1}"/>
              </a:ext>
            </a:extLst>
          </p:cNvPr>
          <p:cNvSpPr/>
          <p:nvPr/>
        </p:nvSpPr>
        <p:spPr>
          <a:xfrm>
            <a:off x="8208593" y="3892463"/>
            <a:ext cx="710252" cy="40623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Cube 84">
            <a:extLst>
              <a:ext uri="{FF2B5EF4-FFF2-40B4-BE49-F238E27FC236}">
                <a16:creationId xmlns:a16="http://schemas.microsoft.com/office/drawing/2014/main" id="{143C459B-B94E-6346-9E20-678A493B08EE}"/>
              </a:ext>
            </a:extLst>
          </p:cNvPr>
          <p:cNvSpPr/>
          <p:nvPr/>
        </p:nvSpPr>
        <p:spPr>
          <a:xfrm>
            <a:off x="1396341" y="3989096"/>
            <a:ext cx="710252" cy="40623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Cube 85">
            <a:extLst>
              <a:ext uri="{FF2B5EF4-FFF2-40B4-BE49-F238E27FC236}">
                <a16:creationId xmlns:a16="http://schemas.microsoft.com/office/drawing/2014/main" id="{9CEB92CC-3ACD-C649-9D49-436B3E7066F4}"/>
              </a:ext>
            </a:extLst>
          </p:cNvPr>
          <p:cNvSpPr/>
          <p:nvPr/>
        </p:nvSpPr>
        <p:spPr>
          <a:xfrm>
            <a:off x="2005909" y="4001453"/>
            <a:ext cx="710252" cy="40623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Cube 86">
            <a:extLst>
              <a:ext uri="{FF2B5EF4-FFF2-40B4-BE49-F238E27FC236}">
                <a16:creationId xmlns:a16="http://schemas.microsoft.com/office/drawing/2014/main" id="{2939CA6F-220D-C44D-899E-7E78E18DED54}"/>
              </a:ext>
            </a:extLst>
          </p:cNvPr>
          <p:cNvSpPr/>
          <p:nvPr/>
        </p:nvSpPr>
        <p:spPr>
          <a:xfrm>
            <a:off x="2615590" y="4000081"/>
            <a:ext cx="710252" cy="40623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Cube 87">
            <a:extLst>
              <a:ext uri="{FF2B5EF4-FFF2-40B4-BE49-F238E27FC236}">
                <a16:creationId xmlns:a16="http://schemas.microsoft.com/office/drawing/2014/main" id="{5CF66076-7C49-8247-BA0B-8C6DEB3DC464}"/>
              </a:ext>
            </a:extLst>
          </p:cNvPr>
          <p:cNvSpPr/>
          <p:nvPr/>
        </p:nvSpPr>
        <p:spPr>
          <a:xfrm>
            <a:off x="3224753" y="4000081"/>
            <a:ext cx="710252" cy="40623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Cube 88">
            <a:extLst>
              <a:ext uri="{FF2B5EF4-FFF2-40B4-BE49-F238E27FC236}">
                <a16:creationId xmlns:a16="http://schemas.microsoft.com/office/drawing/2014/main" id="{B7F760F2-D9FD-8B4F-80F8-D39BC45565E0}"/>
              </a:ext>
            </a:extLst>
          </p:cNvPr>
          <p:cNvSpPr/>
          <p:nvPr/>
        </p:nvSpPr>
        <p:spPr>
          <a:xfrm>
            <a:off x="3834066" y="4000081"/>
            <a:ext cx="710252" cy="406230"/>
          </a:xfrm>
          <a:prstGeom prst="cube">
            <a:avLst/>
          </a:prstGeom>
          <a:solidFill>
            <a:srgbClr val="00B0F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Cube 89">
            <a:extLst>
              <a:ext uri="{FF2B5EF4-FFF2-40B4-BE49-F238E27FC236}">
                <a16:creationId xmlns:a16="http://schemas.microsoft.com/office/drawing/2014/main" id="{2CE5601A-694F-CB44-AA5C-29B1040D72B5}"/>
              </a:ext>
            </a:extLst>
          </p:cNvPr>
          <p:cNvSpPr/>
          <p:nvPr/>
        </p:nvSpPr>
        <p:spPr>
          <a:xfrm>
            <a:off x="4442767" y="4000081"/>
            <a:ext cx="710252" cy="40623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Cube 90">
            <a:extLst>
              <a:ext uri="{FF2B5EF4-FFF2-40B4-BE49-F238E27FC236}">
                <a16:creationId xmlns:a16="http://schemas.microsoft.com/office/drawing/2014/main" id="{975E2614-CEC3-A147-8577-DB0388DAA3A2}"/>
              </a:ext>
            </a:extLst>
          </p:cNvPr>
          <p:cNvSpPr/>
          <p:nvPr/>
        </p:nvSpPr>
        <p:spPr>
          <a:xfrm>
            <a:off x="5052523" y="4000081"/>
            <a:ext cx="710252" cy="40623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Cube 91">
            <a:extLst>
              <a:ext uri="{FF2B5EF4-FFF2-40B4-BE49-F238E27FC236}">
                <a16:creationId xmlns:a16="http://schemas.microsoft.com/office/drawing/2014/main" id="{66DF8207-F9B9-A043-9F41-CB98DCD8F04C}"/>
              </a:ext>
            </a:extLst>
          </p:cNvPr>
          <p:cNvSpPr/>
          <p:nvPr/>
        </p:nvSpPr>
        <p:spPr>
          <a:xfrm>
            <a:off x="5660781" y="4000081"/>
            <a:ext cx="710252" cy="40623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Cube 92">
            <a:extLst>
              <a:ext uri="{FF2B5EF4-FFF2-40B4-BE49-F238E27FC236}">
                <a16:creationId xmlns:a16="http://schemas.microsoft.com/office/drawing/2014/main" id="{C6397714-55F2-284B-AF1B-362103AF13CF}"/>
              </a:ext>
            </a:extLst>
          </p:cNvPr>
          <p:cNvSpPr/>
          <p:nvPr/>
        </p:nvSpPr>
        <p:spPr>
          <a:xfrm>
            <a:off x="6269782" y="4000081"/>
            <a:ext cx="710252" cy="40623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Cube 93">
            <a:extLst>
              <a:ext uri="{FF2B5EF4-FFF2-40B4-BE49-F238E27FC236}">
                <a16:creationId xmlns:a16="http://schemas.microsoft.com/office/drawing/2014/main" id="{2A7F2C2B-F19F-0E42-9E7E-B1F8C05FFA0D}"/>
              </a:ext>
            </a:extLst>
          </p:cNvPr>
          <p:cNvSpPr/>
          <p:nvPr/>
        </p:nvSpPr>
        <p:spPr>
          <a:xfrm>
            <a:off x="6890102" y="4000081"/>
            <a:ext cx="710252" cy="406230"/>
          </a:xfrm>
          <a:prstGeom prst="cube">
            <a:avLst/>
          </a:prstGeom>
          <a:solidFill>
            <a:srgbClr val="00B0F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Cube 94">
            <a:extLst>
              <a:ext uri="{FF2B5EF4-FFF2-40B4-BE49-F238E27FC236}">
                <a16:creationId xmlns:a16="http://schemas.microsoft.com/office/drawing/2014/main" id="{77075868-E609-944C-B658-B825A65FD140}"/>
              </a:ext>
            </a:extLst>
          </p:cNvPr>
          <p:cNvSpPr/>
          <p:nvPr/>
        </p:nvSpPr>
        <p:spPr>
          <a:xfrm>
            <a:off x="7501338" y="4000081"/>
            <a:ext cx="710252" cy="40623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Cube 95">
            <a:extLst>
              <a:ext uri="{FF2B5EF4-FFF2-40B4-BE49-F238E27FC236}">
                <a16:creationId xmlns:a16="http://schemas.microsoft.com/office/drawing/2014/main" id="{18735232-937D-F14A-B3CD-16FBDEDFA994}"/>
              </a:ext>
            </a:extLst>
          </p:cNvPr>
          <p:cNvSpPr/>
          <p:nvPr/>
        </p:nvSpPr>
        <p:spPr>
          <a:xfrm>
            <a:off x="8110367" y="4000715"/>
            <a:ext cx="710252" cy="406230"/>
          </a:xfrm>
          <a:prstGeom prst="cub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C0C436-983E-F541-8332-EAEA484B4B53}"/>
                  </a:ext>
                </a:extLst>
              </p:cNvPr>
              <p:cNvSpPr txBox="1"/>
              <p:nvPr/>
            </p:nvSpPr>
            <p:spPr>
              <a:xfrm>
                <a:off x="3800358" y="2494845"/>
                <a:ext cx="1826715" cy="871201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4C0C436-983E-F541-8332-EAEA484B4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358" y="2494845"/>
                <a:ext cx="1826715" cy="871201"/>
              </a:xfrm>
              <a:prstGeom prst="rect">
                <a:avLst/>
              </a:prstGeom>
              <a:blipFill>
                <a:blip r:embed="rId4"/>
                <a:stretch>
                  <a:fillRect l="-7534" t="-90141" b="-145070"/>
                </a:stretch>
              </a:blipFill>
              <a:ln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TextBox 104">
            <a:extLst>
              <a:ext uri="{FF2B5EF4-FFF2-40B4-BE49-F238E27FC236}">
                <a16:creationId xmlns:a16="http://schemas.microsoft.com/office/drawing/2014/main" id="{CC64309D-843E-DF43-B38C-582CFA8F247F}"/>
              </a:ext>
            </a:extLst>
          </p:cNvPr>
          <p:cNvSpPr txBox="1"/>
          <p:nvPr/>
        </p:nvSpPr>
        <p:spPr>
          <a:xfrm>
            <a:off x="3886202" y="1381390"/>
            <a:ext cx="1655025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Feedforward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49E9DC7-0392-2C42-BFB6-55DF15AD06C9}"/>
              </a:ext>
            </a:extLst>
          </p:cNvPr>
          <p:cNvCxnSpPr>
            <a:cxnSpLocks/>
          </p:cNvCxnSpPr>
          <p:nvPr/>
        </p:nvCxnSpPr>
        <p:spPr>
          <a:xfrm flipH="1" flipV="1">
            <a:off x="4713714" y="975753"/>
            <a:ext cx="1" cy="325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10F557F-8D54-0542-B34D-D7E11FBB0E5A}"/>
                  </a:ext>
                </a:extLst>
              </p:cNvPr>
              <p:cNvSpPr txBox="1"/>
              <p:nvPr/>
            </p:nvSpPr>
            <p:spPr>
              <a:xfrm>
                <a:off x="4048620" y="543690"/>
                <a:ext cx="939247" cy="4070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𝑒𝑔𝑜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𝑒𝑔𝑜</m:t>
                          </m:r>
                        </m:sup>
                      </m:sSubSup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410F557F-8D54-0542-B34D-D7E11FBB0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8620" y="543690"/>
                <a:ext cx="939247" cy="407035"/>
              </a:xfrm>
              <a:prstGeom prst="rect">
                <a:avLst/>
              </a:prstGeom>
              <a:blipFill>
                <a:blip r:embed="rId5"/>
                <a:stretch>
                  <a:fillRect t="-3030" r="-5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6270569-CA70-CB4D-A2A4-101C999771BE}"/>
              </a:ext>
            </a:extLst>
          </p:cNvPr>
          <p:cNvCxnSpPr>
            <a:cxnSpLocks/>
          </p:cNvCxnSpPr>
          <p:nvPr/>
        </p:nvCxnSpPr>
        <p:spPr>
          <a:xfrm flipH="1" flipV="1">
            <a:off x="4713715" y="2141939"/>
            <a:ext cx="1" cy="325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6B283AA-C967-134C-A8B2-8DCD4B62F505}"/>
                  </a:ext>
                </a:extLst>
              </p:cNvPr>
              <p:cNvSpPr txBox="1"/>
              <p:nvPr/>
            </p:nvSpPr>
            <p:spPr>
              <a:xfrm>
                <a:off x="158738" y="2665711"/>
                <a:ext cx="4052511" cy="544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Vehicle-level</a:t>
                </a:r>
                <a:r>
                  <a:rPr lang="zh-CN" altLang="en-US" sz="1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Attention</a:t>
                </a:r>
                <a:r>
                  <a:rPr lang="zh-CN" altLang="en-US" sz="1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Weights</a:t>
                </a:r>
              </a:p>
              <a:p>
                <a:pPr algn="ctr"/>
                <a:r>
                  <a:rPr lang="zh-CN" altLang="en-US" sz="1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=[</m:t>
                    </m:r>
                    <m:sSubSup>
                      <m:sSubSupPr>
                        <m:ctrlPr>
                          <a:rPr lang="en-US" altLang="zh-C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zh-C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altLang="zh-C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altLang="zh-C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  <m:r>
                      <a:rPr lang="en-US" altLang="zh-C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B6B283AA-C967-134C-A8B2-8DCD4B62F5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38" y="2665711"/>
                <a:ext cx="4052511" cy="544316"/>
              </a:xfrm>
              <a:prstGeom prst="rect">
                <a:avLst/>
              </a:prstGeom>
              <a:blipFill>
                <a:blip r:embed="rId6"/>
                <a:stretch>
                  <a:fillRect t="-2273"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E4C12F1B-768E-F349-9E43-24E3F21E89F6}"/>
                  </a:ext>
                </a:extLst>
              </p:cNvPr>
              <p:cNvSpPr txBox="1"/>
              <p:nvPr/>
            </p:nvSpPr>
            <p:spPr>
              <a:xfrm>
                <a:off x="8465493" y="510387"/>
                <a:ext cx="4052511" cy="5482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Calculate </a:t>
                </a:r>
                <a:r>
                  <a:rPr lang="en-US" altLang="zh-CN" sz="1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Temporal-level</a:t>
                </a:r>
                <a:r>
                  <a:rPr lang="zh-CN" altLang="en-US" sz="1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Attention</a:t>
                </a:r>
                <a:r>
                  <a:rPr lang="zh-CN" altLang="en-US" sz="1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sup>
                      </m:sSubSup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=[</m:t>
                      </m:r>
                      <m:sSubSup>
                        <m:sSubSupPr>
                          <m:ctrlP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bSup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…,</m:t>
                      </m:r>
                      <m:sSubSup>
                        <m:sSubSupPr>
                          <m:ctrlP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bSup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Sup>
                        <m:sSubSupPr>
                          <m:ctrlP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bSup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1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E4C12F1B-768E-F349-9E43-24E3F21E8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5493" y="510387"/>
                <a:ext cx="4052511" cy="548292"/>
              </a:xfrm>
              <a:prstGeom prst="rect">
                <a:avLst/>
              </a:prstGeom>
              <a:blipFill>
                <a:blip r:embed="rId7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Rectangle 198">
            <a:extLst>
              <a:ext uri="{FF2B5EF4-FFF2-40B4-BE49-F238E27FC236}">
                <a16:creationId xmlns:a16="http://schemas.microsoft.com/office/drawing/2014/main" id="{97EDE126-A502-614A-90D9-C7C32A58BFBF}"/>
              </a:ext>
            </a:extLst>
          </p:cNvPr>
          <p:cNvSpPr/>
          <p:nvPr/>
        </p:nvSpPr>
        <p:spPr>
          <a:xfrm>
            <a:off x="9244155" y="1071563"/>
            <a:ext cx="2780270" cy="3977343"/>
          </a:xfrm>
          <a:prstGeom prst="rect">
            <a:avLst/>
          </a:prstGeom>
          <a:solidFill>
            <a:srgbClr val="00B0F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2D44C832-71CD-0F48-AEE6-634AA282F629}"/>
              </a:ext>
            </a:extLst>
          </p:cNvPr>
          <p:cNvSpPr txBox="1"/>
          <p:nvPr/>
        </p:nvSpPr>
        <p:spPr>
          <a:xfrm>
            <a:off x="9391742" y="3079000"/>
            <a:ext cx="728264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DA8F6D63-C7F3-A14E-A58A-119C02CEC665}"/>
              </a:ext>
            </a:extLst>
          </p:cNvPr>
          <p:cNvSpPr txBox="1"/>
          <p:nvPr/>
        </p:nvSpPr>
        <p:spPr>
          <a:xfrm>
            <a:off x="10056221" y="3146733"/>
            <a:ext cx="115613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33CEC3A1-4539-2E4C-AA5A-E866737902E4}"/>
              </a:ext>
            </a:extLst>
          </p:cNvPr>
          <p:cNvCxnSpPr>
            <a:cxnSpLocks/>
          </p:cNvCxnSpPr>
          <p:nvPr/>
        </p:nvCxnSpPr>
        <p:spPr>
          <a:xfrm flipH="1" flipV="1">
            <a:off x="9757372" y="3614577"/>
            <a:ext cx="1" cy="325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3D2E3F55-974E-EE41-AAA8-B2B61C6E3593}"/>
              </a:ext>
            </a:extLst>
          </p:cNvPr>
          <p:cNvCxnSpPr>
            <a:cxnSpLocks/>
          </p:cNvCxnSpPr>
          <p:nvPr/>
        </p:nvCxnSpPr>
        <p:spPr>
          <a:xfrm flipH="1" flipV="1">
            <a:off x="11559543" y="3614577"/>
            <a:ext cx="1" cy="325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88940BAB-F950-F54F-A29B-B23CF37E73F5}"/>
              </a:ext>
            </a:extLst>
          </p:cNvPr>
          <p:cNvCxnSpPr>
            <a:cxnSpLocks/>
          </p:cNvCxnSpPr>
          <p:nvPr/>
        </p:nvCxnSpPr>
        <p:spPr>
          <a:xfrm flipH="1" flipV="1">
            <a:off x="9755873" y="2742113"/>
            <a:ext cx="1" cy="325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28A2C547-0A87-E845-9E9F-8EFB1219267D}"/>
              </a:ext>
            </a:extLst>
          </p:cNvPr>
          <p:cNvCxnSpPr>
            <a:cxnSpLocks/>
          </p:cNvCxnSpPr>
          <p:nvPr/>
        </p:nvCxnSpPr>
        <p:spPr>
          <a:xfrm flipH="1" flipV="1">
            <a:off x="11524540" y="2734731"/>
            <a:ext cx="1" cy="325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98C73D8-7292-7D40-B027-9D36404D325F}"/>
              </a:ext>
            </a:extLst>
          </p:cNvPr>
          <p:cNvCxnSpPr/>
          <p:nvPr/>
        </p:nvCxnSpPr>
        <p:spPr>
          <a:xfrm>
            <a:off x="10138332" y="3352036"/>
            <a:ext cx="3459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73285CC0-F6DC-534C-8BF3-83D6D7A71A36}"/>
                  </a:ext>
                </a:extLst>
              </p:cNvPr>
              <p:cNvSpPr txBox="1"/>
              <p:nvPr/>
            </p:nvSpPr>
            <p:spPr>
              <a:xfrm>
                <a:off x="9415671" y="3951752"/>
                <a:ext cx="7043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73285CC0-F6DC-534C-8BF3-83D6D7A71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671" y="3951752"/>
                <a:ext cx="704335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5B35B519-D325-D041-83A8-4DC744B70B88}"/>
                  </a:ext>
                </a:extLst>
              </p:cNvPr>
              <p:cNvSpPr txBox="1"/>
              <p:nvPr/>
            </p:nvSpPr>
            <p:spPr>
              <a:xfrm>
                <a:off x="11197088" y="3927408"/>
                <a:ext cx="7043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5B35B519-D325-D041-83A8-4DC744B70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7088" y="3927408"/>
                <a:ext cx="704335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2C848A64-F06E-184E-B63E-BF3B67798411}"/>
                  </a:ext>
                </a:extLst>
              </p:cNvPr>
              <p:cNvSpPr txBox="1"/>
              <p:nvPr/>
            </p:nvSpPr>
            <p:spPr>
              <a:xfrm>
                <a:off x="9415671" y="2391253"/>
                <a:ext cx="7043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2C848A64-F06E-184E-B63E-BF3B67798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671" y="2391253"/>
                <a:ext cx="704335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TextBox 209">
            <a:extLst>
              <a:ext uri="{FF2B5EF4-FFF2-40B4-BE49-F238E27FC236}">
                <a16:creationId xmlns:a16="http://schemas.microsoft.com/office/drawing/2014/main" id="{716A36BC-1EA5-3A44-843D-2662BE6659A6}"/>
              </a:ext>
            </a:extLst>
          </p:cNvPr>
          <p:cNvSpPr txBox="1"/>
          <p:nvPr/>
        </p:nvSpPr>
        <p:spPr>
          <a:xfrm>
            <a:off x="9481980" y="2405438"/>
            <a:ext cx="542423" cy="322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2287BF9E-A01E-AF4D-903D-6243655882D9}"/>
                  </a:ext>
                </a:extLst>
              </p:cNvPr>
              <p:cNvSpPr txBox="1"/>
              <p:nvPr/>
            </p:nvSpPr>
            <p:spPr>
              <a:xfrm>
                <a:off x="9399076" y="4636940"/>
                <a:ext cx="7043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2287BF9E-A01E-AF4D-903D-624365588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9076" y="4636940"/>
                <a:ext cx="704335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335CDBF9-5E67-704A-84EB-792B01739652}"/>
              </a:ext>
            </a:extLst>
          </p:cNvPr>
          <p:cNvCxnSpPr>
            <a:cxnSpLocks/>
          </p:cNvCxnSpPr>
          <p:nvPr/>
        </p:nvCxnSpPr>
        <p:spPr>
          <a:xfrm flipH="1" flipV="1">
            <a:off x="9755874" y="4311436"/>
            <a:ext cx="1" cy="325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952A4D7D-15F6-BC41-B3C7-52E8CCB2DBE4}"/>
                  </a:ext>
                </a:extLst>
              </p:cNvPr>
              <p:cNvSpPr txBox="1"/>
              <p:nvPr/>
            </p:nvSpPr>
            <p:spPr>
              <a:xfrm>
                <a:off x="11197087" y="4636940"/>
                <a:ext cx="7043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952A4D7D-15F6-BC41-B3C7-52E8CCB2D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7087" y="4636940"/>
                <a:ext cx="704335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57BC6963-E65E-F34A-B5B6-B8A8F3409C6B}"/>
                  </a:ext>
                </a:extLst>
              </p:cNvPr>
              <p:cNvSpPr txBox="1"/>
              <p:nvPr/>
            </p:nvSpPr>
            <p:spPr>
              <a:xfrm>
                <a:off x="9569589" y="1196578"/>
                <a:ext cx="2010008" cy="71981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bSup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57BC6963-E65E-F34A-B5B6-B8A8F3409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9589" y="1196578"/>
                <a:ext cx="2010008" cy="719812"/>
              </a:xfrm>
              <a:prstGeom prst="rect">
                <a:avLst/>
              </a:prstGeom>
              <a:blipFill>
                <a:blip r:embed="rId13"/>
                <a:stretch>
                  <a:fillRect t="-86441" b="-13389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7083231-790B-F846-A5E7-149E35B57E94}"/>
              </a:ext>
            </a:extLst>
          </p:cNvPr>
          <p:cNvCxnSpPr/>
          <p:nvPr/>
        </p:nvCxnSpPr>
        <p:spPr>
          <a:xfrm>
            <a:off x="10763900" y="3359970"/>
            <a:ext cx="3459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EC246BC3-318B-BC4F-ABD5-0E5B6FCEFB0D}"/>
              </a:ext>
            </a:extLst>
          </p:cNvPr>
          <p:cNvCxnSpPr>
            <a:cxnSpLocks/>
            <a:stCxn id="210" idx="0"/>
            <a:endCxn id="214" idx="2"/>
          </p:cNvCxnSpPr>
          <p:nvPr/>
        </p:nvCxnSpPr>
        <p:spPr>
          <a:xfrm flipV="1">
            <a:off x="9753192" y="1916390"/>
            <a:ext cx="821401" cy="48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83DA655B-BA83-2D4E-86A5-F91CC0C9147D}"/>
              </a:ext>
            </a:extLst>
          </p:cNvPr>
          <p:cNvCxnSpPr>
            <a:cxnSpLocks/>
            <a:stCxn id="225" idx="0"/>
            <a:endCxn id="214" idx="2"/>
          </p:cNvCxnSpPr>
          <p:nvPr/>
        </p:nvCxnSpPr>
        <p:spPr>
          <a:xfrm flipH="1" flipV="1">
            <a:off x="10574593" y="1916390"/>
            <a:ext cx="913906" cy="516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08B6A638-0BB0-5D4B-8AC7-B9AA7C6739E6}"/>
                  </a:ext>
                </a:extLst>
              </p:cNvPr>
              <p:cNvSpPr txBox="1"/>
              <p:nvPr/>
            </p:nvSpPr>
            <p:spPr>
              <a:xfrm>
                <a:off x="11185937" y="2453467"/>
                <a:ext cx="7043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08B6A638-0BB0-5D4B-8AC7-B9AA7C673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5937" y="2453467"/>
                <a:ext cx="704335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9" name="TextBox 218">
            <a:extLst>
              <a:ext uri="{FF2B5EF4-FFF2-40B4-BE49-F238E27FC236}">
                <a16:creationId xmlns:a16="http://schemas.microsoft.com/office/drawing/2014/main" id="{D5787969-A6A0-3B4C-B078-A88F760A82CE}"/>
              </a:ext>
            </a:extLst>
          </p:cNvPr>
          <p:cNvSpPr txBox="1"/>
          <p:nvPr/>
        </p:nvSpPr>
        <p:spPr>
          <a:xfrm>
            <a:off x="9468767" y="4638333"/>
            <a:ext cx="542423" cy="322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E64F562E-4F69-CC40-9388-08B6B3E7194E}"/>
              </a:ext>
            </a:extLst>
          </p:cNvPr>
          <p:cNvSpPr txBox="1"/>
          <p:nvPr/>
        </p:nvSpPr>
        <p:spPr>
          <a:xfrm>
            <a:off x="9466638" y="3975943"/>
            <a:ext cx="542423" cy="322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114EC056-A270-6144-8226-8B0742186346}"/>
              </a:ext>
            </a:extLst>
          </p:cNvPr>
          <p:cNvSpPr txBox="1"/>
          <p:nvPr/>
        </p:nvSpPr>
        <p:spPr>
          <a:xfrm>
            <a:off x="11173795" y="3086003"/>
            <a:ext cx="728264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EBC402BA-2471-F94D-B7BE-4400AFC072E9}"/>
              </a:ext>
            </a:extLst>
          </p:cNvPr>
          <p:cNvSpPr txBox="1"/>
          <p:nvPr/>
        </p:nvSpPr>
        <p:spPr>
          <a:xfrm>
            <a:off x="11278045" y="3943281"/>
            <a:ext cx="542423" cy="322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/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71714C0E-0977-4941-9EF8-331200FDB685}"/>
              </a:ext>
            </a:extLst>
          </p:cNvPr>
          <p:cNvCxnSpPr>
            <a:cxnSpLocks/>
          </p:cNvCxnSpPr>
          <p:nvPr/>
        </p:nvCxnSpPr>
        <p:spPr>
          <a:xfrm flipH="1" flipV="1">
            <a:off x="11552744" y="4268971"/>
            <a:ext cx="1" cy="325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>
            <a:extLst>
              <a:ext uri="{FF2B5EF4-FFF2-40B4-BE49-F238E27FC236}">
                <a16:creationId xmlns:a16="http://schemas.microsoft.com/office/drawing/2014/main" id="{C5D5CC55-C717-7347-ADBC-E1DFD946B300}"/>
              </a:ext>
            </a:extLst>
          </p:cNvPr>
          <p:cNvSpPr txBox="1"/>
          <p:nvPr/>
        </p:nvSpPr>
        <p:spPr>
          <a:xfrm>
            <a:off x="11278874" y="4622330"/>
            <a:ext cx="542423" cy="322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/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D7183086-CE16-E445-86AC-55C95D85F162}"/>
              </a:ext>
            </a:extLst>
          </p:cNvPr>
          <p:cNvSpPr txBox="1"/>
          <p:nvPr/>
        </p:nvSpPr>
        <p:spPr>
          <a:xfrm>
            <a:off x="11217287" y="2432718"/>
            <a:ext cx="542423" cy="322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/>
          </a:p>
        </p:txBody>
      </p: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1A473789-3E19-3B40-A171-DAA252C434CE}"/>
              </a:ext>
            </a:extLst>
          </p:cNvPr>
          <p:cNvCxnSpPr>
            <a:cxnSpLocks/>
          </p:cNvCxnSpPr>
          <p:nvPr/>
        </p:nvCxnSpPr>
        <p:spPr>
          <a:xfrm flipH="1" flipV="1">
            <a:off x="4704879" y="3368551"/>
            <a:ext cx="1" cy="325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E50DC580-05C0-674F-994B-AD825566C3C3}"/>
              </a:ext>
            </a:extLst>
          </p:cNvPr>
          <p:cNvCxnSpPr>
            <a:cxnSpLocks/>
          </p:cNvCxnSpPr>
          <p:nvPr/>
        </p:nvCxnSpPr>
        <p:spPr>
          <a:xfrm flipH="1" flipV="1">
            <a:off x="4698010" y="4512355"/>
            <a:ext cx="1" cy="325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CC290D7-CBED-DE4F-A769-5D460BAFD3CC}"/>
              </a:ext>
            </a:extLst>
          </p:cNvPr>
          <p:cNvCxnSpPr>
            <a:cxnSpLocks/>
          </p:cNvCxnSpPr>
          <p:nvPr/>
        </p:nvCxnSpPr>
        <p:spPr>
          <a:xfrm>
            <a:off x="3771019" y="4790828"/>
            <a:ext cx="638832" cy="0"/>
          </a:xfrm>
          <a:prstGeom prst="straightConnector1">
            <a:avLst/>
          </a:prstGeom>
          <a:ln w="12700">
            <a:prstDash val="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C3AE7C3-E357-4C4F-A42E-FEF928D93B31}"/>
                  </a:ext>
                </a:extLst>
              </p:cNvPr>
              <p:cNvSpPr txBox="1"/>
              <p:nvPr/>
            </p:nvSpPr>
            <p:spPr>
              <a:xfrm>
                <a:off x="3377265" y="4491801"/>
                <a:ext cx="14263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15 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𝑓𝑒𝑒𝑡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C3AE7C3-E357-4C4F-A42E-FEF928D93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265" y="4491801"/>
                <a:ext cx="1426339" cy="307777"/>
              </a:xfrm>
              <a:prstGeom prst="rect">
                <a:avLst/>
              </a:prstGeom>
              <a:blipFill>
                <a:blip r:embed="rId1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65C6C3-9F07-FE43-89BF-F4717C31F064}"/>
              </a:ext>
            </a:extLst>
          </p:cNvPr>
          <p:cNvCxnSpPr/>
          <p:nvPr/>
        </p:nvCxnSpPr>
        <p:spPr>
          <a:xfrm>
            <a:off x="3771019" y="4681661"/>
            <a:ext cx="0" cy="2192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80E6C5C-0DE8-6548-AB3E-A2A9120F74B7}"/>
              </a:ext>
            </a:extLst>
          </p:cNvPr>
          <p:cNvCxnSpPr/>
          <p:nvPr/>
        </p:nvCxnSpPr>
        <p:spPr>
          <a:xfrm>
            <a:off x="4399341" y="4681661"/>
            <a:ext cx="0" cy="2192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54DB1F8-159C-3042-867B-5047A04D463B}"/>
              </a:ext>
            </a:extLst>
          </p:cNvPr>
          <p:cNvSpPr txBox="1"/>
          <p:nvPr/>
        </p:nvSpPr>
        <p:spPr>
          <a:xfrm>
            <a:off x="86496" y="4938738"/>
            <a:ext cx="604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BA7DEA6-1F01-F141-A582-330D94A782A0}"/>
              </a:ext>
            </a:extLst>
          </p:cNvPr>
          <p:cNvSpPr txBox="1"/>
          <p:nvPr/>
        </p:nvSpPr>
        <p:spPr>
          <a:xfrm>
            <a:off x="-61094" y="5332445"/>
            <a:ext cx="751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9D58310-68B9-BE48-85D6-04E05B6AD49C}"/>
              </a:ext>
            </a:extLst>
          </p:cNvPr>
          <p:cNvSpPr txBox="1"/>
          <p:nvPr/>
        </p:nvSpPr>
        <p:spPr>
          <a:xfrm>
            <a:off x="12700" y="5735951"/>
            <a:ext cx="751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1A14D57-24E2-9D45-8CFB-1C87682CB24D}"/>
                  </a:ext>
                </a:extLst>
              </p:cNvPr>
              <p:cNvSpPr/>
              <p:nvPr/>
            </p:nvSpPr>
            <p:spPr>
              <a:xfrm>
                <a:off x="7023460" y="4044725"/>
                <a:ext cx="36308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1A14D57-24E2-9D45-8CFB-1C87682CB2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460" y="4044725"/>
                <a:ext cx="363081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Rectangle 119">
            <a:extLst>
              <a:ext uri="{FF2B5EF4-FFF2-40B4-BE49-F238E27FC236}">
                <a16:creationId xmlns:a16="http://schemas.microsoft.com/office/drawing/2014/main" id="{DF580499-D94E-4747-9142-A07155658EBB}"/>
              </a:ext>
            </a:extLst>
          </p:cNvPr>
          <p:cNvSpPr/>
          <p:nvPr/>
        </p:nvSpPr>
        <p:spPr>
          <a:xfrm>
            <a:off x="7755275" y="4109242"/>
            <a:ext cx="885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0FA14B2F-2A03-5E49-A247-E754EED610F5}"/>
                  </a:ext>
                </a:extLst>
              </p:cNvPr>
              <p:cNvSpPr/>
              <p:nvPr/>
            </p:nvSpPr>
            <p:spPr>
              <a:xfrm>
                <a:off x="4465032" y="6062673"/>
                <a:ext cx="46141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0FA14B2F-2A03-5E49-A247-E754EED610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032" y="6062673"/>
                <a:ext cx="461411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Curved Connector 138">
            <a:extLst>
              <a:ext uri="{FF2B5EF4-FFF2-40B4-BE49-F238E27FC236}">
                <a16:creationId xmlns:a16="http://schemas.microsoft.com/office/drawing/2014/main" id="{2A0A2107-443A-A14E-80CB-B67AD2898EC1}"/>
              </a:ext>
            </a:extLst>
          </p:cNvPr>
          <p:cNvCxnSpPr>
            <a:cxnSpLocks/>
            <a:endCxn id="94" idx="3"/>
          </p:cNvCxnSpPr>
          <p:nvPr/>
        </p:nvCxnSpPr>
        <p:spPr>
          <a:xfrm rot="10800000">
            <a:off x="7194449" y="4406311"/>
            <a:ext cx="2049706" cy="357556"/>
          </a:xfrm>
          <a:prstGeom prst="curvedConnector2">
            <a:avLst/>
          </a:prstGeom>
          <a:ln w="25400" cap="flat">
            <a:solidFill>
              <a:schemeClr val="tx1"/>
            </a:solidFill>
            <a:prstDash val="dash"/>
            <a:headEnd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urved Connector 113">
            <a:extLst>
              <a:ext uri="{FF2B5EF4-FFF2-40B4-BE49-F238E27FC236}">
                <a16:creationId xmlns:a16="http://schemas.microsoft.com/office/drawing/2014/main" id="{8A4BC998-F697-A343-B9A0-2A568D9AEC9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408889" y="3806178"/>
            <a:ext cx="957958" cy="3492843"/>
          </a:xfrm>
          <a:prstGeom prst="curvedConnector3">
            <a:avLst>
              <a:gd name="adj1" fmla="val -27395"/>
            </a:avLst>
          </a:prstGeom>
          <a:ln w="2540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F2C3FDF4-392E-C941-B53B-0A1DDF27101C}"/>
                  </a:ext>
                </a:extLst>
              </p:cNvPr>
              <p:cNvSpPr/>
              <p:nvPr/>
            </p:nvSpPr>
            <p:spPr>
              <a:xfrm>
                <a:off x="695137" y="6065510"/>
                <a:ext cx="46141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−6</m:t>
                      </m:r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F2C3FDF4-392E-C941-B53B-0A1DDF2710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37" y="6065510"/>
                <a:ext cx="461411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7BDF89BA-5679-5C46-B799-FF9FDB823EEE}"/>
                  </a:ext>
                </a:extLst>
              </p:cNvPr>
              <p:cNvSpPr/>
              <p:nvPr/>
            </p:nvSpPr>
            <p:spPr>
              <a:xfrm>
                <a:off x="1316605" y="6062673"/>
                <a:ext cx="46141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7BDF89BA-5679-5C46-B799-FF9FDB823E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605" y="6062673"/>
                <a:ext cx="461411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BDCAFA3E-027C-EC47-9E1F-E642B80D325C}"/>
                  </a:ext>
                </a:extLst>
              </p:cNvPr>
              <p:cNvSpPr/>
              <p:nvPr/>
            </p:nvSpPr>
            <p:spPr>
              <a:xfrm>
                <a:off x="1969495" y="6068046"/>
                <a:ext cx="46141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BDCAFA3E-027C-EC47-9E1F-E642B80D32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495" y="6068046"/>
                <a:ext cx="461411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BE9D6294-1204-6248-A18C-633B1FBA97DD}"/>
                  </a:ext>
                </a:extLst>
              </p:cNvPr>
              <p:cNvSpPr/>
              <p:nvPr/>
            </p:nvSpPr>
            <p:spPr>
              <a:xfrm>
                <a:off x="2590963" y="6061729"/>
                <a:ext cx="46141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BE9D6294-1204-6248-A18C-633B1FBA97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963" y="6061729"/>
                <a:ext cx="461411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0230B707-445B-C746-9340-9AC5B7D99556}"/>
                  </a:ext>
                </a:extLst>
              </p:cNvPr>
              <p:cNvSpPr/>
              <p:nvPr/>
            </p:nvSpPr>
            <p:spPr>
              <a:xfrm>
                <a:off x="3226567" y="6054097"/>
                <a:ext cx="46141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0230B707-445B-C746-9340-9AC5B7D995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567" y="6054097"/>
                <a:ext cx="461411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6C4582AD-AE2B-D243-8449-C1339056DD5C}"/>
                  </a:ext>
                </a:extLst>
              </p:cNvPr>
              <p:cNvSpPr/>
              <p:nvPr/>
            </p:nvSpPr>
            <p:spPr>
              <a:xfrm>
                <a:off x="3821390" y="6069432"/>
                <a:ext cx="46141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6C4582AD-AE2B-D243-8449-C1339056DD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1390" y="6069432"/>
                <a:ext cx="461411" cy="30777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BD53358D-A205-1044-8B07-768C91013B71}"/>
                  </a:ext>
                </a:extLst>
              </p:cNvPr>
              <p:cNvSpPr/>
              <p:nvPr/>
            </p:nvSpPr>
            <p:spPr>
              <a:xfrm>
                <a:off x="5088194" y="6051262"/>
                <a:ext cx="46141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BD53358D-A205-1044-8B07-768C91013B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194" y="6051262"/>
                <a:ext cx="461411" cy="307777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1AC370EC-2153-6F41-9BCF-4CA6E0918E1E}"/>
                  </a:ext>
                </a:extLst>
              </p:cNvPr>
              <p:cNvSpPr/>
              <p:nvPr/>
            </p:nvSpPr>
            <p:spPr>
              <a:xfrm>
                <a:off x="5711499" y="6051262"/>
                <a:ext cx="46141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1AC370EC-2153-6F41-9BCF-4CA6E0918E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1499" y="6051262"/>
                <a:ext cx="461411" cy="30777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E8DD0A97-5EA3-3248-A942-0FDC76C77B07}"/>
                  </a:ext>
                </a:extLst>
              </p:cNvPr>
              <p:cNvSpPr/>
              <p:nvPr/>
            </p:nvSpPr>
            <p:spPr>
              <a:xfrm>
                <a:off x="6357120" y="6043728"/>
                <a:ext cx="46141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E8DD0A97-5EA3-3248-A942-0FDC76C77B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120" y="6043728"/>
                <a:ext cx="461411" cy="30777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29E87B3A-E481-724E-AD73-95E2607B18BD}"/>
                  </a:ext>
                </a:extLst>
              </p:cNvPr>
              <p:cNvSpPr/>
              <p:nvPr/>
            </p:nvSpPr>
            <p:spPr>
              <a:xfrm>
                <a:off x="6929371" y="6053769"/>
                <a:ext cx="46141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29E87B3A-E481-724E-AD73-95E2607B18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9371" y="6053769"/>
                <a:ext cx="461411" cy="307777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66D2A048-7636-9E48-B2D3-BE37E674571B}"/>
                  </a:ext>
                </a:extLst>
              </p:cNvPr>
              <p:cNvSpPr/>
              <p:nvPr/>
            </p:nvSpPr>
            <p:spPr>
              <a:xfrm>
                <a:off x="8232941" y="6043728"/>
                <a:ext cx="46141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6</m:t>
                      </m:r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66D2A048-7636-9E48-B2D3-BE37E67457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941" y="6043728"/>
                <a:ext cx="461411" cy="30777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272EC3D8-F5CE-3244-96E8-C1854B97B3B0}"/>
                  </a:ext>
                </a:extLst>
              </p:cNvPr>
              <p:cNvSpPr/>
              <p:nvPr/>
            </p:nvSpPr>
            <p:spPr>
              <a:xfrm>
                <a:off x="7613140" y="6048448"/>
                <a:ext cx="46141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5</m:t>
                      </m:r>
                    </m:oMath>
                  </m:oMathPara>
                </a14:m>
                <a:endPara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272EC3D8-F5CE-3244-96E8-C1854B97B3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140" y="6048448"/>
                <a:ext cx="461411" cy="307777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799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8F32E-F899-AE4E-AD50-BEB7A6C71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B897EA4-B030-FE49-A8B4-8EEE5C9A3302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3625736" cy="9350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p>
                    </m:sSup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grid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j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B897EA4-B030-FE49-A8B4-8EEE5C9A3302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3625736" cy="935064"/>
              </a:xfrm>
              <a:prstGeom prst="rect">
                <a:avLst/>
              </a:prstGeom>
              <a:blipFill>
                <a:blip r:embed="rId2"/>
                <a:stretch>
                  <a:fillRect l="-5245" t="-16438" r="-4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2842C55-459E-2C46-9234-2246FF7B5339}"/>
                  </a:ext>
                </a:extLst>
              </p:cNvPr>
              <p:cNvSpPr/>
              <p:nvPr/>
            </p:nvSpPr>
            <p:spPr>
              <a:xfrm>
                <a:off x="8811937" y="5715463"/>
                <a:ext cx="3400931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vehicle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exists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grid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j</a:t>
                </a:r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2842C55-459E-2C46-9234-2246FF7B53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1937" y="5715463"/>
                <a:ext cx="3400931" cy="391646"/>
              </a:xfrm>
              <a:prstGeom prst="rect">
                <a:avLst/>
              </a:prstGeom>
              <a:blipFill>
                <a:blip r:embed="rId3"/>
                <a:stretch>
                  <a:fillRect t="-6250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2513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DB4FC419-8E41-874B-AE0D-BB6401B5BF51}"/>
              </a:ext>
            </a:extLst>
          </p:cNvPr>
          <p:cNvSpPr/>
          <p:nvPr/>
        </p:nvSpPr>
        <p:spPr>
          <a:xfrm>
            <a:off x="4855834" y="1384041"/>
            <a:ext cx="2780270" cy="3977343"/>
          </a:xfrm>
          <a:prstGeom prst="rect">
            <a:avLst/>
          </a:prstGeom>
          <a:solidFill>
            <a:srgbClr val="00B0F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204351-8B79-9942-AC84-659F8E2F9A1A}"/>
              </a:ext>
            </a:extLst>
          </p:cNvPr>
          <p:cNvSpPr txBox="1"/>
          <p:nvPr/>
        </p:nvSpPr>
        <p:spPr>
          <a:xfrm>
            <a:off x="5003421" y="3391478"/>
            <a:ext cx="728264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094A71-FF5E-BA40-A8EF-E68AF59B2872}"/>
              </a:ext>
            </a:extLst>
          </p:cNvPr>
          <p:cNvSpPr txBox="1"/>
          <p:nvPr/>
        </p:nvSpPr>
        <p:spPr>
          <a:xfrm>
            <a:off x="5667900" y="3459211"/>
            <a:ext cx="1156138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85EE60-F120-E247-9760-DE1FE0EB16EA}"/>
              </a:ext>
            </a:extLst>
          </p:cNvPr>
          <p:cNvCxnSpPr>
            <a:cxnSpLocks/>
          </p:cNvCxnSpPr>
          <p:nvPr/>
        </p:nvCxnSpPr>
        <p:spPr>
          <a:xfrm flipH="1" flipV="1">
            <a:off x="5369051" y="3927055"/>
            <a:ext cx="1" cy="325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637326-7D31-4E4F-B1DC-9EB8E46C1787}"/>
              </a:ext>
            </a:extLst>
          </p:cNvPr>
          <p:cNvCxnSpPr>
            <a:cxnSpLocks/>
          </p:cNvCxnSpPr>
          <p:nvPr/>
        </p:nvCxnSpPr>
        <p:spPr>
          <a:xfrm flipH="1" flipV="1">
            <a:off x="7171222" y="3927055"/>
            <a:ext cx="1" cy="325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F3EF1F-8F79-0E46-87D0-91B57DFB6E78}"/>
              </a:ext>
            </a:extLst>
          </p:cNvPr>
          <p:cNvCxnSpPr>
            <a:cxnSpLocks/>
          </p:cNvCxnSpPr>
          <p:nvPr/>
        </p:nvCxnSpPr>
        <p:spPr>
          <a:xfrm flipH="1" flipV="1">
            <a:off x="5367552" y="3054591"/>
            <a:ext cx="1" cy="325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3B53A7-CACB-074D-B62E-4548F77BA1B6}"/>
              </a:ext>
            </a:extLst>
          </p:cNvPr>
          <p:cNvCxnSpPr>
            <a:cxnSpLocks/>
          </p:cNvCxnSpPr>
          <p:nvPr/>
        </p:nvCxnSpPr>
        <p:spPr>
          <a:xfrm flipH="1" flipV="1">
            <a:off x="7136219" y="3047209"/>
            <a:ext cx="1" cy="325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F11D52-9359-F349-BE78-57F13A78FB55}"/>
              </a:ext>
            </a:extLst>
          </p:cNvPr>
          <p:cNvCxnSpPr/>
          <p:nvPr/>
        </p:nvCxnSpPr>
        <p:spPr>
          <a:xfrm>
            <a:off x="5750011" y="3664514"/>
            <a:ext cx="3459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E2A21E7-82A9-7B4A-97AA-333DF695992B}"/>
                  </a:ext>
                </a:extLst>
              </p:cNvPr>
              <p:cNvSpPr txBox="1"/>
              <p:nvPr/>
            </p:nvSpPr>
            <p:spPr>
              <a:xfrm>
                <a:off x="5027350" y="4264230"/>
                <a:ext cx="7043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E2A21E7-82A9-7B4A-97AA-333DF6959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350" y="4264230"/>
                <a:ext cx="704335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AE2CFDD-3873-F347-A739-7A9E7106FECB}"/>
                  </a:ext>
                </a:extLst>
              </p:cNvPr>
              <p:cNvSpPr txBox="1"/>
              <p:nvPr/>
            </p:nvSpPr>
            <p:spPr>
              <a:xfrm>
                <a:off x="6808767" y="4239886"/>
                <a:ext cx="7043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AE2CFDD-3873-F347-A739-7A9E7106F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767" y="4239886"/>
                <a:ext cx="704335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55B21E9-1AEE-E14E-BDBD-133864E4C6FE}"/>
                  </a:ext>
                </a:extLst>
              </p:cNvPr>
              <p:cNvSpPr txBox="1"/>
              <p:nvPr/>
            </p:nvSpPr>
            <p:spPr>
              <a:xfrm>
                <a:off x="5027350" y="2703731"/>
                <a:ext cx="7043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55B21E9-1AEE-E14E-BDBD-133864E4C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7350" y="2703731"/>
                <a:ext cx="704335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DB51611B-BBC1-1245-8B54-382F6C95297B}"/>
              </a:ext>
            </a:extLst>
          </p:cNvPr>
          <p:cNvSpPr txBox="1"/>
          <p:nvPr/>
        </p:nvSpPr>
        <p:spPr>
          <a:xfrm>
            <a:off x="5093659" y="2717916"/>
            <a:ext cx="542423" cy="322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8872043-8612-2D4D-BDD6-CB6061D2A90D}"/>
                  </a:ext>
                </a:extLst>
              </p:cNvPr>
              <p:cNvSpPr txBox="1"/>
              <p:nvPr/>
            </p:nvSpPr>
            <p:spPr>
              <a:xfrm>
                <a:off x="5010755" y="4949418"/>
                <a:ext cx="7043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8872043-8612-2D4D-BDD6-CB6061D2A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755" y="4949418"/>
                <a:ext cx="704335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48633AC-CAE5-034F-9DE2-27307FB36612}"/>
              </a:ext>
            </a:extLst>
          </p:cNvPr>
          <p:cNvCxnSpPr>
            <a:cxnSpLocks/>
          </p:cNvCxnSpPr>
          <p:nvPr/>
        </p:nvCxnSpPr>
        <p:spPr>
          <a:xfrm flipH="1" flipV="1">
            <a:off x="5367553" y="4623914"/>
            <a:ext cx="1" cy="325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D3B1B0A-734B-DF44-9FDC-87B6368C91C7}"/>
                  </a:ext>
                </a:extLst>
              </p:cNvPr>
              <p:cNvSpPr txBox="1"/>
              <p:nvPr/>
            </p:nvSpPr>
            <p:spPr>
              <a:xfrm>
                <a:off x="6808766" y="4949418"/>
                <a:ext cx="7043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D3B1B0A-734B-DF44-9FDC-87B6368C9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8766" y="4949418"/>
                <a:ext cx="704335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5D85115-BD51-E24F-9313-EE740AF8BE21}"/>
                  </a:ext>
                </a:extLst>
              </p:cNvPr>
              <p:cNvSpPr txBox="1"/>
              <p:nvPr/>
            </p:nvSpPr>
            <p:spPr>
              <a:xfrm>
                <a:off x="5364870" y="1509056"/>
                <a:ext cx="1826405" cy="53059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p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5D85115-BD51-E24F-9313-EE740AF8B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870" y="1509056"/>
                <a:ext cx="1826405" cy="530594"/>
              </a:xfrm>
              <a:prstGeom prst="rect">
                <a:avLst/>
              </a:prstGeom>
              <a:blipFill>
                <a:blip r:embed="rId7"/>
                <a:stretch>
                  <a:fillRect l="-6849" t="-131818" b="-200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34186AB-34F2-4747-8FEB-F03CFF0502F5}"/>
              </a:ext>
            </a:extLst>
          </p:cNvPr>
          <p:cNvCxnSpPr/>
          <p:nvPr/>
        </p:nvCxnSpPr>
        <p:spPr>
          <a:xfrm>
            <a:off x="6375579" y="3672448"/>
            <a:ext cx="3459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79D4A73-86D6-D94A-9713-BAB378773413}"/>
              </a:ext>
            </a:extLst>
          </p:cNvPr>
          <p:cNvCxnSpPr>
            <a:cxnSpLocks/>
            <a:stCxn id="20" idx="0"/>
            <a:endCxn id="28" idx="2"/>
          </p:cNvCxnSpPr>
          <p:nvPr/>
        </p:nvCxnSpPr>
        <p:spPr>
          <a:xfrm flipV="1">
            <a:off x="5364871" y="2039650"/>
            <a:ext cx="913202" cy="678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25004F9-941E-4B45-9FC0-9A35FBA5BAFE}"/>
              </a:ext>
            </a:extLst>
          </p:cNvPr>
          <p:cNvCxnSpPr>
            <a:cxnSpLocks/>
            <a:stCxn id="62" idx="0"/>
            <a:endCxn id="28" idx="2"/>
          </p:cNvCxnSpPr>
          <p:nvPr/>
        </p:nvCxnSpPr>
        <p:spPr>
          <a:xfrm flipH="1" flipV="1">
            <a:off x="6278073" y="2039650"/>
            <a:ext cx="822105" cy="705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34BBC20-D43D-D741-8FFF-965C323DF4BA}"/>
                  </a:ext>
                </a:extLst>
              </p:cNvPr>
              <p:cNvSpPr txBox="1"/>
              <p:nvPr/>
            </p:nvSpPr>
            <p:spPr>
              <a:xfrm>
                <a:off x="6797616" y="2765945"/>
                <a:ext cx="7043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34BBC20-D43D-D741-8FFF-965C323DF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616" y="2765945"/>
                <a:ext cx="704335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6617A1AC-E44C-6741-8274-CB5E004975C9}"/>
              </a:ext>
            </a:extLst>
          </p:cNvPr>
          <p:cNvSpPr txBox="1"/>
          <p:nvPr/>
        </p:nvSpPr>
        <p:spPr>
          <a:xfrm>
            <a:off x="5080446" y="4950811"/>
            <a:ext cx="542423" cy="322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886B455-1D06-8E49-8DC5-390160C2012B}"/>
              </a:ext>
            </a:extLst>
          </p:cNvPr>
          <p:cNvSpPr txBox="1"/>
          <p:nvPr/>
        </p:nvSpPr>
        <p:spPr>
          <a:xfrm>
            <a:off x="5078317" y="4288421"/>
            <a:ext cx="542423" cy="322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CD5ED0-68A5-864F-B85E-0EA7B103A950}"/>
              </a:ext>
            </a:extLst>
          </p:cNvPr>
          <p:cNvSpPr txBox="1"/>
          <p:nvPr/>
        </p:nvSpPr>
        <p:spPr>
          <a:xfrm>
            <a:off x="6785474" y="3398481"/>
            <a:ext cx="728264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381F890-DFA6-8440-8D99-80BC8D1F978C}"/>
              </a:ext>
            </a:extLst>
          </p:cNvPr>
          <p:cNvSpPr txBox="1"/>
          <p:nvPr/>
        </p:nvSpPr>
        <p:spPr>
          <a:xfrm>
            <a:off x="6889724" y="4255759"/>
            <a:ext cx="542423" cy="322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647625B-3AA1-3942-8917-D1D116894D76}"/>
              </a:ext>
            </a:extLst>
          </p:cNvPr>
          <p:cNvCxnSpPr>
            <a:cxnSpLocks/>
          </p:cNvCxnSpPr>
          <p:nvPr/>
        </p:nvCxnSpPr>
        <p:spPr>
          <a:xfrm flipH="1" flipV="1">
            <a:off x="7164423" y="4581449"/>
            <a:ext cx="1" cy="325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B23D661-204F-904B-93BD-CB549D3CC463}"/>
              </a:ext>
            </a:extLst>
          </p:cNvPr>
          <p:cNvSpPr txBox="1"/>
          <p:nvPr/>
        </p:nvSpPr>
        <p:spPr>
          <a:xfrm>
            <a:off x="6890553" y="4934808"/>
            <a:ext cx="542423" cy="322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F6CC452-9197-9549-9868-D48F2D7EBA74}"/>
              </a:ext>
            </a:extLst>
          </p:cNvPr>
          <p:cNvSpPr txBox="1"/>
          <p:nvPr/>
        </p:nvSpPr>
        <p:spPr>
          <a:xfrm>
            <a:off x="6828966" y="2745196"/>
            <a:ext cx="542423" cy="3224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7826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8DFFF69-3DA8-3143-B477-4F031EF040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751551"/>
              </p:ext>
            </p:extLst>
          </p:nvPr>
        </p:nvGraphicFramePr>
        <p:xfrm>
          <a:off x="450333" y="5048104"/>
          <a:ext cx="812800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231">
                  <a:extLst>
                    <a:ext uri="{9D8B030D-6E8A-4147-A177-3AD203B41FA5}">
                      <a16:colId xmlns:a16="http://schemas.microsoft.com/office/drawing/2014/main" val="562618408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117493983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65397418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529725365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982335997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859362754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4225846058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42396710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390110802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3224230920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2861996791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050098781"/>
                    </a:ext>
                  </a:extLst>
                </a:gridCol>
                <a:gridCol w="625231">
                  <a:extLst>
                    <a:ext uri="{9D8B030D-6E8A-4147-A177-3AD203B41FA5}">
                      <a16:colId xmlns:a16="http://schemas.microsoft.com/office/drawing/2014/main" val="16942645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890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0314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785812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2F0EE96-AF69-6646-ABD5-4D3FD0616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276639" y="5494320"/>
            <a:ext cx="475389" cy="2200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BB09A0-6E37-104D-80F1-207D347FA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4887442" y="5136324"/>
            <a:ext cx="475389" cy="236254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F9465CFE-83D4-534A-B7F5-994484DB7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5517637" y="5486237"/>
            <a:ext cx="475389" cy="236254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49F63715-DC9D-A64D-AF85-933917D67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3651767" y="5845317"/>
            <a:ext cx="475389" cy="236254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F0DEB08B-96A5-8B42-90FA-593C80F8C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6788498" y="5859582"/>
            <a:ext cx="475389" cy="236254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0D4EBB25-B3B6-1647-9E5C-27D7410BA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2415918" y="5123967"/>
            <a:ext cx="475389" cy="236254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80F0B592-D9E4-C845-82A0-1BAF073D0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769591" y="5488136"/>
            <a:ext cx="475389" cy="236254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3F0E7321-24E8-A242-B2EF-37FA4F874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8397315" y="2284723"/>
            <a:ext cx="475389" cy="220087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773A356C-6DBA-454A-A691-87EDD451C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8397315" y="2725218"/>
            <a:ext cx="475389" cy="2362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83523A-65CD-214A-8312-C70AB3CEB2B1}"/>
              </a:ext>
            </a:extLst>
          </p:cNvPr>
          <p:cNvSpPr txBox="1"/>
          <p:nvPr/>
        </p:nvSpPr>
        <p:spPr>
          <a:xfrm>
            <a:off x="8974838" y="2275210"/>
            <a:ext cx="1384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Ego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06412CB-F1F6-D742-A8A6-99E124AAF71D}"/>
              </a:ext>
            </a:extLst>
          </p:cNvPr>
          <p:cNvSpPr txBox="1"/>
          <p:nvPr/>
        </p:nvSpPr>
        <p:spPr>
          <a:xfrm>
            <a:off x="8974838" y="2669980"/>
            <a:ext cx="2030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Neighbor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DE6196-576B-274C-A934-DB8594644B73}"/>
              </a:ext>
            </a:extLst>
          </p:cNvPr>
          <p:cNvCxnSpPr>
            <a:cxnSpLocks/>
          </p:cNvCxnSpPr>
          <p:nvPr/>
        </p:nvCxnSpPr>
        <p:spPr>
          <a:xfrm flipV="1">
            <a:off x="2653612" y="3819384"/>
            <a:ext cx="0" cy="1318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408671A0-3920-E440-8928-3B46D27806C4}"/>
              </a:ext>
            </a:extLst>
          </p:cNvPr>
          <p:cNvCxnSpPr>
            <a:cxnSpLocks/>
          </p:cNvCxnSpPr>
          <p:nvPr/>
        </p:nvCxnSpPr>
        <p:spPr>
          <a:xfrm flipV="1">
            <a:off x="1983600" y="3830593"/>
            <a:ext cx="0" cy="1644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0164859-CADB-144F-80CA-987DCBFBD57E}"/>
              </a:ext>
            </a:extLst>
          </p:cNvPr>
          <p:cNvCxnSpPr>
            <a:cxnSpLocks/>
          </p:cNvCxnSpPr>
          <p:nvPr/>
        </p:nvCxnSpPr>
        <p:spPr>
          <a:xfrm flipH="1" flipV="1">
            <a:off x="3859144" y="3830593"/>
            <a:ext cx="4936" cy="1981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18F2F176-D614-8B42-9602-B643AC287972}"/>
              </a:ext>
            </a:extLst>
          </p:cNvPr>
          <p:cNvCxnSpPr>
            <a:cxnSpLocks/>
          </p:cNvCxnSpPr>
          <p:nvPr/>
        </p:nvCxnSpPr>
        <p:spPr>
          <a:xfrm flipV="1">
            <a:off x="5125136" y="3795938"/>
            <a:ext cx="0" cy="1318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F1759262-D34B-5C4B-A14A-268ED4A2D92C}"/>
              </a:ext>
            </a:extLst>
          </p:cNvPr>
          <p:cNvCxnSpPr>
            <a:cxnSpLocks/>
          </p:cNvCxnSpPr>
          <p:nvPr/>
        </p:nvCxnSpPr>
        <p:spPr>
          <a:xfrm flipV="1">
            <a:off x="7009459" y="3855307"/>
            <a:ext cx="0" cy="1896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301A831F-0C28-404F-A4E1-C2E7778FABF7}"/>
              </a:ext>
            </a:extLst>
          </p:cNvPr>
          <p:cNvCxnSpPr>
            <a:cxnSpLocks/>
          </p:cNvCxnSpPr>
          <p:nvPr/>
        </p:nvCxnSpPr>
        <p:spPr>
          <a:xfrm flipV="1">
            <a:off x="5755331" y="3830593"/>
            <a:ext cx="0" cy="1644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DB87A60-E564-224C-A4DF-B8A0E43A4FCB}"/>
              </a:ext>
            </a:extLst>
          </p:cNvPr>
          <p:cNvCxnSpPr>
            <a:cxnSpLocks/>
          </p:cNvCxnSpPr>
          <p:nvPr/>
        </p:nvCxnSpPr>
        <p:spPr>
          <a:xfrm flipV="1">
            <a:off x="4471427" y="3850054"/>
            <a:ext cx="0" cy="1644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36DE5B4-426C-044F-9D11-139B4F24CC8A}"/>
              </a:ext>
            </a:extLst>
          </p:cNvPr>
          <p:cNvSpPr txBox="1"/>
          <p:nvPr/>
        </p:nvSpPr>
        <p:spPr>
          <a:xfrm>
            <a:off x="1674670" y="3362289"/>
            <a:ext cx="617860" cy="461665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solidFill>
              <a:schemeClr val="dk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1DAC20F-9B6D-0A4E-8295-1D7B3A7853A0}"/>
              </a:ext>
            </a:extLst>
          </p:cNvPr>
          <p:cNvSpPr txBox="1"/>
          <p:nvPr/>
        </p:nvSpPr>
        <p:spPr>
          <a:xfrm>
            <a:off x="2344683" y="3357158"/>
            <a:ext cx="617857" cy="461665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solidFill>
              <a:schemeClr val="dk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7925E19-9F1E-E144-B14E-D28D28E70A69}"/>
              </a:ext>
            </a:extLst>
          </p:cNvPr>
          <p:cNvSpPr txBox="1"/>
          <p:nvPr/>
        </p:nvSpPr>
        <p:spPr>
          <a:xfrm>
            <a:off x="3553586" y="3357158"/>
            <a:ext cx="617857" cy="461665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solidFill>
              <a:schemeClr val="dk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2F42ECA-6E80-4A4B-9854-CCDEE03E112B}"/>
              </a:ext>
            </a:extLst>
          </p:cNvPr>
          <p:cNvSpPr txBox="1"/>
          <p:nvPr/>
        </p:nvSpPr>
        <p:spPr>
          <a:xfrm>
            <a:off x="4210582" y="3357158"/>
            <a:ext cx="617857" cy="461665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solidFill>
              <a:schemeClr val="dk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90822D8-52C6-5542-A015-32C337435B4D}"/>
              </a:ext>
            </a:extLst>
          </p:cNvPr>
          <p:cNvSpPr txBox="1"/>
          <p:nvPr/>
        </p:nvSpPr>
        <p:spPr>
          <a:xfrm>
            <a:off x="4855855" y="3357158"/>
            <a:ext cx="617857" cy="461665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solidFill>
              <a:schemeClr val="dk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E5C2F921-21AF-DB43-9419-A939226CEE72}"/>
              </a:ext>
            </a:extLst>
          </p:cNvPr>
          <p:cNvSpPr txBox="1"/>
          <p:nvPr/>
        </p:nvSpPr>
        <p:spPr>
          <a:xfrm>
            <a:off x="5499393" y="3368928"/>
            <a:ext cx="617857" cy="461665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solidFill>
              <a:schemeClr val="dk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E6D92B9-AD5A-624B-8FD3-4D365AF35DE7}"/>
              </a:ext>
            </a:extLst>
          </p:cNvPr>
          <p:cNvSpPr txBox="1"/>
          <p:nvPr/>
        </p:nvSpPr>
        <p:spPr>
          <a:xfrm>
            <a:off x="6706567" y="3368927"/>
            <a:ext cx="617857" cy="461665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solidFill>
              <a:schemeClr val="dk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7FB4CF4-6887-784D-A062-A8E8CE675532}"/>
              </a:ext>
            </a:extLst>
          </p:cNvPr>
          <p:cNvCxnSpPr>
            <a:stCxn id="17" idx="0"/>
          </p:cNvCxnSpPr>
          <p:nvPr/>
        </p:nvCxnSpPr>
        <p:spPr>
          <a:xfrm flipV="1">
            <a:off x="1983600" y="2602523"/>
            <a:ext cx="0" cy="759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824E807A-F8CC-8544-9186-576FA5ADAFB2}"/>
              </a:ext>
            </a:extLst>
          </p:cNvPr>
          <p:cNvSpPr txBox="1"/>
          <p:nvPr/>
        </p:nvSpPr>
        <p:spPr>
          <a:xfrm>
            <a:off x="1828810" y="2325524"/>
            <a:ext cx="309580" cy="276999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4E101B1-563A-4C4A-A042-4CDCCA1B3336}"/>
              </a:ext>
            </a:extLst>
          </p:cNvPr>
          <p:cNvCxnSpPr/>
          <p:nvPr/>
        </p:nvCxnSpPr>
        <p:spPr>
          <a:xfrm flipV="1">
            <a:off x="2679457" y="2589246"/>
            <a:ext cx="0" cy="759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4C49D2DE-9213-6C4B-9CB5-F2107C259BF0}"/>
              </a:ext>
            </a:extLst>
          </p:cNvPr>
          <p:cNvCxnSpPr/>
          <p:nvPr/>
        </p:nvCxnSpPr>
        <p:spPr>
          <a:xfrm flipV="1">
            <a:off x="3859144" y="2602523"/>
            <a:ext cx="0" cy="759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B0FF0FFE-3B85-894E-9320-A939372FC578}"/>
              </a:ext>
            </a:extLst>
          </p:cNvPr>
          <p:cNvCxnSpPr/>
          <p:nvPr/>
        </p:nvCxnSpPr>
        <p:spPr>
          <a:xfrm flipV="1">
            <a:off x="4485402" y="2602523"/>
            <a:ext cx="0" cy="759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506C812F-EA90-8B49-BA3C-7E568899C467}"/>
              </a:ext>
            </a:extLst>
          </p:cNvPr>
          <p:cNvSpPr txBox="1"/>
          <p:nvPr/>
        </p:nvSpPr>
        <p:spPr>
          <a:xfrm>
            <a:off x="2524667" y="2325524"/>
            <a:ext cx="309580" cy="276999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45C4F99-4774-B44D-A557-54A2EC8A12D7}"/>
              </a:ext>
            </a:extLst>
          </p:cNvPr>
          <p:cNvSpPr txBox="1"/>
          <p:nvPr/>
        </p:nvSpPr>
        <p:spPr>
          <a:xfrm>
            <a:off x="3704354" y="2312990"/>
            <a:ext cx="309580" cy="276999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0A97085-E498-F04D-95A0-D34325EAD3F1}"/>
              </a:ext>
            </a:extLst>
          </p:cNvPr>
          <p:cNvSpPr txBox="1"/>
          <p:nvPr/>
        </p:nvSpPr>
        <p:spPr>
          <a:xfrm>
            <a:off x="4330612" y="2312990"/>
            <a:ext cx="309580" cy="276999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E1072342-7158-5B48-9053-683C67C42DDD}"/>
              </a:ext>
            </a:extLst>
          </p:cNvPr>
          <p:cNvCxnSpPr/>
          <p:nvPr/>
        </p:nvCxnSpPr>
        <p:spPr>
          <a:xfrm flipV="1">
            <a:off x="5125136" y="2589246"/>
            <a:ext cx="0" cy="759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9205B8C-3C4D-DA46-ACB3-B3B15806FB4C}"/>
              </a:ext>
            </a:extLst>
          </p:cNvPr>
          <p:cNvCxnSpPr/>
          <p:nvPr/>
        </p:nvCxnSpPr>
        <p:spPr>
          <a:xfrm flipV="1">
            <a:off x="5769205" y="2602523"/>
            <a:ext cx="0" cy="759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5A01D54D-7ED2-FF47-BE89-E1C1D5848376}"/>
              </a:ext>
            </a:extLst>
          </p:cNvPr>
          <p:cNvCxnSpPr/>
          <p:nvPr/>
        </p:nvCxnSpPr>
        <p:spPr>
          <a:xfrm flipV="1">
            <a:off x="7009459" y="2609161"/>
            <a:ext cx="0" cy="759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73B126FD-8FA3-F844-9CC0-F8C441EA515F}"/>
              </a:ext>
            </a:extLst>
          </p:cNvPr>
          <p:cNvSpPr txBox="1"/>
          <p:nvPr/>
        </p:nvSpPr>
        <p:spPr>
          <a:xfrm>
            <a:off x="4964265" y="2312990"/>
            <a:ext cx="309580" cy="276999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44C1879-2F68-B245-AEBE-DCCEDA0FBEB0}"/>
              </a:ext>
            </a:extLst>
          </p:cNvPr>
          <p:cNvSpPr txBox="1"/>
          <p:nvPr/>
        </p:nvSpPr>
        <p:spPr>
          <a:xfrm>
            <a:off x="5615466" y="2312990"/>
            <a:ext cx="309580" cy="276999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5821FE10-BBBA-A547-AB05-1FBDE253AAB4}"/>
              </a:ext>
            </a:extLst>
          </p:cNvPr>
          <p:cNvSpPr txBox="1"/>
          <p:nvPr/>
        </p:nvSpPr>
        <p:spPr>
          <a:xfrm>
            <a:off x="6854669" y="2312990"/>
            <a:ext cx="309580" cy="276999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FB1E1983-7C7F-0C41-974E-755977F829C8}"/>
              </a:ext>
            </a:extLst>
          </p:cNvPr>
          <p:cNvSpPr txBox="1"/>
          <p:nvPr/>
        </p:nvSpPr>
        <p:spPr>
          <a:xfrm>
            <a:off x="615614" y="2325524"/>
            <a:ext cx="309580" cy="27699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C140634-3C1E-5040-81C5-1183EF8F8C66}"/>
              </a:ext>
            </a:extLst>
          </p:cNvPr>
          <p:cNvSpPr txBox="1"/>
          <p:nvPr/>
        </p:nvSpPr>
        <p:spPr>
          <a:xfrm>
            <a:off x="1216810" y="2312247"/>
            <a:ext cx="309580" cy="27699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6AEBC28-5711-1D44-8342-DC4C5CFFBAFC}"/>
              </a:ext>
            </a:extLst>
          </p:cNvPr>
          <p:cNvSpPr txBox="1"/>
          <p:nvPr/>
        </p:nvSpPr>
        <p:spPr>
          <a:xfrm>
            <a:off x="603282" y="2582987"/>
            <a:ext cx="309580" cy="27699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D7E34F26-1017-D24F-98AB-E72D7AF78EC0}"/>
              </a:ext>
            </a:extLst>
          </p:cNvPr>
          <p:cNvSpPr txBox="1"/>
          <p:nvPr/>
        </p:nvSpPr>
        <p:spPr>
          <a:xfrm>
            <a:off x="585814" y="2934957"/>
            <a:ext cx="309580" cy="276999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7A28CE99-E3EC-E947-9BAB-3A17B6F86AA7}"/>
              </a:ext>
            </a:extLst>
          </p:cNvPr>
          <p:cNvSpPr txBox="1"/>
          <p:nvPr/>
        </p:nvSpPr>
        <p:spPr>
          <a:xfrm>
            <a:off x="8423546" y="3133937"/>
            <a:ext cx="309580" cy="276999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85AD1B02-8483-5049-9EE1-0D6F261B2264}"/>
              </a:ext>
            </a:extLst>
          </p:cNvPr>
          <p:cNvSpPr txBox="1"/>
          <p:nvPr/>
        </p:nvSpPr>
        <p:spPr>
          <a:xfrm>
            <a:off x="8976569" y="3133937"/>
            <a:ext cx="3215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Weighted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Summation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States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182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2E8A-074C-0B4C-8939-F4B3AB3ED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00581-BE13-F24E-89C7-201831C6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2AF9264-BC6E-9C4F-AF1F-236479816E7C}"/>
              </a:ext>
            </a:extLst>
          </p:cNvPr>
          <p:cNvCxnSpPr>
            <a:cxnSpLocks/>
          </p:cNvCxnSpPr>
          <p:nvPr/>
        </p:nvCxnSpPr>
        <p:spPr>
          <a:xfrm>
            <a:off x="3859852" y="4652319"/>
            <a:ext cx="40359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E1ABAB5-3EE3-974E-8E89-8ABB67D44E81}"/>
              </a:ext>
            </a:extLst>
          </p:cNvPr>
          <p:cNvCxnSpPr>
            <a:cxnSpLocks/>
          </p:cNvCxnSpPr>
          <p:nvPr/>
        </p:nvCxnSpPr>
        <p:spPr>
          <a:xfrm>
            <a:off x="3872211" y="5986066"/>
            <a:ext cx="40359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AF6F214-A071-B944-94A8-CF605F89BEC9}"/>
              </a:ext>
            </a:extLst>
          </p:cNvPr>
          <p:cNvSpPr/>
          <p:nvPr/>
        </p:nvSpPr>
        <p:spPr>
          <a:xfrm>
            <a:off x="5552725" y="5195626"/>
            <a:ext cx="691978" cy="29656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F606CD-749A-7B4B-9D7C-E0DAD18BB85B}"/>
              </a:ext>
            </a:extLst>
          </p:cNvPr>
          <p:cNvSpPr/>
          <p:nvPr/>
        </p:nvSpPr>
        <p:spPr>
          <a:xfrm>
            <a:off x="7306821" y="4760051"/>
            <a:ext cx="691978" cy="29656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4D18F2-D488-CD49-AEE8-3138C47CE934}"/>
              </a:ext>
            </a:extLst>
          </p:cNvPr>
          <p:cNvSpPr/>
          <p:nvPr/>
        </p:nvSpPr>
        <p:spPr>
          <a:xfrm>
            <a:off x="4020489" y="5170912"/>
            <a:ext cx="691978" cy="29656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2D0998-A550-0E41-80E8-EDF0EE6F3AF4}"/>
              </a:ext>
            </a:extLst>
          </p:cNvPr>
          <p:cNvSpPr/>
          <p:nvPr/>
        </p:nvSpPr>
        <p:spPr>
          <a:xfrm>
            <a:off x="7216205" y="5170912"/>
            <a:ext cx="691978" cy="29656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E5A945-D94E-9645-9FA4-7F9E92C9DF55}"/>
              </a:ext>
            </a:extLst>
          </p:cNvPr>
          <p:cNvSpPr/>
          <p:nvPr/>
        </p:nvSpPr>
        <p:spPr>
          <a:xfrm>
            <a:off x="6524087" y="5589927"/>
            <a:ext cx="691978" cy="29656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511325-E608-D449-A8E9-5284FCED8816}"/>
              </a:ext>
            </a:extLst>
          </p:cNvPr>
          <p:cNvSpPr/>
          <p:nvPr/>
        </p:nvSpPr>
        <p:spPr>
          <a:xfrm>
            <a:off x="4852368" y="5590846"/>
            <a:ext cx="691978" cy="29656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9FE64E-BAD5-734A-9E32-6B74C73129B7}"/>
              </a:ext>
            </a:extLst>
          </p:cNvPr>
          <p:cNvSpPr/>
          <p:nvPr/>
        </p:nvSpPr>
        <p:spPr>
          <a:xfrm>
            <a:off x="4687757" y="4757156"/>
            <a:ext cx="691978" cy="29656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146416-176C-0A41-8C3F-A4859C40D7ED}"/>
              </a:ext>
            </a:extLst>
          </p:cNvPr>
          <p:cNvSpPr/>
          <p:nvPr/>
        </p:nvSpPr>
        <p:spPr>
          <a:xfrm>
            <a:off x="6013765" y="4775692"/>
            <a:ext cx="691978" cy="29656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E09ED30-4961-2148-8755-BEA6C29AB07A}"/>
              </a:ext>
            </a:extLst>
          </p:cNvPr>
          <p:cNvCxnSpPr>
            <a:cxnSpLocks/>
          </p:cNvCxnSpPr>
          <p:nvPr/>
        </p:nvCxnSpPr>
        <p:spPr>
          <a:xfrm>
            <a:off x="5033746" y="6450228"/>
            <a:ext cx="126010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480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6476</TotalTime>
  <Words>203</Words>
  <Application>Microsoft Macintosh PowerPoint</Application>
  <PresentationFormat>Widescreen</PresentationFormat>
  <Paragraphs>136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Lin, Lei</dc:creator>
  <cp:lastModifiedBy>Lin, Lei</cp:lastModifiedBy>
  <cp:revision>214</cp:revision>
  <dcterms:created xsi:type="dcterms:W3CDTF">2019-05-14T17:28:58Z</dcterms:created>
  <dcterms:modified xsi:type="dcterms:W3CDTF">2019-06-03T00:54:50Z</dcterms:modified>
</cp:coreProperties>
</file>