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ZbBoxydxaf6DbGjs/R0Y8vTZ9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2695af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b2695af9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2695af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b2695af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2695af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b2695af9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b2695af9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b2695af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b2695af9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b2695af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2695af9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b2695af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2695af9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2695af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2695af9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2695af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2695a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b2695af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2695af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b2695af9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2695af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b2695af9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5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hreyas0812/legendary-funicula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expressjs-tutoria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vrj9AohVhPA" TargetMode="External"/><Relationship Id="rId4" Type="http://schemas.openxmlformats.org/officeDocument/2006/relationships/hyperlink" Target="https://www.youtube.com/watch?v=Uvy_BlgwfLI" TargetMode="External"/><Relationship Id="rId9" Type="http://schemas.openxmlformats.org/officeDocument/2006/relationships/hyperlink" Target="https://www.w3schools.com/nodejs/nodejs_mysql.asp" TargetMode="External"/><Relationship Id="rId5" Type="http://schemas.openxmlformats.org/officeDocument/2006/relationships/hyperlink" Target="https://www.youtube.com/watch?v=eIjbSH3Imb8&amp;t=227s" TargetMode="External"/><Relationship Id="rId6" Type="http://schemas.openxmlformats.org/officeDocument/2006/relationships/hyperlink" Target="https://www.tutorialspoint.com/nodejs/index.htm" TargetMode="External"/><Relationship Id="rId7" Type="http://schemas.openxmlformats.org/officeDocument/2006/relationships/hyperlink" Target="https://www.w3schools.com/bootstrap/" TargetMode="External"/><Relationship Id="rId8" Type="http://schemas.openxmlformats.org/officeDocument/2006/relationships/hyperlink" Target="https://www.w3schools.com/nodej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151137" y="1905506"/>
            <a:ext cx="9889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Social Networking website for business professionals</a:t>
            </a:r>
            <a:endParaRPr b="1" i="0" sz="4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4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sz="4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6876375" y="5123700"/>
            <a:ext cx="49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Shreyas Raorane (RA1811028010016)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Hritwik Mukherjee (RA1811028010017)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1464175" y="5123700"/>
            <a:ext cx="518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15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https://github.com/Shreyas0812/legendary-funicular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b2695af9a_0_12"/>
          <p:cNvSpPr txBox="1"/>
          <p:nvPr/>
        </p:nvSpPr>
        <p:spPr>
          <a:xfrm>
            <a:off x="1572826" y="924093"/>
            <a:ext cx="90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Weekly Contests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7b2695af9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00" y="1570593"/>
            <a:ext cx="9093638" cy="487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2695af9a_0_16"/>
          <p:cNvSpPr txBox="1"/>
          <p:nvPr/>
        </p:nvSpPr>
        <p:spPr>
          <a:xfrm>
            <a:off x="1572826" y="1028343"/>
            <a:ext cx="904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Functionalities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Entry - Enter the values and click on ‘Add Record’ button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Entry - Click the button adjacent to the entry you want to Delete 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 - Enter value in the search bar to search the table on the screen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7b2695af9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52400"/>
            <a:ext cx="610783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7b2695af9a_0_20"/>
          <p:cNvSpPr/>
          <p:nvPr/>
        </p:nvSpPr>
        <p:spPr>
          <a:xfrm>
            <a:off x="5725475" y="1490175"/>
            <a:ext cx="2311500" cy="4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b2695af9a_0_20"/>
          <p:cNvSpPr/>
          <p:nvPr/>
        </p:nvSpPr>
        <p:spPr>
          <a:xfrm>
            <a:off x="7813275" y="3393350"/>
            <a:ext cx="8412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b2695af9a_0_20"/>
          <p:cNvSpPr/>
          <p:nvPr/>
        </p:nvSpPr>
        <p:spPr>
          <a:xfrm>
            <a:off x="8426350" y="2790100"/>
            <a:ext cx="5418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b2695af9a_0_20"/>
          <p:cNvSpPr/>
          <p:nvPr/>
        </p:nvSpPr>
        <p:spPr>
          <a:xfrm>
            <a:off x="5107950" y="3749800"/>
            <a:ext cx="3546600" cy="52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b2695af9a_0_20"/>
          <p:cNvSpPr/>
          <p:nvPr/>
        </p:nvSpPr>
        <p:spPr>
          <a:xfrm>
            <a:off x="9584900" y="1490175"/>
            <a:ext cx="841200" cy="4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</a:t>
            </a:r>
            <a:endParaRPr/>
          </a:p>
        </p:txBody>
      </p:sp>
      <p:sp>
        <p:nvSpPr>
          <p:cNvPr id="235" name="Google Shape;235;g7b2695af9a_0_20"/>
          <p:cNvSpPr/>
          <p:nvPr/>
        </p:nvSpPr>
        <p:spPr>
          <a:xfrm>
            <a:off x="5417200" y="4793550"/>
            <a:ext cx="2619900" cy="4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New Record to the table</a:t>
            </a:r>
            <a:endParaRPr/>
          </a:p>
        </p:txBody>
      </p:sp>
      <p:sp>
        <p:nvSpPr>
          <p:cNvPr id="236" name="Google Shape;236;g7b2695af9a_0_20"/>
          <p:cNvSpPr/>
          <p:nvPr/>
        </p:nvSpPr>
        <p:spPr>
          <a:xfrm>
            <a:off x="9494900" y="2927150"/>
            <a:ext cx="2453100" cy="4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</a:t>
            </a:r>
            <a:r>
              <a:rPr lang="en-US"/>
              <a:t>Corresponding</a:t>
            </a:r>
            <a:r>
              <a:rPr lang="en-US"/>
              <a:t> record</a:t>
            </a:r>
            <a:endParaRPr/>
          </a:p>
        </p:txBody>
      </p:sp>
      <p:cxnSp>
        <p:nvCxnSpPr>
          <p:cNvPr id="237" name="Google Shape;237;g7b2695af9a_0_20"/>
          <p:cNvCxnSpPr>
            <a:stCxn id="234" idx="1"/>
            <a:endCxn id="230" idx="3"/>
          </p:cNvCxnSpPr>
          <p:nvPr/>
        </p:nvCxnSpPr>
        <p:spPr>
          <a:xfrm rot="10800000">
            <a:off x="8036900" y="1723275"/>
            <a:ext cx="15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7b2695af9a_0_20"/>
          <p:cNvCxnSpPr>
            <a:stCxn id="236" idx="1"/>
            <a:endCxn id="232" idx="3"/>
          </p:cNvCxnSpPr>
          <p:nvPr/>
        </p:nvCxnSpPr>
        <p:spPr>
          <a:xfrm rot="10800000">
            <a:off x="8968100" y="2939150"/>
            <a:ext cx="5268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7b2695af9a_0_20"/>
          <p:cNvCxnSpPr>
            <a:stCxn id="235" idx="0"/>
            <a:endCxn id="233" idx="2"/>
          </p:cNvCxnSpPr>
          <p:nvPr/>
        </p:nvCxnSpPr>
        <p:spPr>
          <a:xfrm flipH="1" rot="10800000">
            <a:off x="6727150" y="4276050"/>
            <a:ext cx="1542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7b2695af9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63" y="1325598"/>
            <a:ext cx="9700277" cy="520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7b2695af9a_0_53"/>
          <p:cNvSpPr txBox="1"/>
          <p:nvPr/>
        </p:nvSpPr>
        <p:spPr>
          <a:xfrm>
            <a:off x="1924800" y="5004475"/>
            <a:ext cx="1810800" cy="43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Search Example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2695af9a_0_57"/>
          <p:cNvSpPr txBox="1"/>
          <p:nvPr/>
        </p:nvSpPr>
        <p:spPr>
          <a:xfrm>
            <a:off x="2278800" y="2530775"/>
            <a:ext cx="76344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https://www.youtube.com/watch?v=vrj9AohVhPA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https://www.youtube.com/watch?v=Uvy_BlgwfLI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https://www.youtube.com/watch?v=eIjbSH3Imb8&amp;t=227s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https://www.tutorialspoint.com/nodejs/index.htm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https://www.w3schools.com/bootstrap/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https://www.w3schools.com/nodejs/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https://www.w3schools.com/nodejs/nodejs_mysql.asp</a:t>
            </a:r>
            <a:endParaRPr sz="2100" u="sng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https://www.javatpoint.com/expressjs-tutorial</a:t>
            </a:r>
            <a:endParaRPr sz="1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g7b2695af9a_0_57"/>
          <p:cNvSpPr txBox="1"/>
          <p:nvPr/>
        </p:nvSpPr>
        <p:spPr>
          <a:xfrm>
            <a:off x="1549775" y="1528225"/>
            <a:ext cx="4622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References: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2695af9a_0_62"/>
          <p:cNvSpPr txBox="1"/>
          <p:nvPr/>
        </p:nvSpPr>
        <p:spPr>
          <a:xfrm>
            <a:off x="2203600" y="2559300"/>
            <a:ext cx="7634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10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587406" y="1273377"/>
            <a:ext cx="110172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4D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3400">
              <a:solidFill>
                <a:srgbClr val="004D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4D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4D40"/>
              </a:buClr>
              <a:buSzPts val="2800"/>
              <a:buFont typeface="Noto Sans Symbols"/>
              <a:buChar char="▪"/>
            </a:pPr>
            <a:r>
              <a:rPr b="0" i="0" lang="en-US" sz="2800" u="none" strike="noStrike">
                <a:solidFill>
                  <a:srgbClr val="004D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 social networking website designed for business professionals.</a:t>
            </a:r>
            <a:endParaRPr b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strike="noStrike">
              <a:solidFill>
                <a:srgbClr val="004D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4D40"/>
              </a:buClr>
              <a:buSzPts val="2800"/>
              <a:buFont typeface="Noto Sans Symbols"/>
              <a:buChar char="▪"/>
            </a:pPr>
            <a:r>
              <a:rPr b="0" i="0" lang="en-US" sz="2800" u="none" strike="noStrike">
                <a:solidFill>
                  <a:srgbClr val="004D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on the platform is not restricted to only companies to students but collaborations between students is also encouraged.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4D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4D40"/>
              </a:buClr>
              <a:buSzPts val="2800"/>
              <a:buFont typeface="Noto Sans Symbols"/>
              <a:buChar char="▪"/>
            </a:pPr>
            <a:r>
              <a:rPr b="0" i="0" lang="en-US" sz="2800" u="none" strike="noStrike">
                <a:solidFill>
                  <a:srgbClr val="004D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It allows you to share work-related information with other users and keep an online list of professional contacts.</a:t>
            </a:r>
            <a:endParaRPr b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814" y="0"/>
            <a:ext cx="79123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2695af9a_0_41"/>
          <p:cNvSpPr txBox="1"/>
          <p:nvPr/>
        </p:nvSpPr>
        <p:spPr>
          <a:xfrm>
            <a:off x="1525575" y="1340225"/>
            <a:ext cx="922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entury Gothic"/>
                <a:ea typeface="Century Gothic"/>
                <a:cs typeface="Century Gothic"/>
                <a:sym typeface="Century Gothic"/>
              </a:rPr>
              <a:t>Technologies used:</a:t>
            </a:r>
            <a:endParaRPr sz="3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7b2695af9a_0_41"/>
          <p:cNvSpPr txBox="1"/>
          <p:nvPr/>
        </p:nvSpPr>
        <p:spPr>
          <a:xfrm>
            <a:off x="1625400" y="2252725"/>
            <a:ext cx="951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HTML/CSS : For Designing the Website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JavaScript, NodeJs : For BAckend and Frontend Development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My SQL : For storing data in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2695af9a_0_46"/>
          <p:cNvSpPr txBox="1"/>
          <p:nvPr/>
        </p:nvSpPr>
        <p:spPr>
          <a:xfrm>
            <a:off x="1411525" y="1311725"/>
            <a:ext cx="306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File Structure: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g7b2695af9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50" y="1865825"/>
            <a:ext cx="3358450" cy="47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7b2695af9a_0_46"/>
          <p:cNvSpPr txBox="1"/>
          <p:nvPr/>
        </p:nvSpPr>
        <p:spPr>
          <a:xfrm>
            <a:off x="6939100" y="1311725"/>
            <a:ext cx="34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Node Dependencies: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g7b2695af9a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513" y="2631113"/>
            <a:ext cx="4694875" cy="2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1572826" y="1028343"/>
            <a:ext cx="9046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</a:t>
            </a: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Tables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– Holds data regarding students registered on the platform. The data in this table is inclusive of Student ID, Name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Company - Holds data regarding companies registered on the platform. The data in this table is inclusive of Company ID, Company Name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Projects - Holds data regarding projects on the platform. The data in this table is inclusive of Project ID, Project Title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Weekly Contests - Holds data regarding students registered on the platform. The data in this table is inclusive of Contest ID, Contest Name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2695af9a_0_0"/>
          <p:cNvSpPr txBox="1"/>
          <p:nvPr/>
        </p:nvSpPr>
        <p:spPr>
          <a:xfrm>
            <a:off x="1572901" y="909843"/>
            <a:ext cx="90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" name="Google Shape;201;g7b2695af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75" y="1556343"/>
            <a:ext cx="9093638" cy="487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2695af9a_0_4"/>
          <p:cNvSpPr txBox="1"/>
          <p:nvPr/>
        </p:nvSpPr>
        <p:spPr>
          <a:xfrm>
            <a:off x="1572826" y="1028343"/>
            <a:ext cx="90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Company: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7b2695af9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75" y="1613368"/>
            <a:ext cx="9093638" cy="487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2695af9a_0_8"/>
          <p:cNvSpPr txBox="1"/>
          <p:nvPr/>
        </p:nvSpPr>
        <p:spPr>
          <a:xfrm>
            <a:off x="1572826" y="1028343"/>
            <a:ext cx="90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g7b2695af9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00" y="1674843"/>
            <a:ext cx="9093638" cy="487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2021-04-29T17:08:56Z</dcterms:created>
  <dc:creator>Hritwik Mukherjee</dc:creator>
</cp:coreProperties>
</file>