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C4F6-5B11-4029-957F-89929E2F804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D598C-F6EF-4AC1-9CB4-09A940D77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D598C-F6EF-4AC1-9CB4-09A940D77E2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JOR%20PROJECT%201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352C-8D7C-C4A6-BD0A-258003609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3510115"/>
            <a:ext cx="7197726" cy="875615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Euromart 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16650-A302-A3F2-F25F-71F9AC78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987" y="4385732"/>
            <a:ext cx="1898138" cy="451739"/>
          </a:xfrm>
        </p:spPr>
        <p:txBody>
          <a:bodyPr/>
          <a:lstStyle/>
          <a:p>
            <a:r>
              <a:rPr lang="en-IN" dirty="0"/>
              <a:t>MAJOR PROJECT 1</a:t>
            </a:r>
          </a:p>
        </p:txBody>
      </p:sp>
    </p:spTree>
    <p:extLst>
      <p:ext uri="{BB962C8B-B14F-4D97-AF65-F5344CB8AC3E}">
        <p14:creationId xmlns:p14="http://schemas.microsoft.com/office/powerpoint/2010/main" val="233697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6417AD-343D-9B87-8E11-7552230ABCAF}"/>
              </a:ext>
            </a:extLst>
          </p:cNvPr>
          <p:cNvSpPr txBox="1"/>
          <p:nvPr/>
        </p:nvSpPr>
        <p:spPr>
          <a:xfrm>
            <a:off x="2093042" y="1835610"/>
            <a:ext cx="8005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💠 we have to select which data base has to be used</a:t>
            </a:r>
            <a:endParaRPr lang="en-US" dirty="0">
              <a:latin typeface="+mj-lt"/>
            </a:endParaRPr>
          </a:p>
          <a:p>
            <a:r>
              <a:rPr lang="en-IN" dirty="0"/>
              <a:t>💠 In navigator we have to refresh and right click on tables</a:t>
            </a:r>
          </a:p>
          <a:p>
            <a:r>
              <a:rPr lang="en-IN" dirty="0"/>
              <a:t>💠 To import the table to </a:t>
            </a:r>
            <a:r>
              <a:rPr lang="en-IN" dirty="0" err="1"/>
              <a:t>sql</a:t>
            </a:r>
            <a:r>
              <a:rPr lang="en-IN" dirty="0"/>
              <a:t> we have to select </a:t>
            </a:r>
          </a:p>
          <a:p>
            <a:r>
              <a:rPr lang="en-IN" dirty="0"/>
              <a:t>	</a:t>
            </a:r>
            <a:r>
              <a:rPr lang="en-IN" b="1" dirty="0">
                <a:solidFill>
                  <a:srgbClr val="FFFF00"/>
                </a:solidFill>
              </a:rPr>
              <a:t>TABLE DATA IMPORT WIZARD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B5F95-3322-6932-6533-9F5C131C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0" y="3429000"/>
            <a:ext cx="3412710" cy="3154005"/>
          </a:xfrm>
          <a:prstGeom prst="roundRect">
            <a:avLst>
              <a:gd name="adj" fmla="val 232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F2891-8409-6595-162E-26A742B8DBDD}"/>
              </a:ext>
            </a:extLst>
          </p:cNvPr>
          <p:cNvSpPr txBox="1"/>
          <p:nvPr/>
        </p:nvSpPr>
        <p:spPr>
          <a:xfrm rot="5400000">
            <a:off x="11467961" y="2943606"/>
            <a:ext cx="44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/>
              <a:t>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185C3-33FE-CA0F-D2CB-509421BB749F}"/>
              </a:ext>
            </a:extLst>
          </p:cNvPr>
          <p:cNvSpPr txBox="1"/>
          <p:nvPr/>
        </p:nvSpPr>
        <p:spPr>
          <a:xfrm>
            <a:off x="10059722" y="294360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💠</a:t>
            </a:r>
            <a:r>
              <a:rPr lang="en-IN" dirty="0">
                <a:latin typeface="Baskerville Old Face" panose="02020602080505020303" pitchFamily="18" charset="0"/>
              </a:rPr>
              <a:t>FORMAT</a:t>
            </a:r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151D1-4675-9583-0F88-8A75842EF672}"/>
              </a:ext>
            </a:extLst>
          </p:cNvPr>
          <p:cNvSpPr txBox="1"/>
          <p:nvPr/>
        </p:nvSpPr>
        <p:spPr>
          <a:xfrm rot="16200000">
            <a:off x="6773264" y="5012976"/>
            <a:ext cx="266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G Fonts" panose="00000500000000000000" pitchFamily="50" charset="0"/>
              </a:rPr>
              <a:t>MY SQL </a:t>
            </a:r>
            <a:endParaRPr lang="en-IN" sz="4000" dirty="0">
              <a:latin typeface="ROG Fonts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28688-7489-FBEB-F101-FA28C59CE8F4}"/>
              </a:ext>
            </a:extLst>
          </p:cNvPr>
          <p:cNvSpPr txBox="1"/>
          <p:nvPr/>
        </p:nvSpPr>
        <p:spPr>
          <a:xfrm>
            <a:off x="868826" y="301153"/>
            <a:ext cx="1045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➢ IMPORTING THE DATA PROCESS</a:t>
            </a:r>
          </a:p>
        </p:txBody>
      </p:sp>
    </p:spTree>
    <p:extLst>
      <p:ext uri="{BB962C8B-B14F-4D97-AF65-F5344CB8AC3E}">
        <p14:creationId xmlns:p14="http://schemas.microsoft.com/office/powerpoint/2010/main" val="30001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712DF82-CDCE-061B-61F8-181FC729EF28}"/>
              </a:ext>
            </a:extLst>
          </p:cNvPr>
          <p:cNvSpPr txBox="1"/>
          <p:nvPr/>
        </p:nvSpPr>
        <p:spPr>
          <a:xfrm>
            <a:off x="904960" y="3096715"/>
            <a:ext cx="1045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THE FURTHUR STEPS 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0A113-B333-CFFE-C364-58DD7DC852D2}"/>
              </a:ext>
            </a:extLst>
          </p:cNvPr>
          <p:cNvSpPr txBox="1"/>
          <p:nvPr/>
        </p:nvSpPr>
        <p:spPr>
          <a:xfrm>
            <a:off x="886034" y="3096714"/>
            <a:ext cx="1045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NOW THE DATA HAS BEEN IMPORTED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9193F-BADC-A5F8-8EEE-40D5274D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82" y="748400"/>
            <a:ext cx="6532499" cy="534296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2F931-CFE3-F258-DD51-9861614E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72794" y="748400"/>
            <a:ext cx="6518673" cy="534296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B9358D-7C23-229C-7EE1-049C83AB24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86620" y="762419"/>
            <a:ext cx="6518673" cy="5314922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643B98-455A-AA0F-8610-CAFB52E049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873579" y="748400"/>
            <a:ext cx="6517888" cy="5314922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B96DA9-1369-CC49-0440-B287110D086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844359" y="780658"/>
            <a:ext cx="6532499" cy="5306482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351648-902C-84C9-49CB-AC166DF4308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829750" y="775759"/>
            <a:ext cx="6532499" cy="5306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16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AA6F3-28FF-8E85-CAFD-8AA32DB93E9A}"/>
              </a:ext>
            </a:extLst>
          </p:cNvPr>
          <p:cNvSpPr txBox="1"/>
          <p:nvPr/>
        </p:nvSpPr>
        <p:spPr>
          <a:xfrm>
            <a:off x="380335" y="2435545"/>
            <a:ext cx="1143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FOR MORE EFFECTIVE AND BREIF EXPLANATION</a:t>
            </a:r>
          </a:p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LETS MOVE TO VISUAL STUDIO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4211B4B0-33BA-B5AC-0B07-F22D249B5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905" y="4184182"/>
            <a:ext cx="956186" cy="95618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959E0-6958-994E-E671-FDE893CB0275}"/>
              </a:ext>
            </a:extLst>
          </p:cNvPr>
          <p:cNvSpPr txBox="1"/>
          <p:nvPr/>
        </p:nvSpPr>
        <p:spPr>
          <a:xfrm>
            <a:off x="4864174" y="3667988"/>
            <a:ext cx="246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ptos" panose="020B0004020202020204" pitchFamily="34" charset="0"/>
              </a:rPr>
              <a:t>JUST CLICK ON THE ICON TO OPEN VISUAL STUDIO </a:t>
            </a:r>
          </a:p>
        </p:txBody>
      </p:sp>
    </p:spTree>
    <p:extLst>
      <p:ext uri="{BB962C8B-B14F-4D97-AF65-F5344CB8AC3E}">
        <p14:creationId xmlns:p14="http://schemas.microsoft.com/office/powerpoint/2010/main" val="81799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1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C81C7-B742-2F92-0E30-75E927620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5" t="6265" r="17335" b="9773"/>
          <a:stretch/>
        </p:blipFill>
        <p:spPr>
          <a:xfrm>
            <a:off x="4719484" y="1229032"/>
            <a:ext cx="2703871" cy="341179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1C9FE-A924-1994-1C54-DF8D8BDF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208" y="5244436"/>
            <a:ext cx="1048209" cy="10482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angle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5B0F1-F485-6A6E-D3BD-D645EE8F25E5}"/>
              </a:ext>
            </a:extLst>
          </p:cNvPr>
          <p:cNvSpPr txBox="1"/>
          <p:nvPr/>
        </p:nvSpPr>
        <p:spPr>
          <a:xfrm>
            <a:off x="5135700" y="5516763"/>
            <a:ext cx="260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erlin Sans FB" panose="020E0602020502020306" pitchFamily="34" charset="0"/>
              </a:rPr>
              <a:t>CERTI</a:t>
            </a:r>
            <a:r>
              <a:rPr lang="en-IN" sz="2800" dirty="0"/>
              <a:t>SURED</a:t>
            </a:r>
          </a:p>
        </p:txBody>
      </p:sp>
    </p:spTree>
    <p:extLst>
      <p:ext uri="{BB962C8B-B14F-4D97-AF65-F5344CB8AC3E}">
        <p14:creationId xmlns:p14="http://schemas.microsoft.com/office/powerpoint/2010/main" val="291098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749AD8E-7E74-106D-C4DF-9901001E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7" b="1537"/>
          <a:stretch/>
        </p:blipFill>
        <p:spPr>
          <a:xfrm>
            <a:off x="3967317" y="2823169"/>
            <a:ext cx="4257366" cy="2179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DE86A7-2A00-3DF0-E9E0-F641FE064497}"/>
              </a:ext>
            </a:extLst>
          </p:cNvPr>
          <p:cNvSpPr txBox="1"/>
          <p:nvPr/>
        </p:nvSpPr>
        <p:spPr>
          <a:xfrm>
            <a:off x="1314868" y="549961"/>
            <a:ext cx="989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askerville Old Face" panose="02020602080505020303" pitchFamily="18" charset="0"/>
              </a:rPr>
              <a:t>➢  IMPORTING THE NECESSARY LIBRARIES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EDF90-7514-612D-273C-7D1D3A7DDF7D}"/>
              </a:ext>
            </a:extLst>
          </p:cNvPr>
          <p:cNvSpPr txBox="1"/>
          <p:nvPr/>
        </p:nvSpPr>
        <p:spPr>
          <a:xfrm>
            <a:off x="2330246" y="1481648"/>
            <a:ext cx="858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💠  </a:t>
            </a:r>
            <a:r>
              <a:rPr lang="en-US" dirty="0">
                <a:latin typeface="+mj-lt"/>
              </a:rPr>
              <a:t>THIS PROCESS</a:t>
            </a:r>
          </a:p>
          <a:p>
            <a:r>
              <a:rPr lang="en-US" dirty="0">
                <a:latin typeface="+mj-lt"/>
              </a:rPr>
              <a:t>	WILL IMPORT ALL THE NECESSARY LIBRARIES TO ANALYSE THE DATA</a:t>
            </a:r>
            <a:endParaRPr lang="en-IN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12459-EF98-C8FC-8212-234FF3BEDF35}"/>
              </a:ext>
            </a:extLst>
          </p:cNvPr>
          <p:cNvSpPr txBox="1"/>
          <p:nvPr/>
        </p:nvSpPr>
        <p:spPr>
          <a:xfrm>
            <a:off x="5380900" y="2290908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💠</a:t>
            </a:r>
            <a:r>
              <a:rPr lang="en-IN" dirty="0">
                <a:latin typeface="Baskerville Old Face" panose="02020602080505020303" pitchFamily="18" charset="0"/>
              </a:rPr>
              <a:t>CODE</a:t>
            </a:r>
            <a:r>
              <a:rPr lang="en-IN" dirty="0"/>
              <a:t> 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64445-369C-E3CE-6CD6-C6724342B064}"/>
              </a:ext>
            </a:extLst>
          </p:cNvPr>
          <p:cNvSpPr txBox="1"/>
          <p:nvPr/>
        </p:nvSpPr>
        <p:spPr>
          <a:xfrm>
            <a:off x="2919273" y="5097355"/>
            <a:ext cx="3806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NUMPY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PANDAS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MATHEMATICAL PLOTTING LIBRARY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SEABORN &amp; etc…</a:t>
            </a:r>
          </a:p>
        </p:txBody>
      </p:sp>
    </p:spTree>
    <p:extLst>
      <p:ext uri="{BB962C8B-B14F-4D97-AF65-F5344CB8AC3E}">
        <p14:creationId xmlns:p14="http://schemas.microsoft.com/office/powerpoint/2010/main" val="272444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88B84-11B3-D1DA-D186-6C5C93A61BDE}"/>
              </a:ext>
            </a:extLst>
          </p:cNvPr>
          <p:cNvSpPr txBox="1"/>
          <p:nvPr/>
        </p:nvSpPr>
        <p:spPr>
          <a:xfrm>
            <a:off x="1779639" y="559794"/>
            <a:ext cx="951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askerville Old Face" panose="02020602080505020303" pitchFamily="18" charset="0"/>
              </a:rPr>
              <a:t>➢ USE OF PARTICULAR 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E8937-6B31-FE31-DF3C-59B0BBA4D317}"/>
              </a:ext>
            </a:extLst>
          </p:cNvPr>
          <p:cNvSpPr txBox="1"/>
          <p:nvPr/>
        </p:nvSpPr>
        <p:spPr>
          <a:xfrm>
            <a:off x="1229033" y="1557283"/>
            <a:ext cx="1018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➫ </a:t>
            </a:r>
            <a:r>
              <a:rPr lang="en-US" b="1" dirty="0">
                <a:solidFill>
                  <a:srgbClr val="00B050"/>
                </a:solidFill>
              </a:rPr>
              <a:t>numpy as </a:t>
            </a:r>
            <a:r>
              <a:rPr lang="en-US" b="1" dirty="0">
                <a:solidFill>
                  <a:srgbClr val="FFFF00"/>
                </a:solidFill>
              </a:rPr>
              <a:t>np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, Is known as numerical python this is used for numerical solving  purpose </a:t>
            </a:r>
          </a:p>
          <a:p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np</a:t>
            </a:r>
            <a:r>
              <a:rPr lang="en-US" dirty="0"/>
              <a:t> is its alias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AAA54-2E7E-7B56-C8CC-1FB67E0FDAA5}"/>
              </a:ext>
            </a:extLst>
          </p:cNvPr>
          <p:cNvSpPr txBox="1"/>
          <p:nvPr/>
        </p:nvSpPr>
        <p:spPr>
          <a:xfrm>
            <a:off x="1229033" y="2231606"/>
            <a:ext cx="858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➫ </a:t>
            </a:r>
            <a:r>
              <a:rPr lang="en-US" b="1" dirty="0">
                <a:solidFill>
                  <a:srgbClr val="00B050"/>
                </a:solidFill>
              </a:rPr>
              <a:t>pandas as </a:t>
            </a:r>
            <a:r>
              <a:rPr lang="en-US" b="1" dirty="0">
                <a:solidFill>
                  <a:srgbClr val="FFFF00"/>
                </a:solidFill>
              </a:rPr>
              <a:t>pd</a:t>
            </a:r>
            <a:r>
              <a:rPr lang="en-US" dirty="0"/>
              <a:t>, Used for analysing the data in a table format </a:t>
            </a:r>
          </a:p>
          <a:p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pd</a:t>
            </a:r>
            <a:r>
              <a:rPr lang="en-US" dirty="0"/>
              <a:t> is its alias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12B89-959A-9C75-C1EE-0B7049EF5DA9}"/>
              </a:ext>
            </a:extLst>
          </p:cNvPr>
          <p:cNvSpPr txBox="1"/>
          <p:nvPr/>
        </p:nvSpPr>
        <p:spPr>
          <a:xfrm>
            <a:off x="1229033" y="2905929"/>
            <a:ext cx="858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➫ </a:t>
            </a:r>
            <a:r>
              <a:rPr lang="en-US" b="1" dirty="0">
                <a:solidFill>
                  <a:srgbClr val="00B050"/>
                </a:solidFill>
              </a:rPr>
              <a:t>matplotlib as </a:t>
            </a:r>
            <a:r>
              <a:rPr lang="en-US" b="1" dirty="0">
                <a:solidFill>
                  <a:srgbClr val="FFFF00"/>
                </a:solidFill>
              </a:rPr>
              <a:t>mpl</a:t>
            </a:r>
            <a:r>
              <a:rPr lang="en-US" dirty="0"/>
              <a:t>, Used for setting the style for data visualization </a:t>
            </a:r>
          </a:p>
          <a:p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mpl</a:t>
            </a:r>
            <a:r>
              <a:rPr lang="en-US" dirty="0"/>
              <a:t> is its alias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5526B-0F16-523F-59A5-2F942579EF0B}"/>
              </a:ext>
            </a:extLst>
          </p:cNvPr>
          <p:cNvSpPr txBox="1"/>
          <p:nvPr/>
        </p:nvSpPr>
        <p:spPr>
          <a:xfrm>
            <a:off x="1229033" y="3580252"/>
            <a:ext cx="858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➫ </a:t>
            </a:r>
            <a:r>
              <a:rPr lang="en-US" b="1" dirty="0">
                <a:solidFill>
                  <a:srgbClr val="00B050"/>
                </a:solidFill>
              </a:rPr>
              <a:t>matplotlib.pyplot as </a:t>
            </a:r>
            <a:r>
              <a:rPr lang="en-US" b="1" dirty="0">
                <a:solidFill>
                  <a:srgbClr val="FFFF00"/>
                </a:solidFill>
              </a:rPr>
              <a:t>plt</a:t>
            </a:r>
            <a:r>
              <a:rPr lang="en-US" dirty="0"/>
              <a:t>, Used for visualizing the cleaned data </a:t>
            </a:r>
          </a:p>
          <a:p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plt</a:t>
            </a:r>
            <a:r>
              <a:rPr lang="en-US" dirty="0"/>
              <a:t> is its alias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BF483-7BBD-AC0B-6E97-97102681C072}"/>
              </a:ext>
            </a:extLst>
          </p:cNvPr>
          <p:cNvSpPr txBox="1"/>
          <p:nvPr/>
        </p:nvSpPr>
        <p:spPr>
          <a:xfrm>
            <a:off x="1229033" y="4226583"/>
            <a:ext cx="1044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➫ </a:t>
            </a:r>
            <a:r>
              <a:rPr lang="en-US" b="1" dirty="0">
                <a:solidFill>
                  <a:srgbClr val="00B050"/>
                </a:solidFill>
              </a:rPr>
              <a:t>seaborn as </a:t>
            </a:r>
            <a:r>
              <a:rPr lang="en-US" b="1" dirty="0">
                <a:solidFill>
                  <a:srgbClr val="FFFF00"/>
                </a:solidFill>
              </a:rPr>
              <a:t>sns</a:t>
            </a:r>
            <a:r>
              <a:rPr lang="en-US" dirty="0"/>
              <a:t>, Used for visualizing the data and seaborn is much updated then matplotlib </a:t>
            </a:r>
          </a:p>
          <a:p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sns</a:t>
            </a:r>
            <a:r>
              <a:rPr lang="en-US" dirty="0"/>
              <a:t> is its alias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9F6B8-5315-D481-EB5D-8A466303D633}"/>
              </a:ext>
            </a:extLst>
          </p:cNvPr>
          <p:cNvSpPr txBox="1"/>
          <p:nvPr/>
        </p:nvSpPr>
        <p:spPr>
          <a:xfrm>
            <a:off x="1189704" y="4900906"/>
            <a:ext cx="1044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➫ </a:t>
            </a:r>
            <a:r>
              <a:rPr lang="en-US" b="1" dirty="0">
                <a:solidFill>
                  <a:srgbClr val="00B050"/>
                </a:solidFill>
              </a:rPr>
              <a:t>warnings</a:t>
            </a:r>
            <a:r>
              <a:rPr lang="en-US" dirty="0"/>
              <a:t>, Used to avoid the pop up of unnecessary warnings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61A36-1DB3-97B4-42D0-A892DF3221EC}"/>
              </a:ext>
            </a:extLst>
          </p:cNvPr>
          <p:cNvSpPr txBox="1"/>
          <p:nvPr/>
        </p:nvSpPr>
        <p:spPr>
          <a:xfrm>
            <a:off x="2007348" y="5759895"/>
            <a:ext cx="794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  <a:t>THERE ARE LOTS OF LIBRARIES LIKE THIS CURRENTLY WE ARE USING FEW OF THEM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41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298CD4-9858-8EFB-CD03-470267E5C87B}"/>
              </a:ext>
            </a:extLst>
          </p:cNvPr>
          <p:cNvSpPr txBox="1"/>
          <p:nvPr/>
        </p:nvSpPr>
        <p:spPr>
          <a:xfrm>
            <a:off x="2005781" y="549962"/>
            <a:ext cx="951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➢ CONNECTING THE DATA TO MYSQL</a:t>
            </a:r>
            <a:endParaRPr lang="en-IN"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29D63-DC7F-CFF7-8F1C-D3BB47E36CF3}"/>
              </a:ext>
            </a:extLst>
          </p:cNvPr>
          <p:cNvSpPr txBox="1"/>
          <p:nvPr/>
        </p:nvSpPr>
        <p:spPr>
          <a:xfrm>
            <a:off x="1061884" y="2551837"/>
            <a:ext cx="1006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 Connecting the data to mysql we must have to import the library called</a:t>
            </a:r>
          </a:p>
          <a:p>
            <a:pPr algn="ctr"/>
            <a:r>
              <a:rPr lang="en-IN" b="1" dirty="0"/>
              <a:t>Mysql.connector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5370D-3CDD-D9E8-F456-7E967F3C58E1}"/>
              </a:ext>
            </a:extLst>
          </p:cNvPr>
          <p:cNvSpPr txBox="1"/>
          <p:nvPr/>
        </p:nvSpPr>
        <p:spPr>
          <a:xfrm>
            <a:off x="1061884" y="3900483"/>
            <a:ext cx="1006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FF00"/>
                </a:solidFill>
              </a:rPr>
              <a:t>import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rgbClr val="00B0F0"/>
                </a:solidFill>
              </a:rPr>
              <a:t>mysql.connector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3A461-B216-6621-4DFC-EE29B150AF79}"/>
              </a:ext>
            </a:extLst>
          </p:cNvPr>
          <p:cNvSpPr txBox="1"/>
          <p:nvPr/>
        </p:nvSpPr>
        <p:spPr>
          <a:xfrm>
            <a:off x="5334394" y="359549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💠</a:t>
            </a:r>
            <a:r>
              <a:rPr lang="en-IN" dirty="0">
                <a:latin typeface="Baskerville Old Face" panose="02020602080505020303" pitchFamily="18" charset="0"/>
              </a:rPr>
              <a:t>CODE</a:t>
            </a:r>
            <a:r>
              <a:rPr lang="en-IN" dirty="0"/>
              <a:t> ⤵</a:t>
            </a:r>
          </a:p>
        </p:txBody>
      </p:sp>
    </p:spTree>
    <p:extLst>
      <p:ext uri="{BB962C8B-B14F-4D97-AF65-F5344CB8AC3E}">
        <p14:creationId xmlns:p14="http://schemas.microsoft.com/office/powerpoint/2010/main" val="1418413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09154-F680-2D39-85BC-0BA546F9EEC5}"/>
              </a:ext>
            </a:extLst>
          </p:cNvPr>
          <p:cNvSpPr txBox="1"/>
          <p:nvPr/>
        </p:nvSpPr>
        <p:spPr>
          <a:xfrm>
            <a:off x="1951702" y="521379"/>
            <a:ext cx="828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skerville Old Face" panose="02020602080505020303" pitchFamily="18" charset="0"/>
              </a:rPr>
              <a:t>➢ CONNECTING PROCESS</a:t>
            </a:r>
            <a:endParaRPr lang="en-IN" sz="36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802A3-731B-88ED-015F-12C477D1E28C}"/>
              </a:ext>
            </a:extLst>
          </p:cNvPr>
          <p:cNvSpPr txBox="1"/>
          <p:nvPr/>
        </p:nvSpPr>
        <p:spPr>
          <a:xfrm>
            <a:off x="3376311" y="1393852"/>
            <a:ext cx="543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💠 For first we must have to create a database in 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F64F1-C03C-46C8-9FDC-40BFC8CCDEB7}"/>
              </a:ext>
            </a:extLst>
          </p:cNvPr>
          <p:cNvSpPr txBox="1"/>
          <p:nvPr/>
        </p:nvSpPr>
        <p:spPr>
          <a:xfrm>
            <a:off x="5689154" y="1763184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💠</a:t>
            </a:r>
            <a:r>
              <a:rPr lang="en-IN" dirty="0">
                <a:latin typeface="Baskerville Old Face" panose="02020602080505020303" pitchFamily="18" charset="0"/>
              </a:rPr>
              <a:t>CODE</a:t>
            </a:r>
            <a:r>
              <a:rPr lang="en-IN" dirty="0"/>
              <a:t> 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EBC0E-A5DD-8E8C-8A4E-83F3105884CD}"/>
              </a:ext>
            </a:extLst>
          </p:cNvPr>
          <p:cNvSpPr txBox="1"/>
          <p:nvPr/>
        </p:nvSpPr>
        <p:spPr>
          <a:xfrm>
            <a:off x="1370138" y="2040183"/>
            <a:ext cx="1006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FF00"/>
                </a:solidFill>
              </a:rPr>
              <a:t>create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rgbClr val="00B0F0"/>
                </a:solidFill>
              </a:rPr>
              <a:t>database major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943E3-DB51-80A3-B126-A7B5C53791BB}"/>
              </a:ext>
            </a:extLst>
          </p:cNvPr>
          <p:cNvSpPr txBox="1"/>
          <p:nvPr/>
        </p:nvSpPr>
        <p:spPr>
          <a:xfrm>
            <a:off x="5689153" y="327836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💠</a:t>
            </a:r>
            <a:r>
              <a:rPr lang="en-IN" dirty="0">
                <a:latin typeface="Baskerville Old Face" panose="02020602080505020303" pitchFamily="18" charset="0"/>
              </a:rPr>
              <a:t>CODE</a:t>
            </a:r>
            <a:r>
              <a:rPr lang="en-IN" dirty="0"/>
              <a:t> ⤵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2F8C7A-CF39-209F-8EA3-E42C4C2A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55" y="3886948"/>
            <a:ext cx="4320795" cy="1966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F440F2-4D06-B257-788C-B214253A39F1}"/>
              </a:ext>
            </a:extLst>
          </p:cNvPr>
          <p:cNvSpPr txBox="1"/>
          <p:nvPr/>
        </p:nvSpPr>
        <p:spPr>
          <a:xfrm>
            <a:off x="2884306" y="2850359"/>
            <a:ext cx="671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💠 Now we must use the below code as connection in the jupyter cell</a:t>
            </a:r>
          </a:p>
        </p:txBody>
      </p:sp>
    </p:spTree>
    <p:extLst>
      <p:ext uri="{BB962C8B-B14F-4D97-AF65-F5344CB8AC3E}">
        <p14:creationId xmlns:p14="http://schemas.microsoft.com/office/powerpoint/2010/main" val="275976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25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C6D91A-0550-0942-384D-D4D90F1DD798}"/>
              </a:ext>
            </a:extLst>
          </p:cNvPr>
          <p:cNvSpPr txBox="1"/>
          <p:nvPr/>
        </p:nvSpPr>
        <p:spPr>
          <a:xfrm>
            <a:off x="868825" y="2184800"/>
            <a:ext cx="1045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NOW WE HAVE TO DUMP THE DATA 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58721-8033-8373-676D-939B24EE42F4}"/>
              </a:ext>
            </a:extLst>
          </p:cNvPr>
          <p:cNvSpPr txBox="1"/>
          <p:nvPr/>
        </p:nvSpPr>
        <p:spPr>
          <a:xfrm>
            <a:off x="4066930" y="2604077"/>
            <a:ext cx="405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ROG Fonts" panose="00000500000000000000" pitchFamily="50" charset="0"/>
              </a:rPr>
              <a:t>MY SQL </a:t>
            </a:r>
            <a:endParaRPr lang="en-IN" sz="5400" dirty="0">
              <a:latin typeface="ROG Fonts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BD249E-2609-F3B1-D767-0EBD98548F47}"/>
              </a:ext>
            </a:extLst>
          </p:cNvPr>
          <p:cNvSpPr txBox="1"/>
          <p:nvPr/>
        </p:nvSpPr>
        <p:spPr>
          <a:xfrm>
            <a:off x="2996042" y="3525033"/>
            <a:ext cx="6199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Aptos" panose="020B0004020202020204" pitchFamily="34" charset="0"/>
              </a:rPr>
              <a:t>For dumping the data to mysql  we must have to save the excel format file to csv format</a:t>
            </a:r>
          </a:p>
          <a:p>
            <a:pPr algn="ctr"/>
            <a:r>
              <a:rPr lang="en-IN" sz="1200" dirty="0">
                <a:latin typeface="Aptos" panose="020B0004020202020204" pitchFamily="34" charset="0"/>
              </a:rPr>
              <a:t>Because in mysql it doesn't support the excel format files</a:t>
            </a:r>
          </a:p>
        </p:txBody>
      </p:sp>
    </p:spTree>
    <p:extLst>
      <p:ext uri="{BB962C8B-B14F-4D97-AF65-F5344CB8AC3E}">
        <p14:creationId xmlns:p14="http://schemas.microsoft.com/office/powerpoint/2010/main" val="89012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D9B91-5822-CD4A-0B4E-1C453199C679}"/>
              </a:ext>
            </a:extLst>
          </p:cNvPr>
          <p:cNvSpPr txBox="1"/>
          <p:nvPr/>
        </p:nvSpPr>
        <p:spPr>
          <a:xfrm>
            <a:off x="868826" y="301153"/>
            <a:ext cx="1045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➢ CONVERTING THE DATA TYPES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91214-6DA7-C20A-2D66-A1B9AEA9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1103999"/>
            <a:ext cx="4188541" cy="2356055"/>
          </a:xfrm>
          <a:prstGeom prst="roundRect">
            <a:avLst>
              <a:gd name="adj" fmla="val 466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CA367-67EC-88FC-3F3D-5B6842902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94522"/>
            <a:ext cx="4355121" cy="2449755"/>
          </a:xfrm>
          <a:prstGeom prst="roundRect">
            <a:avLst>
              <a:gd name="adj" fmla="val 466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42D43-310F-8D6C-C7FE-2AC7E8A36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589" y="4262900"/>
            <a:ext cx="4190240" cy="2356055"/>
          </a:xfrm>
          <a:prstGeom prst="roundRect">
            <a:avLst>
              <a:gd name="adj" fmla="val 414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03348-FED8-8077-0D40-1386D2BACA0E}"/>
              </a:ext>
            </a:extLst>
          </p:cNvPr>
          <p:cNvSpPr txBox="1"/>
          <p:nvPr/>
        </p:nvSpPr>
        <p:spPr>
          <a:xfrm rot="5400000">
            <a:off x="6119082" y="1080916"/>
            <a:ext cx="41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B19B6-6085-A7B9-58C7-7BA80903B88C}"/>
              </a:ext>
            </a:extLst>
          </p:cNvPr>
          <p:cNvSpPr txBox="1"/>
          <p:nvPr/>
        </p:nvSpPr>
        <p:spPr>
          <a:xfrm rot="10800000">
            <a:off x="8065809" y="4291758"/>
            <a:ext cx="41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➦</a:t>
            </a:r>
          </a:p>
        </p:txBody>
      </p:sp>
    </p:spTree>
    <p:extLst>
      <p:ext uri="{BB962C8B-B14F-4D97-AF65-F5344CB8AC3E}">
        <p14:creationId xmlns:p14="http://schemas.microsoft.com/office/powerpoint/2010/main" val="2481007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A618CE-8647-C918-AFF1-F1D2C6103563}"/>
              </a:ext>
            </a:extLst>
          </p:cNvPr>
          <p:cNvSpPr txBox="1"/>
          <p:nvPr/>
        </p:nvSpPr>
        <p:spPr>
          <a:xfrm>
            <a:off x="3242187" y="586913"/>
            <a:ext cx="570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💠  </a:t>
            </a:r>
            <a:r>
              <a:rPr lang="en-US" dirty="0">
                <a:latin typeface="+mj-lt"/>
              </a:rPr>
              <a:t>Save the excel file as  “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COMMA SEPERATED VALUES</a:t>
            </a:r>
            <a:r>
              <a:rPr lang="en-US" dirty="0">
                <a:latin typeface="+mj-lt"/>
              </a:rPr>
              <a:t>”</a:t>
            </a:r>
            <a:endParaRPr lang="en-IN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CCFD2-388F-FA97-595C-B3CDB0420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68" y="1638472"/>
            <a:ext cx="7178662" cy="4534293"/>
          </a:xfrm>
          <a:prstGeom prst="roundRect">
            <a:avLst>
              <a:gd name="adj" fmla="val 387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6F958-4271-FFCB-155D-3D3F909EBE76}"/>
              </a:ext>
            </a:extLst>
          </p:cNvPr>
          <p:cNvSpPr txBox="1"/>
          <p:nvPr/>
        </p:nvSpPr>
        <p:spPr>
          <a:xfrm rot="5400000">
            <a:off x="6535046" y="1112692"/>
            <a:ext cx="44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/>
              <a:t>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6CC25-FAE5-ED61-7111-AD4573058509}"/>
              </a:ext>
            </a:extLst>
          </p:cNvPr>
          <p:cNvSpPr txBox="1"/>
          <p:nvPr/>
        </p:nvSpPr>
        <p:spPr>
          <a:xfrm>
            <a:off x="5126807" y="111269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💠</a:t>
            </a:r>
            <a:r>
              <a:rPr lang="en-IN" dirty="0">
                <a:latin typeface="Baskerville Old Face" panose="02020602080505020303" pitchFamily="18" charset="0"/>
              </a:rPr>
              <a:t>FORMAT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272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731</TotalTime>
  <Words>377</Words>
  <Application>Microsoft Office PowerPoint</Application>
  <PresentationFormat>Widescreen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</vt:lpstr>
      <vt:lpstr>Arial</vt:lpstr>
      <vt:lpstr>Baskerville Old Face</vt:lpstr>
      <vt:lpstr>Berlin Sans FB</vt:lpstr>
      <vt:lpstr>Calibri</vt:lpstr>
      <vt:lpstr>Calibri Light</vt:lpstr>
      <vt:lpstr>Franklin Gothic Medium Cond</vt:lpstr>
      <vt:lpstr>ROG Fonts</vt:lpstr>
      <vt:lpstr>Wingdings</vt:lpstr>
      <vt:lpstr>Celestial</vt:lpstr>
      <vt:lpstr>Euromart stores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Euromart stores</dc:title>
  <dc:creator>shreyas vasista</dc:creator>
  <cp:lastModifiedBy>shreyas vasista</cp:lastModifiedBy>
  <cp:revision>10</cp:revision>
  <dcterms:created xsi:type="dcterms:W3CDTF">2024-05-21T05:51:18Z</dcterms:created>
  <dcterms:modified xsi:type="dcterms:W3CDTF">2024-06-02T08:17:12Z</dcterms:modified>
</cp:coreProperties>
</file>