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4FE26-AEC7-4EE0-A07A-DE544D6E19C0}" type="doc">
      <dgm:prSet loTypeId="urn:microsoft.com/office/officeart/2005/8/layout/process4" loCatId="process" qsTypeId="urn:microsoft.com/office/officeart/2005/8/quickstyle/simple1" qsCatId="simple" csTypeId="urn:microsoft.com/office/officeart/2005/8/colors/accent2_5" csCatId="accent2" phldr="1"/>
      <dgm:spPr/>
      <dgm:t>
        <a:bodyPr/>
        <a:lstStyle/>
        <a:p>
          <a:endParaRPr lang="en-US"/>
        </a:p>
      </dgm:t>
    </dgm:pt>
    <dgm:pt modelId="{AF08352E-C4D9-4968-B26B-065EDB231568}">
      <dgm:prSet phldrT="[Text]"/>
      <dgm:spPr/>
      <dgm:t>
        <a:bodyPr/>
        <a:lstStyle/>
        <a:p>
          <a:r>
            <a:rPr lang="en-US" dirty="0"/>
            <a:t>Preprocessing</a:t>
          </a:r>
        </a:p>
      </dgm:t>
    </dgm:pt>
    <dgm:pt modelId="{82687F3F-B0DB-4955-AB4B-A490B3D40AAA}" type="parTrans" cxnId="{FCEE39ED-4BBB-4211-B793-00D741C2E60B}">
      <dgm:prSet/>
      <dgm:spPr/>
      <dgm:t>
        <a:bodyPr/>
        <a:lstStyle/>
        <a:p>
          <a:endParaRPr lang="en-US"/>
        </a:p>
      </dgm:t>
    </dgm:pt>
    <dgm:pt modelId="{246F7D4C-9488-45D2-B65A-D4B97F6403F9}" type="sibTrans" cxnId="{FCEE39ED-4BBB-4211-B793-00D741C2E60B}">
      <dgm:prSet/>
      <dgm:spPr/>
      <dgm:t>
        <a:bodyPr/>
        <a:lstStyle/>
        <a:p>
          <a:endParaRPr lang="en-US"/>
        </a:p>
      </dgm:t>
    </dgm:pt>
    <dgm:pt modelId="{B3EB5C17-9595-4D1A-A242-BC127655E17C}">
      <dgm:prSet phldrT="[Text]"/>
      <dgm:spPr/>
      <dgm:t>
        <a:bodyPr/>
        <a:lstStyle/>
        <a:p>
          <a:r>
            <a:rPr lang="en-US" dirty="0"/>
            <a:t>Filtering Data</a:t>
          </a:r>
        </a:p>
      </dgm:t>
    </dgm:pt>
    <dgm:pt modelId="{E969C36D-D945-4B2D-BC09-4CA580CDEA13}" type="parTrans" cxnId="{A141B918-E9F0-430A-8350-AEF2EF48CFC9}">
      <dgm:prSet/>
      <dgm:spPr/>
      <dgm:t>
        <a:bodyPr/>
        <a:lstStyle/>
        <a:p>
          <a:endParaRPr lang="en-US"/>
        </a:p>
      </dgm:t>
    </dgm:pt>
    <dgm:pt modelId="{2D695440-8F73-4E88-89D8-A09F0F2F7671}" type="sibTrans" cxnId="{A141B918-E9F0-430A-8350-AEF2EF48CFC9}">
      <dgm:prSet/>
      <dgm:spPr/>
      <dgm:t>
        <a:bodyPr/>
        <a:lstStyle/>
        <a:p>
          <a:endParaRPr lang="en-US"/>
        </a:p>
      </dgm:t>
    </dgm:pt>
    <dgm:pt modelId="{56F7BB80-6E77-4B65-A732-E83ACE9D48D7}">
      <dgm:prSet phldrT="[Text]"/>
      <dgm:spPr/>
      <dgm:t>
        <a:bodyPr/>
        <a:lstStyle/>
        <a:p>
          <a:r>
            <a:rPr lang="en-US" dirty="0"/>
            <a:t>Count</a:t>
          </a:r>
        </a:p>
      </dgm:t>
    </dgm:pt>
    <dgm:pt modelId="{23F4134D-012D-4855-9BA3-66E4D9F89AC2}" type="parTrans" cxnId="{08803905-5726-4D84-8FF1-CEFF142F4818}">
      <dgm:prSet/>
      <dgm:spPr/>
      <dgm:t>
        <a:bodyPr/>
        <a:lstStyle/>
        <a:p>
          <a:endParaRPr lang="en-US"/>
        </a:p>
      </dgm:t>
    </dgm:pt>
    <dgm:pt modelId="{11664700-C843-4B25-AE36-A1EE6B09FD34}" type="sibTrans" cxnId="{08803905-5726-4D84-8FF1-CEFF142F4818}">
      <dgm:prSet/>
      <dgm:spPr/>
      <dgm:t>
        <a:bodyPr/>
        <a:lstStyle/>
        <a:p>
          <a:endParaRPr lang="en-US"/>
        </a:p>
      </dgm:t>
    </dgm:pt>
    <dgm:pt modelId="{C4CB28E1-426F-4385-905F-DB94B56673C4}">
      <dgm:prSet phldrT="[Text]"/>
      <dgm:spPr/>
      <dgm:t>
        <a:bodyPr/>
        <a:lstStyle/>
        <a:p>
          <a:r>
            <a:rPr lang="en-US" dirty="0"/>
            <a:t>Visualization</a:t>
          </a:r>
        </a:p>
      </dgm:t>
    </dgm:pt>
    <dgm:pt modelId="{C99EB3D7-7C24-4F0E-A908-3D56A315705F}" type="parTrans" cxnId="{5AA24DB0-C302-4862-A805-53723C083602}">
      <dgm:prSet/>
      <dgm:spPr/>
      <dgm:t>
        <a:bodyPr/>
        <a:lstStyle/>
        <a:p>
          <a:endParaRPr lang="en-US"/>
        </a:p>
      </dgm:t>
    </dgm:pt>
    <dgm:pt modelId="{83BDFE1E-C042-4B4F-A806-129775CCA878}" type="sibTrans" cxnId="{5AA24DB0-C302-4862-A805-53723C083602}">
      <dgm:prSet/>
      <dgm:spPr/>
      <dgm:t>
        <a:bodyPr/>
        <a:lstStyle/>
        <a:p>
          <a:endParaRPr lang="en-US"/>
        </a:p>
      </dgm:t>
    </dgm:pt>
    <dgm:pt modelId="{E17E6A6C-3E6B-4D0E-AF61-6EF82F171BB3}">
      <dgm:prSet phldrT="[Text]"/>
      <dgm:spPr/>
      <dgm:t>
        <a:bodyPr/>
        <a:lstStyle/>
        <a:p>
          <a:r>
            <a:rPr lang="en-US" dirty="0"/>
            <a:t>Word Cloud</a:t>
          </a:r>
        </a:p>
      </dgm:t>
    </dgm:pt>
    <dgm:pt modelId="{0469D113-B1CC-4CED-8F41-F95CD847F447}" type="parTrans" cxnId="{A844DDD8-6978-4550-B8CD-9184E68F0F57}">
      <dgm:prSet/>
      <dgm:spPr/>
      <dgm:t>
        <a:bodyPr/>
        <a:lstStyle/>
        <a:p>
          <a:endParaRPr lang="en-US"/>
        </a:p>
      </dgm:t>
    </dgm:pt>
    <dgm:pt modelId="{62FE7164-20B2-4EA8-BAEB-0237F3917658}" type="sibTrans" cxnId="{A844DDD8-6978-4550-B8CD-9184E68F0F57}">
      <dgm:prSet/>
      <dgm:spPr/>
      <dgm:t>
        <a:bodyPr/>
        <a:lstStyle/>
        <a:p>
          <a:endParaRPr lang="en-US"/>
        </a:p>
      </dgm:t>
    </dgm:pt>
    <dgm:pt modelId="{DF8B048A-AB6F-5844-A4A7-EF4804F30FE7}">
      <dgm:prSet phldrT="[Text]"/>
      <dgm:spPr/>
      <dgm:t>
        <a:bodyPr/>
        <a:lstStyle/>
        <a:p>
          <a:r>
            <a:rPr lang="en-US" dirty="0"/>
            <a:t>Remove Special Character</a:t>
          </a:r>
        </a:p>
      </dgm:t>
    </dgm:pt>
    <dgm:pt modelId="{7B14D85B-9B8B-3847-9E68-EB27AA7FC66B}" type="parTrans" cxnId="{02E5F422-FAC7-6147-AB4F-743E600CB62B}">
      <dgm:prSet/>
      <dgm:spPr/>
      <dgm:t>
        <a:bodyPr/>
        <a:lstStyle/>
        <a:p>
          <a:endParaRPr lang="en-US"/>
        </a:p>
      </dgm:t>
    </dgm:pt>
    <dgm:pt modelId="{3EE56AFA-F0B6-1347-8947-60CEF0C9CE01}" type="sibTrans" cxnId="{02E5F422-FAC7-6147-AB4F-743E600CB62B}">
      <dgm:prSet/>
      <dgm:spPr/>
      <dgm:t>
        <a:bodyPr/>
        <a:lstStyle/>
        <a:p>
          <a:endParaRPr lang="en-US"/>
        </a:p>
      </dgm:t>
    </dgm:pt>
    <dgm:pt modelId="{6D8C8EB0-E5CF-7E45-ACEF-5CEB5AC7A46C}">
      <dgm:prSet phldrT="[Text]"/>
      <dgm:spPr/>
      <dgm:t>
        <a:bodyPr/>
        <a:lstStyle/>
        <a:p>
          <a:r>
            <a:rPr lang="en-US" dirty="0"/>
            <a:t>Normalization</a:t>
          </a:r>
        </a:p>
      </dgm:t>
    </dgm:pt>
    <dgm:pt modelId="{4CFD3764-FFEE-9147-98D8-0F716539FE00}" type="parTrans" cxnId="{448988B5-9E22-1547-9AEE-6E81EDAD488C}">
      <dgm:prSet/>
      <dgm:spPr/>
      <dgm:t>
        <a:bodyPr/>
        <a:lstStyle/>
        <a:p>
          <a:endParaRPr lang="en-US"/>
        </a:p>
      </dgm:t>
    </dgm:pt>
    <dgm:pt modelId="{69DEE853-07F0-C24A-A581-F94CF3132616}" type="sibTrans" cxnId="{448988B5-9E22-1547-9AEE-6E81EDAD488C}">
      <dgm:prSet/>
      <dgm:spPr/>
      <dgm:t>
        <a:bodyPr/>
        <a:lstStyle/>
        <a:p>
          <a:endParaRPr lang="en-US"/>
        </a:p>
      </dgm:t>
    </dgm:pt>
    <dgm:pt modelId="{FC8DB404-50EC-6844-9AB6-68DD0E0ACF10}">
      <dgm:prSet phldrT="[Text]"/>
      <dgm:spPr/>
      <dgm:t>
        <a:bodyPr/>
        <a:lstStyle/>
        <a:p>
          <a:r>
            <a:rPr lang="en-US" dirty="0"/>
            <a:t>Tagging</a:t>
          </a:r>
        </a:p>
      </dgm:t>
    </dgm:pt>
    <dgm:pt modelId="{9ABAA6A1-AF69-A34C-9F6C-8A34B842E46D}" type="parTrans" cxnId="{1C7BB2A7-FEFA-8444-9CEC-F9E3D24A9430}">
      <dgm:prSet/>
      <dgm:spPr/>
      <dgm:t>
        <a:bodyPr/>
        <a:lstStyle/>
        <a:p>
          <a:endParaRPr lang="en-US"/>
        </a:p>
      </dgm:t>
    </dgm:pt>
    <dgm:pt modelId="{AED7AC15-812E-6C47-9961-D2157E3059BB}" type="sibTrans" cxnId="{1C7BB2A7-FEFA-8444-9CEC-F9E3D24A9430}">
      <dgm:prSet/>
      <dgm:spPr/>
      <dgm:t>
        <a:bodyPr/>
        <a:lstStyle/>
        <a:p>
          <a:endParaRPr lang="en-US"/>
        </a:p>
      </dgm:t>
    </dgm:pt>
    <dgm:pt modelId="{683B2E45-383B-5348-B7E1-40B1BF6141B2}">
      <dgm:prSet phldrT="[Text]"/>
      <dgm:spPr/>
      <dgm:t>
        <a:bodyPr/>
        <a:lstStyle/>
        <a:p>
          <a:r>
            <a:rPr lang="en-US" dirty="0"/>
            <a:t>TF-IDF</a:t>
          </a:r>
        </a:p>
      </dgm:t>
    </dgm:pt>
    <dgm:pt modelId="{AC0A813C-B7E1-DF42-AA51-AE4A9DC5EA44}" type="parTrans" cxnId="{FF99F4E8-31C7-9543-873E-EBE9DB0E7845}">
      <dgm:prSet/>
      <dgm:spPr/>
      <dgm:t>
        <a:bodyPr/>
        <a:lstStyle/>
        <a:p>
          <a:endParaRPr lang="en-US"/>
        </a:p>
      </dgm:t>
    </dgm:pt>
    <dgm:pt modelId="{EB144B79-8E4C-2B41-83C2-832FF65F30D3}" type="sibTrans" cxnId="{FF99F4E8-31C7-9543-873E-EBE9DB0E7845}">
      <dgm:prSet/>
      <dgm:spPr/>
      <dgm:t>
        <a:bodyPr/>
        <a:lstStyle/>
        <a:p>
          <a:endParaRPr lang="en-US"/>
        </a:p>
      </dgm:t>
    </dgm:pt>
    <dgm:pt modelId="{208DBB31-93FF-0C44-98DD-5A861A680292}">
      <dgm:prSet phldrT="[Text]"/>
      <dgm:spPr/>
      <dgm:t>
        <a:bodyPr/>
        <a:lstStyle/>
        <a:p>
          <a:r>
            <a:rPr lang="en-US" dirty="0"/>
            <a:t> Text Rank</a:t>
          </a:r>
        </a:p>
      </dgm:t>
    </dgm:pt>
    <dgm:pt modelId="{89CBCDB8-3344-A24F-816E-68F1C94B3498}" type="parTrans" cxnId="{074EE899-471B-3243-AC03-3FDCEFABCE50}">
      <dgm:prSet/>
      <dgm:spPr/>
      <dgm:t>
        <a:bodyPr/>
        <a:lstStyle/>
        <a:p>
          <a:endParaRPr lang="en-US"/>
        </a:p>
      </dgm:t>
    </dgm:pt>
    <dgm:pt modelId="{9C1005FB-556E-2947-971F-BF6140C8D321}" type="sibTrans" cxnId="{074EE899-471B-3243-AC03-3FDCEFABCE50}">
      <dgm:prSet/>
      <dgm:spPr/>
      <dgm:t>
        <a:bodyPr/>
        <a:lstStyle/>
        <a:p>
          <a:endParaRPr lang="en-US"/>
        </a:p>
      </dgm:t>
    </dgm:pt>
    <dgm:pt modelId="{45F3E4D5-FDF1-554D-9081-42C35E11FE2F}">
      <dgm:prSet phldrT="[Text]"/>
      <dgm:spPr/>
      <dgm:t>
        <a:bodyPr/>
        <a:lstStyle/>
        <a:p>
          <a:r>
            <a:rPr lang="en-US" dirty="0"/>
            <a:t>Cosine Similarity</a:t>
          </a:r>
        </a:p>
      </dgm:t>
    </dgm:pt>
    <dgm:pt modelId="{29D82869-A5FF-8E40-930A-55A1BEF68835}" type="parTrans" cxnId="{D625E2C0-4255-E64B-ABB5-7DE4669438B9}">
      <dgm:prSet/>
      <dgm:spPr/>
      <dgm:t>
        <a:bodyPr/>
        <a:lstStyle/>
        <a:p>
          <a:endParaRPr lang="en-US"/>
        </a:p>
      </dgm:t>
    </dgm:pt>
    <dgm:pt modelId="{1C33143F-2593-F54D-B3F6-60B9243F4E01}" type="sibTrans" cxnId="{D625E2C0-4255-E64B-ABB5-7DE4669438B9}">
      <dgm:prSet/>
      <dgm:spPr/>
      <dgm:t>
        <a:bodyPr/>
        <a:lstStyle/>
        <a:p>
          <a:endParaRPr lang="en-US"/>
        </a:p>
      </dgm:t>
    </dgm:pt>
    <dgm:pt modelId="{FD0C7660-9084-1C48-BA2C-703FE6BDC96F}">
      <dgm:prSet phldrT="[Text]"/>
      <dgm:spPr/>
      <dgm:t>
        <a:bodyPr/>
        <a:lstStyle/>
        <a:p>
          <a:r>
            <a:rPr lang="en-US" dirty="0"/>
            <a:t>Bar Chart</a:t>
          </a:r>
        </a:p>
      </dgm:t>
    </dgm:pt>
    <dgm:pt modelId="{B206A0B6-1DB3-E842-B5D9-E4EB4BB0D964}" type="parTrans" cxnId="{591212F2-D461-A446-AB07-A07B25858A59}">
      <dgm:prSet/>
      <dgm:spPr/>
      <dgm:t>
        <a:bodyPr/>
        <a:lstStyle/>
        <a:p>
          <a:endParaRPr lang="en-US"/>
        </a:p>
      </dgm:t>
    </dgm:pt>
    <dgm:pt modelId="{F31DC97E-906E-674E-BABD-46E49531D0CE}" type="sibTrans" cxnId="{591212F2-D461-A446-AB07-A07B25858A59}">
      <dgm:prSet/>
      <dgm:spPr/>
      <dgm:t>
        <a:bodyPr/>
        <a:lstStyle/>
        <a:p>
          <a:endParaRPr lang="en-US"/>
        </a:p>
      </dgm:t>
    </dgm:pt>
    <dgm:pt modelId="{346BFDDA-1B3E-9444-AEB3-7A6F5DCCDD43}">
      <dgm:prSet phldrT="[Text]"/>
      <dgm:spPr/>
      <dgm:t>
        <a:bodyPr/>
        <a:lstStyle/>
        <a:p>
          <a:r>
            <a:rPr lang="en-US" dirty="0"/>
            <a:t>Line Chart</a:t>
          </a:r>
        </a:p>
      </dgm:t>
    </dgm:pt>
    <dgm:pt modelId="{890AE7B4-FAAC-F343-846B-24EFC4A1118A}" type="parTrans" cxnId="{002FD91E-7DAE-7048-BBA2-CF21E1731E35}">
      <dgm:prSet/>
      <dgm:spPr/>
      <dgm:t>
        <a:bodyPr/>
        <a:lstStyle/>
        <a:p>
          <a:endParaRPr lang="en-US"/>
        </a:p>
      </dgm:t>
    </dgm:pt>
    <dgm:pt modelId="{46D35669-1640-F946-8C55-2C31A9D125C7}" type="sibTrans" cxnId="{002FD91E-7DAE-7048-BBA2-CF21E1731E35}">
      <dgm:prSet/>
      <dgm:spPr/>
      <dgm:t>
        <a:bodyPr/>
        <a:lstStyle/>
        <a:p>
          <a:endParaRPr lang="en-US"/>
        </a:p>
      </dgm:t>
    </dgm:pt>
    <dgm:pt modelId="{D410DF05-F76C-BE40-99AC-9CEBF32A61A5}">
      <dgm:prSet phldrT="[Text]"/>
      <dgm:spPr/>
      <dgm:t>
        <a:bodyPr/>
        <a:lstStyle/>
        <a:p>
          <a:r>
            <a:rPr lang="en-US" dirty="0"/>
            <a:t>Remove whitespace</a:t>
          </a:r>
        </a:p>
      </dgm:t>
    </dgm:pt>
    <dgm:pt modelId="{66EDF6E9-3173-1949-819C-D099614BBE51}" type="parTrans" cxnId="{759430C2-7DCC-274C-B9F3-7124A18CE395}">
      <dgm:prSet/>
      <dgm:spPr/>
      <dgm:t>
        <a:bodyPr/>
        <a:lstStyle/>
        <a:p>
          <a:endParaRPr lang="en-US"/>
        </a:p>
      </dgm:t>
    </dgm:pt>
    <dgm:pt modelId="{38DF5D7F-714D-7843-AF96-2F68A6336E4D}" type="sibTrans" cxnId="{759430C2-7DCC-274C-B9F3-7124A18CE395}">
      <dgm:prSet/>
      <dgm:spPr/>
      <dgm:t>
        <a:bodyPr/>
        <a:lstStyle/>
        <a:p>
          <a:endParaRPr lang="en-US"/>
        </a:p>
      </dgm:t>
    </dgm:pt>
    <dgm:pt modelId="{F4D2C9AB-2BC0-F147-900F-E4432F40E55F}">
      <dgm:prSet phldrT="[Text]"/>
      <dgm:spPr/>
      <dgm:t>
        <a:bodyPr/>
        <a:lstStyle/>
        <a:p>
          <a:r>
            <a:rPr lang="en-US" dirty="0"/>
            <a:t>POS</a:t>
          </a:r>
        </a:p>
      </dgm:t>
    </dgm:pt>
    <dgm:pt modelId="{0A7F3197-8BCA-B941-A940-9A332B4F496B}" type="parTrans" cxnId="{EF775A15-23CA-A34C-AF78-BE2716F2B45E}">
      <dgm:prSet/>
      <dgm:spPr/>
      <dgm:t>
        <a:bodyPr/>
        <a:lstStyle/>
        <a:p>
          <a:endParaRPr lang="en-US"/>
        </a:p>
      </dgm:t>
    </dgm:pt>
    <dgm:pt modelId="{2780D22D-D6E8-344E-97DC-55DC199DBDF4}" type="sibTrans" cxnId="{EF775A15-23CA-A34C-AF78-BE2716F2B45E}">
      <dgm:prSet/>
      <dgm:spPr/>
      <dgm:t>
        <a:bodyPr/>
        <a:lstStyle/>
        <a:p>
          <a:endParaRPr lang="en-US"/>
        </a:p>
      </dgm:t>
    </dgm:pt>
    <dgm:pt modelId="{9B55C1B3-BB5F-3146-B63C-7000FB2FDD65}">
      <dgm:prSet phldrT="[Text]"/>
      <dgm:spPr/>
      <dgm:t>
        <a:bodyPr/>
        <a:lstStyle/>
        <a:p>
          <a:r>
            <a:rPr lang="en-US" dirty="0"/>
            <a:t>NER</a:t>
          </a:r>
        </a:p>
      </dgm:t>
    </dgm:pt>
    <dgm:pt modelId="{C9BDA062-1C5C-A742-8E55-7415969E16B7}" type="parTrans" cxnId="{E1BD2CB1-B359-9B4F-B20E-FAC90692E903}">
      <dgm:prSet/>
      <dgm:spPr/>
      <dgm:t>
        <a:bodyPr/>
        <a:lstStyle/>
        <a:p>
          <a:endParaRPr lang="en-US"/>
        </a:p>
      </dgm:t>
    </dgm:pt>
    <dgm:pt modelId="{823C8BEE-60A4-4F47-8F21-0125032B0372}" type="sibTrans" cxnId="{E1BD2CB1-B359-9B4F-B20E-FAC90692E903}">
      <dgm:prSet/>
      <dgm:spPr/>
      <dgm:t>
        <a:bodyPr/>
        <a:lstStyle/>
        <a:p>
          <a:endParaRPr lang="en-US"/>
        </a:p>
      </dgm:t>
    </dgm:pt>
    <dgm:pt modelId="{5122262C-BF5D-4146-A4A0-EA6E062CD7FD}">
      <dgm:prSet phldrT="[Text]"/>
      <dgm:spPr/>
      <dgm:t>
        <a:bodyPr/>
        <a:lstStyle/>
        <a:p>
          <a:r>
            <a:rPr lang="en-US" dirty="0"/>
            <a:t>Stemming</a:t>
          </a:r>
        </a:p>
      </dgm:t>
    </dgm:pt>
    <dgm:pt modelId="{50E12E64-60D8-AA43-9F8C-F6641A991E2E}" type="parTrans" cxnId="{3D522081-CB17-044E-83F8-2A545DE8D1C8}">
      <dgm:prSet/>
      <dgm:spPr/>
      <dgm:t>
        <a:bodyPr/>
        <a:lstStyle/>
        <a:p>
          <a:endParaRPr lang="en-US"/>
        </a:p>
      </dgm:t>
    </dgm:pt>
    <dgm:pt modelId="{F528B716-ECC7-8243-BD3D-817E20BCFEB6}" type="sibTrans" cxnId="{3D522081-CB17-044E-83F8-2A545DE8D1C8}">
      <dgm:prSet/>
      <dgm:spPr/>
      <dgm:t>
        <a:bodyPr/>
        <a:lstStyle/>
        <a:p>
          <a:endParaRPr lang="en-US"/>
        </a:p>
      </dgm:t>
    </dgm:pt>
    <dgm:pt modelId="{63CFD035-6D7B-EC42-8C46-67CC82D034AA}">
      <dgm:prSet phldrT="[Text]"/>
      <dgm:spPr/>
      <dgm:t>
        <a:bodyPr/>
        <a:lstStyle/>
        <a:p>
          <a:r>
            <a:rPr lang="en-US" dirty="0"/>
            <a:t>Lemmatization</a:t>
          </a:r>
        </a:p>
      </dgm:t>
    </dgm:pt>
    <dgm:pt modelId="{BFE21224-F1E3-1D4E-8E4A-D94A9AE29405}" type="parTrans" cxnId="{07249D20-1AA8-EF48-8C8C-FD1C8E628D14}">
      <dgm:prSet/>
      <dgm:spPr/>
      <dgm:t>
        <a:bodyPr/>
        <a:lstStyle/>
        <a:p>
          <a:endParaRPr lang="en-US"/>
        </a:p>
      </dgm:t>
    </dgm:pt>
    <dgm:pt modelId="{FF62449F-CEDE-9D49-BFBC-B14655E25BDA}" type="sibTrans" cxnId="{07249D20-1AA8-EF48-8C8C-FD1C8E628D14}">
      <dgm:prSet/>
      <dgm:spPr/>
      <dgm:t>
        <a:bodyPr/>
        <a:lstStyle/>
        <a:p>
          <a:endParaRPr lang="en-US"/>
        </a:p>
      </dgm:t>
    </dgm:pt>
    <dgm:pt modelId="{129B1EC5-860F-1F45-8F84-EC3B10AF213B}">
      <dgm:prSet phldrT="[Text]"/>
      <dgm:spPr/>
      <dgm:t>
        <a:bodyPr/>
        <a:lstStyle/>
        <a:p>
          <a:r>
            <a:rPr lang="en-US" dirty="0"/>
            <a:t>Feature Extraction</a:t>
          </a:r>
        </a:p>
      </dgm:t>
    </dgm:pt>
    <dgm:pt modelId="{9BEAF5C1-5CFA-A04C-96CC-3A45E6B98A7E}" type="parTrans" cxnId="{E31B76CE-0BD4-744A-9C05-96164F0E80D1}">
      <dgm:prSet/>
      <dgm:spPr/>
      <dgm:t>
        <a:bodyPr/>
        <a:lstStyle/>
        <a:p>
          <a:endParaRPr lang="en-US"/>
        </a:p>
      </dgm:t>
    </dgm:pt>
    <dgm:pt modelId="{1CFAAFCA-6446-8D4B-A512-242D0ECE12F3}" type="sibTrans" cxnId="{E31B76CE-0BD4-744A-9C05-96164F0E80D1}">
      <dgm:prSet/>
      <dgm:spPr/>
      <dgm:t>
        <a:bodyPr/>
        <a:lstStyle/>
        <a:p>
          <a:endParaRPr lang="en-US"/>
        </a:p>
      </dgm:t>
    </dgm:pt>
    <dgm:pt modelId="{2B024CF7-1A8B-4A82-B391-7B1F071C8E72}" type="pres">
      <dgm:prSet presAssocID="{AFC4FE26-AEC7-4EE0-A07A-DE544D6E19C0}" presName="Name0" presStyleCnt="0">
        <dgm:presLayoutVars>
          <dgm:dir/>
          <dgm:animLvl val="lvl"/>
          <dgm:resizeHandles val="exact"/>
        </dgm:presLayoutVars>
      </dgm:prSet>
      <dgm:spPr/>
    </dgm:pt>
    <dgm:pt modelId="{F4FE7DA5-DF5E-E149-BABC-50237ACD4B90}" type="pres">
      <dgm:prSet presAssocID="{C4CB28E1-426F-4385-905F-DB94B56673C4}" presName="boxAndChildren" presStyleCnt="0"/>
      <dgm:spPr/>
    </dgm:pt>
    <dgm:pt modelId="{729CBEAE-EC3C-3C4B-A6D8-51968258909E}" type="pres">
      <dgm:prSet presAssocID="{C4CB28E1-426F-4385-905F-DB94B56673C4}" presName="parentTextBox" presStyleLbl="node1" presStyleIdx="0" presStyleCnt="4"/>
      <dgm:spPr/>
    </dgm:pt>
    <dgm:pt modelId="{5C97966C-8DB7-0A42-B208-E6998AEC1B99}" type="pres">
      <dgm:prSet presAssocID="{C4CB28E1-426F-4385-905F-DB94B56673C4}" presName="entireBox" presStyleLbl="node1" presStyleIdx="0" presStyleCnt="4"/>
      <dgm:spPr/>
    </dgm:pt>
    <dgm:pt modelId="{C0D2370E-94CC-5E4C-B19B-32C0951A2873}" type="pres">
      <dgm:prSet presAssocID="{C4CB28E1-426F-4385-905F-DB94B56673C4}" presName="descendantBox" presStyleCnt="0"/>
      <dgm:spPr/>
    </dgm:pt>
    <dgm:pt modelId="{4DAA418E-1367-6A47-808F-95E75D339833}" type="pres">
      <dgm:prSet presAssocID="{E17E6A6C-3E6B-4D0E-AF61-6EF82F171BB3}" presName="childTextBox" presStyleLbl="fgAccFollowNode1" presStyleIdx="0" presStyleCnt="9">
        <dgm:presLayoutVars>
          <dgm:bulletEnabled val="1"/>
        </dgm:presLayoutVars>
      </dgm:prSet>
      <dgm:spPr/>
    </dgm:pt>
    <dgm:pt modelId="{49CF56F1-0E59-DA40-8C0E-F27829473DF8}" type="pres">
      <dgm:prSet presAssocID="{FD0C7660-9084-1C48-BA2C-703FE6BDC96F}" presName="childTextBox" presStyleLbl="fgAccFollowNode1" presStyleIdx="1" presStyleCnt="9">
        <dgm:presLayoutVars>
          <dgm:bulletEnabled val="1"/>
        </dgm:presLayoutVars>
      </dgm:prSet>
      <dgm:spPr/>
    </dgm:pt>
    <dgm:pt modelId="{66B6109F-4CA1-114F-A6CD-4069A1E5C681}" type="pres">
      <dgm:prSet presAssocID="{346BFDDA-1B3E-9444-AEB3-7A6F5DCCDD43}" presName="childTextBox" presStyleLbl="fgAccFollowNode1" presStyleIdx="2" presStyleCnt="9">
        <dgm:presLayoutVars>
          <dgm:bulletEnabled val="1"/>
        </dgm:presLayoutVars>
      </dgm:prSet>
      <dgm:spPr/>
    </dgm:pt>
    <dgm:pt modelId="{31072F33-BC6A-894B-A9E0-949E7BF9AAFF}" type="pres">
      <dgm:prSet presAssocID="{9C1005FB-556E-2947-971F-BF6140C8D321}" presName="sp" presStyleCnt="0"/>
      <dgm:spPr/>
    </dgm:pt>
    <dgm:pt modelId="{5F89373F-3245-1F43-B8DB-022211B48ABF}" type="pres">
      <dgm:prSet presAssocID="{208DBB31-93FF-0C44-98DD-5A861A680292}" presName="arrowAndChildren" presStyleCnt="0"/>
      <dgm:spPr/>
    </dgm:pt>
    <dgm:pt modelId="{6A49D881-FAD6-E847-A2C5-50E97AEE5B1A}" type="pres">
      <dgm:prSet presAssocID="{208DBB31-93FF-0C44-98DD-5A861A680292}" presName="parentTextArrow" presStyleLbl="node1" presStyleIdx="0" presStyleCnt="4"/>
      <dgm:spPr/>
    </dgm:pt>
    <dgm:pt modelId="{CDCD09F8-25AC-E34D-B724-A1B2E746EE91}" type="pres">
      <dgm:prSet presAssocID="{208DBB31-93FF-0C44-98DD-5A861A680292}" presName="arrow" presStyleLbl="node1" presStyleIdx="1" presStyleCnt="4"/>
      <dgm:spPr/>
    </dgm:pt>
    <dgm:pt modelId="{98908104-EB57-5547-9A7C-17BD848DFA6B}" type="pres">
      <dgm:prSet presAssocID="{208DBB31-93FF-0C44-98DD-5A861A680292}" presName="descendantArrow" presStyleCnt="0"/>
      <dgm:spPr/>
    </dgm:pt>
    <dgm:pt modelId="{DE247F14-2E8C-974C-8D10-DCC5E383CCBB}" type="pres">
      <dgm:prSet presAssocID="{45F3E4D5-FDF1-554D-9081-42C35E11FE2F}" presName="childTextArrow" presStyleLbl="fgAccFollowNode1" presStyleIdx="3" presStyleCnt="9">
        <dgm:presLayoutVars>
          <dgm:bulletEnabled val="1"/>
        </dgm:presLayoutVars>
      </dgm:prSet>
      <dgm:spPr/>
    </dgm:pt>
    <dgm:pt modelId="{D7AFF95E-40E6-DD44-8C12-356716321CF2}" type="pres">
      <dgm:prSet presAssocID="{1CFAAFCA-6446-8D4B-A512-242D0ECE12F3}" presName="sp" presStyleCnt="0"/>
      <dgm:spPr/>
    </dgm:pt>
    <dgm:pt modelId="{8FD9C349-1A71-764C-AF71-1C825F79BA0F}" type="pres">
      <dgm:prSet presAssocID="{129B1EC5-860F-1F45-8F84-EC3B10AF213B}" presName="arrowAndChildren" presStyleCnt="0"/>
      <dgm:spPr/>
    </dgm:pt>
    <dgm:pt modelId="{4EDBD6BF-FBAC-9F43-9E25-69D2481CF2AC}" type="pres">
      <dgm:prSet presAssocID="{129B1EC5-860F-1F45-8F84-EC3B10AF213B}" presName="parentTextArrow" presStyleLbl="node1" presStyleIdx="1" presStyleCnt="4"/>
      <dgm:spPr/>
    </dgm:pt>
    <dgm:pt modelId="{BF7D8F6A-BDB5-4A4B-BE31-8C1905CDFE87}" type="pres">
      <dgm:prSet presAssocID="{129B1EC5-860F-1F45-8F84-EC3B10AF213B}" presName="arrow" presStyleLbl="node1" presStyleIdx="2" presStyleCnt="4"/>
      <dgm:spPr/>
    </dgm:pt>
    <dgm:pt modelId="{431D3411-6968-5B4D-AB92-C54EE16304C6}" type="pres">
      <dgm:prSet presAssocID="{129B1EC5-860F-1F45-8F84-EC3B10AF213B}" presName="descendantArrow" presStyleCnt="0"/>
      <dgm:spPr/>
    </dgm:pt>
    <dgm:pt modelId="{F9D601A6-B528-594B-8AFE-6555BE0EF45F}" type="pres">
      <dgm:prSet presAssocID="{56F7BB80-6E77-4B65-A732-E83ACE9D48D7}" presName="childTextArrow" presStyleLbl="fgAccFollowNode1" presStyleIdx="4" presStyleCnt="9">
        <dgm:presLayoutVars>
          <dgm:bulletEnabled val="1"/>
        </dgm:presLayoutVars>
      </dgm:prSet>
      <dgm:spPr/>
    </dgm:pt>
    <dgm:pt modelId="{DEA3122C-633B-DF40-8BF9-5586F1B2DDA3}" type="pres">
      <dgm:prSet presAssocID="{683B2E45-383B-5348-B7E1-40B1BF6141B2}" presName="childTextArrow" presStyleLbl="fgAccFollowNode1" presStyleIdx="5" presStyleCnt="9">
        <dgm:presLayoutVars>
          <dgm:bulletEnabled val="1"/>
        </dgm:presLayoutVars>
      </dgm:prSet>
      <dgm:spPr/>
    </dgm:pt>
    <dgm:pt modelId="{246ED107-DF7D-4482-BC6D-5A5509C95212}" type="pres">
      <dgm:prSet presAssocID="{246F7D4C-9488-45D2-B65A-D4B97F6403F9}" presName="sp" presStyleCnt="0"/>
      <dgm:spPr/>
    </dgm:pt>
    <dgm:pt modelId="{377AA7E0-F48B-45CC-8657-C0C3E377FC86}" type="pres">
      <dgm:prSet presAssocID="{AF08352E-C4D9-4968-B26B-065EDB231568}" presName="arrowAndChildren" presStyleCnt="0"/>
      <dgm:spPr/>
    </dgm:pt>
    <dgm:pt modelId="{CBA4B9FA-0DD9-476B-8005-AE62C40F99B3}" type="pres">
      <dgm:prSet presAssocID="{AF08352E-C4D9-4968-B26B-065EDB231568}" presName="parentTextArrow" presStyleLbl="node1" presStyleIdx="2" presStyleCnt="4"/>
      <dgm:spPr/>
    </dgm:pt>
    <dgm:pt modelId="{CA98324E-0594-4152-B2B5-855A8C27286D}" type="pres">
      <dgm:prSet presAssocID="{AF08352E-C4D9-4968-B26B-065EDB231568}" presName="arrow" presStyleLbl="node1" presStyleIdx="3" presStyleCnt="4"/>
      <dgm:spPr/>
    </dgm:pt>
    <dgm:pt modelId="{28428D88-A4E0-4E35-A673-66CED6B2CC58}" type="pres">
      <dgm:prSet presAssocID="{AF08352E-C4D9-4968-B26B-065EDB231568}" presName="descendantArrow" presStyleCnt="0"/>
      <dgm:spPr/>
    </dgm:pt>
    <dgm:pt modelId="{907E43B7-AFAA-4C42-AB64-471145B5A386}" type="pres">
      <dgm:prSet presAssocID="{B3EB5C17-9595-4D1A-A242-BC127655E17C}" presName="childTextArrow" presStyleLbl="fgAccFollowNode1" presStyleIdx="6" presStyleCnt="9">
        <dgm:presLayoutVars>
          <dgm:bulletEnabled val="1"/>
        </dgm:presLayoutVars>
      </dgm:prSet>
      <dgm:spPr/>
    </dgm:pt>
    <dgm:pt modelId="{602E1733-5B6E-2842-A0DD-F76094AAF1CB}" type="pres">
      <dgm:prSet presAssocID="{6D8C8EB0-E5CF-7E45-ACEF-5CEB5AC7A46C}" presName="childTextArrow" presStyleLbl="fgAccFollowNode1" presStyleIdx="7" presStyleCnt="9">
        <dgm:presLayoutVars>
          <dgm:bulletEnabled val="1"/>
        </dgm:presLayoutVars>
      </dgm:prSet>
      <dgm:spPr/>
    </dgm:pt>
    <dgm:pt modelId="{809BD7C9-FEF4-274F-AC78-E04B30252905}" type="pres">
      <dgm:prSet presAssocID="{FC8DB404-50EC-6844-9AB6-68DD0E0ACF10}" presName="childTextArrow" presStyleLbl="fgAccFollowNode1" presStyleIdx="8" presStyleCnt="9">
        <dgm:presLayoutVars>
          <dgm:bulletEnabled val="1"/>
        </dgm:presLayoutVars>
      </dgm:prSet>
      <dgm:spPr/>
    </dgm:pt>
  </dgm:ptLst>
  <dgm:cxnLst>
    <dgm:cxn modelId="{08803905-5726-4D84-8FF1-CEFF142F4818}" srcId="{129B1EC5-860F-1F45-8F84-EC3B10AF213B}" destId="{56F7BB80-6E77-4B65-A732-E83ACE9D48D7}" srcOrd="0" destOrd="0" parTransId="{23F4134D-012D-4855-9BA3-66E4D9F89AC2}" sibTransId="{11664700-C843-4B25-AE36-A1EE6B09FD34}"/>
    <dgm:cxn modelId="{3344320C-FF9E-B944-BE5E-FD0450AF5041}" type="presOf" srcId="{DF8B048A-AB6F-5844-A4A7-EF4804F30FE7}" destId="{907E43B7-AFAA-4C42-AB64-471145B5A386}" srcOrd="0" destOrd="2" presId="urn:microsoft.com/office/officeart/2005/8/layout/process4"/>
    <dgm:cxn modelId="{EF775A15-23CA-A34C-AF78-BE2716F2B45E}" srcId="{FC8DB404-50EC-6844-9AB6-68DD0E0ACF10}" destId="{F4D2C9AB-2BC0-F147-900F-E4432F40E55F}" srcOrd="0" destOrd="0" parTransId="{0A7F3197-8BCA-B941-A940-9A332B4F496B}" sibTransId="{2780D22D-D6E8-344E-97DC-55DC199DBDF4}"/>
    <dgm:cxn modelId="{A141B918-E9F0-430A-8350-AEF2EF48CFC9}" srcId="{AF08352E-C4D9-4968-B26B-065EDB231568}" destId="{B3EB5C17-9595-4D1A-A242-BC127655E17C}" srcOrd="0" destOrd="0" parTransId="{E969C36D-D945-4B2D-BC09-4CA580CDEA13}" sibTransId="{2D695440-8F73-4E88-89D8-A09F0F2F7671}"/>
    <dgm:cxn modelId="{B1A0411A-E9E5-7949-A3E3-C8E2CDE1C5D5}" type="presOf" srcId="{45F3E4D5-FDF1-554D-9081-42C35E11FE2F}" destId="{DE247F14-2E8C-974C-8D10-DCC5E383CCBB}" srcOrd="0" destOrd="0" presId="urn:microsoft.com/office/officeart/2005/8/layout/process4"/>
    <dgm:cxn modelId="{002FD91E-7DAE-7048-BBA2-CF21E1731E35}" srcId="{C4CB28E1-426F-4385-905F-DB94B56673C4}" destId="{346BFDDA-1B3E-9444-AEB3-7A6F5DCCDD43}" srcOrd="2" destOrd="0" parTransId="{890AE7B4-FAAC-F343-846B-24EFC4A1118A}" sibTransId="{46D35669-1640-F946-8C55-2C31A9D125C7}"/>
    <dgm:cxn modelId="{07249D20-1AA8-EF48-8C8C-FD1C8E628D14}" srcId="{6D8C8EB0-E5CF-7E45-ACEF-5CEB5AC7A46C}" destId="{63CFD035-6D7B-EC42-8C46-67CC82D034AA}" srcOrd="1" destOrd="0" parTransId="{BFE21224-F1E3-1D4E-8E4A-D94A9AE29405}" sibTransId="{FF62449F-CEDE-9D49-BFBC-B14655E25BDA}"/>
    <dgm:cxn modelId="{02E5F422-FAC7-6147-AB4F-743E600CB62B}" srcId="{B3EB5C17-9595-4D1A-A242-BC127655E17C}" destId="{DF8B048A-AB6F-5844-A4A7-EF4804F30FE7}" srcOrd="1" destOrd="0" parTransId="{7B14D85B-9B8B-3847-9E68-EB27AA7FC66B}" sibTransId="{3EE56AFA-F0B6-1347-8947-60CEF0C9CE01}"/>
    <dgm:cxn modelId="{F1706647-AC6F-404D-8CCA-24D575015FA5}" type="presOf" srcId="{AFC4FE26-AEC7-4EE0-A07A-DE544D6E19C0}" destId="{2B024CF7-1A8B-4A82-B391-7B1F071C8E72}" srcOrd="0" destOrd="0" presId="urn:microsoft.com/office/officeart/2005/8/layout/process4"/>
    <dgm:cxn modelId="{4F56FC48-E597-EC4E-B770-8583BD3CE85D}" type="presOf" srcId="{D410DF05-F76C-BE40-99AC-9CEBF32A61A5}" destId="{907E43B7-AFAA-4C42-AB64-471145B5A386}" srcOrd="0" destOrd="1" presId="urn:microsoft.com/office/officeart/2005/8/layout/process4"/>
    <dgm:cxn modelId="{D2160A5E-2000-1040-80C4-4FCF2ED0B36F}" type="presOf" srcId="{683B2E45-383B-5348-B7E1-40B1BF6141B2}" destId="{DEA3122C-633B-DF40-8BF9-5586F1B2DDA3}" srcOrd="0" destOrd="0" presId="urn:microsoft.com/office/officeart/2005/8/layout/process4"/>
    <dgm:cxn modelId="{C6C24D6F-0028-8640-8BC4-80BCD251E4D3}" type="presOf" srcId="{C4CB28E1-426F-4385-905F-DB94B56673C4}" destId="{5C97966C-8DB7-0A42-B208-E6998AEC1B99}" srcOrd="1" destOrd="0" presId="urn:microsoft.com/office/officeart/2005/8/layout/process4"/>
    <dgm:cxn modelId="{3362EB71-A453-5241-9A45-2327CFCA748A}" type="presOf" srcId="{63CFD035-6D7B-EC42-8C46-67CC82D034AA}" destId="{602E1733-5B6E-2842-A0DD-F76094AAF1CB}" srcOrd="0" destOrd="2" presId="urn:microsoft.com/office/officeart/2005/8/layout/process4"/>
    <dgm:cxn modelId="{9448CF78-984B-489F-BD48-02C42D2EDE96}" type="presOf" srcId="{B3EB5C17-9595-4D1A-A242-BC127655E17C}" destId="{907E43B7-AFAA-4C42-AB64-471145B5A386}" srcOrd="0" destOrd="0" presId="urn:microsoft.com/office/officeart/2005/8/layout/process4"/>
    <dgm:cxn modelId="{3D522081-CB17-044E-83F8-2A545DE8D1C8}" srcId="{6D8C8EB0-E5CF-7E45-ACEF-5CEB5AC7A46C}" destId="{5122262C-BF5D-4146-A4A0-EA6E062CD7FD}" srcOrd="0" destOrd="0" parTransId="{50E12E64-60D8-AA43-9F8C-F6641A991E2E}" sibTransId="{F528B716-ECC7-8243-BD3D-817E20BCFEB6}"/>
    <dgm:cxn modelId="{D501AA8B-8EED-CA49-A6FE-A3AC105D0797}" type="presOf" srcId="{C4CB28E1-426F-4385-905F-DB94B56673C4}" destId="{729CBEAE-EC3C-3C4B-A6D8-51968258909E}" srcOrd="0" destOrd="0" presId="urn:microsoft.com/office/officeart/2005/8/layout/process4"/>
    <dgm:cxn modelId="{074EE899-471B-3243-AC03-3FDCEFABCE50}" srcId="{AFC4FE26-AEC7-4EE0-A07A-DE544D6E19C0}" destId="{208DBB31-93FF-0C44-98DD-5A861A680292}" srcOrd="2" destOrd="0" parTransId="{89CBCDB8-3344-A24F-816E-68F1C94B3498}" sibTransId="{9C1005FB-556E-2947-971F-BF6140C8D321}"/>
    <dgm:cxn modelId="{F187ECA6-4014-5141-83D1-900049099516}" type="presOf" srcId="{6D8C8EB0-E5CF-7E45-ACEF-5CEB5AC7A46C}" destId="{602E1733-5B6E-2842-A0DD-F76094AAF1CB}" srcOrd="0" destOrd="0" presId="urn:microsoft.com/office/officeart/2005/8/layout/process4"/>
    <dgm:cxn modelId="{1C7BB2A7-FEFA-8444-9CEC-F9E3D24A9430}" srcId="{AF08352E-C4D9-4968-B26B-065EDB231568}" destId="{FC8DB404-50EC-6844-9AB6-68DD0E0ACF10}" srcOrd="2" destOrd="0" parTransId="{9ABAA6A1-AF69-A34C-9F6C-8A34B842E46D}" sibTransId="{AED7AC15-812E-6C47-9961-D2157E3059BB}"/>
    <dgm:cxn modelId="{5AA24DB0-C302-4862-A805-53723C083602}" srcId="{AFC4FE26-AEC7-4EE0-A07A-DE544D6E19C0}" destId="{C4CB28E1-426F-4385-905F-DB94B56673C4}" srcOrd="3" destOrd="0" parTransId="{C99EB3D7-7C24-4F0E-A908-3D56A315705F}" sibTransId="{83BDFE1E-C042-4B4F-A806-129775CCA878}"/>
    <dgm:cxn modelId="{E1BD2CB1-B359-9B4F-B20E-FAC90692E903}" srcId="{FC8DB404-50EC-6844-9AB6-68DD0E0ACF10}" destId="{9B55C1B3-BB5F-3146-B63C-7000FB2FDD65}" srcOrd="1" destOrd="0" parTransId="{C9BDA062-1C5C-A742-8E55-7415969E16B7}" sibTransId="{823C8BEE-60A4-4F47-8F21-0125032B0372}"/>
    <dgm:cxn modelId="{96D1CFB1-9BFD-1E46-B428-5642A712A9B9}" type="presOf" srcId="{E17E6A6C-3E6B-4D0E-AF61-6EF82F171BB3}" destId="{4DAA418E-1367-6A47-808F-95E75D339833}" srcOrd="0" destOrd="0" presId="urn:microsoft.com/office/officeart/2005/8/layout/process4"/>
    <dgm:cxn modelId="{448988B5-9E22-1547-9AEE-6E81EDAD488C}" srcId="{AF08352E-C4D9-4968-B26B-065EDB231568}" destId="{6D8C8EB0-E5CF-7E45-ACEF-5CEB5AC7A46C}" srcOrd="1" destOrd="0" parTransId="{4CFD3764-FFEE-9147-98D8-0F716539FE00}" sibTransId="{69DEE853-07F0-C24A-A581-F94CF3132616}"/>
    <dgm:cxn modelId="{425048B8-D671-49C8-A75C-AB7DFEAAB1F8}" type="presOf" srcId="{AF08352E-C4D9-4968-B26B-065EDB231568}" destId="{CA98324E-0594-4152-B2B5-855A8C27286D}" srcOrd="1" destOrd="0" presId="urn:microsoft.com/office/officeart/2005/8/layout/process4"/>
    <dgm:cxn modelId="{8116E1B9-13D8-9849-AC3B-57A7E149366F}" type="presOf" srcId="{346BFDDA-1B3E-9444-AEB3-7A6F5DCCDD43}" destId="{66B6109F-4CA1-114F-A6CD-4069A1E5C681}" srcOrd="0" destOrd="0" presId="urn:microsoft.com/office/officeart/2005/8/layout/process4"/>
    <dgm:cxn modelId="{233214BE-68C6-9C47-96DD-288DCF1C1BEA}" type="presOf" srcId="{56F7BB80-6E77-4B65-A732-E83ACE9D48D7}" destId="{F9D601A6-B528-594B-8AFE-6555BE0EF45F}" srcOrd="0" destOrd="0" presId="urn:microsoft.com/office/officeart/2005/8/layout/process4"/>
    <dgm:cxn modelId="{FCA247BF-A2C9-AE4F-BB9E-10DBB702939C}" type="presOf" srcId="{129B1EC5-860F-1F45-8F84-EC3B10AF213B}" destId="{BF7D8F6A-BDB5-4A4B-BE31-8C1905CDFE87}" srcOrd="1" destOrd="0" presId="urn:microsoft.com/office/officeart/2005/8/layout/process4"/>
    <dgm:cxn modelId="{D625E2C0-4255-E64B-ABB5-7DE4669438B9}" srcId="{208DBB31-93FF-0C44-98DD-5A861A680292}" destId="{45F3E4D5-FDF1-554D-9081-42C35E11FE2F}" srcOrd="0" destOrd="0" parTransId="{29D82869-A5FF-8E40-930A-55A1BEF68835}" sibTransId="{1C33143F-2593-F54D-B3F6-60B9243F4E01}"/>
    <dgm:cxn modelId="{2A9925C2-9A5D-D546-BCC5-0AFAE802BB6B}" type="presOf" srcId="{129B1EC5-860F-1F45-8F84-EC3B10AF213B}" destId="{4EDBD6BF-FBAC-9F43-9E25-69D2481CF2AC}" srcOrd="0" destOrd="0" presId="urn:microsoft.com/office/officeart/2005/8/layout/process4"/>
    <dgm:cxn modelId="{759430C2-7DCC-274C-B9F3-7124A18CE395}" srcId="{B3EB5C17-9595-4D1A-A242-BC127655E17C}" destId="{D410DF05-F76C-BE40-99AC-9CEBF32A61A5}" srcOrd="0" destOrd="0" parTransId="{66EDF6E9-3173-1949-819C-D099614BBE51}" sibTransId="{38DF5D7F-714D-7843-AF96-2F68A6336E4D}"/>
    <dgm:cxn modelId="{189F69C5-AC11-407A-BAE0-CB4ACB292815}" type="presOf" srcId="{AF08352E-C4D9-4968-B26B-065EDB231568}" destId="{CBA4B9FA-0DD9-476B-8005-AE62C40F99B3}" srcOrd="0" destOrd="0" presId="urn:microsoft.com/office/officeart/2005/8/layout/process4"/>
    <dgm:cxn modelId="{10680BCA-674F-FF4C-85A3-A54D0CE3EAFE}" type="presOf" srcId="{FD0C7660-9084-1C48-BA2C-703FE6BDC96F}" destId="{49CF56F1-0E59-DA40-8C0E-F27829473DF8}" srcOrd="0" destOrd="0" presId="urn:microsoft.com/office/officeart/2005/8/layout/process4"/>
    <dgm:cxn modelId="{E31B76CE-0BD4-744A-9C05-96164F0E80D1}" srcId="{AFC4FE26-AEC7-4EE0-A07A-DE544D6E19C0}" destId="{129B1EC5-860F-1F45-8F84-EC3B10AF213B}" srcOrd="1" destOrd="0" parTransId="{9BEAF5C1-5CFA-A04C-96CC-3A45E6B98A7E}" sibTransId="{1CFAAFCA-6446-8D4B-A512-242D0ECE12F3}"/>
    <dgm:cxn modelId="{EDAD4DD2-B9F0-534D-AC66-4647CB74C9F6}" type="presOf" srcId="{5122262C-BF5D-4146-A4A0-EA6E062CD7FD}" destId="{602E1733-5B6E-2842-A0DD-F76094AAF1CB}" srcOrd="0" destOrd="1" presId="urn:microsoft.com/office/officeart/2005/8/layout/process4"/>
    <dgm:cxn modelId="{E3BF56D6-BF2F-614C-B1CA-8DAB7C535CFF}" type="presOf" srcId="{F4D2C9AB-2BC0-F147-900F-E4432F40E55F}" destId="{809BD7C9-FEF4-274F-AC78-E04B30252905}" srcOrd="0" destOrd="1" presId="urn:microsoft.com/office/officeart/2005/8/layout/process4"/>
    <dgm:cxn modelId="{A844DDD8-6978-4550-B8CD-9184E68F0F57}" srcId="{C4CB28E1-426F-4385-905F-DB94B56673C4}" destId="{E17E6A6C-3E6B-4D0E-AF61-6EF82F171BB3}" srcOrd="0" destOrd="0" parTransId="{0469D113-B1CC-4CED-8F41-F95CD847F447}" sibTransId="{62FE7164-20B2-4EA8-BAEB-0237F3917658}"/>
    <dgm:cxn modelId="{97323CE1-B33F-8E4E-A58D-325BDB92F1E1}" type="presOf" srcId="{9B55C1B3-BB5F-3146-B63C-7000FB2FDD65}" destId="{809BD7C9-FEF4-274F-AC78-E04B30252905}" srcOrd="0" destOrd="2" presId="urn:microsoft.com/office/officeart/2005/8/layout/process4"/>
    <dgm:cxn modelId="{253394E8-2F4E-B24A-8C5A-2AB5EB66CE06}" type="presOf" srcId="{208DBB31-93FF-0C44-98DD-5A861A680292}" destId="{CDCD09F8-25AC-E34D-B724-A1B2E746EE91}" srcOrd="1" destOrd="0" presId="urn:microsoft.com/office/officeart/2005/8/layout/process4"/>
    <dgm:cxn modelId="{FF99F4E8-31C7-9543-873E-EBE9DB0E7845}" srcId="{129B1EC5-860F-1F45-8F84-EC3B10AF213B}" destId="{683B2E45-383B-5348-B7E1-40B1BF6141B2}" srcOrd="1" destOrd="0" parTransId="{AC0A813C-B7E1-DF42-AA51-AE4A9DC5EA44}" sibTransId="{EB144B79-8E4C-2B41-83C2-832FF65F30D3}"/>
    <dgm:cxn modelId="{FCEE39ED-4BBB-4211-B793-00D741C2E60B}" srcId="{AFC4FE26-AEC7-4EE0-A07A-DE544D6E19C0}" destId="{AF08352E-C4D9-4968-B26B-065EDB231568}" srcOrd="0" destOrd="0" parTransId="{82687F3F-B0DB-4955-AB4B-A490B3D40AAA}" sibTransId="{246F7D4C-9488-45D2-B65A-D4B97F6403F9}"/>
    <dgm:cxn modelId="{591212F2-D461-A446-AB07-A07B25858A59}" srcId="{C4CB28E1-426F-4385-905F-DB94B56673C4}" destId="{FD0C7660-9084-1C48-BA2C-703FE6BDC96F}" srcOrd="1" destOrd="0" parTransId="{B206A0B6-1DB3-E842-B5D9-E4EB4BB0D964}" sibTransId="{F31DC97E-906E-674E-BABD-46E49531D0CE}"/>
    <dgm:cxn modelId="{3D5D9DF3-CB1E-5E4D-AAAA-5C6EE7DEFB42}" type="presOf" srcId="{208DBB31-93FF-0C44-98DD-5A861A680292}" destId="{6A49D881-FAD6-E847-A2C5-50E97AEE5B1A}" srcOrd="0" destOrd="0" presId="urn:microsoft.com/office/officeart/2005/8/layout/process4"/>
    <dgm:cxn modelId="{6299E4FE-1C83-1244-A756-83275280CC43}" type="presOf" srcId="{FC8DB404-50EC-6844-9AB6-68DD0E0ACF10}" destId="{809BD7C9-FEF4-274F-AC78-E04B30252905}" srcOrd="0" destOrd="0" presId="urn:microsoft.com/office/officeart/2005/8/layout/process4"/>
    <dgm:cxn modelId="{927E72A9-302C-194B-8ABF-CD8022AA053A}" type="presParOf" srcId="{2B024CF7-1A8B-4A82-B391-7B1F071C8E72}" destId="{F4FE7DA5-DF5E-E149-BABC-50237ACD4B90}" srcOrd="0" destOrd="0" presId="urn:microsoft.com/office/officeart/2005/8/layout/process4"/>
    <dgm:cxn modelId="{8BE0F9B5-D08D-8949-9412-23D19F6A91C8}" type="presParOf" srcId="{F4FE7DA5-DF5E-E149-BABC-50237ACD4B90}" destId="{729CBEAE-EC3C-3C4B-A6D8-51968258909E}" srcOrd="0" destOrd="0" presId="urn:microsoft.com/office/officeart/2005/8/layout/process4"/>
    <dgm:cxn modelId="{FB2BD78B-67EE-DD4E-813A-A0AAA837805D}" type="presParOf" srcId="{F4FE7DA5-DF5E-E149-BABC-50237ACD4B90}" destId="{5C97966C-8DB7-0A42-B208-E6998AEC1B99}" srcOrd="1" destOrd="0" presId="urn:microsoft.com/office/officeart/2005/8/layout/process4"/>
    <dgm:cxn modelId="{B5BCBA15-EA6C-B249-8E08-E6F4608D84CD}" type="presParOf" srcId="{F4FE7DA5-DF5E-E149-BABC-50237ACD4B90}" destId="{C0D2370E-94CC-5E4C-B19B-32C0951A2873}" srcOrd="2" destOrd="0" presId="urn:microsoft.com/office/officeart/2005/8/layout/process4"/>
    <dgm:cxn modelId="{DC052F2D-401C-D948-9C32-AEED4A71C621}" type="presParOf" srcId="{C0D2370E-94CC-5E4C-B19B-32C0951A2873}" destId="{4DAA418E-1367-6A47-808F-95E75D339833}" srcOrd="0" destOrd="0" presId="urn:microsoft.com/office/officeart/2005/8/layout/process4"/>
    <dgm:cxn modelId="{E4078785-89B7-3245-9AB9-EE9DB87023ED}" type="presParOf" srcId="{C0D2370E-94CC-5E4C-B19B-32C0951A2873}" destId="{49CF56F1-0E59-DA40-8C0E-F27829473DF8}" srcOrd="1" destOrd="0" presId="urn:microsoft.com/office/officeart/2005/8/layout/process4"/>
    <dgm:cxn modelId="{3A73A54F-FA3D-EB45-8EB5-2AEC9CDC8FCA}" type="presParOf" srcId="{C0D2370E-94CC-5E4C-B19B-32C0951A2873}" destId="{66B6109F-4CA1-114F-A6CD-4069A1E5C681}" srcOrd="2" destOrd="0" presId="urn:microsoft.com/office/officeart/2005/8/layout/process4"/>
    <dgm:cxn modelId="{B5466783-D675-214F-AD03-A01D7597D86B}" type="presParOf" srcId="{2B024CF7-1A8B-4A82-B391-7B1F071C8E72}" destId="{31072F33-BC6A-894B-A9E0-949E7BF9AAFF}" srcOrd="1" destOrd="0" presId="urn:microsoft.com/office/officeart/2005/8/layout/process4"/>
    <dgm:cxn modelId="{0D3A0E27-235A-7D48-A6EF-0B0731E0E3C5}" type="presParOf" srcId="{2B024CF7-1A8B-4A82-B391-7B1F071C8E72}" destId="{5F89373F-3245-1F43-B8DB-022211B48ABF}" srcOrd="2" destOrd="0" presId="urn:microsoft.com/office/officeart/2005/8/layout/process4"/>
    <dgm:cxn modelId="{C3BC208E-8875-B04C-8624-A7DA8F173022}" type="presParOf" srcId="{5F89373F-3245-1F43-B8DB-022211B48ABF}" destId="{6A49D881-FAD6-E847-A2C5-50E97AEE5B1A}" srcOrd="0" destOrd="0" presId="urn:microsoft.com/office/officeart/2005/8/layout/process4"/>
    <dgm:cxn modelId="{920B45A5-78B7-DE46-B2AC-06031E7E18A0}" type="presParOf" srcId="{5F89373F-3245-1F43-B8DB-022211B48ABF}" destId="{CDCD09F8-25AC-E34D-B724-A1B2E746EE91}" srcOrd="1" destOrd="0" presId="urn:microsoft.com/office/officeart/2005/8/layout/process4"/>
    <dgm:cxn modelId="{7469D158-6812-4146-AE6D-FE4F9C3C2950}" type="presParOf" srcId="{5F89373F-3245-1F43-B8DB-022211B48ABF}" destId="{98908104-EB57-5547-9A7C-17BD848DFA6B}" srcOrd="2" destOrd="0" presId="urn:microsoft.com/office/officeart/2005/8/layout/process4"/>
    <dgm:cxn modelId="{D29AB09B-A0B2-FE47-BC24-9E7E2C6281DD}" type="presParOf" srcId="{98908104-EB57-5547-9A7C-17BD848DFA6B}" destId="{DE247F14-2E8C-974C-8D10-DCC5E383CCBB}" srcOrd="0" destOrd="0" presId="urn:microsoft.com/office/officeart/2005/8/layout/process4"/>
    <dgm:cxn modelId="{FDD80485-26DF-6E4A-9495-B089E4DF679E}" type="presParOf" srcId="{2B024CF7-1A8B-4A82-B391-7B1F071C8E72}" destId="{D7AFF95E-40E6-DD44-8C12-356716321CF2}" srcOrd="3" destOrd="0" presId="urn:microsoft.com/office/officeart/2005/8/layout/process4"/>
    <dgm:cxn modelId="{F3343EC1-0DC5-9749-831D-55E5DA3E9CD8}" type="presParOf" srcId="{2B024CF7-1A8B-4A82-B391-7B1F071C8E72}" destId="{8FD9C349-1A71-764C-AF71-1C825F79BA0F}" srcOrd="4" destOrd="0" presId="urn:microsoft.com/office/officeart/2005/8/layout/process4"/>
    <dgm:cxn modelId="{6035C517-F08B-E94B-A8D5-6497115C2105}" type="presParOf" srcId="{8FD9C349-1A71-764C-AF71-1C825F79BA0F}" destId="{4EDBD6BF-FBAC-9F43-9E25-69D2481CF2AC}" srcOrd="0" destOrd="0" presId="urn:microsoft.com/office/officeart/2005/8/layout/process4"/>
    <dgm:cxn modelId="{FB8EDADD-E414-BF4B-96F9-22C1A31D7E21}" type="presParOf" srcId="{8FD9C349-1A71-764C-AF71-1C825F79BA0F}" destId="{BF7D8F6A-BDB5-4A4B-BE31-8C1905CDFE87}" srcOrd="1" destOrd="0" presId="urn:microsoft.com/office/officeart/2005/8/layout/process4"/>
    <dgm:cxn modelId="{656E47D5-FF0E-E245-8B5E-FE98076CD9A9}" type="presParOf" srcId="{8FD9C349-1A71-764C-AF71-1C825F79BA0F}" destId="{431D3411-6968-5B4D-AB92-C54EE16304C6}" srcOrd="2" destOrd="0" presId="urn:microsoft.com/office/officeart/2005/8/layout/process4"/>
    <dgm:cxn modelId="{5675E05E-A95A-9E45-BDFC-0FAF405D9B9E}" type="presParOf" srcId="{431D3411-6968-5B4D-AB92-C54EE16304C6}" destId="{F9D601A6-B528-594B-8AFE-6555BE0EF45F}" srcOrd="0" destOrd="0" presId="urn:microsoft.com/office/officeart/2005/8/layout/process4"/>
    <dgm:cxn modelId="{7077DBF1-9505-3849-BABA-1B5D740B08D6}" type="presParOf" srcId="{431D3411-6968-5B4D-AB92-C54EE16304C6}" destId="{DEA3122C-633B-DF40-8BF9-5586F1B2DDA3}" srcOrd="1" destOrd="0" presId="urn:microsoft.com/office/officeart/2005/8/layout/process4"/>
    <dgm:cxn modelId="{5E63F190-CD7B-4952-833C-1F4197BE30D3}" type="presParOf" srcId="{2B024CF7-1A8B-4A82-B391-7B1F071C8E72}" destId="{246ED107-DF7D-4482-BC6D-5A5509C95212}" srcOrd="5" destOrd="0" presId="urn:microsoft.com/office/officeart/2005/8/layout/process4"/>
    <dgm:cxn modelId="{E16573DD-04A4-483F-AA5A-27A2577F0965}" type="presParOf" srcId="{2B024CF7-1A8B-4A82-B391-7B1F071C8E72}" destId="{377AA7E0-F48B-45CC-8657-C0C3E377FC86}" srcOrd="6" destOrd="0" presId="urn:microsoft.com/office/officeart/2005/8/layout/process4"/>
    <dgm:cxn modelId="{F0CEFD40-E9F6-4005-9F1B-9108B3FB5669}" type="presParOf" srcId="{377AA7E0-F48B-45CC-8657-C0C3E377FC86}" destId="{CBA4B9FA-0DD9-476B-8005-AE62C40F99B3}" srcOrd="0" destOrd="0" presId="urn:microsoft.com/office/officeart/2005/8/layout/process4"/>
    <dgm:cxn modelId="{AC5DD610-A321-444C-A180-2301A265FB71}" type="presParOf" srcId="{377AA7E0-F48B-45CC-8657-C0C3E377FC86}" destId="{CA98324E-0594-4152-B2B5-855A8C27286D}" srcOrd="1" destOrd="0" presId="urn:microsoft.com/office/officeart/2005/8/layout/process4"/>
    <dgm:cxn modelId="{F7A7CDA8-D023-4331-8BC6-CB45D3D0B0CB}" type="presParOf" srcId="{377AA7E0-F48B-45CC-8657-C0C3E377FC86}" destId="{28428D88-A4E0-4E35-A673-66CED6B2CC58}" srcOrd="2" destOrd="0" presId="urn:microsoft.com/office/officeart/2005/8/layout/process4"/>
    <dgm:cxn modelId="{31B905CD-3DE8-4A80-B37F-481A5742AA97}" type="presParOf" srcId="{28428D88-A4E0-4E35-A673-66CED6B2CC58}" destId="{907E43B7-AFAA-4C42-AB64-471145B5A386}" srcOrd="0" destOrd="0" presId="urn:microsoft.com/office/officeart/2005/8/layout/process4"/>
    <dgm:cxn modelId="{4D87E690-EBE0-F04E-AFEB-400620FFD1FA}" type="presParOf" srcId="{28428D88-A4E0-4E35-A673-66CED6B2CC58}" destId="{602E1733-5B6E-2842-A0DD-F76094AAF1CB}" srcOrd="1" destOrd="0" presId="urn:microsoft.com/office/officeart/2005/8/layout/process4"/>
    <dgm:cxn modelId="{86732AB0-F9F7-BB41-9275-1217118E57AE}" type="presParOf" srcId="{28428D88-A4E0-4E35-A673-66CED6B2CC58}" destId="{809BD7C9-FEF4-274F-AC78-E04B30252905}"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87E402-11EC-8044-B32A-8FC9F100BEC6}" type="doc">
      <dgm:prSet loTypeId="urn:microsoft.com/office/officeart/2005/8/layout/process4" loCatId="" qsTypeId="urn:microsoft.com/office/officeart/2005/8/quickstyle/simple1" qsCatId="simple" csTypeId="urn:microsoft.com/office/officeart/2005/8/colors/accent6_3" csCatId="accent6" phldr="1"/>
      <dgm:spPr/>
      <dgm:t>
        <a:bodyPr/>
        <a:lstStyle/>
        <a:p>
          <a:endParaRPr lang="en-US"/>
        </a:p>
      </dgm:t>
    </dgm:pt>
    <dgm:pt modelId="{35C202C6-12DC-8D44-A8DD-4CFC003DEE78}">
      <dgm:prSet phldrT="[Text]"/>
      <dgm:spPr/>
      <dgm:t>
        <a:bodyPr/>
        <a:lstStyle/>
        <a:p>
          <a:r>
            <a:rPr lang="en-US" dirty="0"/>
            <a:t>Preprocessing</a:t>
          </a:r>
        </a:p>
      </dgm:t>
    </dgm:pt>
    <dgm:pt modelId="{9AF0CFD4-7D17-C04A-B74E-EFE3A30B579C}" type="parTrans" cxnId="{4D94AF29-6366-1D40-9A03-22D906DB2647}">
      <dgm:prSet/>
      <dgm:spPr/>
      <dgm:t>
        <a:bodyPr/>
        <a:lstStyle/>
        <a:p>
          <a:endParaRPr lang="en-US"/>
        </a:p>
      </dgm:t>
    </dgm:pt>
    <dgm:pt modelId="{6F60F0E0-8F56-CE45-A955-AEF2B576E2DA}" type="sibTrans" cxnId="{4D94AF29-6366-1D40-9A03-22D906DB2647}">
      <dgm:prSet/>
      <dgm:spPr/>
      <dgm:t>
        <a:bodyPr/>
        <a:lstStyle/>
        <a:p>
          <a:endParaRPr lang="en-US"/>
        </a:p>
      </dgm:t>
    </dgm:pt>
    <dgm:pt modelId="{D947D790-9C49-AB48-80C4-2AEB92EEBB39}">
      <dgm:prSet phldrT="[Text]"/>
      <dgm:spPr/>
      <dgm:t>
        <a:bodyPr/>
        <a:lstStyle/>
        <a:p>
          <a:r>
            <a:rPr lang="en-US" dirty="0"/>
            <a:t>Filtering Data</a:t>
          </a:r>
        </a:p>
      </dgm:t>
    </dgm:pt>
    <dgm:pt modelId="{A2E31DA4-5D00-B649-9CD4-29A507060138}" type="parTrans" cxnId="{F61017B1-DC6F-434B-803D-D87D6754B859}">
      <dgm:prSet/>
      <dgm:spPr/>
      <dgm:t>
        <a:bodyPr/>
        <a:lstStyle/>
        <a:p>
          <a:endParaRPr lang="en-US"/>
        </a:p>
      </dgm:t>
    </dgm:pt>
    <dgm:pt modelId="{79CC1646-94D8-544F-90A0-CE8C8DF3A73D}" type="sibTrans" cxnId="{F61017B1-DC6F-434B-803D-D87D6754B859}">
      <dgm:prSet/>
      <dgm:spPr/>
      <dgm:t>
        <a:bodyPr/>
        <a:lstStyle/>
        <a:p>
          <a:endParaRPr lang="en-US"/>
        </a:p>
      </dgm:t>
    </dgm:pt>
    <dgm:pt modelId="{89A9F382-C955-024A-A377-25BDCA945FF4}">
      <dgm:prSet phldrT="[Text]"/>
      <dgm:spPr/>
      <dgm:t>
        <a:bodyPr/>
        <a:lstStyle/>
        <a:p>
          <a:r>
            <a:rPr lang="en-US" dirty="0"/>
            <a:t>Modeling</a:t>
          </a:r>
        </a:p>
      </dgm:t>
    </dgm:pt>
    <dgm:pt modelId="{09C4758E-9939-C248-89AB-3A81F5128A5D}" type="parTrans" cxnId="{8F975F83-9289-6045-BD2C-7E55BDB96F69}">
      <dgm:prSet/>
      <dgm:spPr/>
      <dgm:t>
        <a:bodyPr/>
        <a:lstStyle/>
        <a:p>
          <a:endParaRPr lang="en-US"/>
        </a:p>
      </dgm:t>
    </dgm:pt>
    <dgm:pt modelId="{872831DF-C370-854E-8661-49837D0A186A}" type="sibTrans" cxnId="{8F975F83-9289-6045-BD2C-7E55BDB96F69}">
      <dgm:prSet/>
      <dgm:spPr/>
      <dgm:t>
        <a:bodyPr/>
        <a:lstStyle/>
        <a:p>
          <a:endParaRPr lang="en-US"/>
        </a:p>
      </dgm:t>
    </dgm:pt>
    <dgm:pt modelId="{F550A551-72BB-7442-99B6-4CB12E297E9D}">
      <dgm:prSet phldrT="[Text]"/>
      <dgm:spPr/>
      <dgm:t>
        <a:bodyPr/>
        <a:lstStyle/>
        <a:p>
          <a:r>
            <a:rPr lang="en-US" dirty="0"/>
            <a:t>Text Rank</a:t>
          </a:r>
        </a:p>
      </dgm:t>
    </dgm:pt>
    <dgm:pt modelId="{AE9ECF2A-BDCF-2840-93A0-8653D20E6012}" type="parTrans" cxnId="{A6A33482-A327-6942-9049-84322F772805}">
      <dgm:prSet/>
      <dgm:spPr/>
      <dgm:t>
        <a:bodyPr/>
        <a:lstStyle/>
        <a:p>
          <a:endParaRPr lang="en-US"/>
        </a:p>
      </dgm:t>
    </dgm:pt>
    <dgm:pt modelId="{547622F1-91A9-294D-9935-B360B6C5CCCA}" type="sibTrans" cxnId="{A6A33482-A327-6942-9049-84322F772805}">
      <dgm:prSet/>
      <dgm:spPr/>
      <dgm:t>
        <a:bodyPr/>
        <a:lstStyle/>
        <a:p>
          <a:endParaRPr lang="en-US"/>
        </a:p>
      </dgm:t>
    </dgm:pt>
    <dgm:pt modelId="{7836D949-0724-8B46-9D41-16F0183653E8}">
      <dgm:prSet phldrT="[Text]"/>
      <dgm:spPr/>
      <dgm:t>
        <a:bodyPr/>
        <a:lstStyle/>
        <a:p>
          <a:r>
            <a:rPr lang="en-US" dirty="0"/>
            <a:t>Visualization</a:t>
          </a:r>
        </a:p>
      </dgm:t>
    </dgm:pt>
    <dgm:pt modelId="{0AC6E6C2-A70F-874F-9799-22F5F86F66A4}" type="parTrans" cxnId="{208F27B6-C90C-454F-A431-7EE50146F629}">
      <dgm:prSet/>
      <dgm:spPr/>
      <dgm:t>
        <a:bodyPr/>
        <a:lstStyle/>
        <a:p>
          <a:endParaRPr lang="en-US"/>
        </a:p>
      </dgm:t>
    </dgm:pt>
    <dgm:pt modelId="{00A3791F-461E-BC49-97E9-181738BFDA29}" type="sibTrans" cxnId="{208F27B6-C90C-454F-A431-7EE50146F629}">
      <dgm:prSet/>
      <dgm:spPr/>
      <dgm:t>
        <a:bodyPr/>
        <a:lstStyle/>
        <a:p>
          <a:endParaRPr lang="en-US"/>
        </a:p>
      </dgm:t>
    </dgm:pt>
    <dgm:pt modelId="{538237A7-66B6-DC4B-990B-4DE0ABA7889B}">
      <dgm:prSet phldrT="[Text]"/>
      <dgm:spPr/>
      <dgm:t>
        <a:bodyPr/>
        <a:lstStyle/>
        <a:p>
          <a:r>
            <a:rPr lang="en-US" dirty="0"/>
            <a:t>Bar Chart</a:t>
          </a:r>
        </a:p>
      </dgm:t>
    </dgm:pt>
    <dgm:pt modelId="{5E4F2720-F254-C44C-BE2B-0603D2E5C2D5}" type="parTrans" cxnId="{F057561F-91D1-2449-9602-38C6966D28D3}">
      <dgm:prSet/>
      <dgm:spPr/>
      <dgm:t>
        <a:bodyPr/>
        <a:lstStyle/>
        <a:p>
          <a:endParaRPr lang="en-US"/>
        </a:p>
      </dgm:t>
    </dgm:pt>
    <dgm:pt modelId="{B338154F-69EB-1D4D-A065-9D5853688E2D}" type="sibTrans" cxnId="{F057561F-91D1-2449-9602-38C6966D28D3}">
      <dgm:prSet/>
      <dgm:spPr/>
      <dgm:t>
        <a:bodyPr/>
        <a:lstStyle/>
        <a:p>
          <a:endParaRPr lang="en-US"/>
        </a:p>
      </dgm:t>
    </dgm:pt>
    <dgm:pt modelId="{12AD3BAE-47E9-FE45-8DD2-36550B669147}">
      <dgm:prSet phldrT="[Text]"/>
      <dgm:spPr/>
      <dgm:t>
        <a:bodyPr/>
        <a:lstStyle/>
        <a:p>
          <a:r>
            <a:rPr lang="en-US" dirty="0"/>
            <a:t>Line Chart</a:t>
          </a:r>
        </a:p>
      </dgm:t>
    </dgm:pt>
    <dgm:pt modelId="{E26D1132-E47A-474A-A728-F07ED5522040}" type="parTrans" cxnId="{1084B803-ABCF-E54D-9C6C-2D07CC29D773}">
      <dgm:prSet/>
      <dgm:spPr/>
      <dgm:t>
        <a:bodyPr/>
        <a:lstStyle/>
        <a:p>
          <a:endParaRPr lang="en-US"/>
        </a:p>
      </dgm:t>
    </dgm:pt>
    <dgm:pt modelId="{2936532C-585F-F24E-B197-138C7369CEA8}" type="sibTrans" cxnId="{1084B803-ABCF-E54D-9C6C-2D07CC29D773}">
      <dgm:prSet/>
      <dgm:spPr/>
      <dgm:t>
        <a:bodyPr/>
        <a:lstStyle/>
        <a:p>
          <a:endParaRPr lang="en-US"/>
        </a:p>
      </dgm:t>
    </dgm:pt>
    <dgm:pt modelId="{251E1BE9-FECC-EF46-965E-798DE894ED5B}">
      <dgm:prSet phldrT="[Text]"/>
      <dgm:spPr/>
      <dgm:t>
        <a:bodyPr/>
        <a:lstStyle/>
        <a:p>
          <a:r>
            <a:rPr lang="en-US" dirty="0"/>
            <a:t>Remove Special Character</a:t>
          </a:r>
        </a:p>
      </dgm:t>
    </dgm:pt>
    <dgm:pt modelId="{9399F076-8131-794E-9496-3F73C5C2D34A}" type="parTrans" cxnId="{7E33168C-EDFB-7A45-A340-152930EB0524}">
      <dgm:prSet/>
      <dgm:spPr/>
      <dgm:t>
        <a:bodyPr/>
        <a:lstStyle/>
        <a:p>
          <a:endParaRPr lang="en-US"/>
        </a:p>
      </dgm:t>
    </dgm:pt>
    <dgm:pt modelId="{F5F4F9B2-A041-1A42-AC0A-46C7E2CF53DC}" type="sibTrans" cxnId="{7E33168C-EDFB-7A45-A340-152930EB0524}">
      <dgm:prSet/>
      <dgm:spPr/>
      <dgm:t>
        <a:bodyPr/>
        <a:lstStyle/>
        <a:p>
          <a:endParaRPr lang="en-US"/>
        </a:p>
      </dgm:t>
    </dgm:pt>
    <dgm:pt modelId="{92B432BB-5E15-4A48-9B87-D11C7331A5C2}">
      <dgm:prSet phldrT="[Text]"/>
      <dgm:spPr/>
      <dgm:t>
        <a:bodyPr/>
        <a:lstStyle/>
        <a:p>
          <a:r>
            <a:rPr lang="en-US" dirty="0"/>
            <a:t>Normalization</a:t>
          </a:r>
        </a:p>
      </dgm:t>
    </dgm:pt>
    <dgm:pt modelId="{BD6F1390-4007-6047-9076-5BC4935D9AFB}" type="parTrans" cxnId="{518F4596-11A6-254F-9329-7130BFE776E2}">
      <dgm:prSet/>
      <dgm:spPr/>
      <dgm:t>
        <a:bodyPr/>
        <a:lstStyle/>
        <a:p>
          <a:endParaRPr lang="en-US"/>
        </a:p>
      </dgm:t>
    </dgm:pt>
    <dgm:pt modelId="{82FE1662-D8F2-A14A-B75F-7FFD42E4EDC3}" type="sibTrans" cxnId="{518F4596-11A6-254F-9329-7130BFE776E2}">
      <dgm:prSet/>
      <dgm:spPr/>
      <dgm:t>
        <a:bodyPr/>
        <a:lstStyle/>
        <a:p>
          <a:endParaRPr lang="en-US"/>
        </a:p>
      </dgm:t>
    </dgm:pt>
    <dgm:pt modelId="{34D48D57-F9BF-4044-8497-4F6097E7F6FA}">
      <dgm:prSet phldrT="[Text]"/>
      <dgm:spPr/>
      <dgm:t>
        <a:bodyPr/>
        <a:lstStyle/>
        <a:p>
          <a:r>
            <a:rPr lang="en-US" dirty="0"/>
            <a:t>Tagging</a:t>
          </a:r>
        </a:p>
      </dgm:t>
    </dgm:pt>
    <dgm:pt modelId="{90E58DFE-43A7-4049-B784-832397A0A660}" type="parTrans" cxnId="{3C07F44A-5613-B24A-8BEF-C1AAB6F20EC2}">
      <dgm:prSet/>
      <dgm:spPr/>
      <dgm:t>
        <a:bodyPr/>
        <a:lstStyle/>
        <a:p>
          <a:endParaRPr lang="en-US"/>
        </a:p>
      </dgm:t>
    </dgm:pt>
    <dgm:pt modelId="{25C41844-8E75-9542-8B2C-DE199216B7A5}" type="sibTrans" cxnId="{3C07F44A-5613-B24A-8BEF-C1AAB6F20EC2}">
      <dgm:prSet/>
      <dgm:spPr/>
      <dgm:t>
        <a:bodyPr/>
        <a:lstStyle/>
        <a:p>
          <a:endParaRPr lang="en-US"/>
        </a:p>
      </dgm:t>
    </dgm:pt>
    <dgm:pt modelId="{4521E90C-64DB-3049-A76C-43D8F3A7E877}">
      <dgm:prSet phldrT="[Text]"/>
      <dgm:spPr/>
      <dgm:t>
        <a:bodyPr/>
        <a:lstStyle/>
        <a:p>
          <a:r>
            <a:rPr lang="en-US" dirty="0"/>
            <a:t>NER</a:t>
          </a:r>
        </a:p>
      </dgm:t>
    </dgm:pt>
    <dgm:pt modelId="{AAE9903B-4C36-D740-A59B-7F137680E7CA}" type="parTrans" cxnId="{B9F466C3-6E96-A44F-BB76-B6FC38183E92}">
      <dgm:prSet/>
      <dgm:spPr/>
      <dgm:t>
        <a:bodyPr/>
        <a:lstStyle/>
        <a:p>
          <a:endParaRPr lang="en-US"/>
        </a:p>
      </dgm:t>
    </dgm:pt>
    <dgm:pt modelId="{F3A5962D-7076-B942-989C-9D80A6231784}" type="sibTrans" cxnId="{B9F466C3-6E96-A44F-BB76-B6FC38183E92}">
      <dgm:prSet/>
      <dgm:spPr/>
      <dgm:t>
        <a:bodyPr/>
        <a:lstStyle/>
        <a:p>
          <a:endParaRPr lang="en-US"/>
        </a:p>
      </dgm:t>
    </dgm:pt>
    <dgm:pt modelId="{B8993EEA-0DB9-C143-800E-D458A12ABC8C}">
      <dgm:prSet phldrT="[Text]"/>
      <dgm:spPr/>
      <dgm:t>
        <a:bodyPr/>
        <a:lstStyle/>
        <a:p>
          <a:r>
            <a:rPr lang="en-US" dirty="0"/>
            <a:t>TF-IDF</a:t>
          </a:r>
        </a:p>
      </dgm:t>
    </dgm:pt>
    <dgm:pt modelId="{7BCCA04C-79C6-5C4A-BEBF-57BB537EDE90}" type="parTrans" cxnId="{184356B8-4C0D-EA44-9666-7A28745992CD}">
      <dgm:prSet/>
      <dgm:spPr/>
      <dgm:t>
        <a:bodyPr/>
        <a:lstStyle/>
        <a:p>
          <a:endParaRPr lang="en-US"/>
        </a:p>
      </dgm:t>
    </dgm:pt>
    <dgm:pt modelId="{78E3F781-3E7F-BC4F-9368-2E7026415C12}" type="sibTrans" cxnId="{184356B8-4C0D-EA44-9666-7A28745992CD}">
      <dgm:prSet/>
      <dgm:spPr/>
      <dgm:t>
        <a:bodyPr/>
        <a:lstStyle/>
        <a:p>
          <a:endParaRPr lang="en-US"/>
        </a:p>
      </dgm:t>
    </dgm:pt>
    <dgm:pt modelId="{9A18EC07-B9FD-4844-93B9-C56240AF5354}">
      <dgm:prSet phldrT="[Text]"/>
      <dgm:spPr/>
      <dgm:t>
        <a:bodyPr/>
        <a:lstStyle/>
        <a:p>
          <a:r>
            <a:rPr lang="en-US" dirty="0"/>
            <a:t>Cosine Similarity</a:t>
          </a:r>
        </a:p>
      </dgm:t>
    </dgm:pt>
    <dgm:pt modelId="{7530DF77-40CC-A444-8554-3AB046F7FC32}" type="parTrans" cxnId="{8E7EC253-E84B-0147-8F2F-50AFA1D47C2F}">
      <dgm:prSet/>
      <dgm:spPr/>
      <dgm:t>
        <a:bodyPr/>
        <a:lstStyle/>
        <a:p>
          <a:endParaRPr lang="en-US"/>
        </a:p>
      </dgm:t>
    </dgm:pt>
    <dgm:pt modelId="{6D33B45A-ACAD-6A44-A7F8-F48B49AAAEA3}" type="sibTrans" cxnId="{8E7EC253-E84B-0147-8F2F-50AFA1D47C2F}">
      <dgm:prSet/>
      <dgm:spPr/>
      <dgm:t>
        <a:bodyPr/>
        <a:lstStyle/>
        <a:p>
          <a:endParaRPr lang="en-US"/>
        </a:p>
      </dgm:t>
    </dgm:pt>
    <dgm:pt modelId="{62FF1AD0-B659-9842-8C96-3E988BA71F7D}">
      <dgm:prSet phldrT="[Text]"/>
      <dgm:spPr/>
      <dgm:t>
        <a:bodyPr/>
        <a:lstStyle/>
        <a:p>
          <a:r>
            <a:rPr lang="en-US" dirty="0"/>
            <a:t>Word Cloud</a:t>
          </a:r>
        </a:p>
      </dgm:t>
    </dgm:pt>
    <dgm:pt modelId="{3031D943-211D-B048-B648-EFB6DFE19056}" type="parTrans" cxnId="{E04B58AA-EE1F-A143-BD2D-DF992C13DB6B}">
      <dgm:prSet/>
      <dgm:spPr/>
      <dgm:t>
        <a:bodyPr/>
        <a:lstStyle/>
        <a:p>
          <a:endParaRPr lang="en-US"/>
        </a:p>
      </dgm:t>
    </dgm:pt>
    <dgm:pt modelId="{40F63786-4172-5444-8302-B0BAB716C4E7}" type="sibTrans" cxnId="{E04B58AA-EE1F-A143-BD2D-DF992C13DB6B}">
      <dgm:prSet/>
      <dgm:spPr/>
      <dgm:t>
        <a:bodyPr/>
        <a:lstStyle/>
        <a:p>
          <a:endParaRPr lang="en-US"/>
        </a:p>
      </dgm:t>
    </dgm:pt>
    <dgm:pt modelId="{68B31E61-29DE-6D42-ABB1-FE1431775D25}">
      <dgm:prSet phldrT="[Text]"/>
      <dgm:spPr/>
      <dgm:t>
        <a:bodyPr/>
        <a:lstStyle/>
        <a:p>
          <a:r>
            <a:rPr lang="en-US" dirty="0"/>
            <a:t>Remove Whitespace</a:t>
          </a:r>
        </a:p>
      </dgm:t>
    </dgm:pt>
    <dgm:pt modelId="{0F5B001F-4EFC-1D4A-8C92-DAE81869A2D9}" type="parTrans" cxnId="{895B0CE8-111A-0246-AA9F-954AFD294E00}">
      <dgm:prSet/>
      <dgm:spPr/>
      <dgm:t>
        <a:bodyPr/>
        <a:lstStyle/>
        <a:p>
          <a:endParaRPr lang="en-US"/>
        </a:p>
      </dgm:t>
    </dgm:pt>
    <dgm:pt modelId="{DECFCEA7-1AFC-EC4A-BF9A-942241742C47}" type="sibTrans" cxnId="{895B0CE8-111A-0246-AA9F-954AFD294E00}">
      <dgm:prSet/>
      <dgm:spPr/>
      <dgm:t>
        <a:bodyPr/>
        <a:lstStyle/>
        <a:p>
          <a:endParaRPr lang="en-US"/>
        </a:p>
      </dgm:t>
    </dgm:pt>
    <dgm:pt modelId="{E5CC1474-5E80-5543-B4FF-B222D83DD229}">
      <dgm:prSet phldrT="[Text]"/>
      <dgm:spPr/>
      <dgm:t>
        <a:bodyPr/>
        <a:lstStyle/>
        <a:p>
          <a:r>
            <a:rPr lang="en-US" dirty="0"/>
            <a:t>Stemming</a:t>
          </a:r>
        </a:p>
      </dgm:t>
    </dgm:pt>
    <dgm:pt modelId="{F8431AB9-0CDF-FF4B-A566-DD8BEE130546}" type="parTrans" cxnId="{E8DB9100-87C1-994A-8F83-53D047966F9A}">
      <dgm:prSet/>
      <dgm:spPr/>
      <dgm:t>
        <a:bodyPr/>
        <a:lstStyle/>
        <a:p>
          <a:endParaRPr lang="en-US"/>
        </a:p>
      </dgm:t>
    </dgm:pt>
    <dgm:pt modelId="{BC9AFD0B-5E68-2042-9D67-D08FC92A6DE0}" type="sibTrans" cxnId="{E8DB9100-87C1-994A-8F83-53D047966F9A}">
      <dgm:prSet/>
      <dgm:spPr/>
      <dgm:t>
        <a:bodyPr/>
        <a:lstStyle/>
        <a:p>
          <a:endParaRPr lang="en-US"/>
        </a:p>
      </dgm:t>
    </dgm:pt>
    <dgm:pt modelId="{EAF9E7EC-99B9-4A45-ABAA-86B132CB65E5}">
      <dgm:prSet phldrT="[Text]"/>
      <dgm:spPr/>
      <dgm:t>
        <a:bodyPr/>
        <a:lstStyle/>
        <a:p>
          <a:r>
            <a:rPr lang="en-US" dirty="0"/>
            <a:t>Lemmatization</a:t>
          </a:r>
        </a:p>
      </dgm:t>
    </dgm:pt>
    <dgm:pt modelId="{71E576D4-B5FF-1D43-AE39-E53FAE23E45E}" type="parTrans" cxnId="{DE72727C-3B57-364C-AF80-2796D5D5D01C}">
      <dgm:prSet/>
      <dgm:spPr/>
      <dgm:t>
        <a:bodyPr/>
        <a:lstStyle/>
        <a:p>
          <a:endParaRPr lang="en-US"/>
        </a:p>
      </dgm:t>
    </dgm:pt>
    <dgm:pt modelId="{D75E1DCA-DDC8-1244-A0F9-BFB3B3FD4FD8}" type="sibTrans" cxnId="{DE72727C-3B57-364C-AF80-2796D5D5D01C}">
      <dgm:prSet/>
      <dgm:spPr/>
      <dgm:t>
        <a:bodyPr/>
        <a:lstStyle/>
        <a:p>
          <a:endParaRPr lang="en-US"/>
        </a:p>
      </dgm:t>
    </dgm:pt>
    <dgm:pt modelId="{0B869AC3-ACD8-FB45-8CDF-34C8C2818347}">
      <dgm:prSet phldrT="[Text]"/>
      <dgm:spPr/>
      <dgm:t>
        <a:bodyPr/>
        <a:lstStyle/>
        <a:p>
          <a:r>
            <a:rPr lang="en-US" dirty="0"/>
            <a:t>POS</a:t>
          </a:r>
        </a:p>
      </dgm:t>
    </dgm:pt>
    <dgm:pt modelId="{5E444C5D-94A2-DE48-B379-E9F61A3CA8BD}" type="parTrans" cxnId="{D7BCED19-3F9F-5941-A819-89801EB5DF9A}">
      <dgm:prSet/>
      <dgm:spPr/>
      <dgm:t>
        <a:bodyPr/>
        <a:lstStyle/>
        <a:p>
          <a:endParaRPr lang="en-US"/>
        </a:p>
      </dgm:t>
    </dgm:pt>
    <dgm:pt modelId="{AB480A89-3A43-B14C-B4A6-EADC94E6FFE9}" type="sibTrans" cxnId="{D7BCED19-3F9F-5941-A819-89801EB5DF9A}">
      <dgm:prSet/>
      <dgm:spPr/>
      <dgm:t>
        <a:bodyPr/>
        <a:lstStyle/>
        <a:p>
          <a:endParaRPr lang="en-US"/>
        </a:p>
      </dgm:t>
    </dgm:pt>
    <dgm:pt modelId="{D503C1B7-F6DD-5146-85A8-38AE76AD74F4}">
      <dgm:prSet phldrT="[Text]"/>
      <dgm:spPr/>
      <dgm:t>
        <a:bodyPr/>
        <a:lstStyle/>
        <a:p>
          <a:r>
            <a:rPr lang="en-US" dirty="0"/>
            <a:t>Sentiment Analysis</a:t>
          </a:r>
        </a:p>
      </dgm:t>
    </dgm:pt>
    <dgm:pt modelId="{FAC6A61B-EA4D-2249-9DF7-02D32262B1AC}" type="parTrans" cxnId="{E5C9D0E8-20DF-B846-A798-C5951AAFC2BE}">
      <dgm:prSet/>
      <dgm:spPr/>
      <dgm:t>
        <a:bodyPr/>
        <a:lstStyle/>
        <a:p>
          <a:endParaRPr lang="en-US"/>
        </a:p>
      </dgm:t>
    </dgm:pt>
    <dgm:pt modelId="{89ADD033-3F85-9948-ABDA-B9413801E3F5}" type="sibTrans" cxnId="{E5C9D0E8-20DF-B846-A798-C5951AAFC2BE}">
      <dgm:prSet/>
      <dgm:spPr/>
      <dgm:t>
        <a:bodyPr/>
        <a:lstStyle/>
        <a:p>
          <a:endParaRPr lang="en-US"/>
        </a:p>
      </dgm:t>
    </dgm:pt>
    <dgm:pt modelId="{795A456B-A5DD-E24A-BF50-5B14D47C9AED}">
      <dgm:prSet phldrT="[Text]"/>
      <dgm:spPr/>
      <dgm:t>
        <a:bodyPr/>
        <a:lstStyle/>
        <a:p>
          <a:r>
            <a:rPr lang="en-US" dirty="0"/>
            <a:t>Target Variable Identification</a:t>
          </a:r>
        </a:p>
      </dgm:t>
    </dgm:pt>
    <dgm:pt modelId="{32F4179F-2CB3-AF46-B5F5-AED37D5881ED}" type="parTrans" cxnId="{B62646E3-7B81-0146-8701-F5279094E87B}">
      <dgm:prSet/>
      <dgm:spPr/>
      <dgm:t>
        <a:bodyPr/>
        <a:lstStyle/>
        <a:p>
          <a:endParaRPr lang="en-US"/>
        </a:p>
      </dgm:t>
    </dgm:pt>
    <dgm:pt modelId="{4B405461-1A8C-DB42-B316-C9B548C0A907}" type="sibTrans" cxnId="{B62646E3-7B81-0146-8701-F5279094E87B}">
      <dgm:prSet/>
      <dgm:spPr/>
      <dgm:t>
        <a:bodyPr/>
        <a:lstStyle/>
        <a:p>
          <a:endParaRPr lang="en-US"/>
        </a:p>
      </dgm:t>
    </dgm:pt>
    <dgm:pt modelId="{411411F5-7FE2-DD44-9C19-50BCAC2331B9}">
      <dgm:prSet phldrT="[Text]"/>
      <dgm:spPr/>
      <dgm:t>
        <a:bodyPr/>
        <a:lstStyle/>
        <a:p>
          <a:r>
            <a:rPr lang="en-US" dirty="0"/>
            <a:t>Linear SVC</a:t>
          </a:r>
        </a:p>
      </dgm:t>
    </dgm:pt>
    <dgm:pt modelId="{FBACC09A-E723-D442-8E19-541B21C0DEB0}" type="parTrans" cxnId="{E93E80EB-FF82-E846-B8E7-D332A6A2C66D}">
      <dgm:prSet/>
      <dgm:spPr/>
      <dgm:t>
        <a:bodyPr/>
        <a:lstStyle/>
        <a:p>
          <a:endParaRPr lang="en-US"/>
        </a:p>
      </dgm:t>
    </dgm:pt>
    <dgm:pt modelId="{4104A368-9A36-DA45-B5BB-E59A6DE1717D}" type="sibTrans" cxnId="{E93E80EB-FF82-E846-B8E7-D332A6A2C66D}">
      <dgm:prSet/>
      <dgm:spPr/>
      <dgm:t>
        <a:bodyPr/>
        <a:lstStyle/>
        <a:p>
          <a:endParaRPr lang="en-US"/>
        </a:p>
      </dgm:t>
    </dgm:pt>
    <dgm:pt modelId="{56F2AD32-4D13-9447-855A-CDCB11737BBF}" type="pres">
      <dgm:prSet presAssocID="{DB87E402-11EC-8044-B32A-8FC9F100BEC6}" presName="Name0" presStyleCnt="0">
        <dgm:presLayoutVars>
          <dgm:dir/>
          <dgm:animLvl val="lvl"/>
          <dgm:resizeHandles val="exact"/>
        </dgm:presLayoutVars>
      </dgm:prSet>
      <dgm:spPr/>
    </dgm:pt>
    <dgm:pt modelId="{36DD5500-C980-3A45-A959-57C3E9DB0CC7}" type="pres">
      <dgm:prSet presAssocID="{7836D949-0724-8B46-9D41-16F0183653E8}" presName="boxAndChildren" presStyleCnt="0"/>
      <dgm:spPr/>
    </dgm:pt>
    <dgm:pt modelId="{B49CCF10-6496-EB45-B558-21523574BE2F}" type="pres">
      <dgm:prSet presAssocID="{7836D949-0724-8B46-9D41-16F0183653E8}" presName="parentTextBox" presStyleLbl="node1" presStyleIdx="0" presStyleCnt="5"/>
      <dgm:spPr/>
    </dgm:pt>
    <dgm:pt modelId="{41994587-5D13-5F4F-9E89-5615D342D876}" type="pres">
      <dgm:prSet presAssocID="{7836D949-0724-8B46-9D41-16F0183653E8}" presName="entireBox" presStyleLbl="node1" presStyleIdx="0" presStyleCnt="5"/>
      <dgm:spPr/>
    </dgm:pt>
    <dgm:pt modelId="{86C67F14-7E91-8540-A4B9-56DFF5C1E13F}" type="pres">
      <dgm:prSet presAssocID="{7836D949-0724-8B46-9D41-16F0183653E8}" presName="descendantBox" presStyleCnt="0"/>
      <dgm:spPr/>
    </dgm:pt>
    <dgm:pt modelId="{BC405090-8069-8C4E-A126-BEE1BF407A10}" type="pres">
      <dgm:prSet presAssocID="{62FF1AD0-B659-9842-8C96-3E988BA71F7D}" presName="childTextBox" presStyleLbl="fgAccFollowNode1" presStyleIdx="0" presStyleCnt="10">
        <dgm:presLayoutVars>
          <dgm:bulletEnabled val="1"/>
        </dgm:presLayoutVars>
      </dgm:prSet>
      <dgm:spPr/>
    </dgm:pt>
    <dgm:pt modelId="{C80E8AA0-69F9-534A-A013-CBD6445A9AA4}" type="pres">
      <dgm:prSet presAssocID="{538237A7-66B6-DC4B-990B-4DE0ABA7889B}" presName="childTextBox" presStyleLbl="fgAccFollowNode1" presStyleIdx="1" presStyleCnt="10">
        <dgm:presLayoutVars>
          <dgm:bulletEnabled val="1"/>
        </dgm:presLayoutVars>
      </dgm:prSet>
      <dgm:spPr/>
    </dgm:pt>
    <dgm:pt modelId="{2868D814-FBD4-E449-B3C3-EC600F34E807}" type="pres">
      <dgm:prSet presAssocID="{12AD3BAE-47E9-FE45-8DD2-36550B669147}" presName="childTextBox" presStyleLbl="fgAccFollowNode1" presStyleIdx="2" presStyleCnt="10">
        <dgm:presLayoutVars>
          <dgm:bulletEnabled val="1"/>
        </dgm:presLayoutVars>
      </dgm:prSet>
      <dgm:spPr/>
    </dgm:pt>
    <dgm:pt modelId="{4C3AFDE1-541D-2849-AE17-561E8D84F5A9}" type="pres">
      <dgm:prSet presAssocID="{547622F1-91A9-294D-9935-B360B6C5CCCA}" presName="sp" presStyleCnt="0"/>
      <dgm:spPr/>
    </dgm:pt>
    <dgm:pt modelId="{3DBBBC78-5588-7049-B695-5AC508B28386}" type="pres">
      <dgm:prSet presAssocID="{F550A551-72BB-7442-99B6-4CB12E297E9D}" presName="arrowAndChildren" presStyleCnt="0"/>
      <dgm:spPr/>
    </dgm:pt>
    <dgm:pt modelId="{6B40D3B9-C8DF-2148-944C-C87DC3825B66}" type="pres">
      <dgm:prSet presAssocID="{F550A551-72BB-7442-99B6-4CB12E297E9D}" presName="parentTextArrow" presStyleLbl="node1" presStyleIdx="0" presStyleCnt="5"/>
      <dgm:spPr/>
    </dgm:pt>
    <dgm:pt modelId="{58EEF198-0646-5944-AAF0-38AD276AFF36}" type="pres">
      <dgm:prSet presAssocID="{F550A551-72BB-7442-99B6-4CB12E297E9D}" presName="arrow" presStyleLbl="node1" presStyleIdx="1" presStyleCnt="5"/>
      <dgm:spPr/>
    </dgm:pt>
    <dgm:pt modelId="{074690F0-E21B-FC4D-9077-C9589121F0D5}" type="pres">
      <dgm:prSet presAssocID="{F550A551-72BB-7442-99B6-4CB12E297E9D}" presName="descendantArrow" presStyleCnt="0"/>
      <dgm:spPr/>
    </dgm:pt>
    <dgm:pt modelId="{743616F4-8136-6E4F-A456-E09386F3F0E3}" type="pres">
      <dgm:prSet presAssocID="{9A18EC07-B9FD-4844-93B9-C56240AF5354}" presName="childTextArrow" presStyleLbl="fgAccFollowNode1" presStyleIdx="3" presStyleCnt="10">
        <dgm:presLayoutVars>
          <dgm:bulletEnabled val="1"/>
        </dgm:presLayoutVars>
      </dgm:prSet>
      <dgm:spPr/>
    </dgm:pt>
    <dgm:pt modelId="{AA147E5B-3562-9C4B-AEA4-75B986D4B7CD}" type="pres">
      <dgm:prSet presAssocID="{872831DF-C370-854E-8661-49837D0A186A}" presName="sp" presStyleCnt="0"/>
      <dgm:spPr/>
    </dgm:pt>
    <dgm:pt modelId="{47F6B56A-B8FD-A34D-B55B-AE8515BD59A4}" type="pres">
      <dgm:prSet presAssocID="{89A9F382-C955-024A-A377-25BDCA945FF4}" presName="arrowAndChildren" presStyleCnt="0"/>
      <dgm:spPr/>
    </dgm:pt>
    <dgm:pt modelId="{C9F656E4-EC3C-894D-AAD6-71C9073FF15E}" type="pres">
      <dgm:prSet presAssocID="{89A9F382-C955-024A-A377-25BDCA945FF4}" presName="parentTextArrow" presStyleLbl="node1" presStyleIdx="1" presStyleCnt="5"/>
      <dgm:spPr/>
    </dgm:pt>
    <dgm:pt modelId="{20E2AFE4-0D87-EF43-BA48-00D55F20B57B}" type="pres">
      <dgm:prSet presAssocID="{89A9F382-C955-024A-A377-25BDCA945FF4}" presName="arrow" presStyleLbl="node1" presStyleIdx="2" presStyleCnt="5"/>
      <dgm:spPr/>
    </dgm:pt>
    <dgm:pt modelId="{BA347541-C9FC-3F4B-9F1A-A637CD7E5BC7}" type="pres">
      <dgm:prSet presAssocID="{89A9F382-C955-024A-A377-25BDCA945FF4}" presName="descendantArrow" presStyleCnt="0"/>
      <dgm:spPr/>
    </dgm:pt>
    <dgm:pt modelId="{7058061B-D3CE-EF45-8BEE-C217DE6ED7B1}" type="pres">
      <dgm:prSet presAssocID="{B8993EEA-0DB9-C143-800E-D458A12ABC8C}" presName="childTextArrow" presStyleLbl="fgAccFollowNode1" presStyleIdx="4" presStyleCnt="10">
        <dgm:presLayoutVars>
          <dgm:bulletEnabled val="1"/>
        </dgm:presLayoutVars>
      </dgm:prSet>
      <dgm:spPr/>
    </dgm:pt>
    <dgm:pt modelId="{0EB0A0D2-8B72-134D-9587-3A217956CB57}" type="pres">
      <dgm:prSet presAssocID="{411411F5-7FE2-DD44-9C19-50BCAC2331B9}" presName="childTextArrow" presStyleLbl="fgAccFollowNode1" presStyleIdx="5" presStyleCnt="10">
        <dgm:presLayoutVars>
          <dgm:bulletEnabled val="1"/>
        </dgm:presLayoutVars>
      </dgm:prSet>
      <dgm:spPr/>
    </dgm:pt>
    <dgm:pt modelId="{AA47FC0F-8CF0-B34B-8B39-41C86EF63F6D}" type="pres">
      <dgm:prSet presAssocID="{89ADD033-3F85-9948-ABDA-B9413801E3F5}" presName="sp" presStyleCnt="0"/>
      <dgm:spPr/>
    </dgm:pt>
    <dgm:pt modelId="{B5DAE369-160D-1248-93DE-3A828B10749D}" type="pres">
      <dgm:prSet presAssocID="{D503C1B7-F6DD-5146-85A8-38AE76AD74F4}" presName="arrowAndChildren" presStyleCnt="0"/>
      <dgm:spPr/>
    </dgm:pt>
    <dgm:pt modelId="{46535ADB-2A05-3643-B582-722910C76500}" type="pres">
      <dgm:prSet presAssocID="{D503C1B7-F6DD-5146-85A8-38AE76AD74F4}" presName="parentTextArrow" presStyleLbl="node1" presStyleIdx="2" presStyleCnt="5"/>
      <dgm:spPr/>
    </dgm:pt>
    <dgm:pt modelId="{6943FDF4-C759-A84A-A0A8-79E502F7E4CD}" type="pres">
      <dgm:prSet presAssocID="{D503C1B7-F6DD-5146-85A8-38AE76AD74F4}" presName="arrow" presStyleLbl="node1" presStyleIdx="3" presStyleCnt="5"/>
      <dgm:spPr/>
    </dgm:pt>
    <dgm:pt modelId="{5FB20102-8B6C-094F-AD26-41877C5DD4B2}" type="pres">
      <dgm:prSet presAssocID="{D503C1B7-F6DD-5146-85A8-38AE76AD74F4}" presName="descendantArrow" presStyleCnt="0"/>
      <dgm:spPr/>
    </dgm:pt>
    <dgm:pt modelId="{CC844294-612C-4B45-BBDD-5FF6BB3033B5}" type="pres">
      <dgm:prSet presAssocID="{795A456B-A5DD-E24A-BF50-5B14D47C9AED}" presName="childTextArrow" presStyleLbl="fgAccFollowNode1" presStyleIdx="6" presStyleCnt="10">
        <dgm:presLayoutVars>
          <dgm:bulletEnabled val="1"/>
        </dgm:presLayoutVars>
      </dgm:prSet>
      <dgm:spPr/>
    </dgm:pt>
    <dgm:pt modelId="{4AA7E2BD-D9B7-0642-B613-2719ADBF8E81}" type="pres">
      <dgm:prSet presAssocID="{6F60F0E0-8F56-CE45-A955-AEF2B576E2DA}" presName="sp" presStyleCnt="0"/>
      <dgm:spPr/>
    </dgm:pt>
    <dgm:pt modelId="{20769CD0-FD17-834F-B2A5-DAE35EF749CB}" type="pres">
      <dgm:prSet presAssocID="{35C202C6-12DC-8D44-A8DD-4CFC003DEE78}" presName="arrowAndChildren" presStyleCnt="0"/>
      <dgm:spPr/>
    </dgm:pt>
    <dgm:pt modelId="{5D58D4AF-BC40-324B-8964-37D278D593AD}" type="pres">
      <dgm:prSet presAssocID="{35C202C6-12DC-8D44-A8DD-4CFC003DEE78}" presName="parentTextArrow" presStyleLbl="node1" presStyleIdx="3" presStyleCnt="5"/>
      <dgm:spPr/>
    </dgm:pt>
    <dgm:pt modelId="{C5EBDD4F-27DC-7E49-8427-DAF45828DFB1}" type="pres">
      <dgm:prSet presAssocID="{35C202C6-12DC-8D44-A8DD-4CFC003DEE78}" presName="arrow" presStyleLbl="node1" presStyleIdx="4" presStyleCnt="5"/>
      <dgm:spPr/>
    </dgm:pt>
    <dgm:pt modelId="{1E8FFF71-8953-9348-B3DC-14326E4410A3}" type="pres">
      <dgm:prSet presAssocID="{35C202C6-12DC-8D44-A8DD-4CFC003DEE78}" presName="descendantArrow" presStyleCnt="0"/>
      <dgm:spPr/>
    </dgm:pt>
    <dgm:pt modelId="{361399B4-D850-1444-A1EB-393A2E4C64F1}" type="pres">
      <dgm:prSet presAssocID="{D947D790-9C49-AB48-80C4-2AEB92EEBB39}" presName="childTextArrow" presStyleLbl="fgAccFollowNode1" presStyleIdx="7" presStyleCnt="10">
        <dgm:presLayoutVars>
          <dgm:bulletEnabled val="1"/>
        </dgm:presLayoutVars>
      </dgm:prSet>
      <dgm:spPr/>
    </dgm:pt>
    <dgm:pt modelId="{5E919743-CF98-1147-9F99-12D46364B707}" type="pres">
      <dgm:prSet presAssocID="{92B432BB-5E15-4A48-9B87-D11C7331A5C2}" presName="childTextArrow" presStyleLbl="fgAccFollowNode1" presStyleIdx="8" presStyleCnt="10">
        <dgm:presLayoutVars>
          <dgm:bulletEnabled val="1"/>
        </dgm:presLayoutVars>
      </dgm:prSet>
      <dgm:spPr/>
    </dgm:pt>
    <dgm:pt modelId="{6134D292-FB71-894E-872B-910DDD8013D0}" type="pres">
      <dgm:prSet presAssocID="{34D48D57-F9BF-4044-8497-4F6097E7F6FA}" presName="childTextArrow" presStyleLbl="fgAccFollowNode1" presStyleIdx="9" presStyleCnt="10">
        <dgm:presLayoutVars>
          <dgm:bulletEnabled val="1"/>
        </dgm:presLayoutVars>
      </dgm:prSet>
      <dgm:spPr/>
    </dgm:pt>
  </dgm:ptLst>
  <dgm:cxnLst>
    <dgm:cxn modelId="{E8DB9100-87C1-994A-8F83-53D047966F9A}" srcId="{92B432BB-5E15-4A48-9B87-D11C7331A5C2}" destId="{E5CC1474-5E80-5543-B4FF-B222D83DD229}" srcOrd="0" destOrd="0" parTransId="{F8431AB9-0CDF-FF4B-A566-DD8BEE130546}" sibTransId="{BC9AFD0B-5E68-2042-9D67-D08FC92A6DE0}"/>
    <dgm:cxn modelId="{1084B803-ABCF-E54D-9C6C-2D07CC29D773}" srcId="{7836D949-0724-8B46-9D41-16F0183653E8}" destId="{12AD3BAE-47E9-FE45-8DD2-36550B669147}" srcOrd="2" destOrd="0" parTransId="{E26D1132-E47A-474A-A728-F07ED5522040}" sibTransId="{2936532C-585F-F24E-B197-138C7369CEA8}"/>
    <dgm:cxn modelId="{A76C3209-988D-7147-BABC-1D9E2DBC2EA6}" type="presOf" srcId="{F550A551-72BB-7442-99B6-4CB12E297E9D}" destId="{58EEF198-0646-5944-AAF0-38AD276AFF36}" srcOrd="1" destOrd="0" presId="urn:microsoft.com/office/officeart/2005/8/layout/process4"/>
    <dgm:cxn modelId="{D7BCED19-3F9F-5941-A819-89801EB5DF9A}" srcId="{34D48D57-F9BF-4044-8497-4F6097E7F6FA}" destId="{0B869AC3-ACD8-FB45-8CDF-34C8C2818347}" srcOrd="0" destOrd="0" parTransId="{5E444C5D-94A2-DE48-B379-E9F61A3CA8BD}" sibTransId="{AB480A89-3A43-B14C-B4A6-EADC94E6FFE9}"/>
    <dgm:cxn modelId="{F057561F-91D1-2449-9602-38C6966D28D3}" srcId="{7836D949-0724-8B46-9D41-16F0183653E8}" destId="{538237A7-66B6-DC4B-990B-4DE0ABA7889B}" srcOrd="1" destOrd="0" parTransId="{5E4F2720-F254-C44C-BE2B-0603D2E5C2D5}" sibTransId="{B338154F-69EB-1D4D-A065-9D5853688E2D}"/>
    <dgm:cxn modelId="{2BEEB021-8071-4242-9D95-BCA399ACF5E5}" type="presOf" srcId="{411411F5-7FE2-DD44-9C19-50BCAC2331B9}" destId="{0EB0A0D2-8B72-134D-9587-3A217956CB57}" srcOrd="0" destOrd="0" presId="urn:microsoft.com/office/officeart/2005/8/layout/process4"/>
    <dgm:cxn modelId="{035AB723-18F7-7645-9582-8133B7353518}" type="presOf" srcId="{F550A551-72BB-7442-99B6-4CB12E297E9D}" destId="{6B40D3B9-C8DF-2148-944C-C87DC3825B66}" srcOrd="0" destOrd="0" presId="urn:microsoft.com/office/officeart/2005/8/layout/process4"/>
    <dgm:cxn modelId="{4D94AF29-6366-1D40-9A03-22D906DB2647}" srcId="{DB87E402-11EC-8044-B32A-8FC9F100BEC6}" destId="{35C202C6-12DC-8D44-A8DD-4CFC003DEE78}" srcOrd="0" destOrd="0" parTransId="{9AF0CFD4-7D17-C04A-B74E-EFE3A30B579C}" sibTransId="{6F60F0E0-8F56-CE45-A955-AEF2B576E2DA}"/>
    <dgm:cxn modelId="{7DF8662A-D71B-B545-8C84-3DAB2FBC2BC3}" type="presOf" srcId="{795A456B-A5DD-E24A-BF50-5B14D47C9AED}" destId="{CC844294-612C-4B45-BBDD-5FF6BB3033B5}" srcOrd="0" destOrd="0" presId="urn:microsoft.com/office/officeart/2005/8/layout/process4"/>
    <dgm:cxn modelId="{E84A8D2C-13CE-FD49-B29A-E100F59EB931}" type="presOf" srcId="{D947D790-9C49-AB48-80C4-2AEB92EEBB39}" destId="{361399B4-D850-1444-A1EB-393A2E4C64F1}" srcOrd="0" destOrd="0" presId="urn:microsoft.com/office/officeart/2005/8/layout/process4"/>
    <dgm:cxn modelId="{EE83C43C-87FF-5848-86A7-F34F7823470A}" type="presOf" srcId="{D503C1B7-F6DD-5146-85A8-38AE76AD74F4}" destId="{46535ADB-2A05-3643-B582-722910C76500}" srcOrd="0" destOrd="0" presId="urn:microsoft.com/office/officeart/2005/8/layout/process4"/>
    <dgm:cxn modelId="{3C07F44A-5613-B24A-8BEF-C1AAB6F20EC2}" srcId="{35C202C6-12DC-8D44-A8DD-4CFC003DEE78}" destId="{34D48D57-F9BF-4044-8497-4F6097E7F6FA}" srcOrd="2" destOrd="0" parTransId="{90E58DFE-43A7-4049-B784-832397A0A660}" sibTransId="{25C41844-8E75-9542-8B2C-DE199216B7A5}"/>
    <dgm:cxn modelId="{8E7EC253-E84B-0147-8F2F-50AFA1D47C2F}" srcId="{F550A551-72BB-7442-99B6-4CB12E297E9D}" destId="{9A18EC07-B9FD-4844-93B9-C56240AF5354}" srcOrd="0" destOrd="0" parTransId="{7530DF77-40CC-A444-8554-3AB046F7FC32}" sibTransId="{6D33B45A-ACAD-6A44-A7F8-F48B49AAAEA3}"/>
    <dgm:cxn modelId="{5125F953-6411-634F-8583-9A155E10578C}" type="presOf" srcId="{35C202C6-12DC-8D44-A8DD-4CFC003DEE78}" destId="{C5EBDD4F-27DC-7E49-8427-DAF45828DFB1}" srcOrd="1" destOrd="0" presId="urn:microsoft.com/office/officeart/2005/8/layout/process4"/>
    <dgm:cxn modelId="{DD3E425E-0E43-8E4F-A830-6A900F29298D}" type="presOf" srcId="{4521E90C-64DB-3049-A76C-43D8F3A7E877}" destId="{6134D292-FB71-894E-872B-910DDD8013D0}" srcOrd="0" destOrd="2" presId="urn:microsoft.com/office/officeart/2005/8/layout/process4"/>
    <dgm:cxn modelId="{DE72727C-3B57-364C-AF80-2796D5D5D01C}" srcId="{92B432BB-5E15-4A48-9B87-D11C7331A5C2}" destId="{EAF9E7EC-99B9-4A45-ABAA-86B132CB65E5}" srcOrd="1" destOrd="0" parTransId="{71E576D4-B5FF-1D43-AE39-E53FAE23E45E}" sibTransId="{D75E1DCA-DDC8-1244-A0F9-BFB3B3FD4FD8}"/>
    <dgm:cxn modelId="{A6A33482-A327-6942-9049-84322F772805}" srcId="{DB87E402-11EC-8044-B32A-8FC9F100BEC6}" destId="{F550A551-72BB-7442-99B6-4CB12E297E9D}" srcOrd="3" destOrd="0" parTransId="{AE9ECF2A-BDCF-2840-93A0-8653D20E6012}" sibTransId="{547622F1-91A9-294D-9935-B360B6C5CCCA}"/>
    <dgm:cxn modelId="{8F975F83-9289-6045-BD2C-7E55BDB96F69}" srcId="{DB87E402-11EC-8044-B32A-8FC9F100BEC6}" destId="{89A9F382-C955-024A-A377-25BDCA945FF4}" srcOrd="2" destOrd="0" parTransId="{09C4758E-9939-C248-89AB-3A81F5128A5D}" sibTransId="{872831DF-C370-854E-8661-49837D0A186A}"/>
    <dgm:cxn modelId="{0A157E85-490A-6146-9B57-771F3D3B1414}" type="presOf" srcId="{62FF1AD0-B659-9842-8C96-3E988BA71F7D}" destId="{BC405090-8069-8C4E-A126-BEE1BF407A10}" srcOrd="0" destOrd="0" presId="urn:microsoft.com/office/officeart/2005/8/layout/process4"/>
    <dgm:cxn modelId="{EF0A7086-F8C9-6240-84A5-E63A767292A5}" type="presOf" srcId="{E5CC1474-5E80-5543-B4FF-B222D83DD229}" destId="{5E919743-CF98-1147-9F99-12D46364B707}" srcOrd="0" destOrd="1" presId="urn:microsoft.com/office/officeart/2005/8/layout/process4"/>
    <dgm:cxn modelId="{2D3F4D88-3C1B-664F-ABD7-6D6306A08789}" type="presOf" srcId="{EAF9E7EC-99B9-4A45-ABAA-86B132CB65E5}" destId="{5E919743-CF98-1147-9F99-12D46364B707}" srcOrd="0" destOrd="2" presId="urn:microsoft.com/office/officeart/2005/8/layout/process4"/>
    <dgm:cxn modelId="{7E33168C-EDFB-7A45-A340-152930EB0524}" srcId="{D947D790-9C49-AB48-80C4-2AEB92EEBB39}" destId="{251E1BE9-FECC-EF46-965E-798DE894ED5B}" srcOrd="1" destOrd="0" parTransId="{9399F076-8131-794E-9496-3F73C5C2D34A}" sibTransId="{F5F4F9B2-A041-1A42-AC0A-46C7E2CF53DC}"/>
    <dgm:cxn modelId="{9D74CE91-3AF8-7242-9958-D57252098299}" type="presOf" srcId="{89A9F382-C955-024A-A377-25BDCA945FF4}" destId="{C9F656E4-EC3C-894D-AAD6-71C9073FF15E}" srcOrd="0" destOrd="0" presId="urn:microsoft.com/office/officeart/2005/8/layout/process4"/>
    <dgm:cxn modelId="{518F4596-11A6-254F-9329-7130BFE776E2}" srcId="{35C202C6-12DC-8D44-A8DD-4CFC003DEE78}" destId="{92B432BB-5E15-4A48-9B87-D11C7331A5C2}" srcOrd="1" destOrd="0" parTransId="{BD6F1390-4007-6047-9076-5BC4935D9AFB}" sibTransId="{82FE1662-D8F2-A14A-B75F-7FFD42E4EDC3}"/>
    <dgm:cxn modelId="{EF75299D-3094-9844-AC6D-00F5E5342497}" type="presOf" srcId="{7836D949-0724-8B46-9D41-16F0183653E8}" destId="{41994587-5D13-5F4F-9E89-5615D342D876}" srcOrd="1" destOrd="0" presId="urn:microsoft.com/office/officeart/2005/8/layout/process4"/>
    <dgm:cxn modelId="{428BC6A3-10D2-364D-8E56-0DB5CF4E140C}" type="presOf" srcId="{12AD3BAE-47E9-FE45-8DD2-36550B669147}" destId="{2868D814-FBD4-E449-B3C3-EC600F34E807}" srcOrd="0" destOrd="0" presId="urn:microsoft.com/office/officeart/2005/8/layout/process4"/>
    <dgm:cxn modelId="{2C96CEA7-04DB-3B4C-975D-7331BC38D930}" type="presOf" srcId="{68B31E61-29DE-6D42-ABB1-FE1431775D25}" destId="{361399B4-D850-1444-A1EB-393A2E4C64F1}" srcOrd="0" destOrd="1" presId="urn:microsoft.com/office/officeart/2005/8/layout/process4"/>
    <dgm:cxn modelId="{E04B58AA-EE1F-A143-BD2D-DF992C13DB6B}" srcId="{7836D949-0724-8B46-9D41-16F0183653E8}" destId="{62FF1AD0-B659-9842-8C96-3E988BA71F7D}" srcOrd="0" destOrd="0" parTransId="{3031D943-211D-B048-B648-EFB6DFE19056}" sibTransId="{40F63786-4172-5444-8302-B0BAB716C4E7}"/>
    <dgm:cxn modelId="{3BE60AAB-04A2-5347-A2B5-B8CA29EDE853}" type="presOf" srcId="{34D48D57-F9BF-4044-8497-4F6097E7F6FA}" destId="{6134D292-FB71-894E-872B-910DDD8013D0}" srcOrd="0" destOrd="0" presId="urn:microsoft.com/office/officeart/2005/8/layout/process4"/>
    <dgm:cxn modelId="{8754CEAD-FF48-9F45-8705-2D336A311BED}" type="presOf" srcId="{89A9F382-C955-024A-A377-25BDCA945FF4}" destId="{20E2AFE4-0D87-EF43-BA48-00D55F20B57B}" srcOrd="1" destOrd="0" presId="urn:microsoft.com/office/officeart/2005/8/layout/process4"/>
    <dgm:cxn modelId="{D2CB69AF-AC44-D945-8830-8A5FA82E56E8}" type="presOf" srcId="{92B432BB-5E15-4A48-9B87-D11C7331A5C2}" destId="{5E919743-CF98-1147-9F99-12D46364B707}" srcOrd="0" destOrd="0" presId="urn:microsoft.com/office/officeart/2005/8/layout/process4"/>
    <dgm:cxn modelId="{F61017B1-DC6F-434B-803D-D87D6754B859}" srcId="{35C202C6-12DC-8D44-A8DD-4CFC003DEE78}" destId="{D947D790-9C49-AB48-80C4-2AEB92EEBB39}" srcOrd="0" destOrd="0" parTransId="{A2E31DA4-5D00-B649-9CD4-29A507060138}" sibTransId="{79CC1646-94D8-544F-90A0-CE8C8DF3A73D}"/>
    <dgm:cxn modelId="{7EB6F1B1-1754-5C49-8A2D-FE1B38225F37}" type="presOf" srcId="{9A18EC07-B9FD-4844-93B9-C56240AF5354}" destId="{743616F4-8136-6E4F-A456-E09386F3F0E3}" srcOrd="0" destOrd="0" presId="urn:microsoft.com/office/officeart/2005/8/layout/process4"/>
    <dgm:cxn modelId="{208F27B6-C90C-454F-A431-7EE50146F629}" srcId="{DB87E402-11EC-8044-B32A-8FC9F100BEC6}" destId="{7836D949-0724-8B46-9D41-16F0183653E8}" srcOrd="4" destOrd="0" parTransId="{0AC6E6C2-A70F-874F-9799-22F5F86F66A4}" sibTransId="{00A3791F-461E-BC49-97E9-181738BFDA29}"/>
    <dgm:cxn modelId="{184356B8-4C0D-EA44-9666-7A28745992CD}" srcId="{89A9F382-C955-024A-A377-25BDCA945FF4}" destId="{B8993EEA-0DB9-C143-800E-D458A12ABC8C}" srcOrd="0" destOrd="0" parTransId="{7BCCA04C-79C6-5C4A-BEBF-57BB537EDE90}" sibTransId="{78E3F781-3E7F-BC4F-9368-2E7026415C12}"/>
    <dgm:cxn modelId="{B9F466C3-6E96-A44F-BB76-B6FC38183E92}" srcId="{34D48D57-F9BF-4044-8497-4F6097E7F6FA}" destId="{4521E90C-64DB-3049-A76C-43D8F3A7E877}" srcOrd="1" destOrd="0" parTransId="{AAE9903B-4C36-D740-A59B-7F137680E7CA}" sibTransId="{F3A5962D-7076-B942-989C-9D80A6231784}"/>
    <dgm:cxn modelId="{B9E7A2C9-4AD3-2B47-BA2F-F516EFD7B970}" type="presOf" srcId="{35C202C6-12DC-8D44-A8DD-4CFC003DEE78}" destId="{5D58D4AF-BC40-324B-8964-37D278D593AD}" srcOrd="0" destOrd="0" presId="urn:microsoft.com/office/officeart/2005/8/layout/process4"/>
    <dgm:cxn modelId="{52738BCC-9269-4C4B-847F-E988FB90F0A2}" type="presOf" srcId="{7836D949-0724-8B46-9D41-16F0183653E8}" destId="{B49CCF10-6496-EB45-B558-21523574BE2F}" srcOrd="0" destOrd="0" presId="urn:microsoft.com/office/officeart/2005/8/layout/process4"/>
    <dgm:cxn modelId="{84839FCC-CBA2-AE4C-A7C4-3B45550C0E96}" type="presOf" srcId="{B8993EEA-0DB9-C143-800E-D458A12ABC8C}" destId="{7058061B-D3CE-EF45-8BEE-C217DE6ED7B1}" srcOrd="0" destOrd="0" presId="urn:microsoft.com/office/officeart/2005/8/layout/process4"/>
    <dgm:cxn modelId="{219E2CE3-384C-C949-803D-8945A97ADE04}" type="presOf" srcId="{D503C1B7-F6DD-5146-85A8-38AE76AD74F4}" destId="{6943FDF4-C759-A84A-A0A8-79E502F7E4CD}" srcOrd="1" destOrd="0" presId="urn:microsoft.com/office/officeart/2005/8/layout/process4"/>
    <dgm:cxn modelId="{B62646E3-7B81-0146-8701-F5279094E87B}" srcId="{D503C1B7-F6DD-5146-85A8-38AE76AD74F4}" destId="{795A456B-A5DD-E24A-BF50-5B14D47C9AED}" srcOrd="0" destOrd="0" parTransId="{32F4179F-2CB3-AF46-B5F5-AED37D5881ED}" sibTransId="{4B405461-1A8C-DB42-B316-C9B548C0A907}"/>
    <dgm:cxn modelId="{895B0CE8-111A-0246-AA9F-954AFD294E00}" srcId="{D947D790-9C49-AB48-80C4-2AEB92EEBB39}" destId="{68B31E61-29DE-6D42-ABB1-FE1431775D25}" srcOrd="0" destOrd="0" parTransId="{0F5B001F-4EFC-1D4A-8C92-DAE81869A2D9}" sibTransId="{DECFCEA7-1AFC-EC4A-BF9A-942241742C47}"/>
    <dgm:cxn modelId="{E5C9D0E8-20DF-B846-A798-C5951AAFC2BE}" srcId="{DB87E402-11EC-8044-B32A-8FC9F100BEC6}" destId="{D503C1B7-F6DD-5146-85A8-38AE76AD74F4}" srcOrd="1" destOrd="0" parTransId="{FAC6A61B-EA4D-2249-9DF7-02D32262B1AC}" sibTransId="{89ADD033-3F85-9948-ABDA-B9413801E3F5}"/>
    <dgm:cxn modelId="{E93E80EB-FF82-E846-B8E7-D332A6A2C66D}" srcId="{89A9F382-C955-024A-A377-25BDCA945FF4}" destId="{411411F5-7FE2-DD44-9C19-50BCAC2331B9}" srcOrd="1" destOrd="0" parTransId="{FBACC09A-E723-D442-8E19-541B21C0DEB0}" sibTransId="{4104A368-9A36-DA45-B5BB-E59A6DE1717D}"/>
    <dgm:cxn modelId="{5298E9EE-F3E0-9247-BA92-2621D01D794B}" type="presOf" srcId="{538237A7-66B6-DC4B-990B-4DE0ABA7889B}" destId="{C80E8AA0-69F9-534A-A013-CBD6445A9AA4}" srcOrd="0" destOrd="0" presId="urn:microsoft.com/office/officeart/2005/8/layout/process4"/>
    <dgm:cxn modelId="{61119BFA-6A4F-3148-9280-6F6181361F9C}" type="presOf" srcId="{DB87E402-11EC-8044-B32A-8FC9F100BEC6}" destId="{56F2AD32-4D13-9447-855A-CDCB11737BBF}" srcOrd="0" destOrd="0" presId="urn:microsoft.com/office/officeart/2005/8/layout/process4"/>
    <dgm:cxn modelId="{E9E798FD-9124-E44D-A9D7-64B258CE2C24}" type="presOf" srcId="{0B869AC3-ACD8-FB45-8CDF-34C8C2818347}" destId="{6134D292-FB71-894E-872B-910DDD8013D0}" srcOrd="0" destOrd="1" presId="urn:microsoft.com/office/officeart/2005/8/layout/process4"/>
    <dgm:cxn modelId="{5D02C2FD-C028-1F44-A09E-26222BBBC47D}" type="presOf" srcId="{251E1BE9-FECC-EF46-965E-798DE894ED5B}" destId="{361399B4-D850-1444-A1EB-393A2E4C64F1}" srcOrd="0" destOrd="2" presId="urn:microsoft.com/office/officeart/2005/8/layout/process4"/>
    <dgm:cxn modelId="{89B63E94-3F1C-C440-B630-2FDB254B8377}" type="presParOf" srcId="{56F2AD32-4D13-9447-855A-CDCB11737BBF}" destId="{36DD5500-C980-3A45-A959-57C3E9DB0CC7}" srcOrd="0" destOrd="0" presId="urn:microsoft.com/office/officeart/2005/8/layout/process4"/>
    <dgm:cxn modelId="{1F89DEDE-6F1D-EF4D-8297-652DD2182F0B}" type="presParOf" srcId="{36DD5500-C980-3A45-A959-57C3E9DB0CC7}" destId="{B49CCF10-6496-EB45-B558-21523574BE2F}" srcOrd="0" destOrd="0" presId="urn:microsoft.com/office/officeart/2005/8/layout/process4"/>
    <dgm:cxn modelId="{F7644F02-273B-254E-B558-7D9425AFA54A}" type="presParOf" srcId="{36DD5500-C980-3A45-A959-57C3E9DB0CC7}" destId="{41994587-5D13-5F4F-9E89-5615D342D876}" srcOrd="1" destOrd="0" presId="urn:microsoft.com/office/officeart/2005/8/layout/process4"/>
    <dgm:cxn modelId="{8154744B-84D2-424A-895C-883EB682DC7D}" type="presParOf" srcId="{36DD5500-C980-3A45-A959-57C3E9DB0CC7}" destId="{86C67F14-7E91-8540-A4B9-56DFF5C1E13F}" srcOrd="2" destOrd="0" presId="urn:microsoft.com/office/officeart/2005/8/layout/process4"/>
    <dgm:cxn modelId="{7FD4C4E5-B33C-6A4B-9586-F9FBCC76247C}" type="presParOf" srcId="{86C67F14-7E91-8540-A4B9-56DFF5C1E13F}" destId="{BC405090-8069-8C4E-A126-BEE1BF407A10}" srcOrd="0" destOrd="0" presId="urn:microsoft.com/office/officeart/2005/8/layout/process4"/>
    <dgm:cxn modelId="{6D40252B-B016-834A-9752-FF41FBABCB86}" type="presParOf" srcId="{86C67F14-7E91-8540-A4B9-56DFF5C1E13F}" destId="{C80E8AA0-69F9-534A-A013-CBD6445A9AA4}" srcOrd="1" destOrd="0" presId="urn:microsoft.com/office/officeart/2005/8/layout/process4"/>
    <dgm:cxn modelId="{552A3FB3-8093-2E41-BB04-1B9A36884D07}" type="presParOf" srcId="{86C67F14-7E91-8540-A4B9-56DFF5C1E13F}" destId="{2868D814-FBD4-E449-B3C3-EC600F34E807}" srcOrd="2" destOrd="0" presId="urn:microsoft.com/office/officeart/2005/8/layout/process4"/>
    <dgm:cxn modelId="{141D4758-35A3-514D-8549-2869EFA82657}" type="presParOf" srcId="{56F2AD32-4D13-9447-855A-CDCB11737BBF}" destId="{4C3AFDE1-541D-2849-AE17-561E8D84F5A9}" srcOrd="1" destOrd="0" presId="urn:microsoft.com/office/officeart/2005/8/layout/process4"/>
    <dgm:cxn modelId="{F55D5DB6-CC64-0642-91B8-7E5EDD3AD943}" type="presParOf" srcId="{56F2AD32-4D13-9447-855A-CDCB11737BBF}" destId="{3DBBBC78-5588-7049-B695-5AC508B28386}" srcOrd="2" destOrd="0" presId="urn:microsoft.com/office/officeart/2005/8/layout/process4"/>
    <dgm:cxn modelId="{AFD6AFB7-89C3-A44B-B216-ED38D6737C8E}" type="presParOf" srcId="{3DBBBC78-5588-7049-B695-5AC508B28386}" destId="{6B40D3B9-C8DF-2148-944C-C87DC3825B66}" srcOrd="0" destOrd="0" presId="urn:microsoft.com/office/officeart/2005/8/layout/process4"/>
    <dgm:cxn modelId="{67EBBFC8-3233-DE40-8CA6-AB557D069926}" type="presParOf" srcId="{3DBBBC78-5588-7049-B695-5AC508B28386}" destId="{58EEF198-0646-5944-AAF0-38AD276AFF36}" srcOrd="1" destOrd="0" presId="urn:microsoft.com/office/officeart/2005/8/layout/process4"/>
    <dgm:cxn modelId="{45A60811-2A7C-6547-B259-84D1FF7AE8FE}" type="presParOf" srcId="{3DBBBC78-5588-7049-B695-5AC508B28386}" destId="{074690F0-E21B-FC4D-9077-C9589121F0D5}" srcOrd="2" destOrd="0" presId="urn:microsoft.com/office/officeart/2005/8/layout/process4"/>
    <dgm:cxn modelId="{E0B80C7D-EFB2-6C4B-A6E7-286D34CD64AF}" type="presParOf" srcId="{074690F0-E21B-FC4D-9077-C9589121F0D5}" destId="{743616F4-8136-6E4F-A456-E09386F3F0E3}" srcOrd="0" destOrd="0" presId="urn:microsoft.com/office/officeart/2005/8/layout/process4"/>
    <dgm:cxn modelId="{39502B25-3F4D-3C4E-9B64-2A66399F26F7}" type="presParOf" srcId="{56F2AD32-4D13-9447-855A-CDCB11737BBF}" destId="{AA147E5B-3562-9C4B-AEA4-75B986D4B7CD}" srcOrd="3" destOrd="0" presId="urn:microsoft.com/office/officeart/2005/8/layout/process4"/>
    <dgm:cxn modelId="{16109706-423B-5A41-972F-E4B715081DA9}" type="presParOf" srcId="{56F2AD32-4D13-9447-855A-CDCB11737BBF}" destId="{47F6B56A-B8FD-A34D-B55B-AE8515BD59A4}" srcOrd="4" destOrd="0" presId="urn:microsoft.com/office/officeart/2005/8/layout/process4"/>
    <dgm:cxn modelId="{E3A57318-602D-E74A-AF27-561D52015BCC}" type="presParOf" srcId="{47F6B56A-B8FD-A34D-B55B-AE8515BD59A4}" destId="{C9F656E4-EC3C-894D-AAD6-71C9073FF15E}" srcOrd="0" destOrd="0" presId="urn:microsoft.com/office/officeart/2005/8/layout/process4"/>
    <dgm:cxn modelId="{2569BF0B-2FBF-984E-B981-E27A686B1625}" type="presParOf" srcId="{47F6B56A-B8FD-A34D-B55B-AE8515BD59A4}" destId="{20E2AFE4-0D87-EF43-BA48-00D55F20B57B}" srcOrd="1" destOrd="0" presId="urn:microsoft.com/office/officeart/2005/8/layout/process4"/>
    <dgm:cxn modelId="{5C378D31-03F4-5C4C-9139-7E03535C6BEF}" type="presParOf" srcId="{47F6B56A-B8FD-A34D-B55B-AE8515BD59A4}" destId="{BA347541-C9FC-3F4B-9F1A-A637CD7E5BC7}" srcOrd="2" destOrd="0" presId="urn:microsoft.com/office/officeart/2005/8/layout/process4"/>
    <dgm:cxn modelId="{5E03FF4B-4309-5A4D-8A85-B191A205B801}" type="presParOf" srcId="{BA347541-C9FC-3F4B-9F1A-A637CD7E5BC7}" destId="{7058061B-D3CE-EF45-8BEE-C217DE6ED7B1}" srcOrd="0" destOrd="0" presId="urn:microsoft.com/office/officeart/2005/8/layout/process4"/>
    <dgm:cxn modelId="{59F7CE71-A555-F44D-B88F-0B63213A317B}" type="presParOf" srcId="{BA347541-C9FC-3F4B-9F1A-A637CD7E5BC7}" destId="{0EB0A0D2-8B72-134D-9587-3A217956CB57}" srcOrd="1" destOrd="0" presId="urn:microsoft.com/office/officeart/2005/8/layout/process4"/>
    <dgm:cxn modelId="{8AC0575C-E957-8244-8260-A806A246BC33}" type="presParOf" srcId="{56F2AD32-4D13-9447-855A-CDCB11737BBF}" destId="{AA47FC0F-8CF0-B34B-8B39-41C86EF63F6D}" srcOrd="5" destOrd="0" presId="urn:microsoft.com/office/officeart/2005/8/layout/process4"/>
    <dgm:cxn modelId="{A4DCA735-87E8-F04F-8BA1-E7F903904F35}" type="presParOf" srcId="{56F2AD32-4D13-9447-855A-CDCB11737BBF}" destId="{B5DAE369-160D-1248-93DE-3A828B10749D}" srcOrd="6" destOrd="0" presId="urn:microsoft.com/office/officeart/2005/8/layout/process4"/>
    <dgm:cxn modelId="{64380CA0-49D9-0C49-9E8E-7DA01EFE65E2}" type="presParOf" srcId="{B5DAE369-160D-1248-93DE-3A828B10749D}" destId="{46535ADB-2A05-3643-B582-722910C76500}" srcOrd="0" destOrd="0" presId="urn:microsoft.com/office/officeart/2005/8/layout/process4"/>
    <dgm:cxn modelId="{82D281DD-C6D3-5345-BC5C-B6A390F552BF}" type="presParOf" srcId="{B5DAE369-160D-1248-93DE-3A828B10749D}" destId="{6943FDF4-C759-A84A-A0A8-79E502F7E4CD}" srcOrd="1" destOrd="0" presId="urn:microsoft.com/office/officeart/2005/8/layout/process4"/>
    <dgm:cxn modelId="{9BF1524C-8499-8C45-88E4-FC7DB66FC949}" type="presParOf" srcId="{B5DAE369-160D-1248-93DE-3A828B10749D}" destId="{5FB20102-8B6C-094F-AD26-41877C5DD4B2}" srcOrd="2" destOrd="0" presId="urn:microsoft.com/office/officeart/2005/8/layout/process4"/>
    <dgm:cxn modelId="{F9C2DC35-A968-8A48-AF20-930A186B991F}" type="presParOf" srcId="{5FB20102-8B6C-094F-AD26-41877C5DD4B2}" destId="{CC844294-612C-4B45-BBDD-5FF6BB3033B5}" srcOrd="0" destOrd="0" presId="urn:microsoft.com/office/officeart/2005/8/layout/process4"/>
    <dgm:cxn modelId="{9CA74EAC-410E-1C48-986D-DC4653E17495}" type="presParOf" srcId="{56F2AD32-4D13-9447-855A-CDCB11737BBF}" destId="{4AA7E2BD-D9B7-0642-B613-2719ADBF8E81}" srcOrd="7" destOrd="0" presId="urn:microsoft.com/office/officeart/2005/8/layout/process4"/>
    <dgm:cxn modelId="{DF5EC331-4885-4E48-BACD-E97CC9928D79}" type="presParOf" srcId="{56F2AD32-4D13-9447-855A-CDCB11737BBF}" destId="{20769CD0-FD17-834F-B2A5-DAE35EF749CB}" srcOrd="8" destOrd="0" presId="urn:microsoft.com/office/officeart/2005/8/layout/process4"/>
    <dgm:cxn modelId="{BE494916-BD7B-C641-9448-AEA2EA869222}" type="presParOf" srcId="{20769CD0-FD17-834F-B2A5-DAE35EF749CB}" destId="{5D58D4AF-BC40-324B-8964-37D278D593AD}" srcOrd="0" destOrd="0" presId="urn:microsoft.com/office/officeart/2005/8/layout/process4"/>
    <dgm:cxn modelId="{46B0AA0A-92EC-584A-A807-3E7A8FC4699F}" type="presParOf" srcId="{20769CD0-FD17-834F-B2A5-DAE35EF749CB}" destId="{C5EBDD4F-27DC-7E49-8427-DAF45828DFB1}" srcOrd="1" destOrd="0" presId="urn:microsoft.com/office/officeart/2005/8/layout/process4"/>
    <dgm:cxn modelId="{8F952475-F497-E549-A06D-918136EFAC37}" type="presParOf" srcId="{20769CD0-FD17-834F-B2A5-DAE35EF749CB}" destId="{1E8FFF71-8953-9348-B3DC-14326E4410A3}" srcOrd="2" destOrd="0" presId="urn:microsoft.com/office/officeart/2005/8/layout/process4"/>
    <dgm:cxn modelId="{76E292EB-61F6-FC44-A5C9-28CF1E690167}" type="presParOf" srcId="{1E8FFF71-8953-9348-B3DC-14326E4410A3}" destId="{361399B4-D850-1444-A1EB-393A2E4C64F1}" srcOrd="0" destOrd="0" presId="urn:microsoft.com/office/officeart/2005/8/layout/process4"/>
    <dgm:cxn modelId="{91F67B1C-85D5-844F-847E-5FEEA23A9497}" type="presParOf" srcId="{1E8FFF71-8953-9348-B3DC-14326E4410A3}" destId="{5E919743-CF98-1147-9F99-12D46364B707}" srcOrd="1" destOrd="0" presId="urn:microsoft.com/office/officeart/2005/8/layout/process4"/>
    <dgm:cxn modelId="{3BF49046-70F5-E54F-B170-9C0C01B9C49E}" type="presParOf" srcId="{1E8FFF71-8953-9348-B3DC-14326E4410A3}" destId="{6134D292-FB71-894E-872B-910DDD8013D0}" srcOrd="2"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7966C-8DB7-0A42-B208-E6998AEC1B99}">
      <dsp:nvSpPr>
        <dsp:cNvPr id="0" name=""/>
        <dsp:cNvSpPr/>
      </dsp:nvSpPr>
      <dsp:spPr>
        <a:xfrm>
          <a:off x="0" y="3569039"/>
          <a:ext cx="4279084" cy="780818"/>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Visualization</a:t>
          </a:r>
        </a:p>
      </dsp:txBody>
      <dsp:txXfrm>
        <a:off x="0" y="3569039"/>
        <a:ext cx="4279084" cy="421642"/>
      </dsp:txXfrm>
    </dsp:sp>
    <dsp:sp modelId="{4DAA418E-1367-6A47-808F-95E75D339833}">
      <dsp:nvSpPr>
        <dsp:cNvPr id="0" name=""/>
        <dsp:cNvSpPr/>
      </dsp:nvSpPr>
      <dsp:spPr>
        <a:xfrm>
          <a:off x="2089" y="3975065"/>
          <a:ext cx="1424968" cy="35917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Word Cloud</a:t>
          </a:r>
        </a:p>
      </dsp:txBody>
      <dsp:txXfrm>
        <a:off x="2089" y="3975065"/>
        <a:ext cx="1424968" cy="359176"/>
      </dsp:txXfrm>
    </dsp:sp>
    <dsp:sp modelId="{49CF56F1-0E59-DA40-8C0E-F27829473DF8}">
      <dsp:nvSpPr>
        <dsp:cNvPr id="0" name=""/>
        <dsp:cNvSpPr/>
      </dsp:nvSpPr>
      <dsp:spPr>
        <a:xfrm>
          <a:off x="1427057" y="3975065"/>
          <a:ext cx="1424968" cy="359176"/>
        </a:xfrm>
        <a:prstGeom prst="rect">
          <a:avLst/>
        </a:prstGeom>
        <a:solidFill>
          <a:schemeClr val="accent2">
            <a:alpha val="90000"/>
            <a:tint val="40000"/>
            <a:hueOff val="0"/>
            <a:satOff val="0"/>
            <a:lumOff val="0"/>
            <a:alphaOff val="-5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Bar Chart</a:t>
          </a:r>
        </a:p>
      </dsp:txBody>
      <dsp:txXfrm>
        <a:off x="1427057" y="3975065"/>
        <a:ext cx="1424968" cy="359176"/>
      </dsp:txXfrm>
    </dsp:sp>
    <dsp:sp modelId="{66B6109F-4CA1-114F-A6CD-4069A1E5C681}">
      <dsp:nvSpPr>
        <dsp:cNvPr id="0" name=""/>
        <dsp:cNvSpPr/>
      </dsp:nvSpPr>
      <dsp:spPr>
        <a:xfrm>
          <a:off x="2852026" y="3975065"/>
          <a:ext cx="1424968" cy="359176"/>
        </a:xfrm>
        <a:prstGeom prst="rect">
          <a:avLst/>
        </a:prstGeom>
        <a:solidFill>
          <a:schemeClr val="accent2">
            <a:alpha val="90000"/>
            <a:tint val="40000"/>
            <a:hueOff val="0"/>
            <a:satOff val="0"/>
            <a:lumOff val="0"/>
            <a:alphaOff val="-1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Line Chart</a:t>
          </a:r>
        </a:p>
      </dsp:txBody>
      <dsp:txXfrm>
        <a:off x="2852026" y="3975065"/>
        <a:ext cx="1424968" cy="359176"/>
      </dsp:txXfrm>
    </dsp:sp>
    <dsp:sp modelId="{CDCD09F8-25AC-E34D-B724-A1B2E746EE91}">
      <dsp:nvSpPr>
        <dsp:cNvPr id="0" name=""/>
        <dsp:cNvSpPr/>
      </dsp:nvSpPr>
      <dsp:spPr>
        <a:xfrm rot="10800000">
          <a:off x="0" y="2379853"/>
          <a:ext cx="4279084" cy="1200899"/>
        </a:xfrm>
        <a:prstGeom prst="upArrowCallout">
          <a:avLst/>
        </a:prstGeom>
        <a:solidFill>
          <a:schemeClr val="accent2">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 Text Rank</a:t>
          </a:r>
        </a:p>
      </dsp:txBody>
      <dsp:txXfrm rot="-10800000">
        <a:off x="0" y="2379853"/>
        <a:ext cx="4279084" cy="421515"/>
      </dsp:txXfrm>
    </dsp:sp>
    <dsp:sp modelId="{DE247F14-2E8C-974C-8D10-DCC5E383CCBB}">
      <dsp:nvSpPr>
        <dsp:cNvPr id="0" name=""/>
        <dsp:cNvSpPr/>
      </dsp:nvSpPr>
      <dsp:spPr>
        <a:xfrm>
          <a:off x="0" y="2801368"/>
          <a:ext cx="4279084" cy="359068"/>
        </a:xfrm>
        <a:prstGeom prst="rect">
          <a:avLst/>
        </a:prstGeom>
        <a:solidFill>
          <a:schemeClr val="accent2">
            <a:alpha val="90000"/>
            <a:tint val="40000"/>
            <a:hueOff val="0"/>
            <a:satOff val="0"/>
            <a:lumOff val="0"/>
            <a:alphaOff val="-15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Cosine Similarity</a:t>
          </a:r>
        </a:p>
      </dsp:txBody>
      <dsp:txXfrm>
        <a:off x="0" y="2801368"/>
        <a:ext cx="4279084" cy="359068"/>
      </dsp:txXfrm>
    </dsp:sp>
    <dsp:sp modelId="{BF7D8F6A-BDB5-4A4B-BE31-8C1905CDFE87}">
      <dsp:nvSpPr>
        <dsp:cNvPr id="0" name=""/>
        <dsp:cNvSpPr/>
      </dsp:nvSpPr>
      <dsp:spPr>
        <a:xfrm rot="10800000">
          <a:off x="0" y="1190666"/>
          <a:ext cx="4279084" cy="1200899"/>
        </a:xfrm>
        <a:prstGeom prst="upArrowCallout">
          <a:avLst/>
        </a:prstGeom>
        <a:solidFill>
          <a:schemeClr val="accent2">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rot="-10800000">
        <a:off x="0" y="1190666"/>
        <a:ext cx="4279084" cy="421515"/>
      </dsp:txXfrm>
    </dsp:sp>
    <dsp:sp modelId="{F9D601A6-B528-594B-8AFE-6555BE0EF45F}">
      <dsp:nvSpPr>
        <dsp:cNvPr id="0" name=""/>
        <dsp:cNvSpPr/>
      </dsp:nvSpPr>
      <dsp:spPr>
        <a:xfrm>
          <a:off x="0" y="1612181"/>
          <a:ext cx="2139542" cy="359068"/>
        </a:xfrm>
        <a:prstGeom prst="rect">
          <a:avLst/>
        </a:prstGeom>
        <a:solidFill>
          <a:schemeClr val="accent2">
            <a:alpha val="90000"/>
            <a:tint val="40000"/>
            <a:hueOff val="0"/>
            <a:satOff val="0"/>
            <a:lumOff val="0"/>
            <a:alphaOff val="-2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Count</a:t>
          </a:r>
        </a:p>
      </dsp:txBody>
      <dsp:txXfrm>
        <a:off x="0" y="1612181"/>
        <a:ext cx="2139542" cy="359068"/>
      </dsp:txXfrm>
    </dsp:sp>
    <dsp:sp modelId="{DEA3122C-633B-DF40-8BF9-5586F1B2DDA3}">
      <dsp:nvSpPr>
        <dsp:cNvPr id="0" name=""/>
        <dsp:cNvSpPr/>
      </dsp:nvSpPr>
      <dsp:spPr>
        <a:xfrm>
          <a:off x="2139542" y="1612181"/>
          <a:ext cx="2139542" cy="359068"/>
        </a:xfrm>
        <a:prstGeom prst="rect">
          <a:avLst/>
        </a:prstGeom>
        <a:solidFill>
          <a:schemeClr val="accent2">
            <a:alpha val="90000"/>
            <a:tint val="40000"/>
            <a:hueOff val="0"/>
            <a:satOff val="0"/>
            <a:lumOff val="0"/>
            <a:alphaOff val="-25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TF-IDF</a:t>
          </a:r>
        </a:p>
      </dsp:txBody>
      <dsp:txXfrm>
        <a:off x="2139542" y="1612181"/>
        <a:ext cx="2139542" cy="359068"/>
      </dsp:txXfrm>
    </dsp:sp>
    <dsp:sp modelId="{CA98324E-0594-4152-B2B5-855A8C27286D}">
      <dsp:nvSpPr>
        <dsp:cNvPr id="0" name=""/>
        <dsp:cNvSpPr/>
      </dsp:nvSpPr>
      <dsp:spPr>
        <a:xfrm rot="10800000">
          <a:off x="0" y="1479"/>
          <a:ext cx="4279084" cy="1200899"/>
        </a:xfrm>
        <a:prstGeom prst="upArrowCallou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Preprocessing</a:t>
          </a:r>
        </a:p>
      </dsp:txBody>
      <dsp:txXfrm rot="-10800000">
        <a:off x="0" y="1479"/>
        <a:ext cx="4279084" cy="421515"/>
      </dsp:txXfrm>
    </dsp:sp>
    <dsp:sp modelId="{907E43B7-AFAA-4C42-AB64-471145B5A386}">
      <dsp:nvSpPr>
        <dsp:cNvPr id="0" name=""/>
        <dsp:cNvSpPr/>
      </dsp:nvSpPr>
      <dsp:spPr>
        <a:xfrm>
          <a:off x="2089" y="422994"/>
          <a:ext cx="1424968" cy="359068"/>
        </a:xfrm>
        <a:prstGeom prst="rect">
          <a:avLst/>
        </a:prstGeom>
        <a:solidFill>
          <a:schemeClr val="accent2">
            <a:alpha val="90000"/>
            <a:tint val="40000"/>
            <a:hueOff val="0"/>
            <a:satOff val="0"/>
            <a:lumOff val="0"/>
            <a:alphaOff val="-3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t" anchorCtr="0">
          <a:noAutofit/>
        </a:bodyPr>
        <a:lstStyle/>
        <a:p>
          <a:pPr marL="0" lvl="0" indent="0" algn="l" defTabSz="355600">
            <a:lnSpc>
              <a:spcPct val="90000"/>
            </a:lnSpc>
            <a:spcBef>
              <a:spcPct val="0"/>
            </a:spcBef>
            <a:spcAft>
              <a:spcPct val="35000"/>
            </a:spcAft>
            <a:buNone/>
          </a:pPr>
          <a:r>
            <a:rPr lang="en-US" sz="800" kern="1200" dirty="0"/>
            <a:t>Filtering Data</a:t>
          </a:r>
        </a:p>
        <a:p>
          <a:pPr marL="57150" lvl="1" indent="-57150" algn="l" defTabSz="266700">
            <a:lnSpc>
              <a:spcPct val="90000"/>
            </a:lnSpc>
            <a:spcBef>
              <a:spcPct val="0"/>
            </a:spcBef>
            <a:spcAft>
              <a:spcPct val="15000"/>
            </a:spcAft>
            <a:buChar char="•"/>
          </a:pPr>
          <a:r>
            <a:rPr lang="en-US" sz="600" kern="1200" dirty="0"/>
            <a:t>Remove whitespace</a:t>
          </a:r>
        </a:p>
        <a:p>
          <a:pPr marL="57150" lvl="1" indent="-57150" algn="l" defTabSz="266700">
            <a:lnSpc>
              <a:spcPct val="90000"/>
            </a:lnSpc>
            <a:spcBef>
              <a:spcPct val="0"/>
            </a:spcBef>
            <a:spcAft>
              <a:spcPct val="15000"/>
            </a:spcAft>
            <a:buChar char="•"/>
          </a:pPr>
          <a:r>
            <a:rPr lang="en-US" sz="600" kern="1200" dirty="0"/>
            <a:t>Remove Special Character</a:t>
          </a:r>
        </a:p>
      </dsp:txBody>
      <dsp:txXfrm>
        <a:off x="2089" y="422994"/>
        <a:ext cx="1424968" cy="359068"/>
      </dsp:txXfrm>
    </dsp:sp>
    <dsp:sp modelId="{602E1733-5B6E-2842-A0DD-F76094AAF1CB}">
      <dsp:nvSpPr>
        <dsp:cNvPr id="0" name=""/>
        <dsp:cNvSpPr/>
      </dsp:nvSpPr>
      <dsp:spPr>
        <a:xfrm>
          <a:off x="1427057" y="422994"/>
          <a:ext cx="1424968" cy="359068"/>
        </a:xfrm>
        <a:prstGeom prst="rect">
          <a:avLst/>
        </a:prstGeom>
        <a:solidFill>
          <a:schemeClr val="accent2">
            <a:alpha val="90000"/>
            <a:tint val="40000"/>
            <a:hueOff val="0"/>
            <a:satOff val="0"/>
            <a:lumOff val="0"/>
            <a:alphaOff val="-35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t" anchorCtr="0">
          <a:noAutofit/>
        </a:bodyPr>
        <a:lstStyle/>
        <a:p>
          <a:pPr marL="0" lvl="0" indent="0" algn="l" defTabSz="355600">
            <a:lnSpc>
              <a:spcPct val="90000"/>
            </a:lnSpc>
            <a:spcBef>
              <a:spcPct val="0"/>
            </a:spcBef>
            <a:spcAft>
              <a:spcPct val="35000"/>
            </a:spcAft>
            <a:buNone/>
          </a:pPr>
          <a:r>
            <a:rPr lang="en-US" sz="800" kern="1200" dirty="0"/>
            <a:t>Normalization</a:t>
          </a:r>
        </a:p>
        <a:p>
          <a:pPr marL="57150" lvl="1" indent="-57150" algn="l" defTabSz="266700">
            <a:lnSpc>
              <a:spcPct val="90000"/>
            </a:lnSpc>
            <a:spcBef>
              <a:spcPct val="0"/>
            </a:spcBef>
            <a:spcAft>
              <a:spcPct val="15000"/>
            </a:spcAft>
            <a:buChar char="•"/>
          </a:pPr>
          <a:r>
            <a:rPr lang="en-US" sz="600" kern="1200" dirty="0"/>
            <a:t>Stemming</a:t>
          </a:r>
        </a:p>
        <a:p>
          <a:pPr marL="57150" lvl="1" indent="-57150" algn="l" defTabSz="266700">
            <a:lnSpc>
              <a:spcPct val="90000"/>
            </a:lnSpc>
            <a:spcBef>
              <a:spcPct val="0"/>
            </a:spcBef>
            <a:spcAft>
              <a:spcPct val="15000"/>
            </a:spcAft>
            <a:buChar char="•"/>
          </a:pPr>
          <a:r>
            <a:rPr lang="en-US" sz="600" kern="1200" dirty="0"/>
            <a:t>Lemmatization</a:t>
          </a:r>
        </a:p>
      </dsp:txBody>
      <dsp:txXfrm>
        <a:off x="1427057" y="422994"/>
        <a:ext cx="1424968" cy="359068"/>
      </dsp:txXfrm>
    </dsp:sp>
    <dsp:sp modelId="{809BD7C9-FEF4-274F-AC78-E04B30252905}">
      <dsp:nvSpPr>
        <dsp:cNvPr id="0" name=""/>
        <dsp:cNvSpPr/>
      </dsp:nvSpPr>
      <dsp:spPr>
        <a:xfrm>
          <a:off x="2852026" y="422994"/>
          <a:ext cx="1424968" cy="359068"/>
        </a:xfrm>
        <a:prstGeom prst="rect">
          <a:avLst/>
        </a:prstGeom>
        <a:solidFill>
          <a:schemeClr val="accent2">
            <a:alpha val="90000"/>
            <a:tint val="40000"/>
            <a:hueOff val="0"/>
            <a:satOff val="0"/>
            <a:lumOff val="0"/>
            <a:alphaOff val="-4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t" anchorCtr="0">
          <a:noAutofit/>
        </a:bodyPr>
        <a:lstStyle/>
        <a:p>
          <a:pPr marL="0" lvl="0" indent="0" algn="l" defTabSz="355600">
            <a:lnSpc>
              <a:spcPct val="90000"/>
            </a:lnSpc>
            <a:spcBef>
              <a:spcPct val="0"/>
            </a:spcBef>
            <a:spcAft>
              <a:spcPct val="35000"/>
            </a:spcAft>
            <a:buNone/>
          </a:pPr>
          <a:r>
            <a:rPr lang="en-US" sz="800" kern="1200" dirty="0"/>
            <a:t>Tagging</a:t>
          </a:r>
        </a:p>
        <a:p>
          <a:pPr marL="57150" lvl="1" indent="-57150" algn="l" defTabSz="266700">
            <a:lnSpc>
              <a:spcPct val="90000"/>
            </a:lnSpc>
            <a:spcBef>
              <a:spcPct val="0"/>
            </a:spcBef>
            <a:spcAft>
              <a:spcPct val="15000"/>
            </a:spcAft>
            <a:buChar char="•"/>
          </a:pPr>
          <a:r>
            <a:rPr lang="en-US" sz="600" kern="1200" dirty="0"/>
            <a:t>POS</a:t>
          </a:r>
        </a:p>
        <a:p>
          <a:pPr marL="57150" lvl="1" indent="-57150" algn="l" defTabSz="266700">
            <a:lnSpc>
              <a:spcPct val="90000"/>
            </a:lnSpc>
            <a:spcBef>
              <a:spcPct val="0"/>
            </a:spcBef>
            <a:spcAft>
              <a:spcPct val="15000"/>
            </a:spcAft>
            <a:buChar char="•"/>
          </a:pPr>
          <a:r>
            <a:rPr lang="en-US" sz="600" kern="1200" dirty="0"/>
            <a:t>NER</a:t>
          </a:r>
        </a:p>
      </dsp:txBody>
      <dsp:txXfrm>
        <a:off x="2852026" y="422994"/>
        <a:ext cx="1424968" cy="359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94587-5D13-5F4F-9E89-5615D342D876}">
      <dsp:nvSpPr>
        <dsp:cNvPr id="0" name=""/>
        <dsp:cNvSpPr/>
      </dsp:nvSpPr>
      <dsp:spPr>
        <a:xfrm>
          <a:off x="0" y="3736288"/>
          <a:ext cx="4279084" cy="612969"/>
        </a:xfrm>
        <a:prstGeom prst="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Visualization</a:t>
          </a:r>
        </a:p>
      </dsp:txBody>
      <dsp:txXfrm>
        <a:off x="0" y="3736288"/>
        <a:ext cx="4279084" cy="331003"/>
      </dsp:txXfrm>
    </dsp:sp>
    <dsp:sp modelId="{BC405090-8069-8C4E-A126-BEE1BF407A10}">
      <dsp:nvSpPr>
        <dsp:cNvPr id="0" name=""/>
        <dsp:cNvSpPr/>
      </dsp:nvSpPr>
      <dsp:spPr>
        <a:xfrm>
          <a:off x="2089" y="4055032"/>
          <a:ext cx="1424968" cy="28196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kern="1200" dirty="0"/>
            <a:t>Word Cloud</a:t>
          </a:r>
        </a:p>
      </dsp:txBody>
      <dsp:txXfrm>
        <a:off x="2089" y="4055032"/>
        <a:ext cx="1424968" cy="281965"/>
      </dsp:txXfrm>
    </dsp:sp>
    <dsp:sp modelId="{C80E8AA0-69F9-534A-A013-CBD6445A9AA4}">
      <dsp:nvSpPr>
        <dsp:cNvPr id="0" name=""/>
        <dsp:cNvSpPr/>
      </dsp:nvSpPr>
      <dsp:spPr>
        <a:xfrm>
          <a:off x="1427057" y="4055032"/>
          <a:ext cx="1424968" cy="28196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kern="1200" dirty="0"/>
            <a:t>Bar Chart</a:t>
          </a:r>
        </a:p>
      </dsp:txBody>
      <dsp:txXfrm>
        <a:off x="1427057" y="4055032"/>
        <a:ext cx="1424968" cy="281965"/>
      </dsp:txXfrm>
    </dsp:sp>
    <dsp:sp modelId="{2868D814-FBD4-E449-B3C3-EC600F34E807}">
      <dsp:nvSpPr>
        <dsp:cNvPr id="0" name=""/>
        <dsp:cNvSpPr/>
      </dsp:nvSpPr>
      <dsp:spPr>
        <a:xfrm>
          <a:off x="2852026" y="4055032"/>
          <a:ext cx="1424968" cy="28196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kern="1200" dirty="0"/>
            <a:t>Line Chart</a:t>
          </a:r>
        </a:p>
      </dsp:txBody>
      <dsp:txXfrm>
        <a:off x="2852026" y="4055032"/>
        <a:ext cx="1424968" cy="281965"/>
      </dsp:txXfrm>
    </dsp:sp>
    <dsp:sp modelId="{58EEF198-0646-5944-AAF0-38AD276AFF36}">
      <dsp:nvSpPr>
        <dsp:cNvPr id="0" name=""/>
        <dsp:cNvSpPr/>
      </dsp:nvSpPr>
      <dsp:spPr>
        <a:xfrm rot="10800000">
          <a:off x="0" y="2802736"/>
          <a:ext cx="4279084" cy="942746"/>
        </a:xfrm>
        <a:prstGeom prst="upArrowCallout">
          <a:avLst/>
        </a:prstGeom>
        <a:solidFill>
          <a:schemeClr val="accent6">
            <a:shade val="80000"/>
            <a:hueOff val="80320"/>
            <a:satOff val="-3227"/>
            <a:lumOff val="69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Text Rank</a:t>
          </a:r>
        </a:p>
      </dsp:txBody>
      <dsp:txXfrm rot="-10800000">
        <a:off x="0" y="2802736"/>
        <a:ext cx="4279084" cy="330904"/>
      </dsp:txXfrm>
    </dsp:sp>
    <dsp:sp modelId="{743616F4-8136-6E4F-A456-E09386F3F0E3}">
      <dsp:nvSpPr>
        <dsp:cNvPr id="0" name=""/>
        <dsp:cNvSpPr/>
      </dsp:nvSpPr>
      <dsp:spPr>
        <a:xfrm>
          <a:off x="0" y="3133640"/>
          <a:ext cx="4279084" cy="281881"/>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kern="1200" dirty="0"/>
            <a:t>Cosine Similarity</a:t>
          </a:r>
        </a:p>
      </dsp:txBody>
      <dsp:txXfrm>
        <a:off x="0" y="3133640"/>
        <a:ext cx="4279084" cy="281881"/>
      </dsp:txXfrm>
    </dsp:sp>
    <dsp:sp modelId="{20E2AFE4-0D87-EF43-BA48-00D55F20B57B}">
      <dsp:nvSpPr>
        <dsp:cNvPr id="0" name=""/>
        <dsp:cNvSpPr/>
      </dsp:nvSpPr>
      <dsp:spPr>
        <a:xfrm rot="10800000">
          <a:off x="0" y="1869184"/>
          <a:ext cx="4279084" cy="942746"/>
        </a:xfrm>
        <a:prstGeom prst="upArrowCallout">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Modeling</a:t>
          </a:r>
        </a:p>
      </dsp:txBody>
      <dsp:txXfrm rot="-10800000">
        <a:off x="0" y="1869184"/>
        <a:ext cx="4279084" cy="330904"/>
      </dsp:txXfrm>
    </dsp:sp>
    <dsp:sp modelId="{7058061B-D3CE-EF45-8BEE-C217DE6ED7B1}">
      <dsp:nvSpPr>
        <dsp:cNvPr id="0" name=""/>
        <dsp:cNvSpPr/>
      </dsp:nvSpPr>
      <dsp:spPr>
        <a:xfrm>
          <a:off x="0" y="2200088"/>
          <a:ext cx="2139542" cy="281881"/>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kern="1200" dirty="0"/>
            <a:t>TF-IDF</a:t>
          </a:r>
        </a:p>
      </dsp:txBody>
      <dsp:txXfrm>
        <a:off x="0" y="2200088"/>
        <a:ext cx="2139542" cy="281881"/>
      </dsp:txXfrm>
    </dsp:sp>
    <dsp:sp modelId="{0EB0A0D2-8B72-134D-9587-3A217956CB57}">
      <dsp:nvSpPr>
        <dsp:cNvPr id="0" name=""/>
        <dsp:cNvSpPr/>
      </dsp:nvSpPr>
      <dsp:spPr>
        <a:xfrm>
          <a:off x="2139542" y="2200088"/>
          <a:ext cx="2139542" cy="281881"/>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kern="1200" dirty="0"/>
            <a:t>Linear SVC</a:t>
          </a:r>
        </a:p>
      </dsp:txBody>
      <dsp:txXfrm>
        <a:off x="2139542" y="2200088"/>
        <a:ext cx="2139542" cy="281881"/>
      </dsp:txXfrm>
    </dsp:sp>
    <dsp:sp modelId="{6943FDF4-C759-A84A-A0A8-79E502F7E4CD}">
      <dsp:nvSpPr>
        <dsp:cNvPr id="0" name=""/>
        <dsp:cNvSpPr/>
      </dsp:nvSpPr>
      <dsp:spPr>
        <a:xfrm rot="10800000">
          <a:off x="0" y="935632"/>
          <a:ext cx="4279084" cy="942746"/>
        </a:xfrm>
        <a:prstGeom prst="upArrowCallout">
          <a:avLst/>
        </a:prstGeom>
        <a:solidFill>
          <a:schemeClr val="accent6">
            <a:shade val="80000"/>
            <a:hueOff val="240960"/>
            <a:satOff val="-9682"/>
            <a:lumOff val="207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Sentiment Analysis</a:t>
          </a:r>
        </a:p>
      </dsp:txBody>
      <dsp:txXfrm rot="-10800000">
        <a:off x="0" y="935632"/>
        <a:ext cx="4279084" cy="330904"/>
      </dsp:txXfrm>
    </dsp:sp>
    <dsp:sp modelId="{CC844294-612C-4B45-BBDD-5FF6BB3033B5}">
      <dsp:nvSpPr>
        <dsp:cNvPr id="0" name=""/>
        <dsp:cNvSpPr/>
      </dsp:nvSpPr>
      <dsp:spPr>
        <a:xfrm>
          <a:off x="0" y="1266536"/>
          <a:ext cx="4279084" cy="281881"/>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US" sz="500" kern="1200" dirty="0"/>
            <a:t>Target Variable Identification</a:t>
          </a:r>
        </a:p>
      </dsp:txBody>
      <dsp:txXfrm>
        <a:off x="0" y="1266536"/>
        <a:ext cx="4279084" cy="281881"/>
      </dsp:txXfrm>
    </dsp:sp>
    <dsp:sp modelId="{C5EBDD4F-27DC-7E49-8427-DAF45828DFB1}">
      <dsp:nvSpPr>
        <dsp:cNvPr id="0" name=""/>
        <dsp:cNvSpPr/>
      </dsp:nvSpPr>
      <dsp:spPr>
        <a:xfrm rot="10800000">
          <a:off x="0" y="2080"/>
          <a:ext cx="4279084" cy="942746"/>
        </a:xfrm>
        <a:prstGeom prst="upArrowCallou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rot="-10800000">
        <a:off x="0" y="2080"/>
        <a:ext cx="4279084" cy="330904"/>
      </dsp:txXfrm>
    </dsp:sp>
    <dsp:sp modelId="{361399B4-D850-1444-A1EB-393A2E4C64F1}">
      <dsp:nvSpPr>
        <dsp:cNvPr id="0" name=""/>
        <dsp:cNvSpPr/>
      </dsp:nvSpPr>
      <dsp:spPr>
        <a:xfrm>
          <a:off x="2089" y="332984"/>
          <a:ext cx="1424968" cy="281881"/>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kern="1200" dirty="0"/>
            <a:t>Filtering Data</a:t>
          </a:r>
        </a:p>
        <a:p>
          <a:pPr marL="57150" lvl="1" indent="-57150" algn="l" defTabSz="177800">
            <a:lnSpc>
              <a:spcPct val="90000"/>
            </a:lnSpc>
            <a:spcBef>
              <a:spcPct val="0"/>
            </a:spcBef>
            <a:spcAft>
              <a:spcPct val="15000"/>
            </a:spcAft>
            <a:buChar char="•"/>
          </a:pPr>
          <a:r>
            <a:rPr lang="en-US" sz="400" kern="1200" dirty="0"/>
            <a:t>Remove Whitespace</a:t>
          </a:r>
        </a:p>
        <a:p>
          <a:pPr marL="57150" lvl="1" indent="-57150" algn="l" defTabSz="177800">
            <a:lnSpc>
              <a:spcPct val="90000"/>
            </a:lnSpc>
            <a:spcBef>
              <a:spcPct val="0"/>
            </a:spcBef>
            <a:spcAft>
              <a:spcPct val="15000"/>
            </a:spcAft>
            <a:buChar char="•"/>
          </a:pPr>
          <a:r>
            <a:rPr lang="en-US" sz="400" kern="1200" dirty="0"/>
            <a:t>Remove Special Character</a:t>
          </a:r>
        </a:p>
      </dsp:txBody>
      <dsp:txXfrm>
        <a:off x="2089" y="332984"/>
        <a:ext cx="1424968" cy="281881"/>
      </dsp:txXfrm>
    </dsp:sp>
    <dsp:sp modelId="{5E919743-CF98-1147-9F99-12D46364B707}">
      <dsp:nvSpPr>
        <dsp:cNvPr id="0" name=""/>
        <dsp:cNvSpPr/>
      </dsp:nvSpPr>
      <dsp:spPr>
        <a:xfrm>
          <a:off x="1427057" y="332984"/>
          <a:ext cx="1424968" cy="281881"/>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kern="1200" dirty="0"/>
            <a:t>Normalization</a:t>
          </a:r>
        </a:p>
        <a:p>
          <a:pPr marL="57150" lvl="1" indent="-57150" algn="l" defTabSz="177800">
            <a:lnSpc>
              <a:spcPct val="90000"/>
            </a:lnSpc>
            <a:spcBef>
              <a:spcPct val="0"/>
            </a:spcBef>
            <a:spcAft>
              <a:spcPct val="15000"/>
            </a:spcAft>
            <a:buChar char="•"/>
          </a:pPr>
          <a:r>
            <a:rPr lang="en-US" sz="400" kern="1200" dirty="0"/>
            <a:t>Stemming</a:t>
          </a:r>
        </a:p>
        <a:p>
          <a:pPr marL="57150" lvl="1" indent="-57150" algn="l" defTabSz="177800">
            <a:lnSpc>
              <a:spcPct val="90000"/>
            </a:lnSpc>
            <a:spcBef>
              <a:spcPct val="0"/>
            </a:spcBef>
            <a:spcAft>
              <a:spcPct val="15000"/>
            </a:spcAft>
            <a:buChar char="•"/>
          </a:pPr>
          <a:r>
            <a:rPr lang="en-US" sz="400" kern="1200" dirty="0"/>
            <a:t>Lemmatization</a:t>
          </a:r>
        </a:p>
      </dsp:txBody>
      <dsp:txXfrm>
        <a:off x="1427057" y="332984"/>
        <a:ext cx="1424968" cy="281881"/>
      </dsp:txXfrm>
    </dsp:sp>
    <dsp:sp modelId="{6134D292-FB71-894E-872B-910DDD8013D0}">
      <dsp:nvSpPr>
        <dsp:cNvPr id="0" name=""/>
        <dsp:cNvSpPr/>
      </dsp:nvSpPr>
      <dsp:spPr>
        <a:xfrm>
          <a:off x="2852026" y="332984"/>
          <a:ext cx="1424968" cy="281881"/>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t" anchorCtr="0">
          <a:noAutofit/>
        </a:bodyPr>
        <a:lstStyle/>
        <a:p>
          <a:pPr marL="0" lvl="0" indent="0" algn="l" defTabSz="222250">
            <a:lnSpc>
              <a:spcPct val="90000"/>
            </a:lnSpc>
            <a:spcBef>
              <a:spcPct val="0"/>
            </a:spcBef>
            <a:spcAft>
              <a:spcPct val="35000"/>
            </a:spcAft>
            <a:buNone/>
          </a:pPr>
          <a:r>
            <a:rPr lang="en-US" sz="500" kern="1200" dirty="0"/>
            <a:t>Tagging</a:t>
          </a:r>
        </a:p>
        <a:p>
          <a:pPr marL="57150" lvl="1" indent="-57150" algn="l" defTabSz="177800">
            <a:lnSpc>
              <a:spcPct val="90000"/>
            </a:lnSpc>
            <a:spcBef>
              <a:spcPct val="0"/>
            </a:spcBef>
            <a:spcAft>
              <a:spcPct val="15000"/>
            </a:spcAft>
            <a:buChar char="•"/>
          </a:pPr>
          <a:r>
            <a:rPr lang="en-US" sz="400" kern="1200" dirty="0"/>
            <a:t>POS</a:t>
          </a:r>
        </a:p>
        <a:p>
          <a:pPr marL="57150" lvl="1" indent="-57150" algn="l" defTabSz="177800">
            <a:lnSpc>
              <a:spcPct val="90000"/>
            </a:lnSpc>
            <a:spcBef>
              <a:spcPct val="0"/>
            </a:spcBef>
            <a:spcAft>
              <a:spcPct val="15000"/>
            </a:spcAft>
            <a:buChar char="•"/>
          </a:pPr>
          <a:r>
            <a:rPr lang="en-US" sz="400" kern="1200" dirty="0"/>
            <a:t>NER</a:t>
          </a:r>
        </a:p>
      </dsp:txBody>
      <dsp:txXfrm>
        <a:off x="2852026" y="332984"/>
        <a:ext cx="1424968" cy="2818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937-C986-E73B-0D51-CE4D6DD9E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8744F-49C3-9FA1-1065-60F55D763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383D7-7E0C-AC60-0053-CA7B4DA1568B}"/>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5" name="Footer Placeholder 4">
            <a:extLst>
              <a:ext uri="{FF2B5EF4-FFF2-40B4-BE49-F238E27FC236}">
                <a16:creationId xmlns:a16="http://schemas.microsoft.com/office/drawing/2014/main" id="{09561735-F3A9-6F0C-36DE-A1B652C3E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2D9C2-9961-7E62-B05F-533EC5A09E6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63297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CCBB-D57E-CB0B-4091-4A6B0431F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A337C-80A0-4A20-600B-537536CE2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4FEDF-0F42-3532-E9AA-55BB38A41CDA}"/>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5" name="Footer Placeholder 4">
            <a:extLst>
              <a:ext uri="{FF2B5EF4-FFF2-40B4-BE49-F238E27FC236}">
                <a16:creationId xmlns:a16="http://schemas.microsoft.com/office/drawing/2014/main" id="{471AF1A2-8C6A-5B17-6048-D1AC5AF8F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69475-8A06-63BC-4A27-7B873EE9DD44}"/>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23614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C1EB3-E324-EDBA-4858-A03DF5DE02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77FCA5-2932-3DDB-5703-4FE04A202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66E04-8519-6E76-9E61-480CBFDB5260}"/>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5" name="Footer Placeholder 4">
            <a:extLst>
              <a:ext uri="{FF2B5EF4-FFF2-40B4-BE49-F238E27FC236}">
                <a16:creationId xmlns:a16="http://schemas.microsoft.com/office/drawing/2014/main" id="{7136CF6A-F464-8BB1-2C1C-2A9083037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C3C56-2CD9-A93B-1E41-AB10698AAC15}"/>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69065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65D0-F3D1-9408-B6B7-AADFEF143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073A9-4130-B252-EB3D-C6B3BF91D7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68FBB-503B-49D4-A6A7-6A1B3CE927BA}"/>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5" name="Footer Placeholder 4">
            <a:extLst>
              <a:ext uri="{FF2B5EF4-FFF2-40B4-BE49-F238E27FC236}">
                <a16:creationId xmlns:a16="http://schemas.microsoft.com/office/drawing/2014/main" id="{468169C6-C8CD-3F0C-3485-8C69F4F4A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1B403-FDC9-93C8-53A9-87CC6616C4B3}"/>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259239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8091-F1F3-423E-930E-9CE313DAE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1DAEB-6FEC-A872-133B-090D7B199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11062-4410-E85B-7D51-188599E52B06}"/>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5" name="Footer Placeholder 4">
            <a:extLst>
              <a:ext uri="{FF2B5EF4-FFF2-40B4-BE49-F238E27FC236}">
                <a16:creationId xmlns:a16="http://schemas.microsoft.com/office/drawing/2014/main" id="{8887D4BD-4731-FB24-A2D3-9F7BCC284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5F76B-A515-E2A1-4B37-12AADA1DE3B1}"/>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19690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6E3D-89A7-890E-F9A8-EFB7F0744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9A759-6734-1999-BA55-61E9A5C21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C223A-C69C-57BD-B0ED-28F53EBA6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8933D9-72BC-BE09-E49A-5F20280E1562}"/>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6" name="Footer Placeholder 5">
            <a:extLst>
              <a:ext uri="{FF2B5EF4-FFF2-40B4-BE49-F238E27FC236}">
                <a16:creationId xmlns:a16="http://schemas.microsoft.com/office/drawing/2014/main" id="{61CB115E-F95E-C043-26F1-23DC135F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3BEE6-1DC4-57C5-3C32-E1868EA3356D}"/>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11352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715D-F103-0D19-64BE-C4ACFF5EB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17B7B4-BF2A-9876-F47C-066D015C6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3EA90-CBD5-1E61-4956-BF82E298A1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E0697-56AC-6E1C-6835-57D9C2BEF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7516D-5D4B-A69E-6B71-F9CC6E6B7B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F3C8E-EFF4-CBFA-39A7-35BF4A5BA147}"/>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8" name="Footer Placeholder 7">
            <a:extLst>
              <a:ext uri="{FF2B5EF4-FFF2-40B4-BE49-F238E27FC236}">
                <a16:creationId xmlns:a16="http://schemas.microsoft.com/office/drawing/2014/main" id="{37EF7CB9-071E-3F58-9AA4-F8054215D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C1AC2B-5AEB-DBE4-7F5A-46A2CCB18F67}"/>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262889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911E-EE28-55BB-FB0D-D234AC492A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84C861-3A30-8385-BF62-D85A61DEAC56}"/>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4" name="Footer Placeholder 3">
            <a:extLst>
              <a:ext uri="{FF2B5EF4-FFF2-40B4-BE49-F238E27FC236}">
                <a16:creationId xmlns:a16="http://schemas.microsoft.com/office/drawing/2014/main" id="{508D570A-DA36-B917-BD96-C53678627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C07DA-5A37-2C61-F437-7765512222C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87145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0545C-3500-E275-E646-092FE1A14897}"/>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3" name="Footer Placeholder 2">
            <a:extLst>
              <a:ext uri="{FF2B5EF4-FFF2-40B4-BE49-F238E27FC236}">
                <a16:creationId xmlns:a16="http://schemas.microsoft.com/office/drawing/2014/main" id="{3A43D445-8F73-A570-EFA4-E295CEB56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42E8E-5BAC-DBA6-E5F3-C255F5B5C62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07810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27D0-BBEB-6F3B-47EC-06C718AB1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2F787-1485-B6BC-6299-5DDA1CD5B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3178C0-8245-DBE6-1836-CBF71B27C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7BF89-7137-D053-D4C0-C5A8D46BA864}"/>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6" name="Footer Placeholder 5">
            <a:extLst>
              <a:ext uri="{FF2B5EF4-FFF2-40B4-BE49-F238E27FC236}">
                <a16:creationId xmlns:a16="http://schemas.microsoft.com/office/drawing/2014/main" id="{ADCB41AD-DCF7-842E-4CE1-91B0CB129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0B5CD-AF12-F784-EBE9-5DEAD18CCD63}"/>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8005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781A-E83F-C7EA-D072-7FFC3B493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765004-D8A6-04E7-E618-C7C80EE9C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D415E2-3727-5C9C-AC5B-4E647E5F9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B1A09-9CB1-BEB7-557E-331898ABB3B5}"/>
              </a:ext>
            </a:extLst>
          </p:cNvPr>
          <p:cNvSpPr>
            <a:spLocks noGrp="1"/>
          </p:cNvSpPr>
          <p:nvPr>
            <p:ph type="dt" sz="half" idx="10"/>
          </p:nvPr>
        </p:nvSpPr>
        <p:spPr/>
        <p:txBody>
          <a:bodyPr/>
          <a:lstStyle/>
          <a:p>
            <a:fld id="{1F4CAC7A-D1AD-46C7-971E-1EA52C084B20}" type="datetimeFigureOut">
              <a:rPr lang="en-US" smtClean="0"/>
              <a:t>3/16/24</a:t>
            </a:fld>
            <a:endParaRPr lang="en-US"/>
          </a:p>
        </p:txBody>
      </p:sp>
      <p:sp>
        <p:nvSpPr>
          <p:cNvPr id="6" name="Footer Placeholder 5">
            <a:extLst>
              <a:ext uri="{FF2B5EF4-FFF2-40B4-BE49-F238E27FC236}">
                <a16:creationId xmlns:a16="http://schemas.microsoft.com/office/drawing/2014/main" id="{C559DE64-E18C-EE6B-A1A2-966C7617F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41E92-196C-8A85-C0C7-B17DB108714B}"/>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83290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46822-1171-1977-3BE2-2ABDEEC0D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B3793-9EC0-B6C7-4D51-8D489CAE7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ED306-99F7-D8CF-4CE3-B8DD9AF2B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CAC7A-D1AD-46C7-971E-1EA52C084B20}" type="datetimeFigureOut">
              <a:rPr lang="en-US" smtClean="0"/>
              <a:t>3/16/24</a:t>
            </a:fld>
            <a:endParaRPr lang="en-US"/>
          </a:p>
        </p:txBody>
      </p:sp>
      <p:sp>
        <p:nvSpPr>
          <p:cNvPr id="5" name="Footer Placeholder 4">
            <a:extLst>
              <a:ext uri="{FF2B5EF4-FFF2-40B4-BE49-F238E27FC236}">
                <a16:creationId xmlns:a16="http://schemas.microsoft.com/office/drawing/2014/main" id="{574FA62D-2E84-B933-3369-AD69535F0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6DC3F-C6B7-C1E1-5D74-6CF83EE9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216DC-48E6-4F2F-91C7-6B79D2E4734A}" type="slidenum">
              <a:rPr lang="en-US" smtClean="0"/>
              <a:t>‹#›</a:t>
            </a:fld>
            <a:endParaRPr lang="en-US"/>
          </a:p>
        </p:txBody>
      </p:sp>
    </p:spTree>
    <p:extLst>
      <p:ext uri="{BB962C8B-B14F-4D97-AF65-F5344CB8AC3E}">
        <p14:creationId xmlns:p14="http://schemas.microsoft.com/office/powerpoint/2010/main" val="267730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E10CEC-7AF0-DA13-563C-2417677CD967}"/>
              </a:ext>
            </a:extLst>
          </p:cNvPr>
          <p:cNvSpPr>
            <a:spLocks noGrp="1"/>
          </p:cNvSpPr>
          <p:nvPr>
            <p:ph type="title"/>
          </p:nvPr>
        </p:nvSpPr>
        <p:spPr>
          <a:xfrm>
            <a:off x="605347" y="3169422"/>
            <a:ext cx="10515600" cy="2852737"/>
          </a:xfrm>
        </p:spPr>
        <p:txBody>
          <a:bodyPr>
            <a:normAutofit fontScale="90000"/>
          </a:bodyPr>
          <a:lstStyle/>
          <a:p>
            <a:r>
              <a:rPr lang="en-US" dirty="0"/>
              <a:t>Individual Project</a:t>
            </a:r>
            <a:br>
              <a:rPr lang="en-US" dirty="0"/>
            </a:br>
            <a:r>
              <a:rPr lang="en-US" dirty="0"/>
              <a:t>BUAN 6342 </a:t>
            </a:r>
            <a:br>
              <a:rPr lang="en-US" dirty="0"/>
            </a:br>
            <a:r>
              <a:rPr lang="en-US" dirty="0"/>
              <a:t>NLP</a:t>
            </a:r>
            <a:br>
              <a:rPr lang="en-US" dirty="0"/>
            </a:br>
            <a:br>
              <a:rPr lang="en-US" dirty="0"/>
            </a:br>
            <a:br>
              <a:rPr lang="en-US" dirty="0"/>
            </a:br>
            <a:r>
              <a:rPr lang="en-US" dirty="0"/>
              <a:t>40 points</a:t>
            </a:r>
          </a:p>
        </p:txBody>
      </p:sp>
      <p:sp>
        <p:nvSpPr>
          <p:cNvPr id="8" name="Rectangle 7">
            <a:extLst>
              <a:ext uri="{FF2B5EF4-FFF2-40B4-BE49-F238E27FC236}">
                <a16:creationId xmlns:a16="http://schemas.microsoft.com/office/drawing/2014/main" id="{4E90634A-E633-7109-D847-848B2505D9E7}"/>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86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BAC3-4CF5-F14E-4F09-CFADCE7F4874}"/>
              </a:ext>
            </a:extLst>
          </p:cNvPr>
          <p:cNvSpPr>
            <a:spLocks noGrp="1"/>
          </p:cNvSpPr>
          <p:nvPr>
            <p:ph type="title"/>
          </p:nvPr>
        </p:nvSpPr>
        <p:spPr/>
        <p:txBody>
          <a:bodyPr/>
          <a:lstStyle/>
          <a:p>
            <a:r>
              <a:rPr lang="en-US" dirty="0"/>
              <a:t> Importance and role of preprocessing steps </a:t>
            </a:r>
          </a:p>
        </p:txBody>
      </p:sp>
      <p:sp>
        <p:nvSpPr>
          <p:cNvPr id="3" name="Content Placeholder 2">
            <a:extLst>
              <a:ext uri="{FF2B5EF4-FFF2-40B4-BE49-F238E27FC236}">
                <a16:creationId xmlns:a16="http://schemas.microsoft.com/office/drawing/2014/main" id="{1C58E928-3494-10AE-0A7F-791B6D4BF7D9}"/>
              </a:ext>
            </a:extLst>
          </p:cNvPr>
          <p:cNvSpPr>
            <a:spLocks noGrp="1"/>
          </p:cNvSpPr>
          <p:nvPr>
            <p:ph idx="1"/>
          </p:nvPr>
        </p:nvSpPr>
        <p:spPr/>
        <p:txBody>
          <a:bodyPr>
            <a:normAutofit fontScale="85000" lnSpcReduction="20000"/>
          </a:bodyPr>
          <a:lstStyle/>
          <a:p>
            <a:pPr marL="0" indent="0">
              <a:buNone/>
            </a:pPr>
            <a:r>
              <a:rPr lang="en-US" dirty="0"/>
              <a:t>Explain why these steps are crucial and how they contribute to the summarization process. </a:t>
            </a:r>
          </a:p>
          <a:p>
            <a:pPr marL="0" indent="0">
              <a:buNone/>
            </a:pPr>
            <a:endParaRPr lang="en-US" dirty="0"/>
          </a:p>
          <a:p>
            <a:pPr marL="514350" indent="-514350">
              <a:buAutoNum type="arabicPeriod"/>
            </a:pPr>
            <a:r>
              <a:rPr lang="en-US" dirty="0"/>
              <a:t>Text Cleaning: Removing whitespace and special characters eliminates unnecessary noise and distractions, allowing summarization algorithms to focus on the meaningful content of the text.</a:t>
            </a:r>
          </a:p>
          <a:p>
            <a:pPr marL="514350" indent="-514350">
              <a:buFont typeface="Arial" panose="020B0604020202020204" pitchFamily="34" charset="0"/>
              <a:buAutoNum type="arabicPeriod"/>
            </a:pPr>
            <a:r>
              <a:rPr lang="en-US" dirty="0"/>
              <a:t>Stemming and Lemmatization: This help normalize the text by reducing words to their root forms. Different variations of the same word are treated as the same, enhancing the efficiency and effectiveness of summarization algorithms.</a:t>
            </a:r>
          </a:p>
          <a:p>
            <a:pPr marL="514350" indent="-514350">
              <a:buFont typeface="Arial" panose="020B0604020202020204" pitchFamily="34" charset="0"/>
              <a:buAutoNum type="arabicPeriod"/>
            </a:pPr>
            <a:r>
              <a:rPr lang="en-US" dirty="0"/>
              <a:t>Part-of-Speech (POS): This helps identify grammatical structure of sentences enhancing semantic understanding between words and phrases, which in turn facilitates more accurate summarization.</a:t>
            </a:r>
          </a:p>
          <a:p>
            <a:pPr marL="514350" indent="-514350">
              <a:buFont typeface="Arial" panose="020B0604020202020204" pitchFamily="34" charset="0"/>
              <a:buAutoNum type="arabicPeriod"/>
            </a:pPr>
            <a:r>
              <a:rPr lang="en-US" dirty="0"/>
              <a:t>Named Entity Recognition (NER): Identifies key terms and entities within the text and can help prioritize relevant information for inclusion in the summary</a:t>
            </a:r>
          </a:p>
          <a:p>
            <a:pPr marL="514350" indent="-514350">
              <a:buFont typeface="Arial" panose="020B0604020202020204" pitchFamily="34" charset="0"/>
              <a:buAutoNum type="arabicPeriod"/>
            </a:pPr>
            <a:endParaRPr lang="en-US" dirty="0"/>
          </a:p>
        </p:txBody>
      </p:sp>
      <p:sp>
        <p:nvSpPr>
          <p:cNvPr id="4" name="Rectangle 3">
            <a:extLst>
              <a:ext uri="{FF2B5EF4-FFF2-40B4-BE49-F238E27FC236}">
                <a16:creationId xmlns:a16="http://schemas.microsoft.com/office/drawing/2014/main" id="{6659D24A-B4D0-3F40-7434-F2548607EB53}"/>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926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B56824-11A3-17FB-A079-BC30B60CFFE4}"/>
              </a:ext>
            </a:extLst>
          </p:cNvPr>
          <p:cNvSpPr>
            <a:spLocks noGrp="1"/>
          </p:cNvSpPr>
          <p:nvPr>
            <p:ph type="title"/>
          </p:nvPr>
        </p:nvSpPr>
        <p:spPr>
          <a:xfrm>
            <a:off x="896923" y="548565"/>
            <a:ext cx="10515600" cy="498941"/>
          </a:xfrm>
        </p:spPr>
        <p:txBody>
          <a:bodyPr>
            <a:normAutofit fontScale="90000"/>
          </a:bodyPr>
          <a:lstStyle/>
          <a:p>
            <a:r>
              <a:rPr lang="en-US" dirty="0"/>
              <a:t>Summarization Process</a:t>
            </a:r>
          </a:p>
        </p:txBody>
      </p:sp>
      <p:graphicFrame>
        <p:nvGraphicFramePr>
          <p:cNvPr id="7" name="Content Placeholder 6">
            <a:extLst>
              <a:ext uri="{FF2B5EF4-FFF2-40B4-BE49-F238E27FC236}">
                <a16:creationId xmlns:a16="http://schemas.microsoft.com/office/drawing/2014/main" id="{86BC447E-4BDF-A910-71AC-9FE2E1E66636}"/>
              </a:ext>
            </a:extLst>
          </p:cNvPr>
          <p:cNvGraphicFramePr>
            <a:graphicFrameLocks noGrp="1"/>
          </p:cNvGraphicFramePr>
          <p:nvPr>
            <p:ph sz="half" idx="1"/>
            <p:extLst>
              <p:ext uri="{D42A27DB-BD31-4B8C-83A1-F6EECF244321}">
                <p14:modId xmlns:p14="http://schemas.microsoft.com/office/powerpoint/2010/main" val="870113946"/>
              </p:ext>
            </p:extLst>
          </p:nvPr>
        </p:nvGraphicFramePr>
        <p:xfrm>
          <a:off x="838200" y="1825625"/>
          <a:ext cx="427908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Rounded Corners 8">
            <a:extLst>
              <a:ext uri="{FF2B5EF4-FFF2-40B4-BE49-F238E27FC236}">
                <a16:creationId xmlns:a16="http://schemas.microsoft.com/office/drawing/2014/main" id="{CE76B19C-F314-CB66-529C-06D642AA9237}"/>
              </a:ext>
            </a:extLst>
          </p:cNvPr>
          <p:cNvSpPr/>
          <p:nvPr/>
        </p:nvSpPr>
        <p:spPr>
          <a:xfrm>
            <a:off x="838200" y="1367406"/>
            <a:ext cx="4279084" cy="3232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NLTK summarization Steps</a:t>
            </a:r>
          </a:p>
        </p:txBody>
      </p:sp>
      <p:sp>
        <p:nvSpPr>
          <p:cNvPr id="11" name="Rectangle: Rounded Corners 10">
            <a:extLst>
              <a:ext uri="{FF2B5EF4-FFF2-40B4-BE49-F238E27FC236}">
                <a16:creationId xmlns:a16="http://schemas.microsoft.com/office/drawing/2014/main" id="{B9F0187D-9FE9-C579-9920-C99ABD028302}"/>
              </a:ext>
            </a:extLst>
          </p:cNvPr>
          <p:cNvSpPr/>
          <p:nvPr/>
        </p:nvSpPr>
        <p:spPr>
          <a:xfrm>
            <a:off x="6501710" y="1367406"/>
            <a:ext cx="4279084" cy="3232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spaCy</a:t>
            </a:r>
            <a:r>
              <a:rPr lang="en-US" dirty="0"/>
              <a:t> summarization Steps</a:t>
            </a:r>
          </a:p>
        </p:txBody>
      </p:sp>
      <p:sp>
        <p:nvSpPr>
          <p:cNvPr id="12" name="Rectangle 11">
            <a:extLst>
              <a:ext uri="{FF2B5EF4-FFF2-40B4-BE49-F238E27FC236}">
                <a16:creationId xmlns:a16="http://schemas.microsoft.com/office/drawing/2014/main" id="{D193222B-B527-5B24-B845-0FC3ABB0CB81}"/>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43AF42E9-6222-E1DC-CD49-F4706E6668E7}"/>
              </a:ext>
            </a:extLst>
          </p:cNvPr>
          <p:cNvSpPr txBox="1"/>
          <p:nvPr/>
        </p:nvSpPr>
        <p:spPr>
          <a:xfrm>
            <a:off x="838200" y="6480387"/>
            <a:ext cx="7895816" cy="369332"/>
          </a:xfrm>
          <a:prstGeom prst="rect">
            <a:avLst/>
          </a:prstGeom>
          <a:noFill/>
        </p:spPr>
        <p:txBody>
          <a:bodyPr wrap="none" rtlCol="0">
            <a:spAutoFit/>
          </a:bodyPr>
          <a:lstStyle/>
          <a:p>
            <a:r>
              <a:rPr lang="en-US" dirty="0"/>
              <a:t>*You may insert the step or function name only. Change / add / modify as needed. </a:t>
            </a:r>
          </a:p>
        </p:txBody>
      </p:sp>
      <p:graphicFrame>
        <p:nvGraphicFramePr>
          <p:cNvPr id="2" name="Diagram 1">
            <a:extLst>
              <a:ext uri="{FF2B5EF4-FFF2-40B4-BE49-F238E27FC236}">
                <a16:creationId xmlns:a16="http://schemas.microsoft.com/office/drawing/2014/main" id="{DC68D323-AF43-3401-48C5-F21A6CF56A03}"/>
              </a:ext>
            </a:extLst>
          </p:cNvPr>
          <p:cNvGraphicFramePr/>
          <p:nvPr>
            <p:extLst>
              <p:ext uri="{D42A27DB-BD31-4B8C-83A1-F6EECF244321}">
                <p14:modId xmlns:p14="http://schemas.microsoft.com/office/powerpoint/2010/main" val="2590798470"/>
              </p:ext>
            </p:extLst>
          </p:nvPr>
        </p:nvGraphicFramePr>
        <p:xfrm>
          <a:off x="6501710" y="1820449"/>
          <a:ext cx="4279084"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7518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4497-1264-CAFB-86F0-7C52410F38FD}"/>
              </a:ext>
            </a:extLst>
          </p:cNvPr>
          <p:cNvSpPr>
            <a:spLocks noGrp="1"/>
          </p:cNvSpPr>
          <p:nvPr>
            <p:ph type="title"/>
          </p:nvPr>
        </p:nvSpPr>
        <p:spPr/>
        <p:txBody>
          <a:bodyPr/>
          <a:lstStyle/>
          <a:p>
            <a:r>
              <a:rPr lang="en-US" dirty="0"/>
              <a:t>Summarization results </a:t>
            </a:r>
            <a:br>
              <a:rPr lang="en-US" dirty="0"/>
            </a:br>
            <a:r>
              <a:rPr lang="en-US" sz="2400" dirty="0"/>
              <a:t>( side by side comparison)</a:t>
            </a:r>
          </a:p>
        </p:txBody>
      </p:sp>
      <p:sp>
        <p:nvSpPr>
          <p:cNvPr id="6" name="Text Placeholder 5">
            <a:extLst>
              <a:ext uri="{FF2B5EF4-FFF2-40B4-BE49-F238E27FC236}">
                <a16:creationId xmlns:a16="http://schemas.microsoft.com/office/drawing/2014/main" id="{097CA82B-8725-8B34-60A4-A21E8BB9676A}"/>
              </a:ext>
            </a:extLst>
          </p:cNvPr>
          <p:cNvSpPr>
            <a:spLocks noGrp="1"/>
          </p:cNvSpPr>
          <p:nvPr>
            <p:ph type="body" idx="1"/>
          </p:nvPr>
        </p:nvSpPr>
        <p:spPr>
          <a:solidFill>
            <a:schemeClr val="bg1">
              <a:lumMod val="85000"/>
            </a:schemeClr>
          </a:solidFill>
        </p:spPr>
        <p:txBody>
          <a:bodyPr>
            <a:normAutofit/>
          </a:bodyPr>
          <a:lstStyle/>
          <a:p>
            <a:r>
              <a:rPr lang="en-US" dirty="0"/>
              <a:t>NLTK top 10 headlines news</a:t>
            </a:r>
          </a:p>
        </p:txBody>
      </p:sp>
      <p:sp>
        <p:nvSpPr>
          <p:cNvPr id="7" name="Content Placeholder 6">
            <a:extLst>
              <a:ext uri="{FF2B5EF4-FFF2-40B4-BE49-F238E27FC236}">
                <a16:creationId xmlns:a16="http://schemas.microsoft.com/office/drawing/2014/main" id="{391C0055-F467-DF64-8869-C1DD333C7BA4}"/>
              </a:ext>
            </a:extLst>
          </p:cNvPr>
          <p:cNvSpPr>
            <a:spLocks noGrp="1"/>
          </p:cNvSpPr>
          <p:nvPr>
            <p:ph sz="half" idx="2"/>
          </p:nvPr>
        </p:nvSpPr>
        <p:spPr>
          <a:xfrm>
            <a:off x="836612" y="2505075"/>
            <a:ext cx="5157787" cy="3684588"/>
          </a:xfrm>
        </p:spPr>
        <p:txBody>
          <a:bodyPr>
            <a:normAutofit/>
          </a:bodyPr>
          <a:lstStyle/>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514350" indent="-514350">
              <a:buFont typeface="+mj-lt"/>
              <a:buAutoNum type="arabicPeriod"/>
            </a:pPr>
            <a:endParaRPr lang="en-US" dirty="0"/>
          </a:p>
        </p:txBody>
      </p:sp>
      <p:sp>
        <p:nvSpPr>
          <p:cNvPr id="8" name="Text Placeholder 7">
            <a:extLst>
              <a:ext uri="{FF2B5EF4-FFF2-40B4-BE49-F238E27FC236}">
                <a16:creationId xmlns:a16="http://schemas.microsoft.com/office/drawing/2014/main" id="{53D5A5D6-100E-5533-7346-927C17F159E3}"/>
              </a:ext>
            </a:extLst>
          </p:cNvPr>
          <p:cNvSpPr>
            <a:spLocks noGrp="1"/>
          </p:cNvSpPr>
          <p:nvPr>
            <p:ph type="body" sz="quarter" idx="3"/>
          </p:nvPr>
        </p:nvSpPr>
        <p:spPr>
          <a:solidFill>
            <a:schemeClr val="bg1">
              <a:lumMod val="85000"/>
            </a:schemeClr>
          </a:solidFill>
        </p:spPr>
        <p:txBody>
          <a:bodyPr>
            <a:normAutofit/>
          </a:bodyPr>
          <a:lstStyle/>
          <a:p>
            <a:r>
              <a:rPr lang="en-US" dirty="0" err="1"/>
              <a:t>spaCy</a:t>
            </a:r>
            <a:r>
              <a:rPr lang="en-US" dirty="0"/>
              <a:t> top 10 headlines news</a:t>
            </a:r>
          </a:p>
        </p:txBody>
      </p:sp>
      <p:sp>
        <p:nvSpPr>
          <p:cNvPr id="14" name="Rectangle 13">
            <a:extLst>
              <a:ext uri="{FF2B5EF4-FFF2-40B4-BE49-F238E27FC236}">
                <a16:creationId xmlns:a16="http://schemas.microsoft.com/office/drawing/2014/main" id="{5B01080E-7ABE-FE74-335D-9A0D652C7B37}"/>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CFD98C5D-767F-0090-461F-5D60C4C54386}"/>
              </a:ext>
            </a:extLst>
          </p:cNvPr>
          <p:cNvPicPr>
            <a:picLocks noChangeAspect="1"/>
          </p:cNvPicPr>
          <p:nvPr/>
        </p:nvPicPr>
        <p:blipFill>
          <a:blip r:embed="rId2"/>
          <a:stretch>
            <a:fillRect/>
          </a:stretch>
        </p:blipFill>
        <p:spPr>
          <a:xfrm>
            <a:off x="1060574" y="2713128"/>
            <a:ext cx="4709861" cy="3268481"/>
          </a:xfrm>
          <a:prstGeom prst="rect">
            <a:avLst/>
          </a:prstGeom>
        </p:spPr>
      </p:pic>
      <p:pic>
        <p:nvPicPr>
          <p:cNvPr id="9" name="Content Placeholder 8">
            <a:extLst>
              <a:ext uri="{FF2B5EF4-FFF2-40B4-BE49-F238E27FC236}">
                <a16:creationId xmlns:a16="http://schemas.microsoft.com/office/drawing/2014/main" id="{7713FFDC-6CCD-898F-2306-5617CF168711}"/>
              </a:ext>
            </a:extLst>
          </p:cNvPr>
          <p:cNvPicPr>
            <a:picLocks noGrp="1" noChangeAspect="1"/>
          </p:cNvPicPr>
          <p:nvPr>
            <p:ph sz="quarter" idx="4"/>
          </p:nvPr>
        </p:nvPicPr>
        <p:blipFill>
          <a:blip r:embed="rId3"/>
          <a:stretch>
            <a:fillRect/>
          </a:stretch>
        </p:blipFill>
        <p:spPr>
          <a:xfrm>
            <a:off x="6378566" y="2713128"/>
            <a:ext cx="4752860" cy="3489713"/>
          </a:xfrm>
          <a:prstGeom prst="rect">
            <a:avLst/>
          </a:prstGeom>
        </p:spPr>
      </p:pic>
    </p:spTree>
    <p:extLst>
      <p:ext uri="{BB962C8B-B14F-4D97-AF65-F5344CB8AC3E}">
        <p14:creationId xmlns:p14="http://schemas.microsoft.com/office/powerpoint/2010/main" val="357374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DB9B-7FCA-020A-C5BB-1863C7C02E2F}"/>
              </a:ext>
            </a:extLst>
          </p:cNvPr>
          <p:cNvSpPr>
            <a:spLocks noGrp="1"/>
          </p:cNvSpPr>
          <p:nvPr>
            <p:ph type="title"/>
          </p:nvPr>
        </p:nvSpPr>
        <p:spPr>
          <a:xfrm>
            <a:off x="838200" y="137067"/>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8D65BB91-23A2-27B7-8F1A-5FE3731F0143}"/>
              </a:ext>
            </a:extLst>
          </p:cNvPr>
          <p:cNvSpPr>
            <a:spLocks noGrp="1"/>
          </p:cNvSpPr>
          <p:nvPr>
            <p:ph idx="1"/>
          </p:nvPr>
        </p:nvSpPr>
        <p:spPr>
          <a:xfrm>
            <a:off x="913700" y="1213229"/>
            <a:ext cx="10515600" cy="2964489"/>
          </a:xfrm>
        </p:spPr>
        <p:txBody>
          <a:bodyPr/>
          <a:lstStyle/>
          <a:p>
            <a:pPr marL="0" indent="0">
              <a:buNone/>
            </a:pPr>
            <a:r>
              <a:rPr lang="en-US" dirty="0"/>
              <a:t>As a conclusion, which of the following is the best practice for summarization and why?</a:t>
            </a:r>
          </a:p>
          <a:p>
            <a:pPr marL="0" indent="0">
              <a:buNone/>
            </a:pPr>
            <a:endParaRPr lang="en-US" dirty="0"/>
          </a:p>
          <a:p>
            <a:pPr marL="342900" indent="-342900">
              <a:buFont typeface="+mj-lt"/>
              <a:buAutoNum type="alphaLcParenR"/>
            </a:pPr>
            <a:r>
              <a:rPr lang="en-US" sz="1400" dirty="0">
                <a:latin typeface="Arial" panose="020B0604020202020204" pitchFamily="34" charset="0"/>
                <a:cs typeface="Arial" panose="020B0604020202020204" pitchFamily="34" charset="0"/>
              </a:rPr>
              <a:t>Both libraries (spaCy &amp; NLTK) are effective for text summarization, with NLTK being slightly more efficient. </a:t>
            </a:r>
          </a:p>
          <a:p>
            <a:pPr marL="342900" indent="-342900">
              <a:buFont typeface="+mj-lt"/>
              <a:buAutoNum type="alphaLcParenR"/>
            </a:pPr>
            <a:r>
              <a:rPr lang="en-US" sz="1400" dirty="0">
                <a:latin typeface="Arial" panose="020B0604020202020204" pitchFamily="34" charset="0"/>
                <a:cs typeface="Arial" panose="020B0604020202020204" pitchFamily="34" charset="0"/>
              </a:rPr>
              <a:t>Both are effective, but spaCy outperforms NLTK. </a:t>
            </a:r>
          </a:p>
          <a:p>
            <a:pPr marL="342900" indent="-342900">
              <a:buFont typeface="+mj-lt"/>
              <a:buAutoNum type="alphaLcParenR"/>
            </a:pPr>
            <a:r>
              <a:rPr lang="en-US" sz="1400" dirty="0">
                <a:latin typeface="Arial" panose="020B0604020202020204" pitchFamily="34" charset="0"/>
                <a:cs typeface="Arial" panose="020B0604020202020204" pitchFamily="34" charset="0"/>
              </a:rPr>
              <a:t>Both libraries successfully generate summaries that meet the committee's needs, and the summaries highlight the top 10 most important stories of the day's news. Therefore, depending on the specific project needs, either NLTK or spaCy could be chosen for text summarization. </a:t>
            </a:r>
          </a:p>
        </p:txBody>
      </p:sp>
      <p:sp>
        <p:nvSpPr>
          <p:cNvPr id="4" name="TextBox 3">
            <a:extLst>
              <a:ext uri="{FF2B5EF4-FFF2-40B4-BE49-F238E27FC236}">
                <a16:creationId xmlns:a16="http://schemas.microsoft.com/office/drawing/2014/main" id="{7E888035-2B67-E0EA-9860-51EDE76F4843}"/>
              </a:ext>
            </a:extLst>
          </p:cNvPr>
          <p:cNvSpPr txBox="1"/>
          <p:nvPr/>
        </p:nvSpPr>
        <p:spPr>
          <a:xfrm>
            <a:off x="913701" y="4035105"/>
            <a:ext cx="10515599" cy="2585323"/>
          </a:xfrm>
          <a:prstGeom prst="rect">
            <a:avLst/>
          </a:prstGeom>
          <a:solidFill>
            <a:schemeClr val="accent4">
              <a:lumMod val="20000"/>
              <a:lumOff val="80000"/>
            </a:schemeClr>
          </a:solidFill>
        </p:spPr>
        <p:txBody>
          <a:bodyPr wrap="square" rtlCol="0">
            <a:spAutoFit/>
          </a:bodyPr>
          <a:lstStyle/>
          <a:p>
            <a:r>
              <a:rPr lang="en-US" dirty="0"/>
              <a:t>Insert your choice here and provide a couple or three sentences as a rationale for your conclusion:</a:t>
            </a:r>
          </a:p>
          <a:p>
            <a:pPr marL="285750" indent="-285750">
              <a:buFont typeface="Arial" panose="020B0604020202020204" pitchFamily="34" charset="0"/>
              <a:buChar char="•"/>
            </a:pPr>
            <a:r>
              <a:rPr lang="en-US" dirty="0"/>
              <a:t>Conclusion: Both libraries successfully generate summaries that meet the committee's needs, and the summaries highlight the top 10 most important stories of the day's news. Therefore, depending on the specific project needs, either NLTK or </a:t>
            </a:r>
            <a:r>
              <a:rPr lang="en-US" dirty="0" err="1"/>
              <a:t>spaCy</a:t>
            </a:r>
            <a:r>
              <a:rPr lang="en-US" dirty="0"/>
              <a:t> could be chosen for text summarization. </a:t>
            </a:r>
          </a:p>
          <a:p>
            <a:pPr marL="285750" indent="-285750">
              <a:buFont typeface="Arial" panose="020B0604020202020204" pitchFamily="34" charset="0"/>
              <a:buChar char="•"/>
            </a:pPr>
            <a:r>
              <a:rPr lang="en-US" dirty="0"/>
              <a:t>Rationale: Both the techniques have its strengths and weaknesses. </a:t>
            </a:r>
            <a:r>
              <a:rPr lang="en-US" dirty="0" err="1"/>
              <a:t>SpaCy</a:t>
            </a:r>
            <a:r>
              <a:rPr lang="en-US" dirty="0"/>
              <a:t> is latest and offers more advanced features like pipelines. NLTK is older but also capable of generating high-quality summaries. The choice between NLTK and </a:t>
            </a:r>
            <a:r>
              <a:rPr lang="en-US" dirty="0" err="1"/>
              <a:t>spaCy</a:t>
            </a:r>
            <a:r>
              <a:rPr lang="en-US" dirty="0"/>
              <a:t> ultimately depends on specific project requirements, such as the need for advanced linguistic analysis or ease of use. Therefore, either library could be chosen based on the project goals.</a:t>
            </a:r>
          </a:p>
        </p:txBody>
      </p:sp>
      <p:sp>
        <p:nvSpPr>
          <p:cNvPr id="5" name="Rectangle 4">
            <a:extLst>
              <a:ext uri="{FF2B5EF4-FFF2-40B4-BE49-F238E27FC236}">
                <a16:creationId xmlns:a16="http://schemas.microsoft.com/office/drawing/2014/main" id="{F2E45CD8-B04E-AC66-911B-9C4FA2935FD9}"/>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037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492</Words>
  <Application>Microsoft Macintosh PowerPoint</Application>
  <PresentationFormat>Widescreen</PresentationFormat>
  <Paragraphs>81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Individual Project BUAN 6342  NLP   40 points</vt:lpstr>
      <vt:lpstr> Importance and role of preprocessing steps </vt:lpstr>
      <vt:lpstr>Summarization Process</vt:lpstr>
      <vt:lpstr>Summarization results  ( side by side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 BUAN 6342  NLP   40 points</dc:title>
  <dc:creator>Elkhodari, Gasan</dc:creator>
  <cp:lastModifiedBy>Nellore, Shreyas</cp:lastModifiedBy>
  <cp:revision>4</cp:revision>
  <dcterms:created xsi:type="dcterms:W3CDTF">2023-10-05T02:33:20Z</dcterms:created>
  <dcterms:modified xsi:type="dcterms:W3CDTF">2024-03-16T16:47:30Z</dcterms:modified>
</cp:coreProperties>
</file>