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02d7f23b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02d7f23b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02d7f23b3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02d7f23b3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02d7f23b3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02d7f23b3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02d7f23b3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02d7f23b3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02d7f23b3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02d7f23b3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02d7f23b3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02d7f23b3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02d7f23b3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02d7f23b3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Integrating OpenAI's ChatCompletion API with PostgreSQL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</a:t>
            </a: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code demonstrates how to use OpenAI's ChatCompletion API to generate a multi-step conversation and store the prompts and responses in a PostgreSQL database.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Technology used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OpenAI API key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PostgreSQL database set up and running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Python packages: openai, psycopg2, python-dotenv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overview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Set up OpenAI API key and PostgreSQL connection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Create a table to store prompts and responses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Define initial prompt and conversation generation function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Store initial prompt and response in the database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Prompt user for follow-up prompts and store them in the database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Close database connection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641325" y="624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- Connection to the api and database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20565" l="-13253" r="50620" t="-4507"/>
          <a:stretch/>
        </p:blipFill>
        <p:spPr>
          <a:xfrm>
            <a:off x="807275" y="1547375"/>
            <a:ext cx="5726973" cy="323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Table for Prompts and Responses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00" y="2078886"/>
            <a:ext cx="9144001" cy="3202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</a:t>
            </a:r>
            <a:r>
              <a:rPr lang="en"/>
              <a:t> request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3861"/>
            <a:ext cx="9143999" cy="3268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the </a:t>
            </a:r>
            <a:r>
              <a:rPr lang="en"/>
              <a:t>prompts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7950"/>
            <a:ext cx="9143999" cy="284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