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14" autoAdjust="0"/>
    <p:restoredTop sz="94660"/>
  </p:normalViewPr>
  <p:slideViewPr>
    <p:cSldViewPr snapToGrid="0">
      <p:cViewPr varScale="1">
        <p:scale>
          <a:sx n="62" d="100"/>
          <a:sy n="62" d="100"/>
        </p:scale>
        <p:origin x="828" y="4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tableStyles" Target="tableStyles.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4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9"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BB4F39F0-2785-47CE-837D-B438A94E0DA6}" type="datetimeFigureOut">
              <a:rPr lang="en-IN" smtClean="0"/>
              <a:t>26-04-2022</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D97C4658-6C0A-4A16-B7C2-F18CF00E02D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0"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lang="en-IN"/>
          </a:p>
        </p:txBody>
      </p:sp>
      <p:sp>
        <p:nvSpPr>
          <p:cNvPr id="104861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6" name="Date Placeholder 3"/>
          <p:cNvSpPr>
            <a:spLocks noGrp="1"/>
          </p:cNvSpPr>
          <p:nvPr>
            <p:ph type="dt" sz="half" idx="10"/>
          </p:nvPr>
        </p:nvSpPr>
        <p:spPr/>
        <p:txBody>
          <a:bodyPr/>
          <a:p>
            <a:fld id="{BB4F39F0-2785-47CE-837D-B438A94E0DA6}" type="datetimeFigureOut">
              <a:rPr lang="en-IN" smtClean="0"/>
              <a:t>26-04-2022</a:t>
            </a:fld>
            <a:endParaRPr lang="en-IN"/>
          </a:p>
        </p:txBody>
      </p:sp>
      <p:sp>
        <p:nvSpPr>
          <p:cNvPr id="1048617" name="Footer Placeholder 4"/>
          <p:cNvSpPr>
            <a:spLocks noGrp="1"/>
          </p:cNvSpPr>
          <p:nvPr>
            <p:ph type="ftr" sz="quarter" idx="11"/>
          </p:nvPr>
        </p:nvSpPr>
        <p:spPr/>
        <p:txBody>
          <a:bodyPr/>
          <a:p>
            <a:endParaRPr lang="en-IN"/>
          </a:p>
        </p:txBody>
      </p:sp>
      <p:sp>
        <p:nvSpPr>
          <p:cNvPr id="1048618" name="Slide Number Placeholder 5"/>
          <p:cNvSpPr>
            <a:spLocks noGrp="1"/>
          </p:cNvSpPr>
          <p:nvPr>
            <p:ph type="sldNum" sz="quarter" idx="12"/>
          </p:nvPr>
        </p:nvSpPr>
        <p:spPr/>
        <p:txBody>
          <a:bodyPr/>
          <a:p>
            <a:fld id="{D97C4658-6C0A-4A16-B7C2-F18CF00E02D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7" name=""/>
        <p:cNvGrpSpPr/>
        <p:nvPr/>
      </p:nvGrpSpPr>
      <p:grpSpPr>
        <a:xfrm>
          <a:off x="0" y="0"/>
          <a:ext cx="0" cy="0"/>
          <a:chOff x="0" y="0"/>
          <a:chExt cx="0" cy="0"/>
        </a:xfrm>
      </p:grpSpPr>
      <p:sp>
        <p:nvSpPr>
          <p:cNvPr id="1048598"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599"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0" name="Date Placeholder 3"/>
          <p:cNvSpPr>
            <a:spLocks noGrp="1"/>
          </p:cNvSpPr>
          <p:nvPr>
            <p:ph type="dt" sz="half" idx="10"/>
          </p:nvPr>
        </p:nvSpPr>
        <p:spPr/>
        <p:txBody>
          <a:bodyPr/>
          <a:p>
            <a:fld id="{BB4F39F0-2785-47CE-837D-B438A94E0DA6}" type="datetimeFigureOut">
              <a:rPr lang="en-IN" smtClean="0"/>
              <a:t>26-04-2022</a:t>
            </a:fld>
            <a:endParaRPr lang="en-IN"/>
          </a:p>
        </p:txBody>
      </p:sp>
      <p:sp>
        <p:nvSpPr>
          <p:cNvPr id="1048601" name="Footer Placeholder 4"/>
          <p:cNvSpPr>
            <a:spLocks noGrp="1"/>
          </p:cNvSpPr>
          <p:nvPr>
            <p:ph type="ftr" sz="quarter" idx="11"/>
          </p:nvPr>
        </p:nvSpPr>
        <p:spPr/>
        <p:txBody>
          <a:bodyPr/>
          <a:p>
            <a:endParaRPr lang="en-IN"/>
          </a:p>
        </p:txBody>
      </p:sp>
      <p:sp>
        <p:nvSpPr>
          <p:cNvPr id="1048602" name="Slide Number Placeholder 5"/>
          <p:cNvSpPr>
            <a:spLocks noGrp="1"/>
          </p:cNvSpPr>
          <p:nvPr>
            <p:ph type="sldNum" sz="quarter" idx="12"/>
          </p:nvPr>
        </p:nvSpPr>
        <p:spPr/>
        <p:txBody>
          <a:bodyPr/>
          <a:p>
            <a:fld id="{D97C4658-6C0A-4A16-B7C2-F18CF00E02D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603" name="Title 1"/>
          <p:cNvSpPr>
            <a:spLocks noGrp="1"/>
          </p:cNvSpPr>
          <p:nvPr>
            <p:ph type="title"/>
          </p:nvPr>
        </p:nvSpPr>
        <p:spPr/>
        <p:txBody>
          <a:bodyPr/>
          <a:p>
            <a:r>
              <a:rPr lang="en-US"/>
              <a:t>Click to edit Master title style</a:t>
            </a:r>
            <a:endParaRPr lang="en-IN"/>
          </a:p>
        </p:txBody>
      </p:sp>
      <p:sp>
        <p:nvSpPr>
          <p:cNvPr id="104860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5" name="Date Placeholder 3"/>
          <p:cNvSpPr>
            <a:spLocks noGrp="1"/>
          </p:cNvSpPr>
          <p:nvPr>
            <p:ph type="dt" sz="half" idx="10"/>
          </p:nvPr>
        </p:nvSpPr>
        <p:spPr/>
        <p:txBody>
          <a:bodyPr/>
          <a:p>
            <a:fld id="{BB4F39F0-2785-47CE-837D-B438A94E0DA6}" type="datetimeFigureOut">
              <a:rPr lang="en-IN" smtClean="0"/>
              <a:t>26-04-2022</a:t>
            </a:fld>
            <a:endParaRPr lang="en-IN"/>
          </a:p>
        </p:txBody>
      </p:sp>
      <p:sp>
        <p:nvSpPr>
          <p:cNvPr id="1048606" name="Footer Placeholder 4"/>
          <p:cNvSpPr>
            <a:spLocks noGrp="1"/>
          </p:cNvSpPr>
          <p:nvPr>
            <p:ph type="ftr" sz="quarter" idx="11"/>
          </p:nvPr>
        </p:nvSpPr>
        <p:spPr/>
        <p:txBody>
          <a:bodyPr/>
          <a:p>
            <a:endParaRPr lang="en-IN"/>
          </a:p>
        </p:txBody>
      </p:sp>
      <p:sp>
        <p:nvSpPr>
          <p:cNvPr id="1048607" name="Slide Number Placeholder 5"/>
          <p:cNvSpPr>
            <a:spLocks noGrp="1"/>
          </p:cNvSpPr>
          <p:nvPr>
            <p:ph type="sldNum" sz="quarter" idx="12"/>
          </p:nvPr>
        </p:nvSpPr>
        <p:spPr/>
        <p:txBody>
          <a:bodyPr/>
          <a:p>
            <a:fld id="{D97C4658-6C0A-4A16-B7C2-F18CF00E02D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1" name=""/>
        <p:cNvGrpSpPr/>
        <p:nvPr/>
      </p:nvGrpSpPr>
      <p:grpSpPr>
        <a:xfrm>
          <a:off x="0" y="0"/>
          <a:ext cx="0" cy="0"/>
          <a:chOff x="0" y="0"/>
          <a:chExt cx="0" cy="0"/>
        </a:xfrm>
      </p:grpSpPr>
      <p:sp>
        <p:nvSpPr>
          <p:cNvPr id="104861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0"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1" name="Date Placeholder 3"/>
          <p:cNvSpPr>
            <a:spLocks noGrp="1"/>
          </p:cNvSpPr>
          <p:nvPr>
            <p:ph type="dt" sz="half" idx="10"/>
          </p:nvPr>
        </p:nvSpPr>
        <p:spPr/>
        <p:txBody>
          <a:bodyPr/>
          <a:p>
            <a:fld id="{BB4F39F0-2785-47CE-837D-B438A94E0DA6}" type="datetimeFigureOut">
              <a:rPr lang="en-IN" smtClean="0"/>
              <a:t>26-04-2022</a:t>
            </a:fld>
            <a:endParaRPr lang="en-IN"/>
          </a:p>
        </p:txBody>
      </p:sp>
      <p:sp>
        <p:nvSpPr>
          <p:cNvPr id="1048622" name="Footer Placeholder 4"/>
          <p:cNvSpPr>
            <a:spLocks noGrp="1"/>
          </p:cNvSpPr>
          <p:nvPr>
            <p:ph type="ftr" sz="quarter" idx="11"/>
          </p:nvPr>
        </p:nvSpPr>
        <p:spPr/>
        <p:txBody>
          <a:bodyPr/>
          <a:p>
            <a:endParaRPr lang="en-IN"/>
          </a:p>
        </p:txBody>
      </p:sp>
      <p:sp>
        <p:nvSpPr>
          <p:cNvPr id="1048623" name="Slide Number Placeholder 5"/>
          <p:cNvSpPr>
            <a:spLocks noGrp="1"/>
          </p:cNvSpPr>
          <p:nvPr>
            <p:ph type="sldNum" sz="quarter" idx="12"/>
          </p:nvPr>
        </p:nvSpPr>
        <p:spPr/>
        <p:txBody>
          <a:bodyPr/>
          <a:p>
            <a:fld id="{D97C4658-6C0A-4A16-B7C2-F18CF00E02D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2"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lang="en-IN"/>
          </a:p>
        </p:txBody>
      </p:sp>
      <p:sp>
        <p:nvSpPr>
          <p:cNvPr id="1048625"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6"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7" name="Date Placeholder 4"/>
          <p:cNvSpPr>
            <a:spLocks noGrp="1"/>
          </p:cNvSpPr>
          <p:nvPr>
            <p:ph type="dt" sz="half" idx="10"/>
          </p:nvPr>
        </p:nvSpPr>
        <p:spPr/>
        <p:txBody>
          <a:bodyPr/>
          <a:p>
            <a:fld id="{BB4F39F0-2785-47CE-837D-B438A94E0DA6}" type="datetimeFigureOut">
              <a:rPr lang="en-IN" smtClean="0"/>
              <a:t>26-04-2022</a:t>
            </a:fld>
            <a:endParaRPr lang="en-IN"/>
          </a:p>
        </p:txBody>
      </p:sp>
      <p:sp>
        <p:nvSpPr>
          <p:cNvPr id="1048628" name="Footer Placeholder 5"/>
          <p:cNvSpPr>
            <a:spLocks noGrp="1"/>
          </p:cNvSpPr>
          <p:nvPr>
            <p:ph type="ftr" sz="quarter" idx="11"/>
          </p:nvPr>
        </p:nvSpPr>
        <p:spPr/>
        <p:txBody>
          <a:bodyPr/>
          <a:p>
            <a:endParaRPr lang="en-IN"/>
          </a:p>
        </p:txBody>
      </p:sp>
      <p:sp>
        <p:nvSpPr>
          <p:cNvPr id="1048629" name="Slide Number Placeholder 6"/>
          <p:cNvSpPr>
            <a:spLocks noGrp="1"/>
          </p:cNvSpPr>
          <p:nvPr>
            <p:ph type="sldNum" sz="quarter" idx="12"/>
          </p:nvPr>
        </p:nvSpPr>
        <p:spPr/>
        <p:txBody>
          <a:bodyPr/>
          <a:p>
            <a:fld id="{D97C4658-6C0A-4A16-B7C2-F18CF00E02D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3" name=""/>
        <p:cNvGrpSpPr/>
        <p:nvPr/>
      </p:nvGrpSpPr>
      <p:grpSpPr>
        <a:xfrm>
          <a:off x="0" y="0"/>
          <a:ext cx="0" cy="0"/>
          <a:chOff x="0" y="0"/>
          <a:chExt cx="0" cy="0"/>
        </a:xfrm>
      </p:grpSpPr>
      <p:sp>
        <p:nvSpPr>
          <p:cNvPr id="1048630"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3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2"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3"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4"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5" name="Date Placeholder 6"/>
          <p:cNvSpPr>
            <a:spLocks noGrp="1"/>
          </p:cNvSpPr>
          <p:nvPr>
            <p:ph type="dt" sz="half" idx="10"/>
          </p:nvPr>
        </p:nvSpPr>
        <p:spPr/>
        <p:txBody>
          <a:bodyPr/>
          <a:p>
            <a:fld id="{BB4F39F0-2785-47CE-837D-B438A94E0DA6}" type="datetimeFigureOut">
              <a:rPr lang="en-IN" smtClean="0"/>
              <a:t>26-04-2022</a:t>
            </a:fld>
            <a:endParaRPr lang="en-IN"/>
          </a:p>
        </p:txBody>
      </p:sp>
      <p:sp>
        <p:nvSpPr>
          <p:cNvPr id="1048636" name="Footer Placeholder 7"/>
          <p:cNvSpPr>
            <a:spLocks noGrp="1"/>
          </p:cNvSpPr>
          <p:nvPr>
            <p:ph type="ftr" sz="quarter" idx="11"/>
          </p:nvPr>
        </p:nvSpPr>
        <p:spPr/>
        <p:txBody>
          <a:bodyPr/>
          <a:p>
            <a:endParaRPr lang="en-IN"/>
          </a:p>
        </p:txBody>
      </p:sp>
      <p:sp>
        <p:nvSpPr>
          <p:cNvPr id="1048637" name="Slide Number Placeholder 8"/>
          <p:cNvSpPr>
            <a:spLocks noGrp="1"/>
          </p:cNvSpPr>
          <p:nvPr>
            <p:ph type="sldNum" sz="quarter" idx="12"/>
          </p:nvPr>
        </p:nvSpPr>
        <p:spPr/>
        <p:txBody>
          <a:bodyPr/>
          <a:p>
            <a:fld id="{D97C4658-6C0A-4A16-B7C2-F18CF00E02D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1" name=""/>
        <p:cNvGrpSpPr/>
        <p:nvPr/>
      </p:nvGrpSpPr>
      <p:grpSpPr>
        <a:xfrm>
          <a:off x="0" y="0"/>
          <a:ext cx="0" cy="0"/>
          <a:chOff x="0" y="0"/>
          <a:chExt cx="0" cy="0"/>
        </a:xfrm>
      </p:grpSpPr>
      <p:sp>
        <p:nvSpPr>
          <p:cNvPr id="1048589" name="Title 1"/>
          <p:cNvSpPr>
            <a:spLocks noGrp="1"/>
          </p:cNvSpPr>
          <p:nvPr>
            <p:ph type="title"/>
          </p:nvPr>
        </p:nvSpPr>
        <p:spPr/>
        <p:txBody>
          <a:bodyPr/>
          <a:p>
            <a:r>
              <a:rPr lang="en-US"/>
              <a:t>Click to edit Master title style</a:t>
            </a:r>
            <a:endParaRPr lang="en-IN"/>
          </a:p>
        </p:txBody>
      </p:sp>
      <p:sp>
        <p:nvSpPr>
          <p:cNvPr id="1048590" name="Date Placeholder 2"/>
          <p:cNvSpPr>
            <a:spLocks noGrp="1"/>
          </p:cNvSpPr>
          <p:nvPr>
            <p:ph type="dt" sz="half" idx="10"/>
          </p:nvPr>
        </p:nvSpPr>
        <p:spPr/>
        <p:txBody>
          <a:bodyPr/>
          <a:p>
            <a:fld id="{BB4F39F0-2785-47CE-837D-B438A94E0DA6}" type="datetimeFigureOut">
              <a:rPr lang="en-IN" smtClean="0"/>
              <a:t>26-04-2022</a:t>
            </a:fld>
            <a:endParaRPr lang="en-IN"/>
          </a:p>
        </p:txBody>
      </p:sp>
      <p:sp>
        <p:nvSpPr>
          <p:cNvPr id="1048591" name="Footer Placeholder 3"/>
          <p:cNvSpPr>
            <a:spLocks noGrp="1"/>
          </p:cNvSpPr>
          <p:nvPr>
            <p:ph type="ftr" sz="quarter" idx="11"/>
          </p:nvPr>
        </p:nvSpPr>
        <p:spPr/>
        <p:txBody>
          <a:bodyPr/>
          <a:p>
            <a:endParaRPr lang="en-IN"/>
          </a:p>
        </p:txBody>
      </p:sp>
      <p:sp>
        <p:nvSpPr>
          <p:cNvPr id="1048592" name="Slide Number Placeholder 4"/>
          <p:cNvSpPr>
            <a:spLocks noGrp="1"/>
          </p:cNvSpPr>
          <p:nvPr>
            <p:ph type="sldNum" sz="quarter" idx="12"/>
          </p:nvPr>
        </p:nvSpPr>
        <p:spPr/>
        <p:txBody>
          <a:bodyPr/>
          <a:p>
            <a:fld id="{D97C4658-6C0A-4A16-B7C2-F18CF00E02D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38" name="Date Placeholder 1"/>
          <p:cNvSpPr>
            <a:spLocks noGrp="1"/>
          </p:cNvSpPr>
          <p:nvPr>
            <p:ph type="dt" sz="half" idx="10"/>
          </p:nvPr>
        </p:nvSpPr>
        <p:spPr/>
        <p:txBody>
          <a:bodyPr/>
          <a:p>
            <a:fld id="{BB4F39F0-2785-47CE-837D-B438A94E0DA6}" type="datetimeFigureOut">
              <a:rPr lang="en-IN" smtClean="0"/>
              <a:t>26-04-2022</a:t>
            </a:fld>
            <a:endParaRPr lang="en-IN"/>
          </a:p>
        </p:txBody>
      </p:sp>
      <p:sp>
        <p:nvSpPr>
          <p:cNvPr id="1048639" name="Footer Placeholder 2"/>
          <p:cNvSpPr>
            <a:spLocks noGrp="1"/>
          </p:cNvSpPr>
          <p:nvPr>
            <p:ph type="ftr" sz="quarter" idx="11"/>
          </p:nvPr>
        </p:nvSpPr>
        <p:spPr/>
        <p:txBody>
          <a:bodyPr/>
          <a:p>
            <a:endParaRPr lang="en-IN"/>
          </a:p>
        </p:txBody>
      </p:sp>
      <p:sp>
        <p:nvSpPr>
          <p:cNvPr id="1048640" name="Slide Number Placeholder 3"/>
          <p:cNvSpPr>
            <a:spLocks noGrp="1"/>
          </p:cNvSpPr>
          <p:nvPr>
            <p:ph type="sldNum" sz="quarter" idx="12"/>
          </p:nvPr>
        </p:nvSpPr>
        <p:spPr/>
        <p:txBody>
          <a:bodyPr/>
          <a:p>
            <a:fld id="{D97C4658-6C0A-4A16-B7C2-F18CF00E02D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5" name=""/>
        <p:cNvGrpSpPr/>
        <p:nvPr/>
      </p:nvGrpSpPr>
      <p:grpSpPr>
        <a:xfrm>
          <a:off x="0" y="0"/>
          <a:ext cx="0" cy="0"/>
          <a:chOff x="0" y="0"/>
          <a:chExt cx="0" cy="0"/>
        </a:xfrm>
      </p:grpSpPr>
      <p:sp>
        <p:nvSpPr>
          <p:cNvPr id="104864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4" name="Date Placeholder 4"/>
          <p:cNvSpPr>
            <a:spLocks noGrp="1"/>
          </p:cNvSpPr>
          <p:nvPr>
            <p:ph type="dt" sz="half" idx="10"/>
          </p:nvPr>
        </p:nvSpPr>
        <p:spPr/>
        <p:txBody>
          <a:bodyPr/>
          <a:p>
            <a:fld id="{BB4F39F0-2785-47CE-837D-B438A94E0DA6}" type="datetimeFigureOut">
              <a:rPr lang="en-IN" smtClean="0"/>
              <a:t>26-04-2022</a:t>
            </a:fld>
            <a:endParaRPr lang="en-IN"/>
          </a:p>
        </p:txBody>
      </p:sp>
      <p:sp>
        <p:nvSpPr>
          <p:cNvPr id="1048645" name="Footer Placeholder 5"/>
          <p:cNvSpPr>
            <a:spLocks noGrp="1"/>
          </p:cNvSpPr>
          <p:nvPr>
            <p:ph type="ftr" sz="quarter" idx="11"/>
          </p:nvPr>
        </p:nvSpPr>
        <p:spPr/>
        <p:txBody>
          <a:bodyPr/>
          <a:p>
            <a:endParaRPr lang="en-IN"/>
          </a:p>
        </p:txBody>
      </p:sp>
      <p:sp>
        <p:nvSpPr>
          <p:cNvPr id="1048646" name="Slide Number Placeholder 6"/>
          <p:cNvSpPr>
            <a:spLocks noGrp="1"/>
          </p:cNvSpPr>
          <p:nvPr>
            <p:ph type="sldNum" sz="quarter" idx="12"/>
          </p:nvPr>
        </p:nvSpPr>
        <p:spPr/>
        <p:txBody>
          <a:bodyPr/>
          <a:p>
            <a:fld id="{D97C4658-6C0A-4A16-B7C2-F18CF00E02D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9" name=""/>
        <p:cNvGrpSpPr/>
        <p:nvPr/>
      </p:nvGrpSpPr>
      <p:grpSpPr>
        <a:xfrm>
          <a:off x="0" y="0"/>
          <a:ext cx="0" cy="0"/>
          <a:chOff x="0" y="0"/>
          <a:chExt cx="0" cy="0"/>
        </a:xfrm>
      </p:grpSpPr>
      <p:sp>
        <p:nvSpPr>
          <p:cNvPr id="104860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09"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1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11" name="Date Placeholder 4"/>
          <p:cNvSpPr>
            <a:spLocks noGrp="1"/>
          </p:cNvSpPr>
          <p:nvPr>
            <p:ph type="dt" sz="half" idx="10"/>
          </p:nvPr>
        </p:nvSpPr>
        <p:spPr/>
        <p:txBody>
          <a:bodyPr/>
          <a:p>
            <a:fld id="{BB4F39F0-2785-47CE-837D-B438A94E0DA6}" type="datetimeFigureOut">
              <a:rPr lang="en-IN" smtClean="0"/>
              <a:t>26-04-2022</a:t>
            </a:fld>
            <a:endParaRPr lang="en-IN"/>
          </a:p>
        </p:txBody>
      </p:sp>
      <p:sp>
        <p:nvSpPr>
          <p:cNvPr id="1048612" name="Footer Placeholder 5"/>
          <p:cNvSpPr>
            <a:spLocks noGrp="1"/>
          </p:cNvSpPr>
          <p:nvPr>
            <p:ph type="ftr" sz="quarter" idx="11"/>
          </p:nvPr>
        </p:nvSpPr>
        <p:spPr/>
        <p:txBody>
          <a:bodyPr/>
          <a:p>
            <a:endParaRPr lang="en-IN"/>
          </a:p>
        </p:txBody>
      </p:sp>
      <p:sp>
        <p:nvSpPr>
          <p:cNvPr id="1048613" name="Slide Number Placeholder 6"/>
          <p:cNvSpPr>
            <a:spLocks noGrp="1"/>
          </p:cNvSpPr>
          <p:nvPr>
            <p:ph type="sldNum" sz="quarter" idx="12"/>
          </p:nvPr>
        </p:nvSpPr>
        <p:spPr/>
        <p:txBody>
          <a:bodyPr/>
          <a:p>
            <a:fld id="{D97C4658-6C0A-4A16-B7C2-F18CF00E02D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7"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BB4F39F0-2785-47CE-837D-B438A94E0DA6}" type="datetimeFigureOut">
              <a:rPr lang="en-IN" smtClean="0"/>
              <a:t>26-04-2022</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97C4658-6C0A-4A16-B7C2-F18CF00E02D9}"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6" name="Title 1"/>
          <p:cNvSpPr>
            <a:spLocks noGrp="1"/>
          </p:cNvSpPr>
          <p:nvPr>
            <p:ph type="ctrTitle"/>
          </p:nvPr>
        </p:nvSpPr>
        <p:spPr>
          <a:xfrm>
            <a:off x="1390435" y="1458930"/>
            <a:ext cx="9144000" cy="1003069"/>
          </a:xfrm>
        </p:spPr>
        <p:txBody>
          <a:bodyPr/>
          <a:p>
            <a:r>
              <a:rPr dirty="0" lang="en-IN">
                <a:latin typeface="Bahnschrift SemiBold" panose="020B0502040204020203" pitchFamily="34" charset="0"/>
              </a:rPr>
              <a:t>STRUCTURED ENQUIRY</a:t>
            </a:r>
          </a:p>
        </p:txBody>
      </p:sp>
      <p:sp>
        <p:nvSpPr>
          <p:cNvPr id="1048587" name="Title 1"/>
          <p:cNvSpPr txBox="1"/>
          <p:nvPr/>
        </p:nvSpPr>
        <p:spPr>
          <a:xfrm>
            <a:off x="1244884" y="3337389"/>
            <a:ext cx="9144000" cy="1003069"/>
          </a:xfrm>
          <a:prstGeom prst="rect"/>
        </p:spPr>
        <p:txBody>
          <a:bodyPr anchor="b" bIns="45720" lIns="91440" rIns="91440" rtlCol="0" tIns="45720" vert="horz">
            <a:normAutofit/>
          </a:bodyPr>
          <a:lstStyle>
            <a:lvl1pPr algn="ctr" defTabSz="914400" eaLnBrk="1" hangingPunct="1" latinLnBrk="0" rtl="0">
              <a:lnSpc>
                <a:spcPct val="90000"/>
              </a:lnSpc>
              <a:spcBef>
                <a:spcPct val="0"/>
              </a:spcBef>
              <a:buNone/>
              <a:defRPr sz="6000" kern="1200">
                <a:solidFill>
                  <a:schemeClr val="tx1"/>
                </a:solidFill>
                <a:latin typeface="+mj-lt"/>
                <a:ea typeface="+mj-ea"/>
                <a:cs typeface="+mj-cs"/>
              </a:defRPr>
            </a:lvl1pPr>
          </a:lstStyle>
          <a:p>
            <a:endParaRPr dirty="0" lang="en-IN"/>
          </a:p>
        </p:txBody>
      </p:sp>
      <p:sp>
        <p:nvSpPr>
          <p:cNvPr id="1048588" name="Title 1"/>
          <p:cNvSpPr txBox="1"/>
          <p:nvPr/>
        </p:nvSpPr>
        <p:spPr>
          <a:xfrm>
            <a:off x="1390435" y="4086546"/>
            <a:ext cx="9144000" cy="1003069"/>
          </a:xfrm>
          <a:prstGeom prst="rect"/>
        </p:spPr>
        <p:txBody>
          <a:bodyPr anchor="b" bIns="45720" lIns="91440" rIns="91440" rtlCol="0" tIns="45720" vert="horz">
            <a:noAutofit/>
          </a:bodyPr>
          <a:lstStyle>
            <a:lvl1pPr algn="ctr" defTabSz="914400" eaLnBrk="1" hangingPunct="1" latinLnBrk="0" rtl="0">
              <a:lnSpc>
                <a:spcPct val="90000"/>
              </a:lnSpc>
              <a:spcBef>
                <a:spcPct val="0"/>
              </a:spcBef>
              <a:buNone/>
              <a:defRPr sz="6000" kern="1200">
                <a:solidFill>
                  <a:schemeClr val="tx1"/>
                </a:solidFill>
                <a:latin typeface="+mj-lt"/>
                <a:ea typeface="+mj-ea"/>
                <a:cs typeface="+mj-cs"/>
              </a:defRPr>
            </a:lvl1pPr>
          </a:lstStyle>
          <a:p>
            <a:r>
              <a:rPr dirty="0" sz="6600" lang="en-IN"/>
              <a:t>Event Management</a:t>
            </a:r>
          </a:p>
          <a:p>
            <a:r>
              <a:rPr dirty="0" sz="6600" lang="en-IN"/>
              <a:t>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3" name="Title 1"/>
          <p:cNvSpPr>
            <a:spLocks noGrp="1"/>
          </p:cNvSpPr>
          <p:nvPr>
            <p:ph type="title"/>
          </p:nvPr>
        </p:nvSpPr>
        <p:spPr>
          <a:xfrm>
            <a:off x="838200" y="365125"/>
            <a:ext cx="10515600" cy="6354174"/>
          </a:xfrm>
        </p:spPr>
        <p:txBody>
          <a:bodyPr>
            <a:normAutofit/>
          </a:bodyPr>
          <a:p>
            <a:r>
              <a:rPr dirty="0" sz="3200" lang="en-IN">
                <a:latin typeface="Baskerville Old Face" panose="02020602080505020303" pitchFamily="18" charset="0"/>
                <a:cs typeface="Arial" panose="020B0604020202020204" pitchFamily="34" charset="0"/>
              </a:rPr>
              <a:t>Consider an event management system, the event is defined by event(eventide, title, eventType, location, totalCharges, status (completed/ ongoing/ booked)). The event types are IndoorEvent and OutdoorEvent. The OutdoorEvents are charged per hour and IndoorEvents are charged per day. The booked events can be cancelled and the ongoing and completed events cannot be cancelled.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4" name="Title 1"/>
          <p:cNvSpPr>
            <a:spLocks noGrp="1"/>
          </p:cNvSpPr>
          <p:nvPr>
            <p:ph type="title"/>
          </p:nvPr>
        </p:nvSpPr>
        <p:spPr>
          <a:xfrm>
            <a:off x="838200" y="365125"/>
            <a:ext cx="10515600" cy="6354174"/>
          </a:xfrm>
        </p:spPr>
        <p:txBody>
          <a:bodyPr>
            <a:normAutofit/>
          </a:bodyPr>
          <a:p>
            <a:r>
              <a:rPr dirty="0" sz="3200" lang="en-IN">
                <a:latin typeface="Baskerville Old Face" panose="02020602080505020303" pitchFamily="18" charset="0"/>
                <a:cs typeface="Arial" panose="020B0604020202020204" pitchFamily="34" charset="0"/>
              </a:rPr>
              <a:t>Perform the following :</a:t>
            </a:r>
            <a:br>
              <a:rPr dirty="0" sz="3200" lang="en-IN">
                <a:latin typeface="Baskerville Old Face" panose="02020602080505020303" pitchFamily="18" charset="0"/>
                <a:cs typeface="Arial" panose="020B0604020202020204" pitchFamily="34" charset="0"/>
              </a:rPr>
            </a:br>
            <a:r>
              <a:rPr dirty="0" sz="3200" lang="en-IN">
                <a:latin typeface="Baskerville Old Face" panose="02020602080505020303" pitchFamily="18" charset="0"/>
                <a:cs typeface="Arial" panose="020B0604020202020204" pitchFamily="34" charset="0"/>
              </a:rPr>
              <a:t>1. Create few indoor and outdoor events.</a:t>
            </a:r>
            <a:br>
              <a:rPr dirty="0" sz="3200" lang="en-IN">
                <a:latin typeface="Baskerville Old Face" panose="02020602080505020303" pitchFamily="18" charset="0"/>
                <a:cs typeface="Arial" panose="020B0604020202020204" pitchFamily="34" charset="0"/>
              </a:rPr>
            </a:br>
            <a:r>
              <a:rPr dirty="0" sz="3200" lang="en-IN">
                <a:latin typeface="Baskerville Old Face" panose="02020602080505020303" pitchFamily="18" charset="0"/>
                <a:cs typeface="Arial" panose="020B0604020202020204" pitchFamily="34" charset="0"/>
              </a:rPr>
              <a:t>2. Compute charges for the each event conducted.</a:t>
            </a:r>
            <a:br>
              <a:rPr dirty="0" sz="3200" lang="en-IN">
                <a:latin typeface="Baskerville Old Face" panose="02020602080505020303" pitchFamily="18" charset="0"/>
                <a:cs typeface="Arial" panose="020B0604020202020204" pitchFamily="34" charset="0"/>
              </a:rPr>
            </a:br>
            <a:r>
              <a:rPr dirty="0" sz="3200" lang="en-IN">
                <a:latin typeface="Baskerville Old Face" panose="02020602080505020303" pitchFamily="18" charset="0"/>
                <a:cs typeface="Arial" panose="020B0604020202020204" pitchFamily="34" charset="0"/>
              </a:rPr>
              <a:t>3. Print event details and cancelled events.</a:t>
            </a:r>
            <a:br>
              <a:rPr dirty="0" sz="3200" lang="en-IN">
                <a:latin typeface="Baskerville Old Face" panose="02020602080505020303" pitchFamily="18" charset="0"/>
                <a:cs typeface="Arial" panose="020B0604020202020204" pitchFamily="34" charset="0"/>
              </a:rPr>
            </a:br>
            <a:r>
              <a:rPr dirty="0" sz="3200" lang="en-IN">
                <a:latin typeface="Baskerville Old Face" panose="02020602080505020303" pitchFamily="18" charset="0"/>
                <a:cs typeface="Arial" panose="020B0604020202020204" pitchFamily="34" charset="0"/>
              </a:rPr>
              <a:t>4. The application also print total revenue generated by organising events.</a:t>
            </a:r>
            <a:br>
              <a:rPr dirty="0" sz="3200" lang="en-IN">
                <a:latin typeface="Baskerville Old Face" panose="02020602080505020303" pitchFamily="18" charset="0"/>
                <a:cs typeface="Arial" panose="020B0604020202020204" pitchFamily="34" charset="0"/>
              </a:rPr>
            </a:br>
            <a:r>
              <a:rPr dirty="0" sz="3200" lang="en-IN">
                <a:latin typeface="Baskerville Old Face" panose="02020602080505020303" pitchFamily="18" charset="0"/>
                <a:cs typeface="Arial" panose="020B0604020202020204" pitchFamily="34" charset="0"/>
              </a:rPr>
              <a:t>5. Identify runtime errors/exceptions and manage.</a:t>
            </a:r>
            <a:br>
              <a:rPr dirty="0" sz="3200" lang="en-IN">
                <a:latin typeface="Baskerville Old Face" panose="02020602080505020303" pitchFamily="18" charset="0"/>
                <a:cs typeface="Arial" panose="020B0604020202020204" pitchFamily="34" charset="0"/>
              </a:rPr>
            </a:br>
            <a:endParaRPr dirty="0" sz="3200" lang="en-IN">
              <a:latin typeface="Baskerville Old Face" panose="02020602080505020303" pitchFamily="18"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5" name="Title 1"/>
          <p:cNvSpPr>
            <a:spLocks noGrp="1"/>
          </p:cNvSpPr>
          <p:nvPr>
            <p:ph type="title"/>
          </p:nvPr>
        </p:nvSpPr>
        <p:spPr>
          <a:xfrm>
            <a:off x="838200" y="251913"/>
            <a:ext cx="10515600" cy="6354174"/>
          </a:xfrm>
        </p:spPr>
        <p:txBody>
          <a:bodyPr>
            <a:normAutofit/>
          </a:bodyPr>
          <a:p>
            <a:r>
              <a:rPr dirty="0" sz="3200" lang="en-IN">
                <a:latin typeface="Baskerville Old Face" panose="02020602080505020303" pitchFamily="18" charset="0"/>
                <a:cs typeface="Arial" panose="020B0604020202020204" pitchFamily="34" charset="0"/>
              </a:rPr>
              <a:t>Classes identified : EventSystem, Event, IndoorEvent,    </a:t>
            </a:r>
            <a:br>
              <a:rPr dirty="0" sz="3200" lang="en-IN">
                <a:latin typeface="Baskerville Old Face" panose="02020602080505020303" pitchFamily="18" charset="0"/>
                <a:cs typeface="Arial" panose="020B0604020202020204" pitchFamily="34" charset="0"/>
              </a:rPr>
            </a:br>
            <a:r>
              <a:rPr dirty="0" sz="3200" lang="en-IN">
                <a:latin typeface="Baskerville Old Face" panose="02020602080505020303" pitchFamily="18" charset="0"/>
                <a:cs typeface="Arial" panose="020B0604020202020204" pitchFamily="34" charset="0"/>
              </a:rPr>
              <a:t>                              OutdoorEvent.</a:t>
            </a:r>
            <a:br>
              <a:rPr dirty="0" sz="3200" lang="en-IN">
                <a:latin typeface="Baskerville Old Face" panose="02020602080505020303" pitchFamily="18" charset="0"/>
                <a:cs typeface="Arial" panose="020B0604020202020204" pitchFamily="34" charset="0"/>
              </a:rPr>
            </a:br>
            <a:br>
              <a:rPr dirty="0" sz="3200" lang="en-IN">
                <a:latin typeface="Baskerville Old Face" panose="02020602080505020303" pitchFamily="18" charset="0"/>
                <a:cs typeface="Arial" panose="020B0604020202020204" pitchFamily="34" charset="0"/>
              </a:rPr>
            </a:br>
            <a:r>
              <a:rPr dirty="0" sz="3200" lang="en-IN">
                <a:latin typeface="Baskerville Old Face" panose="02020602080505020303" pitchFamily="18" charset="0"/>
                <a:cs typeface="Arial" panose="020B0604020202020204" pitchFamily="34" charset="0"/>
              </a:rPr>
              <a:t>Relationships : 1. EventSystem has Event.</a:t>
            </a:r>
            <a:br>
              <a:rPr dirty="0" sz="3200" lang="en-IN">
                <a:latin typeface="Baskerville Old Face" panose="02020602080505020303" pitchFamily="18" charset="0"/>
                <a:cs typeface="Arial" panose="020B0604020202020204" pitchFamily="34" charset="0"/>
              </a:rPr>
            </a:br>
            <a:r>
              <a:rPr dirty="0" sz="3200" lang="en-IN">
                <a:latin typeface="Baskerville Old Face" panose="02020602080505020303" pitchFamily="18" charset="0"/>
                <a:cs typeface="Arial" panose="020B0604020202020204" pitchFamily="34" charset="0"/>
              </a:rPr>
              <a:t>                        2. IndoorEvent is Event. </a:t>
            </a:r>
            <a:br>
              <a:rPr dirty="0" sz="3200" lang="en-IN">
                <a:latin typeface="Baskerville Old Face" panose="02020602080505020303" pitchFamily="18" charset="0"/>
                <a:cs typeface="Arial" panose="020B0604020202020204" pitchFamily="34" charset="0"/>
              </a:rPr>
            </a:br>
            <a:r>
              <a:rPr dirty="0" sz="3200" lang="en-IN">
                <a:latin typeface="Baskerville Old Face" panose="02020602080505020303" pitchFamily="18" charset="0"/>
                <a:cs typeface="Arial" panose="020B0604020202020204" pitchFamily="34" charset="0"/>
              </a:rPr>
              <a:t>                        3. OutdoorEvent is Event.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6" name="Title 1"/>
          <p:cNvSpPr>
            <a:spLocks noGrp="1"/>
          </p:cNvSpPr>
          <p:nvPr>
            <p:ph type="title"/>
          </p:nvPr>
        </p:nvSpPr>
        <p:spPr>
          <a:xfrm>
            <a:off x="478605" y="0"/>
            <a:ext cx="10515600" cy="1325563"/>
          </a:xfrm>
        </p:spPr>
        <p:txBody>
          <a:bodyPr/>
          <a:p>
            <a:r>
              <a:rPr dirty="0" lang="en-IN"/>
              <a:t>UML DAIGRAM :- </a:t>
            </a:r>
          </a:p>
        </p:txBody>
      </p:sp>
      <p:pic>
        <p:nvPicPr>
          <p:cNvPr id="2097152" name="Picture 3"/>
          <p:cNvPicPr>
            <a:picLocks noChangeAspect="1"/>
          </p:cNvPicPr>
          <p:nvPr/>
        </p:nvPicPr>
        <p:blipFill>
          <a:blip xmlns:r="http://schemas.openxmlformats.org/officeDocument/2006/relationships" r:embed="rId1"/>
          <a:stretch>
            <a:fillRect/>
          </a:stretch>
        </p:blipFill>
        <p:spPr>
          <a:xfrm>
            <a:off x="1633591" y="1084347"/>
            <a:ext cx="7191910" cy="5196103"/>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7" name="Title 1"/>
          <p:cNvSpPr>
            <a:spLocks noGrp="1"/>
          </p:cNvSpPr>
          <p:nvPr>
            <p:ph type="title"/>
          </p:nvPr>
        </p:nvSpPr>
        <p:spPr/>
        <p:txBody>
          <a:bodyPr/>
          <a:p>
            <a:r>
              <a:rPr dirty="0" lang="en-IN"/>
              <a:t>Output :</a:t>
            </a:r>
            <a:br>
              <a:rPr dirty="0" lang="en-IN"/>
            </a:b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STRUCTURED ENQUIRY</dc:title>
  <dc:creator>Siddaraj Hubballi</dc:creator>
  <cp:lastModifiedBy>Siddaraj Hubballi</cp:lastModifiedBy>
  <dcterms:created xsi:type="dcterms:W3CDTF">2022-04-26T03:50:34Z</dcterms:created>
  <dcterms:modified xsi:type="dcterms:W3CDTF">2022-04-27T07:26:16Z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f4c5db65e57147359fb657bb4bddd2a9</vt:lpwstr>
  </property>
</Properties>
</file>