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2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38D83E-B40D-40C9-B3F4-FDFFCEFE108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FBFEF6-8D69-4A9D-977E-A98321390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689B7-797E-9BE5-5A6A-A4FAAF5E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we can store in shopping cart?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7188F-43A4-78A2-698C-DA870115A5EC}"/>
              </a:ext>
            </a:extLst>
          </p:cNvPr>
          <p:cNvSpPr txBox="1"/>
          <p:nvPr/>
        </p:nvSpPr>
        <p:spPr>
          <a:xfrm>
            <a:off x="3808476" y="260711"/>
            <a:ext cx="22875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unique identifier for each shopping cart, often generated when the user first adds an item to the cart.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7D84E-04B1-7E01-A78D-5A3CE16A0284}"/>
              </a:ext>
            </a:extLst>
          </p:cNvPr>
          <p:cNvSpPr txBox="1"/>
          <p:nvPr/>
        </p:nvSpPr>
        <p:spPr>
          <a:xfrm>
            <a:off x="3808476" y="1645706"/>
            <a:ext cx="22875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unique identifier for the user, if they are logged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user is not logged in, a session ID might be used to associate the cart with a specific browsing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Optionally, details like user name, email, and shipping information can be stored temporarily during the checkout process.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AAA4C-C534-DD4E-25B4-4C1B112C8F35}"/>
              </a:ext>
            </a:extLst>
          </p:cNvPr>
          <p:cNvSpPr txBox="1"/>
          <p:nvPr/>
        </p:nvSpPr>
        <p:spPr>
          <a:xfrm>
            <a:off x="6096000" y="260711"/>
            <a:ext cx="23743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product added to the cart.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name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Image 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URL to the image of the product, useful for display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brief description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units of the product that the user intends to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price per unit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price for this particular item (price multiplied by quantity).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BACA4-EBFA-A07D-E635-F53808055437}"/>
              </a:ext>
            </a:extLst>
          </p:cNvPr>
          <p:cNvSpPr txBox="1"/>
          <p:nvPr/>
        </p:nvSpPr>
        <p:spPr>
          <a:xfrm>
            <a:off x="8470392" y="285107"/>
            <a:ext cx="26304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Totals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Subtotal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cost of all items in the cart before taxes, discounts, and shipping.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discounts applied to the cart, either as a whole or on individual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calculated tax based on the items in the cart and the user’s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Cost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cost of shipping based on the user's selected shipping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total after adding taxes and shipping costs, and applying any discounts.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4ABDB-233F-9FC5-E809-10C99ED4F65C}"/>
              </a:ext>
            </a:extLst>
          </p:cNvPr>
          <p:cNvSpPr txBox="1"/>
          <p:nvPr/>
        </p:nvSpPr>
        <p:spPr>
          <a:xfrm>
            <a:off x="3808476" y="4661916"/>
            <a:ext cx="21442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date and time when the cart was first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date and time when the cart was last modified.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AFC58-2F64-EDDE-B7B4-388EA721D430}"/>
              </a:ext>
            </a:extLst>
          </p:cNvPr>
          <p:cNvSpPr txBox="1"/>
          <p:nvPr/>
        </p:nvSpPr>
        <p:spPr>
          <a:xfrm>
            <a:off x="6080760" y="4661916"/>
            <a:ext cx="23743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 Codes or Coupons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 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promotional code or coupon applied to the cart.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Amount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value of the discount provided by the promo code.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24EE0-4AA7-F0E9-38A2-14BF6BA61D76}"/>
              </a:ext>
            </a:extLst>
          </p:cNvPr>
          <p:cNvSpPr txBox="1"/>
          <p:nvPr/>
        </p:nvSpPr>
        <p:spPr>
          <a:xfrm>
            <a:off x="8485632" y="4661916"/>
            <a:ext cx="26304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Availability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data on whether the items are still in stock, which can be used to notify users if something becomes unavailable.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9E539-AD9A-EC6C-9236-6C2FE85D948C}"/>
              </a:ext>
            </a:extLst>
          </p:cNvPr>
          <p:cNvSpPr txBox="1"/>
          <p:nvPr/>
        </p:nvSpPr>
        <p:spPr>
          <a:xfrm>
            <a:off x="8485632" y="3753719"/>
            <a:ext cx="2615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 for Later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items saved for later purchase but not currently in the active cart.</a:t>
            </a:r>
          </a:p>
        </p:txBody>
      </p:sp>
    </p:spTree>
    <p:extLst>
      <p:ext uri="{BB962C8B-B14F-4D97-AF65-F5344CB8AC3E}">
        <p14:creationId xmlns:p14="http://schemas.microsoft.com/office/powerpoint/2010/main" val="38674144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</TotalTime>
  <Words>396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Times New Roman</vt:lpstr>
      <vt:lpstr>Wingdings 2</vt:lpstr>
      <vt:lpstr>Frame</vt:lpstr>
      <vt:lpstr>What data we can store in shopping cart?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Kasture</dc:creator>
  <cp:lastModifiedBy>Shreyas Kasture</cp:lastModifiedBy>
  <cp:revision>7</cp:revision>
  <dcterms:created xsi:type="dcterms:W3CDTF">2024-08-20T16:10:17Z</dcterms:created>
  <dcterms:modified xsi:type="dcterms:W3CDTF">2024-08-20T16:37:46Z</dcterms:modified>
</cp:coreProperties>
</file>