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eyas670/KPMG-Virtual-Data-Analytics-Internshi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867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hlinkClick r:id="rId2"/>
              </a:rPr>
              <a:t>https://github.com/Shreyas670/KPMG-Virtual-Data-Analytics-Internship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594</Words>
  <PresentationFormat>On-screen Show (16:9)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SHREYAS</cp:lastModifiedBy>
  <cp:revision>7</cp:revision>
  <dcterms:modified xsi:type="dcterms:W3CDTF">2020-05-26T10:50:36Z</dcterms:modified>
</cp:coreProperties>
</file>