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1" r:id="rId3"/>
    <p:sldId id="282" r:id="rId4"/>
    <p:sldId id="276" r:id="rId5"/>
    <p:sldId id="277" r:id="rId6"/>
    <p:sldId id="278" r:id="rId7"/>
    <p:sldId id="279" r:id="rId8"/>
    <p:sldId id="280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70" r:id="rId19"/>
    <p:sldId id="266" r:id="rId20"/>
    <p:sldId id="267" r:id="rId21"/>
    <p:sldId id="268" r:id="rId22"/>
    <p:sldId id="271" r:id="rId23"/>
    <p:sldId id="272" r:id="rId24"/>
    <p:sldId id="273" r:id="rId25"/>
    <p:sldId id="274" r:id="rId26"/>
    <p:sldId id="275" r:id="rId27"/>
    <p:sldId id="269" r:id="rId28"/>
    <p:sldId id="283" r:id="rId29"/>
    <p:sldId id="285" r:id="rId30"/>
    <p:sldId id="286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89" autoAdjust="0"/>
    <p:restoredTop sz="94660"/>
  </p:normalViewPr>
  <p:slideViewPr>
    <p:cSldViewPr snapToGrid="0">
      <p:cViewPr varScale="1">
        <p:scale>
          <a:sx n="81" d="100"/>
          <a:sy n="81" d="100"/>
        </p:scale>
        <p:origin x="65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DC3DA-34EC-47FA-AA2A-C4DBCB43FB72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0A042-EB3E-41FD-B3EE-8BEE25CF2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575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DC3DA-34EC-47FA-AA2A-C4DBCB43FB72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0A042-EB3E-41FD-B3EE-8BEE25CF2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454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DC3DA-34EC-47FA-AA2A-C4DBCB43FB72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0A042-EB3E-41FD-B3EE-8BEE25CF2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227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DC3DA-34EC-47FA-AA2A-C4DBCB43FB72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0A042-EB3E-41FD-B3EE-8BEE25CF2261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6243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DC3DA-34EC-47FA-AA2A-C4DBCB43FB72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0A042-EB3E-41FD-B3EE-8BEE25CF2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092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DC3DA-34EC-47FA-AA2A-C4DBCB43FB72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0A042-EB3E-41FD-B3EE-8BEE25CF2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985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DC3DA-34EC-47FA-AA2A-C4DBCB43FB72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0A042-EB3E-41FD-B3EE-8BEE25CF2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89569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DC3DA-34EC-47FA-AA2A-C4DBCB43FB72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0A042-EB3E-41FD-B3EE-8BEE25CF2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4889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DC3DA-34EC-47FA-AA2A-C4DBCB43FB72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0A042-EB3E-41FD-B3EE-8BEE25CF2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910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DC3DA-34EC-47FA-AA2A-C4DBCB43FB72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0A042-EB3E-41FD-B3EE-8BEE25CF2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648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DC3DA-34EC-47FA-AA2A-C4DBCB43FB72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0A042-EB3E-41FD-B3EE-8BEE25CF2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490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DC3DA-34EC-47FA-AA2A-C4DBCB43FB72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0A042-EB3E-41FD-B3EE-8BEE25CF2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8303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DC3DA-34EC-47FA-AA2A-C4DBCB43FB72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0A042-EB3E-41FD-B3EE-8BEE25CF2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160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DC3DA-34EC-47FA-AA2A-C4DBCB43FB72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0A042-EB3E-41FD-B3EE-8BEE25CF2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433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DC3DA-34EC-47FA-AA2A-C4DBCB43FB72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0A042-EB3E-41FD-B3EE-8BEE25CF2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0887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DC3DA-34EC-47FA-AA2A-C4DBCB43FB72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0A042-EB3E-41FD-B3EE-8BEE25CF2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011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DC3DA-34EC-47FA-AA2A-C4DBCB43FB72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0A042-EB3E-41FD-B3EE-8BEE25CF2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366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C4DC3DA-34EC-47FA-AA2A-C4DBCB43FB72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0A042-EB3E-41FD-B3EE-8BEE25CF2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11592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6056B-FEFA-59D5-3776-DC28D3A45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593129"/>
            <a:ext cx="9733004" cy="763572"/>
          </a:xfrm>
        </p:spPr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HOSPITAL MANAGEMENT SYSTEM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AC2A8-5756-4F19-5CD5-A222758B87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2918" y="4607698"/>
            <a:ext cx="8825658" cy="86142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PROJECT                                              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by Shreyas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46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F5942-9F5D-BA90-27FB-BD0C056A6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548" y="1625610"/>
            <a:ext cx="9110631" cy="548150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F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ind Female Patients whose age is greater than or equal to 35</a:t>
            </a:r>
            <a:endParaRPr lang="en-IN" sz="24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BF252ED-0375-E973-2EBA-4E19498C13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673" y="3101419"/>
            <a:ext cx="5944430" cy="1903334"/>
          </a:xfrm>
        </p:spPr>
      </p:pic>
    </p:spTree>
    <p:extLst>
      <p:ext uri="{BB962C8B-B14F-4D97-AF65-F5344CB8AC3E}">
        <p14:creationId xmlns:p14="http://schemas.microsoft.com/office/powerpoint/2010/main" val="1802713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09358-4E0B-5D5A-4728-0D782784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9541" y="1484206"/>
            <a:ext cx="8132917" cy="597311"/>
          </a:xfrm>
        </p:spPr>
        <p:txBody>
          <a:bodyPr/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Find List of Patients whose age is between 40 and 60</a:t>
            </a:r>
            <a:endParaRPr lang="en-IN" sz="24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84F7A3B-DC47-5B6A-A955-C63A0968C7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252" y="2950590"/>
            <a:ext cx="5498299" cy="2257351"/>
          </a:xfrm>
        </p:spPr>
      </p:pic>
    </p:spTree>
    <p:extLst>
      <p:ext uri="{BB962C8B-B14F-4D97-AF65-F5344CB8AC3E}">
        <p14:creationId xmlns:p14="http://schemas.microsoft.com/office/powerpoint/2010/main" val="404223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D973A-C464-104B-828A-B10BECB51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581" y="1378797"/>
            <a:ext cx="8257707" cy="822470"/>
          </a:xfrm>
        </p:spPr>
        <p:txBody>
          <a:bodyPr/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Find doctors who have specialization in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ardiologist, neurologist and general physician</a:t>
            </a:r>
            <a:endParaRPr lang="en-IN" sz="24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56D4F90-A2DC-A3C5-B28A-5C030B1799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835" y="3021649"/>
            <a:ext cx="7315200" cy="2257740"/>
          </a:xfrm>
        </p:spPr>
      </p:pic>
    </p:spTree>
    <p:extLst>
      <p:ext uri="{BB962C8B-B14F-4D97-AF65-F5344CB8AC3E}">
        <p14:creationId xmlns:p14="http://schemas.microsoft.com/office/powerpoint/2010/main" val="318175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1750B-4678-4CFF-73FF-B8552F8CA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7866" y="1730760"/>
            <a:ext cx="8556268" cy="672841"/>
          </a:xfrm>
        </p:spPr>
        <p:txBody>
          <a:bodyPr/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Find List of Patients where patient name start with ‘a%’</a:t>
            </a:r>
            <a:endParaRPr lang="en-IN" sz="24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0DD2489-25A0-C0CE-779B-81D1D4FA6B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989" y="3120272"/>
            <a:ext cx="5101477" cy="2091809"/>
          </a:xfrm>
        </p:spPr>
      </p:pic>
    </p:spTree>
    <p:extLst>
      <p:ext uri="{BB962C8B-B14F-4D97-AF65-F5344CB8AC3E}">
        <p14:creationId xmlns:p14="http://schemas.microsoft.com/office/powerpoint/2010/main" val="2166564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F451A-E695-3565-C569-CDF1A3673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778" y="1557222"/>
            <a:ext cx="5666163" cy="573088"/>
          </a:xfrm>
        </p:spPr>
        <p:txBody>
          <a:bodyPr/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Find Top 5 youngest patients</a:t>
            </a:r>
            <a:endParaRPr lang="en-IN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90A26D-617D-16C8-465F-9F249F9E7A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460" y="2548373"/>
            <a:ext cx="6400800" cy="2907234"/>
          </a:xfrm>
        </p:spPr>
      </p:pic>
    </p:spTree>
    <p:extLst>
      <p:ext uri="{BB962C8B-B14F-4D97-AF65-F5344CB8AC3E}">
        <p14:creationId xmlns:p14="http://schemas.microsoft.com/office/powerpoint/2010/main" val="3181369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678DA-AC17-217A-AE60-7506ACD9B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5155" y="1698538"/>
            <a:ext cx="4181447" cy="647903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lowest bill of patient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ABB780-727F-5C34-DA03-A67B217578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377" y="3167834"/>
            <a:ext cx="5771536" cy="1569290"/>
          </a:xfrm>
        </p:spPr>
      </p:pic>
    </p:spTree>
    <p:extLst>
      <p:ext uri="{BB962C8B-B14F-4D97-AF65-F5344CB8AC3E}">
        <p14:creationId xmlns:p14="http://schemas.microsoft.com/office/powerpoint/2010/main" val="4258421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E8C1F-A164-AE73-CF49-DD58108E1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8374" y="1032236"/>
            <a:ext cx="7223589" cy="827442"/>
          </a:xfrm>
        </p:spPr>
        <p:txBody>
          <a:bodyPr/>
          <a:lstStyle/>
          <a:p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Which doctor is good or best according to experience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</a:b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2A8DF6B-004A-2ED0-449F-48E9DB58AE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238" y="2686639"/>
            <a:ext cx="5611008" cy="3139125"/>
          </a:xfrm>
        </p:spPr>
      </p:pic>
    </p:spTree>
    <p:extLst>
      <p:ext uri="{BB962C8B-B14F-4D97-AF65-F5344CB8AC3E}">
        <p14:creationId xmlns:p14="http://schemas.microsoft.com/office/powerpoint/2010/main" val="2370992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99EA8-543B-B35C-BB32-BC36616FA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2355" y="1811060"/>
            <a:ext cx="4544442" cy="473826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average treatment cost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DB99A89-2E11-7581-F9A8-7E2731B236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921" y="3166533"/>
            <a:ext cx="6925642" cy="1590897"/>
          </a:xfrm>
        </p:spPr>
      </p:pic>
    </p:spTree>
    <p:extLst>
      <p:ext uri="{BB962C8B-B14F-4D97-AF65-F5344CB8AC3E}">
        <p14:creationId xmlns:p14="http://schemas.microsoft.com/office/powerpoint/2010/main" val="360738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3E912-0749-A244-5FA2-5C829765E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8236" y="2102177"/>
            <a:ext cx="4270342" cy="603316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null value of doctor id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89C753-86DA-16AE-AA8F-48A5C7C522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561" y="3280452"/>
            <a:ext cx="5315692" cy="1438476"/>
          </a:xfrm>
        </p:spPr>
      </p:pic>
    </p:spTree>
    <p:extLst>
      <p:ext uri="{BB962C8B-B14F-4D97-AF65-F5344CB8AC3E}">
        <p14:creationId xmlns:p14="http://schemas.microsoft.com/office/powerpoint/2010/main" val="3257765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EFC19-4C30-AA36-41CD-E00A7667C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6004" y="1796821"/>
            <a:ext cx="5665510" cy="759739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total number of patients by gender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FCCBAA-7C6A-1569-CFA2-37FCF7FC2C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737" y="3079603"/>
            <a:ext cx="4591691" cy="1991003"/>
          </a:xfrm>
        </p:spPr>
      </p:pic>
    </p:spTree>
    <p:extLst>
      <p:ext uri="{BB962C8B-B14F-4D97-AF65-F5344CB8AC3E}">
        <p14:creationId xmlns:p14="http://schemas.microsoft.com/office/powerpoint/2010/main" val="780944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BCCA3-CC56-6C1A-EA2C-63204BE75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962D9-4E93-6F92-1717-0ADEE401F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Hospital Management System is designed to manage various aspects of hospital operations efficiently.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serves as a centralized platform for handling activities.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34676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E4FFB-D35C-AAE3-2996-8B5880B08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4511" y="1673875"/>
            <a:ext cx="7184753" cy="731458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diagnosis that have done more than 1 time.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6CA7BF-38D0-1D89-4CCD-C91C439E17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882" y="3116912"/>
            <a:ext cx="8326012" cy="2067213"/>
          </a:xfrm>
        </p:spPr>
      </p:pic>
    </p:spTree>
    <p:extLst>
      <p:ext uri="{BB962C8B-B14F-4D97-AF65-F5344CB8AC3E}">
        <p14:creationId xmlns:p14="http://schemas.microsoft.com/office/powerpoint/2010/main" val="31730369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DDD2E-8144-0F4F-E4C4-56183D8B8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989814"/>
            <a:ext cx="9404723" cy="725865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Patients name, doctors name and purpose of their appointments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5BDF87-8013-B2E3-D998-CDE1EDB838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014" y="2121411"/>
            <a:ext cx="8049748" cy="4058216"/>
          </a:xfrm>
        </p:spPr>
      </p:pic>
    </p:spTree>
    <p:extLst>
      <p:ext uri="{BB962C8B-B14F-4D97-AF65-F5344CB8AC3E}">
        <p14:creationId xmlns:p14="http://schemas.microsoft.com/office/powerpoint/2010/main" val="12319118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C94E3-7DBB-3CC5-2A42-AE2C01254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512" y="1140643"/>
            <a:ext cx="8438519" cy="863434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all treatments along with patient and doctor name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321F26-4072-CFFD-AF05-618B285B8C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197" y="2520112"/>
            <a:ext cx="8947150" cy="3609950"/>
          </a:xfrm>
        </p:spPr>
      </p:pic>
    </p:spTree>
    <p:extLst>
      <p:ext uri="{BB962C8B-B14F-4D97-AF65-F5344CB8AC3E}">
        <p14:creationId xmlns:p14="http://schemas.microsoft.com/office/powerpoint/2010/main" val="14548439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961BF-535F-8F5B-A59B-5ABA4A943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707" y="1102935"/>
            <a:ext cx="9404723" cy="612744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billing details for each patient and their corresponding doctor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D20626-AC65-B0A2-9D60-D641FE39BB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873" y="2052638"/>
            <a:ext cx="8060029" cy="4195762"/>
          </a:xfrm>
        </p:spPr>
      </p:pic>
    </p:spTree>
    <p:extLst>
      <p:ext uri="{BB962C8B-B14F-4D97-AF65-F5344CB8AC3E}">
        <p14:creationId xmlns:p14="http://schemas.microsoft.com/office/powerpoint/2010/main" val="15296709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E9FAA-0FDE-BD63-CF0E-8EC1E91AB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7015" y="1702453"/>
            <a:ext cx="8108581" cy="627763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all appointments that do not have a doctor assigned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E684EE-5CDC-1F81-4417-2184748EA3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724" y="3145491"/>
            <a:ext cx="8802328" cy="2010056"/>
          </a:xfrm>
        </p:spPr>
      </p:pic>
    </p:spTree>
    <p:extLst>
      <p:ext uri="{BB962C8B-B14F-4D97-AF65-F5344CB8AC3E}">
        <p14:creationId xmlns:p14="http://schemas.microsoft.com/office/powerpoint/2010/main" val="31384337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2426C-26B3-DF81-45B7-BA29A54A9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145" y="1168922"/>
            <a:ext cx="8497486" cy="656044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total number of appointments handled by each doctor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350EFC-4092-901A-E51C-4692C6B55E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145" y="2454832"/>
            <a:ext cx="8497486" cy="3391373"/>
          </a:xfrm>
        </p:spPr>
      </p:pic>
    </p:spTree>
    <p:extLst>
      <p:ext uri="{BB962C8B-B14F-4D97-AF65-F5344CB8AC3E}">
        <p14:creationId xmlns:p14="http://schemas.microsoft.com/office/powerpoint/2010/main" val="22840135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19518-3340-78FF-C4C2-25F5A6C14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773" y="1126111"/>
            <a:ext cx="8403621" cy="791620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Total amount collected by doctor is greater than 2000.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391EC0-409C-574F-92F6-F65D3EAFF6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671" y="2569148"/>
            <a:ext cx="8116433" cy="3162741"/>
          </a:xfrm>
        </p:spPr>
      </p:pic>
    </p:spTree>
    <p:extLst>
      <p:ext uri="{BB962C8B-B14F-4D97-AF65-F5344CB8AC3E}">
        <p14:creationId xmlns:p14="http://schemas.microsoft.com/office/powerpoint/2010/main" val="1266937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A68DB-0CC7-4209-600F-0E7A164D2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036" y="1388085"/>
            <a:ext cx="9270887" cy="816300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patients who have appointments with doctor having more than 15 years of experience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67DB1F-CF19-957A-5E26-A75FF01F97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725" y="2831122"/>
            <a:ext cx="6268325" cy="2638793"/>
          </a:xfrm>
        </p:spPr>
      </p:pic>
    </p:spTree>
    <p:extLst>
      <p:ext uri="{BB962C8B-B14F-4D97-AF65-F5344CB8AC3E}">
        <p14:creationId xmlns:p14="http://schemas.microsoft.com/office/powerpoint/2010/main" val="3131664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B75D1-F6E6-D6D4-FB08-EC24901E8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928" y="735523"/>
            <a:ext cx="9404723" cy="1008437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all patients along with their doctors, appointment dates, and total billing amount, sorted by total billing amount in descending order.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11947C-4FF8-CC10-561C-E6A35483FB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965" y="2052638"/>
            <a:ext cx="5823846" cy="4195762"/>
          </a:xfrm>
        </p:spPr>
      </p:pic>
    </p:spTree>
    <p:extLst>
      <p:ext uri="{BB962C8B-B14F-4D97-AF65-F5344CB8AC3E}">
        <p14:creationId xmlns:p14="http://schemas.microsoft.com/office/powerpoint/2010/main" val="8522328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D2216-64B6-284E-90A3-D5D239E3A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584DE-4139-C80F-0BF0-0001E7DA2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Hospital Management System is a modern healthcare facilities, enabling efficient and effective management.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Hospital Management System transforms the way healthcare services are delivered, making them more organized, cost-effective, and patient-focused.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057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3259C-5161-D2F4-9AAE-31750AE89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5A89E-1658-C8DE-0502-B79EE3F94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Hospital Management System optimize the operations of healthcare facilities, ensuring efficient delivery of services.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Patient Care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Management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Management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Decision Making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6663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6B7C5-B0F6-FC0B-FFE4-AAA37ED8B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7725" y="2879564"/>
            <a:ext cx="2983207" cy="825170"/>
          </a:xfrm>
        </p:spPr>
        <p:txBody>
          <a:bodyPr/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537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3C2692-34E4-C3CC-983F-ECC889AB17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01" y="469837"/>
            <a:ext cx="4467849" cy="25435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05960D-925A-86F9-805F-507256266E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71" y="3429000"/>
            <a:ext cx="4709405" cy="27531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6E2C58-C950-02CE-4678-AEEF16FE0B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03294"/>
            <a:ext cx="5144218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197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764DA6-8445-97B8-101D-14490BD50E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37" y="728441"/>
            <a:ext cx="3879891" cy="17623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75A583-5E3C-9DDF-8B34-C24259E4C1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33" y="3174476"/>
            <a:ext cx="4329761" cy="2575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9830E5-1892-A4C9-FB22-81652042A3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980" y="1608689"/>
            <a:ext cx="5344271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567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AFBD2C-A43E-6CB9-A952-FFDF578999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91" y="626823"/>
            <a:ext cx="5118711" cy="22672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F7466C-9F15-7D84-36C5-2D66D117E3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91" y="3541782"/>
            <a:ext cx="5231833" cy="27721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AC36BF-C693-0AB7-63B8-49934FB522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030" y="1766655"/>
            <a:ext cx="5534797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654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74BA3C-CFC0-CA68-A4D7-71119019E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26" y="705463"/>
            <a:ext cx="5344271" cy="17528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3E32DC-450E-193A-D5F6-056395B74D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26" y="3056621"/>
            <a:ext cx="5472180" cy="27626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D1D9AE-B055-AE59-A697-68B268F3AC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831" y="1581886"/>
            <a:ext cx="5344271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831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C3366E-ED27-5538-5DF9-F945D549D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12" y="682346"/>
            <a:ext cx="5681988" cy="19624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CCFFEA-B776-3D7A-15C0-790652200C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12" y="3268744"/>
            <a:ext cx="5769972" cy="27531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E5250B-1832-4385-55E2-7B919086A1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265" y="1503303"/>
            <a:ext cx="5287113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258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91DAC-1C29-86AA-91EF-032DF11EE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987" y="1347777"/>
            <a:ext cx="4739640" cy="482138"/>
          </a:xfrm>
        </p:spPr>
        <p:txBody>
          <a:bodyPr>
            <a:normAutofit fontScale="90000"/>
          </a:bodyPr>
          <a:lstStyle/>
          <a:p>
            <a:r>
              <a:rPr lang="en-US" sz="27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700" kern="100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F</a:t>
            </a:r>
            <a:r>
              <a:rPr lang="en-US" sz="27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ind List of Male patients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</a:b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7BC8471-953C-95BA-CA6D-BBC1B56445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305" y="2794908"/>
            <a:ext cx="5618403" cy="2353003"/>
          </a:xfrm>
        </p:spPr>
      </p:pic>
    </p:spTree>
    <p:extLst>
      <p:ext uri="{BB962C8B-B14F-4D97-AF65-F5344CB8AC3E}">
        <p14:creationId xmlns:p14="http://schemas.microsoft.com/office/powerpoint/2010/main" val="10395298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418</TotalTime>
  <Words>311</Words>
  <Application>Microsoft Office PowerPoint</Application>
  <PresentationFormat>Widescreen</PresentationFormat>
  <Paragraphs>36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Calibri</vt:lpstr>
      <vt:lpstr>Century Gothic</vt:lpstr>
      <vt:lpstr>Times New Roman</vt:lpstr>
      <vt:lpstr>Wingdings</vt:lpstr>
      <vt:lpstr>Wingdings 3</vt:lpstr>
      <vt:lpstr>Ion</vt:lpstr>
      <vt:lpstr>HOSPITAL MANAGEMENT SYSTEM</vt:lpstr>
      <vt:lpstr>INTRODUCTION</vt:lpstr>
      <vt:lpstr>OBJECTIVE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Find List of Male patients </vt:lpstr>
      <vt:lpstr>Find Female Patients whose age is greater than or equal to 35</vt:lpstr>
      <vt:lpstr> Find List of Patients whose age is between 40 and 60</vt:lpstr>
      <vt:lpstr>Find doctors who have specialization in Cardiologist, neurologist and general physician</vt:lpstr>
      <vt:lpstr> Find List of Patients where patient name start with ‘a%’</vt:lpstr>
      <vt:lpstr> Find Top 5 youngest patients</vt:lpstr>
      <vt:lpstr>Find the lowest bill of patient</vt:lpstr>
      <vt:lpstr>Which doctor is good or best according to experience </vt:lpstr>
      <vt:lpstr>Find the average treatment cost</vt:lpstr>
      <vt:lpstr>Find the null value of doctor id</vt:lpstr>
      <vt:lpstr>Find the total number of patients by gender</vt:lpstr>
      <vt:lpstr>Find the diagnosis that have done more than 1 time.</vt:lpstr>
      <vt:lpstr>Find Patients name, doctors name and purpose of their appointments</vt:lpstr>
      <vt:lpstr>List all treatments along with patient and doctor name</vt:lpstr>
      <vt:lpstr>Find the billing details for each patient and their corresponding doctor</vt:lpstr>
      <vt:lpstr>List all appointments that do not have a doctor assigned</vt:lpstr>
      <vt:lpstr>Calculate the total number of appointments handled by each doctor</vt:lpstr>
      <vt:lpstr>Find the Total amount collected by doctor is greater than 2000.</vt:lpstr>
      <vt:lpstr>Find the patients who have appointments with doctor having more than 15 years of experience</vt:lpstr>
      <vt:lpstr>Find all patients along with their doctors, appointment dates, and total billing amount, sorted by total billing amount in descending order.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Shreyas Bhoir</dc:creator>
  <cp:lastModifiedBy>Shreyas Bhoir</cp:lastModifiedBy>
  <cp:revision>7</cp:revision>
  <dcterms:created xsi:type="dcterms:W3CDTF">2025-01-07T14:23:50Z</dcterms:created>
  <dcterms:modified xsi:type="dcterms:W3CDTF">2025-01-09T03:33:13Z</dcterms:modified>
</cp:coreProperties>
</file>