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30" r:id="rId2"/>
    <p:sldId id="5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F054B-2435-4F21-85AF-2544ECB4F2BE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67D04-8FCB-4C3F-9C35-1FE024757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0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push down automata indicate the acceptance of input string in terms of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Finial state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 Empty store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Both (a) and (b)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d) None of these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8D3E4-A11F-4202-B7F2-F7B0418B8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instantaneous description is PDA shows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Present state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 Stack symbol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c) String to be processed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d) All of these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8D3E4-A11F-4202-B7F2-F7B0418B8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5B3-D3ED-4C08-866F-B1EFCD16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823A1-77C0-4CBD-8946-E293C2ACD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7710-503B-421E-A022-FBF24E51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10B8-C972-4D20-9BE3-5362884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F201-B510-4D64-A24E-E922151C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2560-C056-44EC-BE32-4FA9E7C0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1BFE-9117-413C-97D9-1EC54CC0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B168-C229-4D1C-86D0-5794F83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F192-28C6-48C8-8FCC-39ACA5B0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E58F-6EA6-4693-B18D-DC611190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77F5-9CA4-45A3-A313-93EAED35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8403D-AF87-4697-B08D-5FBCA48B4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DF3F-F149-4C14-90C6-DFB75BA5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D0DD-8749-4A61-ADBF-120DF82C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EBC5-8542-4326-86F2-1667265A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E9CB-9007-4841-BC02-A0F22626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BC2E-BEDE-49A9-B695-9BC08267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B831-FC56-45F2-AF88-237E09E2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8ECA-9887-4370-B143-14129008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BC92-E508-43DE-878A-48960E65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C889-A653-46CD-B154-CE12B57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BDF2-A684-4114-889E-DE062030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192E-71D9-4EBF-99EA-57B6B761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5C84F-168E-42F6-9D94-05A3C51C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0B9-ED35-42DF-BF34-8214C6D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939E-4476-406A-A66B-3DC92CBA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FBB4-8580-4C14-BAD3-D7746E319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428-49B7-43AE-85AB-F1C9DC700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0339-8A93-476C-BD05-6E8B58BA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566DB-9D62-41F4-9930-62C015C2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67B02-D7F9-4FB4-BF59-DF319F24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32CC-2DD7-44DD-A2EF-441B4523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672A6-0C3D-4D85-AFCC-0874293C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D672-B6C5-47D8-A668-715917A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FC04B-583E-46AE-A253-B101A67F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98267-0EF5-4F44-BCA6-9905A3935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154C-9FA2-4481-8A8D-E6C1E8F6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D481-BA82-4883-AD2B-4D43F240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BAB69-CB21-4671-A1EF-D61D54A8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D47-DE99-478B-9A9C-AB49125C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8EC0C-DE58-4DF5-8EE7-462E44AE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D688B-8595-4652-A903-2172A1CA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720A-A4B8-4ED4-9753-98DB7ED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C1C57-A2D9-40C0-86D9-4A6917AB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E4CD0-DD0C-4A1B-AC2B-266FF5AB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A24A1-787C-4AA7-829D-896CD1D9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8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9CBF-8EA3-4DDB-82B3-5359FB1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1C90-8AF9-4A5B-B9A7-16320E2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A912-E9D3-4294-909F-2DF67499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5990-BECD-497B-BACA-2820E212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96BA8-BFE3-4C70-8AE9-0E7C52E7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AA1F-BC9E-49CB-B732-65C5F1A6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2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A6B-2690-444B-8B8B-4546B3F3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5535-A1DF-4A72-9F14-7D24CC6B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2FF52-EE7E-4A4B-BE13-E47274FA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C8F3-3320-4941-BF21-3D52FE5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4D83-2E07-4907-8ED0-AA15A8E0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DC5E-5573-4E86-92C7-12A2CBB4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1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46621-F841-4DF9-9041-B791C27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F540-2C6B-48D8-835F-31A16F47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F7B9-E661-446A-B753-C4485241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7F6A-2C22-4611-A827-A6B0026B202D}" type="datetimeFigureOut">
              <a:rPr lang="en-IN" smtClean="0"/>
              <a:t>18-04-2020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DF37-0C20-4E33-8A12-4104637CD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3AE9-3E5C-4DB1-82F5-5B223EAC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62A0-B8AD-4CB0-9BAB-162FBCE21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The push down automata indicate the acceptance of input string in terms of</a:t>
            </a:r>
          </a:p>
          <a:p>
            <a:pPr marL="0" indent="0">
              <a:buNone/>
            </a:pPr>
            <a:r>
              <a:rPr lang="en-IN" sz="3200" dirty="0"/>
              <a:t>a) Finial state</a:t>
            </a:r>
          </a:p>
          <a:p>
            <a:pPr marL="0" indent="0">
              <a:buNone/>
            </a:pPr>
            <a:r>
              <a:rPr lang="en-IN" sz="3200" dirty="0"/>
              <a:t>b) Empty store</a:t>
            </a:r>
          </a:p>
          <a:p>
            <a:pPr marL="0" indent="0">
              <a:buNone/>
            </a:pPr>
            <a:r>
              <a:rPr lang="en-IN" sz="3200" dirty="0"/>
              <a:t>c) </a:t>
            </a:r>
            <a:r>
              <a:rPr lang="en-IN" sz="3200" b="1" dirty="0"/>
              <a:t>Both (a) and (b)</a:t>
            </a:r>
          </a:p>
          <a:p>
            <a:pPr marL="0" indent="0">
              <a:buNone/>
            </a:pPr>
            <a:r>
              <a:rPr lang="en-IN" sz="3200" dirty="0"/>
              <a:t>d) None of these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The instantaneous description is PDA shows</a:t>
            </a:r>
          </a:p>
          <a:p>
            <a:pPr marL="0" indent="0">
              <a:buNone/>
            </a:pPr>
            <a:r>
              <a:rPr lang="en-IN" sz="3200" dirty="0"/>
              <a:t>a) Present state</a:t>
            </a:r>
          </a:p>
          <a:p>
            <a:pPr marL="0" indent="0">
              <a:buNone/>
            </a:pPr>
            <a:r>
              <a:rPr lang="en-IN" sz="3200" dirty="0"/>
              <a:t>b) Stack symbol</a:t>
            </a:r>
          </a:p>
          <a:p>
            <a:pPr marL="0" indent="0">
              <a:buNone/>
            </a:pPr>
            <a:r>
              <a:rPr lang="en-IN" sz="3200" dirty="0"/>
              <a:t>c) String to be processed</a:t>
            </a:r>
          </a:p>
          <a:p>
            <a:pPr marL="0" indent="0">
              <a:buNone/>
            </a:pPr>
            <a:r>
              <a:rPr lang="en-IN" sz="3200" dirty="0"/>
              <a:t>d) </a:t>
            </a:r>
            <a:r>
              <a:rPr lang="en-IN" sz="3200" b="1" dirty="0"/>
              <a:t>All of these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7CA4-03DF-4889-BB0A-19BB3E498728}" type="datetime3">
              <a:rPr lang="en-US" smtClean="0"/>
              <a:t>18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CSE, BMSCE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E0DE-867F-455F-B20B-96D381B4AB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Sumukh Subramanya H K</dc:creator>
  <cp:lastModifiedBy>Sumukh Subramanya H K</cp:lastModifiedBy>
  <cp:revision>1</cp:revision>
  <dcterms:created xsi:type="dcterms:W3CDTF">2020-04-18T08:33:58Z</dcterms:created>
  <dcterms:modified xsi:type="dcterms:W3CDTF">2020-04-18T08:34:26Z</dcterms:modified>
</cp:coreProperties>
</file>