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311"/>
            <a:ext cx="9144000" cy="679937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841"/>
            <a:ext cx="9144000" cy="681831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841"/>
            <a:ext cx="9144000" cy="681831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8728"/>
            <a:ext cx="9144000" cy="678054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996"/>
            <a:ext cx="9144000" cy="677400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dcterms:created xsi:type="dcterms:W3CDTF">2015-05-11T22:30:45Z</dcterms:created>
  <dcterms:modified xsi:type="dcterms:W3CDTF">2020-04-28T16:21:42Z</dcterms:modified>
</cp:coreProperties>
</file>