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503" r:id="rId2"/>
    <p:sldId id="1490" r:id="rId3"/>
    <p:sldId id="1315" r:id="rId4"/>
    <p:sldId id="1491" r:id="rId5"/>
    <p:sldId id="1508" r:id="rId6"/>
    <p:sldId id="1509" r:id="rId7"/>
    <p:sldId id="1510" r:id="rId8"/>
    <p:sldId id="1493" r:id="rId9"/>
    <p:sldId id="1511" r:id="rId10"/>
    <p:sldId id="1512" r:id="rId11"/>
    <p:sldId id="1513" r:id="rId12"/>
    <p:sldId id="1514" r:id="rId13"/>
    <p:sldId id="151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75E"/>
    <a:srgbClr val="504F54"/>
    <a:srgbClr val="353535"/>
    <a:srgbClr val="515151"/>
    <a:srgbClr val="F9F3CB"/>
    <a:srgbClr val="D9D9D9"/>
    <a:srgbClr val="FFC300"/>
    <a:srgbClr val="EFDE03"/>
    <a:srgbClr val="F2E1BD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1" autoAdjust="0"/>
    <p:restoredTop sz="93120" autoAdjust="0"/>
  </p:normalViewPr>
  <p:slideViewPr>
    <p:cSldViewPr>
      <p:cViewPr varScale="1">
        <p:scale>
          <a:sx n="134" d="100"/>
          <a:sy n="134" d="100"/>
        </p:scale>
        <p:origin x="11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0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BE545-437E-48A6-9DEB-1D7E08AA4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8DB9-694C-4C2C-BE70-AEB2DE4F85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2E64-CB28-4980-BDE7-53D94BC7D1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23508-91E7-4CD8-897B-A3A29718D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557E-C425-4722-BD07-9EA5B03F65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CF50-4D7B-4F74-9DCD-BD4546460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4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8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2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6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DA03D5B-ED96-41FF-ACAD-864175A07B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53012" y="1007137"/>
            <a:ext cx="1670038" cy="1001316"/>
          </a:xfrm>
          <a:custGeom>
            <a:avLst/>
            <a:gdLst>
              <a:gd name="connsiteX0" fmla="*/ 0 w 1670038"/>
              <a:gd name="connsiteY0" fmla="*/ 0 h 1001316"/>
              <a:gd name="connsiteX1" fmla="*/ 1670038 w 1670038"/>
              <a:gd name="connsiteY1" fmla="*/ 0 h 1001316"/>
              <a:gd name="connsiteX2" fmla="*/ 1670038 w 1670038"/>
              <a:gd name="connsiteY2" fmla="*/ 1001316 h 1001316"/>
              <a:gd name="connsiteX3" fmla="*/ 0 w 1670038"/>
              <a:gd name="connsiteY3" fmla="*/ 1001316 h 100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038" h="1001316">
                <a:moveTo>
                  <a:pt x="0" y="0"/>
                </a:moveTo>
                <a:lnTo>
                  <a:pt x="1670038" y="0"/>
                </a:lnTo>
                <a:lnTo>
                  <a:pt x="1670038" y="1001316"/>
                </a:lnTo>
                <a:lnTo>
                  <a:pt x="0" y="10013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B33F86-CCFE-4EE4-B4AA-4F1A25D3C0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950" y="2877648"/>
            <a:ext cx="1670038" cy="1001316"/>
          </a:xfrm>
          <a:custGeom>
            <a:avLst/>
            <a:gdLst>
              <a:gd name="connsiteX0" fmla="*/ 0 w 1670038"/>
              <a:gd name="connsiteY0" fmla="*/ 0 h 1001316"/>
              <a:gd name="connsiteX1" fmla="*/ 1670038 w 1670038"/>
              <a:gd name="connsiteY1" fmla="*/ 0 h 1001316"/>
              <a:gd name="connsiteX2" fmla="*/ 1670038 w 1670038"/>
              <a:gd name="connsiteY2" fmla="*/ 1001316 h 1001316"/>
              <a:gd name="connsiteX3" fmla="*/ 0 w 1670038"/>
              <a:gd name="connsiteY3" fmla="*/ 1001316 h 100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038" h="1001316">
                <a:moveTo>
                  <a:pt x="0" y="0"/>
                </a:moveTo>
                <a:lnTo>
                  <a:pt x="1670038" y="0"/>
                </a:lnTo>
                <a:lnTo>
                  <a:pt x="1670038" y="1001316"/>
                </a:lnTo>
                <a:lnTo>
                  <a:pt x="0" y="10013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85591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8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128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8360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B69227-F340-4EA3-8FCB-F025675D36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19600" y="1387366"/>
            <a:ext cx="4431424" cy="3571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71392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BB56710-4FC8-406E-B1D1-AD7CE38C6E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819150"/>
            <a:ext cx="9144000" cy="2749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38630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6">
            <a:extLst>
              <a:ext uri="{FF2B5EF4-FFF2-40B4-BE49-F238E27FC236}">
                <a16:creationId xmlns:a16="http://schemas.microsoft.com/office/drawing/2014/main" id="{E289F7AF-E344-4B6C-BEF9-5A9CD6CA7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29343" y="2770872"/>
            <a:ext cx="1249692" cy="1249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4" name="Picture Placeholder 137">
            <a:extLst>
              <a:ext uri="{FF2B5EF4-FFF2-40B4-BE49-F238E27FC236}">
                <a16:creationId xmlns:a16="http://schemas.microsoft.com/office/drawing/2014/main" id="{A148AF05-EB2D-4BC9-937E-92BD60F507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09671" y="2209682"/>
            <a:ext cx="1249692" cy="1249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6" name="Picture Placeholder 138">
            <a:extLst>
              <a:ext uri="{FF2B5EF4-FFF2-40B4-BE49-F238E27FC236}">
                <a16:creationId xmlns:a16="http://schemas.microsoft.com/office/drawing/2014/main" id="{AA6351DB-877D-42F6-BBBA-4DF47F1474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02251" y="2770872"/>
            <a:ext cx="1249692" cy="1249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7" name="Picture Placeholder 140">
            <a:extLst>
              <a:ext uri="{FF2B5EF4-FFF2-40B4-BE49-F238E27FC236}">
                <a16:creationId xmlns:a16="http://schemas.microsoft.com/office/drawing/2014/main" id="{086B622B-2A46-4BCC-AC98-A7E80782C1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75160" y="2770872"/>
            <a:ext cx="1249692" cy="1249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8" name="Picture Placeholder 139">
            <a:extLst>
              <a:ext uri="{FF2B5EF4-FFF2-40B4-BE49-F238E27FC236}">
                <a16:creationId xmlns:a16="http://schemas.microsoft.com/office/drawing/2014/main" id="{53FA9E89-89CA-4E0B-950F-B588132182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82579" y="2209682"/>
            <a:ext cx="1249692" cy="1249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9" name="Picture Placeholder 135">
            <a:extLst>
              <a:ext uri="{FF2B5EF4-FFF2-40B4-BE49-F238E27FC236}">
                <a16:creationId xmlns:a16="http://schemas.microsoft.com/office/drawing/2014/main" id="{538D0C11-90DF-44D1-A58F-3925FDEA1D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6763" y="2209682"/>
            <a:ext cx="1249692" cy="1249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84F5D6-9C0F-45E5-9CE5-172E63F2C1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5CD94905-5B86-4C39-A7C0-5B810E8D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569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84F5D6-9C0F-45E5-9CE5-172E63F2C1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5CD94905-5B86-4C39-A7C0-5B810E8D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25B0853-ED36-4F96-9AE0-0BB1EF419F1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53012" y="2061237"/>
            <a:ext cx="1670038" cy="1001316"/>
          </a:xfrm>
          <a:custGeom>
            <a:avLst/>
            <a:gdLst>
              <a:gd name="connsiteX0" fmla="*/ 0 w 1670038"/>
              <a:gd name="connsiteY0" fmla="*/ 0 h 1001316"/>
              <a:gd name="connsiteX1" fmla="*/ 1670038 w 1670038"/>
              <a:gd name="connsiteY1" fmla="*/ 0 h 1001316"/>
              <a:gd name="connsiteX2" fmla="*/ 1670038 w 1670038"/>
              <a:gd name="connsiteY2" fmla="*/ 1001316 h 1001316"/>
              <a:gd name="connsiteX3" fmla="*/ 0 w 1670038"/>
              <a:gd name="connsiteY3" fmla="*/ 1001316 h 100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038" h="1001316">
                <a:moveTo>
                  <a:pt x="0" y="0"/>
                </a:moveTo>
                <a:lnTo>
                  <a:pt x="1670038" y="0"/>
                </a:lnTo>
                <a:lnTo>
                  <a:pt x="1670038" y="1001316"/>
                </a:lnTo>
                <a:lnTo>
                  <a:pt x="0" y="10013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D2517DD-6CF1-4B75-99E5-25A3B58A0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950" y="3931748"/>
            <a:ext cx="1670038" cy="1001316"/>
          </a:xfrm>
          <a:custGeom>
            <a:avLst/>
            <a:gdLst>
              <a:gd name="connsiteX0" fmla="*/ 0 w 1670038"/>
              <a:gd name="connsiteY0" fmla="*/ 0 h 1001316"/>
              <a:gd name="connsiteX1" fmla="*/ 1670038 w 1670038"/>
              <a:gd name="connsiteY1" fmla="*/ 0 h 1001316"/>
              <a:gd name="connsiteX2" fmla="*/ 1670038 w 1670038"/>
              <a:gd name="connsiteY2" fmla="*/ 1001316 h 1001316"/>
              <a:gd name="connsiteX3" fmla="*/ 0 w 1670038"/>
              <a:gd name="connsiteY3" fmla="*/ 1001316 h 100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038" h="1001316">
                <a:moveTo>
                  <a:pt x="0" y="0"/>
                </a:moveTo>
                <a:lnTo>
                  <a:pt x="1670038" y="0"/>
                </a:lnTo>
                <a:lnTo>
                  <a:pt x="1670038" y="1001316"/>
                </a:lnTo>
                <a:lnTo>
                  <a:pt x="0" y="10013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42357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8" r:id="rId4"/>
    <p:sldLayoutId id="2147483672" r:id="rId5"/>
    <p:sldLayoutId id="2147483676" r:id="rId6"/>
    <p:sldLayoutId id="2147483675" r:id="rId7"/>
    <p:sldLayoutId id="2147483677" r:id="rId8"/>
    <p:sldLayoutId id="2147483681" r:id="rId9"/>
    <p:sldLayoutId id="2147483682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/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726581-843C-4961-B39C-0F0890F97B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140087" y="2571750"/>
            <a:ext cx="4863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328714" y="3614837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Management 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915C2A-4410-4000-BD6E-F1830E686C5D}"/>
              </a:ext>
            </a:extLst>
          </p:cNvPr>
          <p:cNvGrpSpPr/>
          <p:nvPr/>
        </p:nvGrpSpPr>
        <p:grpSpPr>
          <a:xfrm>
            <a:off x="3903760" y="963112"/>
            <a:ext cx="1336480" cy="1328286"/>
            <a:chOff x="1981200" y="0"/>
            <a:chExt cx="5178425" cy="5146676"/>
          </a:xfrm>
          <a:solidFill>
            <a:srgbClr val="FFC300"/>
          </a:solidFill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645AF55-9D9A-42DE-8210-E2FEFAAAA2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1200" y="0"/>
              <a:ext cx="5178425" cy="3154363"/>
            </a:xfrm>
            <a:custGeom>
              <a:avLst/>
              <a:gdLst>
                <a:gd name="T0" fmla="*/ 128 w 1984"/>
                <a:gd name="T1" fmla="*/ 1216 h 1216"/>
                <a:gd name="T2" fmla="*/ 1856 w 1984"/>
                <a:gd name="T3" fmla="*/ 1216 h 1216"/>
                <a:gd name="T4" fmla="*/ 1984 w 1984"/>
                <a:gd name="T5" fmla="*/ 1088 h 1216"/>
                <a:gd name="T6" fmla="*/ 1919 w 1984"/>
                <a:gd name="T7" fmla="*/ 977 h 1216"/>
                <a:gd name="T8" fmla="*/ 1248 w 1984"/>
                <a:gd name="T9" fmla="*/ 101 h 1216"/>
                <a:gd name="T10" fmla="*/ 1248 w 1984"/>
                <a:gd name="T11" fmla="*/ 96 h 1216"/>
                <a:gd name="T12" fmla="*/ 1152 w 1984"/>
                <a:gd name="T13" fmla="*/ 0 h 1216"/>
                <a:gd name="T14" fmla="*/ 832 w 1984"/>
                <a:gd name="T15" fmla="*/ 0 h 1216"/>
                <a:gd name="T16" fmla="*/ 736 w 1984"/>
                <a:gd name="T17" fmla="*/ 96 h 1216"/>
                <a:gd name="T18" fmla="*/ 736 w 1984"/>
                <a:gd name="T19" fmla="*/ 101 h 1216"/>
                <a:gd name="T20" fmla="*/ 65 w 1984"/>
                <a:gd name="T21" fmla="*/ 977 h 1216"/>
                <a:gd name="T22" fmla="*/ 0 w 1984"/>
                <a:gd name="T23" fmla="*/ 1088 h 1216"/>
                <a:gd name="T24" fmla="*/ 128 w 1984"/>
                <a:gd name="T25" fmla="*/ 1216 h 1216"/>
                <a:gd name="T26" fmla="*/ 128 w 1984"/>
                <a:gd name="T27" fmla="*/ 1024 h 1216"/>
                <a:gd name="T28" fmla="*/ 1728 w 1984"/>
                <a:gd name="T29" fmla="*/ 1024 h 1216"/>
                <a:gd name="T30" fmla="*/ 1728 w 1984"/>
                <a:gd name="T31" fmla="*/ 960 h 1216"/>
                <a:gd name="T32" fmla="*/ 129 w 1984"/>
                <a:gd name="T33" fmla="*/ 960 h 1216"/>
                <a:gd name="T34" fmla="*/ 608 w 1984"/>
                <a:gd name="T35" fmla="*/ 218 h 1216"/>
                <a:gd name="T36" fmla="*/ 608 w 1984"/>
                <a:gd name="T37" fmla="*/ 768 h 1216"/>
                <a:gd name="T38" fmla="*/ 672 w 1984"/>
                <a:gd name="T39" fmla="*/ 768 h 1216"/>
                <a:gd name="T40" fmla="*/ 672 w 1984"/>
                <a:gd name="T41" fmla="*/ 190 h 1216"/>
                <a:gd name="T42" fmla="*/ 736 w 1984"/>
                <a:gd name="T43" fmla="*/ 167 h 1216"/>
                <a:gd name="T44" fmla="*/ 736 w 1984"/>
                <a:gd name="T45" fmla="*/ 896 h 1216"/>
                <a:gd name="T46" fmla="*/ 800 w 1984"/>
                <a:gd name="T47" fmla="*/ 896 h 1216"/>
                <a:gd name="T48" fmla="*/ 800 w 1984"/>
                <a:gd name="T49" fmla="*/ 96 h 1216"/>
                <a:gd name="T50" fmla="*/ 832 w 1984"/>
                <a:gd name="T51" fmla="*/ 64 h 1216"/>
                <a:gd name="T52" fmla="*/ 1152 w 1984"/>
                <a:gd name="T53" fmla="*/ 64 h 1216"/>
                <a:gd name="T54" fmla="*/ 1184 w 1984"/>
                <a:gd name="T55" fmla="*/ 96 h 1216"/>
                <a:gd name="T56" fmla="*/ 1184 w 1984"/>
                <a:gd name="T57" fmla="*/ 896 h 1216"/>
                <a:gd name="T58" fmla="*/ 1248 w 1984"/>
                <a:gd name="T59" fmla="*/ 896 h 1216"/>
                <a:gd name="T60" fmla="*/ 1248 w 1984"/>
                <a:gd name="T61" fmla="*/ 167 h 1216"/>
                <a:gd name="T62" fmla="*/ 1312 w 1984"/>
                <a:gd name="T63" fmla="*/ 190 h 1216"/>
                <a:gd name="T64" fmla="*/ 1312 w 1984"/>
                <a:gd name="T65" fmla="*/ 768 h 1216"/>
                <a:gd name="T66" fmla="*/ 1376 w 1984"/>
                <a:gd name="T67" fmla="*/ 768 h 1216"/>
                <a:gd name="T68" fmla="*/ 1376 w 1984"/>
                <a:gd name="T69" fmla="*/ 218 h 1216"/>
                <a:gd name="T70" fmla="*/ 1855 w 1984"/>
                <a:gd name="T71" fmla="*/ 960 h 1216"/>
                <a:gd name="T72" fmla="*/ 1792 w 1984"/>
                <a:gd name="T73" fmla="*/ 960 h 1216"/>
                <a:gd name="T74" fmla="*/ 1792 w 1984"/>
                <a:gd name="T75" fmla="*/ 1024 h 1216"/>
                <a:gd name="T76" fmla="*/ 1856 w 1984"/>
                <a:gd name="T77" fmla="*/ 1024 h 1216"/>
                <a:gd name="T78" fmla="*/ 1920 w 1984"/>
                <a:gd name="T79" fmla="*/ 1088 h 1216"/>
                <a:gd name="T80" fmla="*/ 1856 w 1984"/>
                <a:gd name="T81" fmla="*/ 1152 h 1216"/>
                <a:gd name="T82" fmla="*/ 128 w 1984"/>
                <a:gd name="T83" fmla="*/ 1152 h 1216"/>
                <a:gd name="T84" fmla="*/ 64 w 1984"/>
                <a:gd name="T85" fmla="*/ 1088 h 1216"/>
                <a:gd name="T86" fmla="*/ 128 w 1984"/>
                <a:gd name="T87" fmla="*/ 1024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4" h="1216">
                  <a:moveTo>
                    <a:pt x="128" y="1216"/>
                  </a:moveTo>
                  <a:cubicBezTo>
                    <a:pt x="1856" y="1216"/>
                    <a:pt x="1856" y="1216"/>
                    <a:pt x="1856" y="1216"/>
                  </a:cubicBezTo>
                  <a:cubicBezTo>
                    <a:pt x="1927" y="1216"/>
                    <a:pt x="1984" y="1159"/>
                    <a:pt x="1984" y="1088"/>
                  </a:cubicBezTo>
                  <a:cubicBezTo>
                    <a:pt x="1984" y="1041"/>
                    <a:pt x="1958" y="1000"/>
                    <a:pt x="1919" y="977"/>
                  </a:cubicBezTo>
                  <a:cubicBezTo>
                    <a:pt x="1913" y="568"/>
                    <a:pt x="1640" y="213"/>
                    <a:pt x="1248" y="101"/>
                  </a:cubicBezTo>
                  <a:cubicBezTo>
                    <a:pt x="1248" y="96"/>
                    <a:pt x="1248" y="96"/>
                    <a:pt x="1248" y="96"/>
                  </a:cubicBezTo>
                  <a:cubicBezTo>
                    <a:pt x="1248" y="43"/>
                    <a:pt x="1205" y="0"/>
                    <a:pt x="1152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779" y="0"/>
                    <a:pt x="736" y="43"/>
                    <a:pt x="736" y="96"/>
                  </a:cubicBezTo>
                  <a:cubicBezTo>
                    <a:pt x="736" y="101"/>
                    <a:pt x="736" y="101"/>
                    <a:pt x="736" y="101"/>
                  </a:cubicBezTo>
                  <a:cubicBezTo>
                    <a:pt x="344" y="213"/>
                    <a:pt x="71" y="568"/>
                    <a:pt x="65" y="977"/>
                  </a:cubicBezTo>
                  <a:cubicBezTo>
                    <a:pt x="26" y="1000"/>
                    <a:pt x="0" y="1041"/>
                    <a:pt x="0" y="1088"/>
                  </a:cubicBezTo>
                  <a:cubicBezTo>
                    <a:pt x="0" y="1159"/>
                    <a:pt x="57" y="1216"/>
                    <a:pt x="128" y="1216"/>
                  </a:cubicBezTo>
                  <a:close/>
                  <a:moveTo>
                    <a:pt x="128" y="1024"/>
                  </a:moveTo>
                  <a:cubicBezTo>
                    <a:pt x="1728" y="1024"/>
                    <a:pt x="1728" y="1024"/>
                    <a:pt x="1728" y="1024"/>
                  </a:cubicBezTo>
                  <a:cubicBezTo>
                    <a:pt x="1728" y="960"/>
                    <a:pt x="1728" y="960"/>
                    <a:pt x="1728" y="960"/>
                  </a:cubicBezTo>
                  <a:cubicBezTo>
                    <a:pt x="129" y="960"/>
                    <a:pt x="129" y="960"/>
                    <a:pt x="129" y="960"/>
                  </a:cubicBezTo>
                  <a:cubicBezTo>
                    <a:pt x="141" y="640"/>
                    <a:pt x="328" y="357"/>
                    <a:pt x="608" y="218"/>
                  </a:cubicBezTo>
                  <a:cubicBezTo>
                    <a:pt x="608" y="768"/>
                    <a:pt x="608" y="768"/>
                    <a:pt x="608" y="76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672" y="190"/>
                    <a:pt x="672" y="190"/>
                    <a:pt x="672" y="190"/>
                  </a:cubicBezTo>
                  <a:cubicBezTo>
                    <a:pt x="693" y="182"/>
                    <a:pt x="714" y="174"/>
                    <a:pt x="736" y="167"/>
                  </a:cubicBezTo>
                  <a:cubicBezTo>
                    <a:pt x="736" y="896"/>
                    <a:pt x="736" y="896"/>
                    <a:pt x="736" y="896"/>
                  </a:cubicBezTo>
                  <a:cubicBezTo>
                    <a:pt x="800" y="896"/>
                    <a:pt x="800" y="896"/>
                    <a:pt x="800" y="896"/>
                  </a:cubicBezTo>
                  <a:cubicBezTo>
                    <a:pt x="800" y="96"/>
                    <a:pt x="800" y="96"/>
                    <a:pt x="800" y="96"/>
                  </a:cubicBezTo>
                  <a:cubicBezTo>
                    <a:pt x="800" y="78"/>
                    <a:pt x="814" y="64"/>
                    <a:pt x="832" y="64"/>
                  </a:cubicBezTo>
                  <a:cubicBezTo>
                    <a:pt x="1152" y="64"/>
                    <a:pt x="1152" y="64"/>
                    <a:pt x="1152" y="64"/>
                  </a:cubicBezTo>
                  <a:cubicBezTo>
                    <a:pt x="1170" y="64"/>
                    <a:pt x="1184" y="78"/>
                    <a:pt x="1184" y="96"/>
                  </a:cubicBezTo>
                  <a:cubicBezTo>
                    <a:pt x="1184" y="896"/>
                    <a:pt x="1184" y="896"/>
                    <a:pt x="1184" y="896"/>
                  </a:cubicBezTo>
                  <a:cubicBezTo>
                    <a:pt x="1248" y="896"/>
                    <a:pt x="1248" y="896"/>
                    <a:pt x="1248" y="896"/>
                  </a:cubicBezTo>
                  <a:cubicBezTo>
                    <a:pt x="1248" y="167"/>
                    <a:pt x="1248" y="167"/>
                    <a:pt x="1248" y="167"/>
                  </a:cubicBezTo>
                  <a:cubicBezTo>
                    <a:pt x="1270" y="174"/>
                    <a:pt x="1291" y="182"/>
                    <a:pt x="1312" y="190"/>
                  </a:cubicBezTo>
                  <a:cubicBezTo>
                    <a:pt x="1312" y="768"/>
                    <a:pt x="1312" y="768"/>
                    <a:pt x="1312" y="768"/>
                  </a:cubicBezTo>
                  <a:cubicBezTo>
                    <a:pt x="1376" y="768"/>
                    <a:pt x="1376" y="768"/>
                    <a:pt x="1376" y="768"/>
                  </a:cubicBezTo>
                  <a:cubicBezTo>
                    <a:pt x="1376" y="218"/>
                    <a:pt x="1376" y="218"/>
                    <a:pt x="1376" y="218"/>
                  </a:cubicBezTo>
                  <a:cubicBezTo>
                    <a:pt x="1656" y="357"/>
                    <a:pt x="1843" y="640"/>
                    <a:pt x="1855" y="960"/>
                  </a:cubicBezTo>
                  <a:cubicBezTo>
                    <a:pt x="1792" y="960"/>
                    <a:pt x="1792" y="960"/>
                    <a:pt x="1792" y="960"/>
                  </a:cubicBezTo>
                  <a:cubicBezTo>
                    <a:pt x="1792" y="1024"/>
                    <a:pt x="1792" y="1024"/>
                    <a:pt x="1792" y="1024"/>
                  </a:cubicBezTo>
                  <a:cubicBezTo>
                    <a:pt x="1856" y="1024"/>
                    <a:pt x="1856" y="1024"/>
                    <a:pt x="1856" y="1024"/>
                  </a:cubicBezTo>
                  <a:cubicBezTo>
                    <a:pt x="1891" y="1024"/>
                    <a:pt x="1920" y="1053"/>
                    <a:pt x="1920" y="1088"/>
                  </a:cubicBezTo>
                  <a:cubicBezTo>
                    <a:pt x="1920" y="1123"/>
                    <a:pt x="1891" y="1152"/>
                    <a:pt x="1856" y="1152"/>
                  </a:cubicBezTo>
                  <a:cubicBezTo>
                    <a:pt x="128" y="1152"/>
                    <a:pt x="128" y="1152"/>
                    <a:pt x="128" y="1152"/>
                  </a:cubicBezTo>
                  <a:cubicBezTo>
                    <a:pt x="93" y="1152"/>
                    <a:pt x="64" y="1123"/>
                    <a:pt x="64" y="1088"/>
                  </a:cubicBezTo>
                  <a:cubicBezTo>
                    <a:pt x="64" y="1053"/>
                    <a:pt x="93" y="1024"/>
                    <a:pt x="128" y="10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C300"/>
                </a:solidFill>
              </a:endParaRP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28C90453-86E2-49D1-8C20-95031C08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438" y="21574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300"/>
                </a:solidFill>
              </a:endParaRPr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673223B0-AF80-4DE3-8872-3DCA4548F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700" y="21574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300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B830A53-D3FE-4CCF-AB15-A73C18354B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1200" y="3319463"/>
              <a:ext cx="5178425" cy="1827213"/>
            </a:xfrm>
            <a:custGeom>
              <a:avLst/>
              <a:gdLst>
                <a:gd name="T0" fmla="*/ 1632 w 1984"/>
                <a:gd name="T1" fmla="*/ 0 h 704"/>
                <a:gd name="T2" fmla="*/ 352 w 1984"/>
                <a:gd name="T3" fmla="*/ 0 h 704"/>
                <a:gd name="T4" fmla="*/ 150 w 1984"/>
                <a:gd name="T5" fmla="*/ 128 h 704"/>
                <a:gd name="T6" fmla="*/ 0 w 1984"/>
                <a:gd name="T7" fmla="*/ 128 h 704"/>
                <a:gd name="T8" fmla="*/ 0 w 1984"/>
                <a:gd name="T9" fmla="*/ 576 h 704"/>
                <a:gd name="T10" fmla="*/ 150 w 1984"/>
                <a:gd name="T11" fmla="*/ 576 h 704"/>
                <a:gd name="T12" fmla="*/ 352 w 1984"/>
                <a:gd name="T13" fmla="*/ 704 h 704"/>
                <a:gd name="T14" fmla="*/ 704 w 1984"/>
                <a:gd name="T15" fmla="*/ 704 h 704"/>
                <a:gd name="T16" fmla="*/ 872 w 1984"/>
                <a:gd name="T17" fmla="*/ 600 h 704"/>
                <a:gd name="T18" fmla="*/ 882 w 1984"/>
                <a:gd name="T19" fmla="*/ 580 h 704"/>
                <a:gd name="T20" fmla="*/ 992 w 1984"/>
                <a:gd name="T21" fmla="*/ 512 h 704"/>
                <a:gd name="T22" fmla="*/ 1102 w 1984"/>
                <a:gd name="T23" fmla="*/ 580 h 704"/>
                <a:gd name="T24" fmla="*/ 1112 w 1984"/>
                <a:gd name="T25" fmla="*/ 600 h 704"/>
                <a:gd name="T26" fmla="*/ 1280 w 1984"/>
                <a:gd name="T27" fmla="*/ 704 h 704"/>
                <a:gd name="T28" fmla="*/ 1632 w 1984"/>
                <a:gd name="T29" fmla="*/ 704 h 704"/>
                <a:gd name="T30" fmla="*/ 1834 w 1984"/>
                <a:gd name="T31" fmla="*/ 576 h 704"/>
                <a:gd name="T32" fmla="*/ 1984 w 1984"/>
                <a:gd name="T33" fmla="*/ 576 h 704"/>
                <a:gd name="T34" fmla="*/ 1984 w 1984"/>
                <a:gd name="T35" fmla="*/ 128 h 704"/>
                <a:gd name="T36" fmla="*/ 1834 w 1984"/>
                <a:gd name="T37" fmla="*/ 128 h 704"/>
                <a:gd name="T38" fmla="*/ 1632 w 1984"/>
                <a:gd name="T39" fmla="*/ 0 h 704"/>
                <a:gd name="T40" fmla="*/ 131 w 1984"/>
                <a:gd name="T41" fmla="*/ 192 h 704"/>
                <a:gd name="T42" fmla="*/ 128 w 1984"/>
                <a:gd name="T43" fmla="*/ 224 h 704"/>
                <a:gd name="T44" fmla="*/ 128 w 1984"/>
                <a:gd name="T45" fmla="*/ 256 h 704"/>
                <a:gd name="T46" fmla="*/ 64 w 1984"/>
                <a:gd name="T47" fmla="*/ 256 h 704"/>
                <a:gd name="T48" fmla="*/ 64 w 1984"/>
                <a:gd name="T49" fmla="*/ 192 h 704"/>
                <a:gd name="T50" fmla="*/ 131 w 1984"/>
                <a:gd name="T51" fmla="*/ 192 h 704"/>
                <a:gd name="T52" fmla="*/ 64 w 1984"/>
                <a:gd name="T53" fmla="*/ 512 h 704"/>
                <a:gd name="T54" fmla="*/ 64 w 1984"/>
                <a:gd name="T55" fmla="*/ 320 h 704"/>
                <a:gd name="T56" fmla="*/ 128 w 1984"/>
                <a:gd name="T57" fmla="*/ 320 h 704"/>
                <a:gd name="T58" fmla="*/ 128 w 1984"/>
                <a:gd name="T59" fmla="*/ 480 h 704"/>
                <a:gd name="T60" fmla="*/ 131 w 1984"/>
                <a:gd name="T61" fmla="*/ 512 h 704"/>
                <a:gd name="T62" fmla="*/ 64 w 1984"/>
                <a:gd name="T63" fmla="*/ 512 h 704"/>
                <a:gd name="T64" fmla="*/ 1792 w 1984"/>
                <a:gd name="T65" fmla="*/ 480 h 704"/>
                <a:gd name="T66" fmla="*/ 1632 w 1984"/>
                <a:gd name="T67" fmla="*/ 640 h 704"/>
                <a:gd name="T68" fmla="*/ 1280 w 1984"/>
                <a:gd name="T69" fmla="*/ 640 h 704"/>
                <a:gd name="T70" fmla="*/ 1170 w 1984"/>
                <a:gd name="T71" fmla="*/ 572 h 704"/>
                <a:gd name="T72" fmla="*/ 1160 w 1984"/>
                <a:gd name="T73" fmla="*/ 552 h 704"/>
                <a:gd name="T74" fmla="*/ 992 w 1984"/>
                <a:gd name="T75" fmla="*/ 448 h 704"/>
                <a:gd name="T76" fmla="*/ 824 w 1984"/>
                <a:gd name="T77" fmla="*/ 552 h 704"/>
                <a:gd name="T78" fmla="*/ 814 w 1984"/>
                <a:gd name="T79" fmla="*/ 572 h 704"/>
                <a:gd name="T80" fmla="*/ 704 w 1984"/>
                <a:gd name="T81" fmla="*/ 640 h 704"/>
                <a:gd name="T82" fmla="*/ 352 w 1984"/>
                <a:gd name="T83" fmla="*/ 640 h 704"/>
                <a:gd name="T84" fmla="*/ 192 w 1984"/>
                <a:gd name="T85" fmla="*/ 480 h 704"/>
                <a:gd name="T86" fmla="*/ 192 w 1984"/>
                <a:gd name="T87" fmla="*/ 224 h 704"/>
                <a:gd name="T88" fmla="*/ 352 w 1984"/>
                <a:gd name="T89" fmla="*/ 64 h 704"/>
                <a:gd name="T90" fmla="*/ 1632 w 1984"/>
                <a:gd name="T91" fmla="*/ 64 h 704"/>
                <a:gd name="T92" fmla="*/ 1792 w 1984"/>
                <a:gd name="T93" fmla="*/ 224 h 704"/>
                <a:gd name="T94" fmla="*/ 1792 w 1984"/>
                <a:gd name="T95" fmla="*/ 480 h 704"/>
                <a:gd name="T96" fmla="*/ 1853 w 1984"/>
                <a:gd name="T97" fmla="*/ 512 h 704"/>
                <a:gd name="T98" fmla="*/ 1856 w 1984"/>
                <a:gd name="T99" fmla="*/ 480 h 704"/>
                <a:gd name="T100" fmla="*/ 1856 w 1984"/>
                <a:gd name="T101" fmla="*/ 320 h 704"/>
                <a:gd name="T102" fmla="*/ 1920 w 1984"/>
                <a:gd name="T103" fmla="*/ 320 h 704"/>
                <a:gd name="T104" fmla="*/ 1920 w 1984"/>
                <a:gd name="T105" fmla="*/ 512 h 704"/>
                <a:gd name="T106" fmla="*/ 1853 w 1984"/>
                <a:gd name="T107" fmla="*/ 512 h 704"/>
                <a:gd name="T108" fmla="*/ 1920 w 1984"/>
                <a:gd name="T109" fmla="*/ 192 h 704"/>
                <a:gd name="T110" fmla="*/ 1920 w 1984"/>
                <a:gd name="T111" fmla="*/ 256 h 704"/>
                <a:gd name="T112" fmla="*/ 1856 w 1984"/>
                <a:gd name="T113" fmla="*/ 256 h 704"/>
                <a:gd name="T114" fmla="*/ 1856 w 1984"/>
                <a:gd name="T115" fmla="*/ 224 h 704"/>
                <a:gd name="T116" fmla="*/ 1853 w 1984"/>
                <a:gd name="T117" fmla="*/ 192 h 704"/>
                <a:gd name="T118" fmla="*/ 1920 w 1984"/>
                <a:gd name="T119" fmla="*/ 19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84" h="704">
                  <a:moveTo>
                    <a:pt x="1632" y="0"/>
                  </a:moveTo>
                  <a:cubicBezTo>
                    <a:pt x="352" y="0"/>
                    <a:pt x="352" y="0"/>
                    <a:pt x="352" y="0"/>
                  </a:cubicBezTo>
                  <a:cubicBezTo>
                    <a:pt x="263" y="0"/>
                    <a:pt x="186" y="52"/>
                    <a:pt x="15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150" y="576"/>
                    <a:pt x="150" y="576"/>
                    <a:pt x="150" y="576"/>
                  </a:cubicBezTo>
                  <a:cubicBezTo>
                    <a:pt x="186" y="652"/>
                    <a:pt x="263" y="704"/>
                    <a:pt x="352" y="704"/>
                  </a:cubicBezTo>
                  <a:cubicBezTo>
                    <a:pt x="704" y="704"/>
                    <a:pt x="704" y="704"/>
                    <a:pt x="704" y="704"/>
                  </a:cubicBezTo>
                  <a:cubicBezTo>
                    <a:pt x="775" y="704"/>
                    <a:pt x="840" y="664"/>
                    <a:pt x="872" y="600"/>
                  </a:cubicBezTo>
                  <a:cubicBezTo>
                    <a:pt x="882" y="580"/>
                    <a:pt x="882" y="580"/>
                    <a:pt x="882" y="580"/>
                  </a:cubicBezTo>
                  <a:cubicBezTo>
                    <a:pt x="903" y="538"/>
                    <a:pt x="945" y="512"/>
                    <a:pt x="992" y="512"/>
                  </a:cubicBezTo>
                  <a:cubicBezTo>
                    <a:pt x="1039" y="512"/>
                    <a:pt x="1081" y="538"/>
                    <a:pt x="1102" y="580"/>
                  </a:cubicBezTo>
                  <a:cubicBezTo>
                    <a:pt x="1112" y="600"/>
                    <a:pt x="1112" y="600"/>
                    <a:pt x="1112" y="600"/>
                  </a:cubicBezTo>
                  <a:cubicBezTo>
                    <a:pt x="1144" y="664"/>
                    <a:pt x="1209" y="704"/>
                    <a:pt x="1280" y="704"/>
                  </a:cubicBezTo>
                  <a:cubicBezTo>
                    <a:pt x="1632" y="704"/>
                    <a:pt x="1632" y="704"/>
                    <a:pt x="1632" y="704"/>
                  </a:cubicBezTo>
                  <a:cubicBezTo>
                    <a:pt x="1721" y="704"/>
                    <a:pt x="1798" y="652"/>
                    <a:pt x="1834" y="576"/>
                  </a:cubicBezTo>
                  <a:cubicBezTo>
                    <a:pt x="1984" y="576"/>
                    <a:pt x="1984" y="576"/>
                    <a:pt x="1984" y="576"/>
                  </a:cubicBezTo>
                  <a:cubicBezTo>
                    <a:pt x="1984" y="128"/>
                    <a:pt x="1984" y="128"/>
                    <a:pt x="1984" y="128"/>
                  </a:cubicBezTo>
                  <a:cubicBezTo>
                    <a:pt x="1834" y="128"/>
                    <a:pt x="1834" y="128"/>
                    <a:pt x="1834" y="128"/>
                  </a:cubicBezTo>
                  <a:cubicBezTo>
                    <a:pt x="1798" y="52"/>
                    <a:pt x="1721" y="0"/>
                    <a:pt x="1632" y="0"/>
                  </a:cubicBezTo>
                  <a:close/>
                  <a:moveTo>
                    <a:pt x="131" y="192"/>
                  </a:moveTo>
                  <a:cubicBezTo>
                    <a:pt x="129" y="202"/>
                    <a:pt x="128" y="213"/>
                    <a:pt x="128" y="224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131" y="192"/>
                  </a:lnTo>
                  <a:close/>
                  <a:moveTo>
                    <a:pt x="64" y="512"/>
                  </a:moveTo>
                  <a:cubicBezTo>
                    <a:pt x="64" y="320"/>
                    <a:pt x="64" y="320"/>
                    <a:pt x="64" y="320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128" y="480"/>
                    <a:pt x="128" y="480"/>
                    <a:pt x="128" y="480"/>
                  </a:cubicBezTo>
                  <a:cubicBezTo>
                    <a:pt x="128" y="491"/>
                    <a:pt x="129" y="502"/>
                    <a:pt x="131" y="512"/>
                  </a:cubicBezTo>
                  <a:lnTo>
                    <a:pt x="64" y="512"/>
                  </a:lnTo>
                  <a:close/>
                  <a:moveTo>
                    <a:pt x="1792" y="480"/>
                  </a:moveTo>
                  <a:cubicBezTo>
                    <a:pt x="1792" y="568"/>
                    <a:pt x="1720" y="640"/>
                    <a:pt x="1632" y="640"/>
                  </a:cubicBezTo>
                  <a:cubicBezTo>
                    <a:pt x="1280" y="640"/>
                    <a:pt x="1280" y="640"/>
                    <a:pt x="1280" y="640"/>
                  </a:cubicBezTo>
                  <a:cubicBezTo>
                    <a:pt x="1233" y="640"/>
                    <a:pt x="1191" y="614"/>
                    <a:pt x="1170" y="572"/>
                  </a:cubicBezTo>
                  <a:cubicBezTo>
                    <a:pt x="1160" y="552"/>
                    <a:pt x="1160" y="552"/>
                    <a:pt x="1160" y="552"/>
                  </a:cubicBezTo>
                  <a:cubicBezTo>
                    <a:pt x="1128" y="488"/>
                    <a:pt x="1063" y="448"/>
                    <a:pt x="992" y="448"/>
                  </a:cubicBezTo>
                  <a:cubicBezTo>
                    <a:pt x="921" y="448"/>
                    <a:pt x="856" y="488"/>
                    <a:pt x="824" y="552"/>
                  </a:cubicBezTo>
                  <a:cubicBezTo>
                    <a:pt x="814" y="572"/>
                    <a:pt x="814" y="572"/>
                    <a:pt x="814" y="572"/>
                  </a:cubicBezTo>
                  <a:cubicBezTo>
                    <a:pt x="793" y="614"/>
                    <a:pt x="751" y="640"/>
                    <a:pt x="704" y="640"/>
                  </a:cubicBezTo>
                  <a:cubicBezTo>
                    <a:pt x="352" y="640"/>
                    <a:pt x="352" y="640"/>
                    <a:pt x="352" y="640"/>
                  </a:cubicBezTo>
                  <a:cubicBezTo>
                    <a:pt x="264" y="640"/>
                    <a:pt x="192" y="568"/>
                    <a:pt x="192" y="480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2" y="136"/>
                    <a:pt x="264" y="64"/>
                    <a:pt x="352" y="64"/>
                  </a:cubicBezTo>
                  <a:cubicBezTo>
                    <a:pt x="1632" y="64"/>
                    <a:pt x="1632" y="64"/>
                    <a:pt x="1632" y="64"/>
                  </a:cubicBezTo>
                  <a:cubicBezTo>
                    <a:pt x="1720" y="64"/>
                    <a:pt x="1792" y="136"/>
                    <a:pt x="1792" y="224"/>
                  </a:cubicBezTo>
                  <a:lnTo>
                    <a:pt x="1792" y="480"/>
                  </a:lnTo>
                  <a:close/>
                  <a:moveTo>
                    <a:pt x="1853" y="512"/>
                  </a:moveTo>
                  <a:cubicBezTo>
                    <a:pt x="1855" y="502"/>
                    <a:pt x="1856" y="491"/>
                    <a:pt x="1856" y="480"/>
                  </a:cubicBezTo>
                  <a:cubicBezTo>
                    <a:pt x="1856" y="320"/>
                    <a:pt x="1856" y="320"/>
                    <a:pt x="1856" y="320"/>
                  </a:cubicBezTo>
                  <a:cubicBezTo>
                    <a:pt x="1920" y="320"/>
                    <a:pt x="1920" y="320"/>
                    <a:pt x="1920" y="320"/>
                  </a:cubicBezTo>
                  <a:cubicBezTo>
                    <a:pt x="1920" y="512"/>
                    <a:pt x="1920" y="512"/>
                    <a:pt x="1920" y="512"/>
                  </a:cubicBezTo>
                  <a:lnTo>
                    <a:pt x="1853" y="512"/>
                  </a:lnTo>
                  <a:close/>
                  <a:moveTo>
                    <a:pt x="1920" y="192"/>
                  </a:moveTo>
                  <a:cubicBezTo>
                    <a:pt x="1920" y="256"/>
                    <a:pt x="1920" y="256"/>
                    <a:pt x="1920" y="256"/>
                  </a:cubicBezTo>
                  <a:cubicBezTo>
                    <a:pt x="1856" y="256"/>
                    <a:pt x="1856" y="256"/>
                    <a:pt x="1856" y="256"/>
                  </a:cubicBezTo>
                  <a:cubicBezTo>
                    <a:pt x="1856" y="224"/>
                    <a:pt x="1856" y="224"/>
                    <a:pt x="1856" y="224"/>
                  </a:cubicBezTo>
                  <a:cubicBezTo>
                    <a:pt x="1856" y="213"/>
                    <a:pt x="1855" y="202"/>
                    <a:pt x="1853" y="192"/>
                  </a:cubicBezTo>
                  <a:lnTo>
                    <a:pt x="192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C300"/>
                </a:solidFill>
              </a:endParaRPr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8059B585-CDEF-4DB4-9488-A81291F34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588" y="3652838"/>
              <a:ext cx="168275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300"/>
                </a:solidFill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5A5C12ED-CC71-4EC5-B813-79EC4654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3652838"/>
              <a:ext cx="1503363" cy="828675"/>
            </a:xfrm>
            <a:custGeom>
              <a:avLst/>
              <a:gdLst>
                <a:gd name="T0" fmla="*/ 0 w 576"/>
                <a:gd name="T1" fmla="*/ 96 h 320"/>
                <a:gd name="T2" fmla="*/ 0 w 576"/>
                <a:gd name="T3" fmla="*/ 320 h 320"/>
                <a:gd name="T4" fmla="*/ 64 w 576"/>
                <a:gd name="T5" fmla="*/ 320 h 320"/>
                <a:gd name="T6" fmla="*/ 64 w 576"/>
                <a:gd name="T7" fmla="*/ 96 h 320"/>
                <a:gd name="T8" fmla="*/ 96 w 576"/>
                <a:gd name="T9" fmla="*/ 64 h 320"/>
                <a:gd name="T10" fmla="*/ 576 w 576"/>
                <a:gd name="T11" fmla="*/ 64 h 320"/>
                <a:gd name="T12" fmla="*/ 576 w 576"/>
                <a:gd name="T13" fmla="*/ 0 h 320"/>
                <a:gd name="T14" fmla="*/ 96 w 576"/>
                <a:gd name="T15" fmla="*/ 0 h 320"/>
                <a:gd name="T16" fmla="*/ 0 w 576"/>
                <a:gd name="T17" fmla="*/ 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20">
                  <a:moveTo>
                    <a:pt x="0" y="96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576" y="64"/>
                    <a:pt x="576" y="64"/>
                    <a:pt x="576" y="64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3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2926" y="-695818"/>
            <a:ext cx="8178149" cy="6535137"/>
            <a:chOff x="373771" y="-730588"/>
            <a:chExt cx="8178149" cy="6535137"/>
          </a:xfrm>
        </p:grpSpPr>
        <p:grpSp>
          <p:nvGrpSpPr>
            <p:cNvPr id="7" name="Group 6"/>
            <p:cNvGrpSpPr/>
            <p:nvPr/>
          </p:nvGrpSpPr>
          <p:grpSpPr>
            <a:xfrm>
              <a:off x="373771" y="-730588"/>
              <a:ext cx="2608320" cy="903255"/>
              <a:chOff x="373771" y="-730588"/>
              <a:chExt cx="2608320" cy="90325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C2CCE4-4713-4363-B31F-B92A44488AE1}"/>
                  </a:ext>
                </a:extLst>
              </p:cNvPr>
              <p:cNvSpPr/>
              <p:nvPr/>
            </p:nvSpPr>
            <p:spPr>
              <a:xfrm rot="2784658">
                <a:off x="1526136" y="-1283288"/>
                <a:ext cx="414018" cy="24978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1C2CCE4-4713-4363-B31F-B92A44488AE1}"/>
                  </a:ext>
                </a:extLst>
              </p:cNvPr>
              <p:cNvSpPr/>
              <p:nvPr/>
            </p:nvSpPr>
            <p:spPr>
              <a:xfrm rot="2784658">
                <a:off x="1263469" y="-1620286"/>
                <a:ext cx="414018" cy="21934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flipH="1" flipV="1">
              <a:off x="5943600" y="4901294"/>
              <a:ext cx="2608320" cy="903255"/>
              <a:chOff x="6012570" y="4727605"/>
              <a:chExt cx="2608320" cy="90325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C2CCE4-4713-4363-B31F-B92A44488AE1}"/>
                  </a:ext>
                </a:extLst>
              </p:cNvPr>
              <p:cNvSpPr/>
              <p:nvPr/>
            </p:nvSpPr>
            <p:spPr>
              <a:xfrm rot="2784658">
                <a:off x="7164935" y="4174905"/>
                <a:ext cx="414018" cy="24978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C2CCE4-4713-4363-B31F-B92A44488AE1}"/>
                  </a:ext>
                </a:extLst>
              </p:cNvPr>
              <p:cNvSpPr/>
              <p:nvPr/>
            </p:nvSpPr>
            <p:spPr>
              <a:xfrm rot="2784658">
                <a:off x="6902268" y="3837907"/>
                <a:ext cx="414018" cy="21934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6474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2A1F9EAA-9782-0965-506B-2E5502D69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260AF7-96C6-D88C-1123-F180D6E2CE26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52F9-90C4-F299-5ABA-7963ECAA7E69}"/>
              </a:ext>
            </a:extLst>
          </p:cNvPr>
          <p:cNvSpPr txBox="1"/>
          <p:nvPr/>
        </p:nvSpPr>
        <p:spPr>
          <a:xfrm>
            <a:off x="152400" y="377963"/>
            <a:ext cx="5638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BF0D1-E63C-AE54-638A-2D0EEBE5166B}"/>
              </a:ext>
            </a:extLst>
          </p:cNvPr>
          <p:cNvCxnSpPr>
            <a:cxnSpLocks/>
          </p:cNvCxnSpPr>
          <p:nvPr/>
        </p:nvCxnSpPr>
        <p:spPr>
          <a:xfrm>
            <a:off x="-15749" y="889277"/>
            <a:ext cx="2494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93C5A60-890D-1822-3564-598583DA452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20" y="1200150"/>
            <a:ext cx="5638800" cy="3124200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AD9E2-608B-967B-4564-12817F1005A9}"/>
              </a:ext>
            </a:extLst>
          </p:cNvPr>
          <p:cNvSpPr txBox="1"/>
          <p:nvPr/>
        </p:nvSpPr>
        <p:spPr>
          <a:xfrm>
            <a:off x="121444" y="1011256"/>
            <a:ext cx="3307556" cy="3700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  <a:latin typeface="Rockwell" panose="02060603020205020403" pitchFamily="18" charset="0"/>
              </a:rPr>
              <a:t>The login page is the gateway for owners to access the construction management system.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  <a:latin typeface="Rockwell" panose="02060603020205020403" pitchFamily="18" charset="0"/>
              </a:rPr>
              <a:t>Owners can input their credentials to access their project data and settings.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  <a:latin typeface="Rockwell" panose="02060603020205020403" pitchFamily="18" charset="0"/>
              </a:rPr>
              <a:t>The login page may include additional security measures such as multi-factor authentication.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  <a:latin typeface="Rockwell" panose="02060603020205020403" pitchFamily="18" charset="0"/>
              </a:rPr>
              <a:t>It ensures that only authorized personnel can view and modify project information.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  <a:latin typeface="Rockwell" panose="02060603020205020403" pitchFamily="18" charset="0"/>
              </a:rPr>
              <a:t>It is an essential component of the construction management system, ensuring data privacy and protection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3241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2A1F9EAA-9782-0965-506B-2E5502D69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260AF7-96C6-D88C-1123-F180D6E2CE26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52F9-90C4-F299-5ABA-7963ECAA7E69}"/>
              </a:ext>
            </a:extLst>
          </p:cNvPr>
          <p:cNvSpPr txBox="1"/>
          <p:nvPr/>
        </p:nvSpPr>
        <p:spPr>
          <a:xfrm>
            <a:off x="152400" y="377963"/>
            <a:ext cx="5638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Dashboard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BF0D1-E63C-AE54-638A-2D0EEBE5166B}"/>
              </a:ext>
            </a:extLst>
          </p:cNvPr>
          <p:cNvCxnSpPr>
            <a:cxnSpLocks/>
          </p:cNvCxnSpPr>
          <p:nvPr/>
        </p:nvCxnSpPr>
        <p:spPr>
          <a:xfrm>
            <a:off x="-15749" y="889277"/>
            <a:ext cx="2494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AD9E2-608B-967B-4564-12817F1005A9}"/>
              </a:ext>
            </a:extLst>
          </p:cNvPr>
          <p:cNvSpPr txBox="1"/>
          <p:nvPr/>
        </p:nvSpPr>
        <p:spPr>
          <a:xfrm>
            <a:off x="121444" y="1011256"/>
            <a:ext cx="3307556" cy="345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Dashboard page shows the total tools available, total equipment in use, total borrowed tools, and total borrowed equipment. </a:t>
            </a:r>
          </a:p>
          <a:p>
            <a:pPr>
              <a:lnSpc>
                <a:spcPct val="150000"/>
              </a:lnSpc>
            </a:pPr>
            <a:endParaRPr lang="en-US" sz="1050" b="0" i="0" dirty="0">
              <a:solidFill>
                <a:srgbClr val="D1D5DB"/>
              </a:solidFill>
              <a:effectLst/>
              <a:latin typeface="Rockwell" panose="020606030202050204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These metrics provide valuable insights into the status of the project's resources.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50" dirty="0">
              <a:solidFill>
                <a:srgbClr val="D1D5DB"/>
              </a:solidFill>
              <a:latin typeface="Rockwell" panose="020606030202050204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By tracking these numbers in real-time, stakeholders can make informed decisions and allocate resources effectively. </a:t>
            </a:r>
          </a:p>
          <a:p>
            <a:pPr>
              <a:lnSpc>
                <a:spcPct val="150000"/>
              </a:lnSpc>
            </a:pPr>
            <a:endParaRPr lang="en-US" sz="1050" b="0" i="0" dirty="0">
              <a:solidFill>
                <a:srgbClr val="D1D5DB"/>
              </a:solidFill>
              <a:effectLst/>
              <a:latin typeface="Rockwell" panose="020606030202050204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The dashboard page provides a quick and easy way to monitor these metrics, helping to improve project efficiency and reduce costs.</a:t>
            </a:r>
            <a:endParaRPr lang="en-US" sz="105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1C42D-6BC0-40F9-7DFB-154DCDBA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13" y="1123950"/>
            <a:ext cx="5624267" cy="31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027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2A1F9EAA-9782-0965-506B-2E5502D69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260AF7-96C6-D88C-1123-F180D6E2CE26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52F9-90C4-F299-5ABA-7963ECAA7E69}"/>
              </a:ext>
            </a:extLst>
          </p:cNvPr>
          <p:cNvSpPr txBox="1"/>
          <p:nvPr/>
        </p:nvSpPr>
        <p:spPr>
          <a:xfrm>
            <a:off x="2514600" y="366057"/>
            <a:ext cx="5638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Reequipment Gathering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F3BFE-C715-BACD-D56E-797FF1746923}"/>
              </a:ext>
            </a:extLst>
          </p:cNvPr>
          <p:cNvSpPr txBox="1"/>
          <p:nvPr/>
        </p:nvSpPr>
        <p:spPr>
          <a:xfrm>
            <a:off x="228600" y="1184508"/>
            <a:ext cx="6934200" cy="366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Interface:</a:t>
            </a:r>
            <a:endParaRPr lang="en-US" sz="1200" dirty="0">
              <a:solidFill>
                <a:schemeClr val="bg1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core i5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Speed: 2.50 GHz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8 GB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chemeClr val="bg1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Interface:</a:t>
            </a:r>
            <a:endParaRPr lang="en-US" sz="1200" dirty="0">
              <a:solidFill>
                <a:schemeClr val="bg1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chemeClr val="bg1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 Windows 10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MySQL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End: HTML, CSS, JavaScript, </a:t>
            </a:r>
            <a:r>
              <a:rPr lang="en-US" sz="1200" dirty="0" err="1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Bootstrap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Browser: Preferable Google Chrome or Mozilla Firefox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BF0D1-E63C-AE54-638A-2D0EEBE5166B}"/>
              </a:ext>
            </a:extLst>
          </p:cNvPr>
          <p:cNvCxnSpPr>
            <a:cxnSpLocks/>
          </p:cNvCxnSpPr>
          <p:nvPr/>
        </p:nvCxnSpPr>
        <p:spPr>
          <a:xfrm>
            <a:off x="2286000" y="88927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016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2A1F9EAA-9782-0965-506B-2E5502D69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260AF7-96C6-D88C-1123-F180D6E2CE26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52F9-90C4-F299-5ABA-7963ECAA7E69}"/>
              </a:ext>
            </a:extLst>
          </p:cNvPr>
          <p:cNvSpPr txBox="1"/>
          <p:nvPr/>
        </p:nvSpPr>
        <p:spPr>
          <a:xfrm>
            <a:off x="2514600" y="366057"/>
            <a:ext cx="5638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Reequipment Gathering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F3BFE-C715-BACD-D56E-797FF1746923}"/>
              </a:ext>
            </a:extLst>
          </p:cNvPr>
          <p:cNvSpPr txBox="1"/>
          <p:nvPr/>
        </p:nvSpPr>
        <p:spPr>
          <a:xfrm>
            <a:off x="228600" y="1184508"/>
            <a:ext cx="6934200" cy="366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Interface:</a:t>
            </a:r>
            <a:endParaRPr lang="en-US" sz="1200" dirty="0">
              <a:solidFill>
                <a:schemeClr val="bg1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core i5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Speed: 2.50 GHz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8 GB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chemeClr val="bg1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Interface:</a:t>
            </a:r>
            <a:endParaRPr lang="en-US" sz="1200" dirty="0">
              <a:solidFill>
                <a:schemeClr val="bg1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chemeClr val="bg1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 Windows 10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MySQL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End: HTML, CSS, JavaScript, </a:t>
            </a:r>
            <a:r>
              <a:rPr lang="en-US" sz="1200" dirty="0" err="1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Bootstrap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Browser: Preferable Google Chrome or Mozilla Firefox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BF0D1-E63C-AE54-638A-2D0EEBE5166B}"/>
              </a:ext>
            </a:extLst>
          </p:cNvPr>
          <p:cNvCxnSpPr>
            <a:cxnSpLocks/>
          </p:cNvCxnSpPr>
          <p:nvPr/>
        </p:nvCxnSpPr>
        <p:spPr>
          <a:xfrm>
            <a:off x="2286000" y="88927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37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/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726581-843C-4961-B39C-0F0890F97B7A}"/>
              </a:ext>
            </a:extLst>
          </p:cNvPr>
          <p:cNvSpPr/>
          <p:nvPr/>
        </p:nvSpPr>
        <p:spPr>
          <a:xfrm>
            <a:off x="0" y="22919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sz="1800" b="1" dirty="0" err="1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Indala</a:t>
            </a:r>
            <a:r>
              <a:rPr lang="en-US" sz="1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College of Engineering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ACADEMIC YEAR : 2022-23 </a:t>
            </a:r>
            <a:r>
              <a:rPr lang="en-US" sz="12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</a:t>
            </a:r>
            <a:endParaRPr lang="en-US" sz="14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sz="12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Department of computer engineering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831458" y="1476146"/>
            <a:ext cx="3633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415798" y="1900385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Management 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201886" y="2381192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2926" y="-695818"/>
            <a:ext cx="8178149" cy="6535137"/>
            <a:chOff x="373771" y="-730588"/>
            <a:chExt cx="8178149" cy="6535137"/>
          </a:xfrm>
        </p:grpSpPr>
        <p:grpSp>
          <p:nvGrpSpPr>
            <p:cNvPr id="7" name="Group 6"/>
            <p:cNvGrpSpPr/>
            <p:nvPr/>
          </p:nvGrpSpPr>
          <p:grpSpPr>
            <a:xfrm>
              <a:off x="373771" y="-730588"/>
              <a:ext cx="2608320" cy="903255"/>
              <a:chOff x="373771" y="-730588"/>
              <a:chExt cx="2608320" cy="90325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C2CCE4-4713-4363-B31F-B92A44488AE1}"/>
                  </a:ext>
                </a:extLst>
              </p:cNvPr>
              <p:cNvSpPr/>
              <p:nvPr/>
            </p:nvSpPr>
            <p:spPr>
              <a:xfrm rot="2784658">
                <a:off x="1526136" y="-1283288"/>
                <a:ext cx="414018" cy="24978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1C2CCE4-4713-4363-B31F-B92A44488AE1}"/>
                  </a:ext>
                </a:extLst>
              </p:cNvPr>
              <p:cNvSpPr/>
              <p:nvPr/>
            </p:nvSpPr>
            <p:spPr>
              <a:xfrm rot="2784658">
                <a:off x="1263469" y="-1620286"/>
                <a:ext cx="414018" cy="21934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flipH="1" flipV="1">
              <a:off x="5943600" y="4901294"/>
              <a:ext cx="2608320" cy="903255"/>
              <a:chOff x="6012570" y="4727605"/>
              <a:chExt cx="2608320" cy="90325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C2CCE4-4713-4363-B31F-B92A44488AE1}"/>
                  </a:ext>
                </a:extLst>
              </p:cNvPr>
              <p:cNvSpPr/>
              <p:nvPr/>
            </p:nvSpPr>
            <p:spPr>
              <a:xfrm rot="2784658">
                <a:off x="7164935" y="4174905"/>
                <a:ext cx="414018" cy="24978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C2CCE4-4713-4363-B31F-B92A44488AE1}"/>
                  </a:ext>
                </a:extLst>
              </p:cNvPr>
              <p:cNvSpPr/>
              <p:nvPr/>
            </p:nvSpPr>
            <p:spPr>
              <a:xfrm rot="2784658">
                <a:off x="6902268" y="3837907"/>
                <a:ext cx="414018" cy="21934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3EFA388-68FE-048B-EA4F-1BE85A752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41122"/>
              </p:ext>
            </p:extLst>
          </p:nvPr>
        </p:nvGraphicFramePr>
        <p:xfrm>
          <a:off x="1611086" y="28747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677">
                  <a:extLst>
                    <a:ext uri="{9D8B030D-6E8A-4147-A177-3AD203B41FA5}">
                      <a16:colId xmlns:a16="http://schemas.microsoft.com/office/drawing/2014/main" val="312309678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69237716"/>
                    </a:ext>
                  </a:extLst>
                </a:gridCol>
                <a:gridCol w="844123">
                  <a:extLst>
                    <a:ext uri="{9D8B030D-6E8A-4147-A177-3AD203B41FA5}">
                      <a16:colId xmlns:a16="http://schemas.microsoft.com/office/drawing/2014/main" val="382701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2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1200" dirty="0">
                        <a:solidFill>
                          <a:schemeClr val="tx2"/>
                        </a:solidFill>
                        <a:latin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/>
                          </a:solidFill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Roll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3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Shreyas </a:t>
                      </a:r>
                      <a:r>
                        <a:rPr lang="en-US" sz="1200" dirty="0" err="1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Subodhkumar</a:t>
                      </a:r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Baile</a:t>
                      </a:r>
                      <a:endParaRPr lang="en-US" sz="1200" dirty="0">
                        <a:latin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74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Suraj Anil Naik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0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Prajakta </a:t>
                      </a:r>
                      <a:r>
                        <a:rPr lang="en-US" sz="1200" dirty="0" err="1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Pundalik</a:t>
                      </a:r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Vishe</a:t>
                      </a:r>
                      <a:endParaRPr lang="en-US" sz="1200" dirty="0">
                        <a:latin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65058"/>
                  </a:ext>
                </a:extLst>
              </a:tr>
            </a:tbl>
          </a:graphicData>
        </a:graphic>
      </p:graphicFrame>
      <p:sp>
        <p:nvSpPr>
          <p:cNvPr id="11" name="Freeform 51"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>
            <a:extLst>
              <a:ext uri="{FF2B5EF4-FFF2-40B4-BE49-F238E27FC236}">
                <a16:creationId xmlns:a16="http://schemas.microsoft.com/office/drawing/2014/main" id="{CC60EF3B-511E-33E3-8ECD-1D9260704E7F}"/>
              </a:ext>
            </a:extLst>
          </p:cNvPr>
          <p:cNvSpPr>
            <a:spLocks noEditPoints="1"/>
          </p:cNvSpPr>
          <p:nvPr/>
        </p:nvSpPr>
        <p:spPr bwMode="auto">
          <a:xfrm>
            <a:off x="1166034" y="4332759"/>
            <a:ext cx="445052" cy="445595"/>
          </a:xfrm>
          <a:custGeom>
            <a:avLst/>
            <a:gdLst>
              <a:gd name="T0" fmla="*/ 123 w 819"/>
              <a:gd name="T1" fmla="*/ 693 h 820"/>
              <a:gd name="T2" fmla="*/ 131 w 819"/>
              <a:gd name="T3" fmla="*/ 707 h 820"/>
              <a:gd name="T4" fmla="*/ 123 w 819"/>
              <a:gd name="T5" fmla="*/ 723 h 820"/>
              <a:gd name="T6" fmla="*/ 106 w 819"/>
              <a:gd name="T7" fmla="*/ 726 h 820"/>
              <a:gd name="T8" fmla="*/ 94 w 819"/>
              <a:gd name="T9" fmla="*/ 714 h 820"/>
              <a:gd name="T10" fmla="*/ 96 w 819"/>
              <a:gd name="T11" fmla="*/ 698 h 820"/>
              <a:gd name="T12" fmla="*/ 107 w 819"/>
              <a:gd name="T13" fmla="*/ 690 h 820"/>
              <a:gd name="T14" fmla="*/ 548 w 819"/>
              <a:gd name="T15" fmla="*/ 0 h 820"/>
              <a:gd name="T16" fmla="*/ 657 w 819"/>
              <a:gd name="T17" fmla="*/ 29 h 820"/>
              <a:gd name="T18" fmla="*/ 548 w 819"/>
              <a:gd name="T19" fmla="*/ 139 h 820"/>
              <a:gd name="T20" fmla="*/ 569 w 819"/>
              <a:gd name="T21" fmla="*/ 38 h 820"/>
              <a:gd name="T22" fmla="*/ 534 w 819"/>
              <a:gd name="T23" fmla="*/ 38 h 820"/>
              <a:gd name="T24" fmla="*/ 483 w 819"/>
              <a:gd name="T25" fmla="*/ 55 h 820"/>
              <a:gd name="T26" fmla="*/ 351 w 819"/>
              <a:gd name="T27" fmla="*/ 191 h 820"/>
              <a:gd name="T28" fmla="*/ 336 w 819"/>
              <a:gd name="T29" fmla="*/ 262 h 820"/>
              <a:gd name="T30" fmla="*/ 377 w 819"/>
              <a:gd name="T31" fmla="*/ 346 h 820"/>
              <a:gd name="T32" fmla="*/ 379 w 819"/>
              <a:gd name="T33" fmla="*/ 352 h 820"/>
              <a:gd name="T34" fmla="*/ 378 w 819"/>
              <a:gd name="T35" fmla="*/ 364 h 820"/>
              <a:gd name="T36" fmla="*/ 373 w 819"/>
              <a:gd name="T37" fmla="*/ 372 h 820"/>
              <a:gd name="T38" fmla="*/ 39 w 819"/>
              <a:gd name="T39" fmla="*/ 688 h 820"/>
              <a:gd name="T40" fmla="*/ 51 w 819"/>
              <a:gd name="T41" fmla="*/ 752 h 820"/>
              <a:gd name="T42" fmla="*/ 111 w 819"/>
              <a:gd name="T43" fmla="*/ 782 h 820"/>
              <a:gd name="T44" fmla="*/ 165 w 819"/>
              <a:gd name="T45" fmla="*/ 761 h 820"/>
              <a:gd name="T46" fmla="*/ 451 w 819"/>
              <a:gd name="T47" fmla="*/ 443 h 820"/>
              <a:gd name="T48" fmla="*/ 465 w 819"/>
              <a:gd name="T49" fmla="*/ 438 h 820"/>
              <a:gd name="T50" fmla="*/ 474 w 819"/>
              <a:gd name="T51" fmla="*/ 441 h 820"/>
              <a:gd name="T52" fmla="*/ 526 w 819"/>
              <a:gd name="T53" fmla="*/ 466 h 820"/>
              <a:gd name="T54" fmla="*/ 586 w 819"/>
              <a:gd name="T55" fmla="*/ 482 h 820"/>
              <a:gd name="T56" fmla="*/ 620 w 819"/>
              <a:gd name="T57" fmla="*/ 482 h 820"/>
              <a:gd name="T58" fmla="*/ 752 w 819"/>
              <a:gd name="T59" fmla="*/ 360 h 820"/>
              <a:gd name="T60" fmla="*/ 783 w 819"/>
              <a:gd name="T61" fmla="*/ 288 h 820"/>
              <a:gd name="T62" fmla="*/ 707 w 819"/>
              <a:gd name="T63" fmla="*/ 297 h 820"/>
              <a:gd name="T64" fmla="*/ 665 w 819"/>
              <a:gd name="T65" fmla="*/ 325 h 820"/>
              <a:gd name="T66" fmla="*/ 585 w 819"/>
              <a:gd name="T67" fmla="*/ 332 h 820"/>
              <a:gd name="T68" fmla="*/ 513 w 819"/>
              <a:gd name="T69" fmla="*/ 287 h 820"/>
              <a:gd name="T70" fmla="*/ 484 w 819"/>
              <a:gd name="T71" fmla="*/ 205 h 820"/>
              <a:gd name="T72" fmla="*/ 506 w 819"/>
              <a:gd name="T73" fmla="*/ 133 h 820"/>
              <a:gd name="T74" fmla="*/ 534 w 819"/>
              <a:gd name="T75" fmla="*/ 157 h 820"/>
              <a:gd name="T76" fmla="*/ 525 w 819"/>
              <a:gd name="T77" fmla="*/ 229 h 820"/>
              <a:gd name="T78" fmla="*/ 568 w 819"/>
              <a:gd name="T79" fmla="*/ 286 h 820"/>
              <a:gd name="T80" fmla="*/ 639 w 819"/>
              <a:gd name="T81" fmla="*/ 295 h 820"/>
              <a:gd name="T82" fmla="*/ 680 w 819"/>
              <a:gd name="T83" fmla="*/ 271 h 820"/>
              <a:gd name="T84" fmla="*/ 789 w 819"/>
              <a:gd name="T85" fmla="*/ 163 h 820"/>
              <a:gd name="T86" fmla="*/ 818 w 819"/>
              <a:gd name="T87" fmla="*/ 256 h 820"/>
              <a:gd name="T88" fmla="*/ 807 w 819"/>
              <a:gd name="T89" fmla="*/ 341 h 820"/>
              <a:gd name="T90" fmla="*/ 678 w 819"/>
              <a:gd name="T91" fmla="*/ 489 h 820"/>
              <a:gd name="T92" fmla="*/ 622 w 819"/>
              <a:gd name="T93" fmla="*/ 520 h 820"/>
              <a:gd name="T94" fmla="*/ 576 w 819"/>
              <a:gd name="T95" fmla="*/ 519 h 820"/>
              <a:gd name="T96" fmla="*/ 499 w 819"/>
              <a:gd name="T97" fmla="*/ 495 h 820"/>
              <a:gd name="T98" fmla="*/ 167 w 819"/>
              <a:gd name="T99" fmla="*/ 804 h 820"/>
              <a:gd name="T100" fmla="*/ 82 w 819"/>
              <a:gd name="T101" fmla="*/ 816 h 820"/>
              <a:gd name="T102" fmla="*/ 16 w 819"/>
              <a:gd name="T103" fmla="*/ 764 h 820"/>
              <a:gd name="T104" fmla="*/ 4 w 819"/>
              <a:gd name="T105" fmla="*/ 678 h 820"/>
              <a:gd name="T106" fmla="*/ 338 w 819"/>
              <a:gd name="T107" fmla="*/ 354 h 820"/>
              <a:gd name="T108" fmla="*/ 300 w 819"/>
              <a:gd name="T109" fmla="*/ 266 h 820"/>
              <a:gd name="T110" fmla="*/ 318 w 819"/>
              <a:gd name="T111" fmla="*/ 174 h 820"/>
              <a:gd name="T112" fmla="*/ 463 w 819"/>
              <a:gd name="T113" fmla="*/ 24 h 820"/>
              <a:gd name="T114" fmla="*/ 548 w 819"/>
              <a:gd name="T115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9" h="820">
                <a:moveTo>
                  <a:pt x="111" y="689"/>
                </a:moveTo>
                <a:lnTo>
                  <a:pt x="118" y="690"/>
                </a:lnTo>
                <a:lnTo>
                  <a:pt x="123" y="693"/>
                </a:lnTo>
                <a:lnTo>
                  <a:pt x="127" y="697"/>
                </a:lnTo>
                <a:lnTo>
                  <a:pt x="130" y="702"/>
                </a:lnTo>
                <a:lnTo>
                  <a:pt x="131" y="707"/>
                </a:lnTo>
                <a:lnTo>
                  <a:pt x="130" y="714"/>
                </a:lnTo>
                <a:lnTo>
                  <a:pt x="127" y="719"/>
                </a:lnTo>
                <a:lnTo>
                  <a:pt x="123" y="723"/>
                </a:lnTo>
                <a:lnTo>
                  <a:pt x="118" y="726"/>
                </a:lnTo>
                <a:lnTo>
                  <a:pt x="111" y="727"/>
                </a:lnTo>
                <a:lnTo>
                  <a:pt x="106" y="726"/>
                </a:lnTo>
                <a:lnTo>
                  <a:pt x="101" y="723"/>
                </a:lnTo>
                <a:lnTo>
                  <a:pt x="97" y="719"/>
                </a:lnTo>
                <a:lnTo>
                  <a:pt x="94" y="714"/>
                </a:lnTo>
                <a:lnTo>
                  <a:pt x="93" y="707"/>
                </a:lnTo>
                <a:lnTo>
                  <a:pt x="94" y="703"/>
                </a:lnTo>
                <a:lnTo>
                  <a:pt x="96" y="698"/>
                </a:lnTo>
                <a:lnTo>
                  <a:pt x="98" y="694"/>
                </a:lnTo>
                <a:lnTo>
                  <a:pt x="102" y="692"/>
                </a:lnTo>
                <a:lnTo>
                  <a:pt x="107" y="690"/>
                </a:lnTo>
                <a:lnTo>
                  <a:pt x="111" y="689"/>
                </a:lnTo>
                <a:close/>
                <a:moveTo>
                  <a:pt x="548" y="0"/>
                </a:moveTo>
                <a:lnTo>
                  <a:pt x="548" y="0"/>
                </a:lnTo>
                <a:lnTo>
                  <a:pt x="584" y="3"/>
                </a:lnTo>
                <a:lnTo>
                  <a:pt x="620" y="13"/>
                </a:lnTo>
                <a:lnTo>
                  <a:pt x="657" y="29"/>
                </a:lnTo>
                <a:lnTo>
                  <a:pt x="641" y="46"/>
                </a:lnTo>
                <a:lnTo>
                  <a:pt x="641" y="46"/>
                </a:lnTo>
                <a:lnTo>
                  <a:pt x="548" y="139"/>
                </a:lnTo>
                <a:lnTo>
                  <a:pt x="522" y="113"/>
                </a:lnTo>
                <a:lnTo>
                  <a:pt x="591" y="44"/>
                </a:lnTo>
                <a:lnTo>
                  <a:pt x="569" y="38"/>
                </a:lnTo>
                <a:lnTo>
                  <a:pt x="548" y="37"/>
                </a:lnTo>
                <a:lnTo>
                  <a:pt x="548" y="37"/>
                </a:lnTo>
                <a:lnTo>
                  <a:pt x="534" y="38"/>
                </a:lnTo>
                <a:lnTo>
                  <a:pt x="517" y="41"/>
                </a:lnTo>
                <a:lnTo>
                  <a:pt x="500" y="46"/>
                </a:lnTo>
                <a:lnTo>
                  <a:pt x="483" y="55"/>
                </a:lnTo>
                <a:lnTo>
                  <a:pt x="467" y="68"/>
                </a:lnTo>
                <a:lnTo>
                  <a:pt x="368" y="170"/>
                </a:lnTo>
                <a:lnTo>
                  <a:pt x="351" y="191"/>
                </a:lnTo>
                <a:lnTo>
                  <a:pt x="339" y="215"/>
                </a:lnTo>
                <a:lnTo>
                  <a:pt x="335" y="237"/>
                </a:lnTo>
                <a:lnTo>
                  <a:pt x="336" y="262"/>
                </a:lnTo>
                <a:lnTo>
                  <a:pt x="343" y="288"/>
                </a:lnTo>
                <a:lnTo>
                  <a:pt x="357" y="316"/>
                </a:lnTo>
                <a:lnTo>
                  <a:pt x="377" y="346"/>
                </a:lnTo>
                <a:lnTo>
                  <a:pt x="377" y="346"/>
                </a:lnTo>
                <a:lnTo>
                  <a:pt x="378" y="349"/>
                </a:lnTo>
                <a:lnTo>
                  <a:pt x="379" y="352"/>
                </a:lnTo>
                <a:lnTo>
                  <a:pt x="381" y="356"/>
                </a:lnTo>
                <a:lnTo>
                  <a:pt x="379" y="360"/>
                </a:lnTo>
                <a:lnTo>
                  <a:pt x="378" y="364"/>
                </a:lnTo>
                <a:lnTo>
                  <a:pt x="376" y="368"/>
                </a:lnTo>
                <a:lnTo>
                  <a:pt x="372" y="371"/>
                </a:lnTo>
                <a:lnTo>
                  <a:pt x="373" y="372"/>
                </a:lnTo>
                <a:lnTo>
                  <a:pt x="59" y="655"/>
                </a:lnTo>
                <a:lnTo>
                  <a:pt x="47" y="671"/>
                </a:lnTo>
                <a:lnTo>
                  <a:pt x="39" y="688"/>
                </a:lnTo>
                <a:lnTo>
                  <a:pt x="37" y="707"/>
                </a:lnTo>
                <a:lnTo>
                  <a:pt x="41" y="731"/>
                </a:lnTo>
                <a:lnTo>
                  <a:pt x="51" y="752"/>
                </a:lnTo>
                <a:lnTo>
                  <a:pt x="68" y="767"/>
                </a:lnTo>
                <a:lnTo>
                  <a:pt x="88" y="778"/>
                </a:lnTo>
                <a:lnTo>
                  <a:pt x="111" y="782"/>
                </a:lnTo>
                <a:lnTo>
                  <a:pt x="131" y="779"/>
                </a:lnTo>
                <a:lnTo>
                  <a:pt x="149" y="773"/>
                </a:lnTo>
                <a:lnTo>
                  <a:pt x="165" y="761"/>
                </a:lnTo>
                <a:lnTo>
                  <a:pt x="449" y="445"/>
                </a:lnTo>
                <a:lnTo>
                  <a:pt x="449" y="445"/>
                </a:lnTo>
                <a:lnTo>
                  <a:pt x="451" y="443"/>
                </a:lnTo>
                <a:lnTo>
                  <a:pt x="455" y="440"/>
                </a:lnTo>
                <a:lnTo>
                  <a:pt x="459" y="439"/>
                </a:lnTo>
                <a:lnTo>
                  <a:pt x="465" y="438"/>
                </a:lnTo>
                <a:lnTo>
                  <a:pt x="467" y="438"/>
                </a:lnTo>
                <a:lnTo>
                  <a:pt x="471" y="439"/>
                </a:lnTo>
                <a:lnTo>
                  <a:pt x="474" y="441"/>
                </a:lnTo>
                <a:lnTo>
                  <a:pt x="474" y="440"/>
                </a:lnTo>
                <a:lnTo>
                  <a:pt x="501" y="456"/>
                </a:lnTo>
                <a:lnTo>
                  <a:pt x="526" y="466"/>
                </a:lnTo>
                <a:lnTo>
                  <a:pt x="550" y="474"/>
                </a:lnTo>
                <a:lnTo>
                  <a:pt x="571" y="479"/>
                </a:lnTo>
                <a:lnTo>
                  <a:pt x="586" y="482"/>
                </a:lnTo>
                <a:lnTo>
                  <a:pt x="597" y="483"/>
                </a:lnTo>
                <a:lnTo>
                  <a:pt x="601" y="485"/>
                </a:lnTo>
                <a:lnTo>
                  <a:pt x="620" y="482"/>
                </a:lnTo>
                <a:lnTo>
                  <a:pt x="637" y="474"/>
                </a:lnTo>
                <a:lnTo>
                  <a:pt x="652" y="462"/>
                </a:lnTo>
                <a:lnTo>
                  <a:pt x="752" y="360"/>
                </a:lnTo>
                <a:lnTo>
                  <a:pt x="768" y="339"/>
                </a:lnTo>
                <a:lnTo>
                  <a:pt x="777" y="314"/>
                </a:lnTo>
                <a:lnTo>
                  <a:pt x="783" y="288"/>
                </a:lnTo>
                <a:lnTo>
                  <a:pt x="781" y="258"/>
                </a:lnTo>
                <a:lnTo>
                  <a:pt x="776" y="228"/>
                </a:lnTo>
                <a:lnTo>
                  <a:pt x="707" y="297"/>
                </a:lnTo>
                <a:lnTo>
                  <a:pt x="707" y="297"/>
                </a:lnTo>
                <a:lnTo>
                  <a:pt x="687" y="313"/>
                </a:lnTo>
                <a:lnTo>
                  <a:pt x="665" y="325"/>
                </a:lnTo>
                <a:lnTo>
                  <a:pt x="640" y="333"/>
                </a:lnTo>
                <a:lnTo>
                  <a:pt x="614" y="335"/>
                </a:lnTo>
                <a:lnTo>
                  <a:pt x="585" y="332"/>
                </a:lnTo>
                <a:lnTo>
                  <a:pt x="557" y="322"/>
                </a:lnTo>
                <a:lnTo>
                  <a:pt x="533" y="307"/>
                </a:lnTo>
                <a:lnTo>
                  <a:pt x="513" y="287"/>
                </a:lnTo>
                <a:lnTo>
                  <a:pt x="497" y="262"/>
                </a:lnTo>
                <a:lnTo>
                  <a:pt x="487" y="235"/>
                </a:lnTo>
                <a:lnTo>
                  <a:pt x="484" y="205"/>
                </a:lnTo>
                <a:lnTo>
                  <a:pt x="487" y="178"/>
                </a:lnTo>
                <a:lnTo>
                  <a:pt x="495" y="155"/>
                </a:lnTo>
                <a:lnTo>
                  <a:pt x="506" y="133"/>
                </a:lnTo>
                <a:lnTo>
                  <a:pt x="522" y="113"/>
                </a:lnTo>
                <a:lnTo>
                  <a:pt x="548" y="139"/>
                </a:lnTo>
                <a:lnTo>
                  <a:pt x="534" y="157"/>
                </a:lnTo>
                <a:lnTo>
                  <a:pt x="525" y="180"/>
                </a:lnTo>
                <a:lnTo>
                  <a:pt x="521" y="205"/>
                </a:lnTo>
                <a:lnTo>
                  <a:pt x="525" y="229"/>
                </a:lnTo>
                <a:lnTo>
                  <a:pt x="534" y="252"/>
                </a:lnTo>
                <a:lnTo>
                  <a:pt x="548" y="271"/>
                </a:lnTo>
                <a:lnTo>
                  <a:pt x="568" y="286"/>
                </a:lnTo>
                <a:lnTo>
                  <a:pt x="589" y="295"/>
                </a:lnTo>
                <a:lnTo>
                  <a:pt x="614" y="297"/>
                </a:lnTo>
                <a:lnTo>
                  <a:pt x="639" y="295"/>
                </a:lnTo>
                <a:lnTo>
                  <a:pt x="661" y="286"/>
                </a:lnTo>
                <a:lnTo>
                  <a:pt x="680" y="271"/>
                </a:lnTo>
                <a:lnTo>
                  <a:pt x="680" y="271"/>
                </a:lnTo>
                <a:lnTo>
                  <a:pt x="773" y="178"/>
                </a:lnTo>
                <a:lnTo>
                  <a:pt x="773" y="178"/>
                </a:lnTo>
                <a:lnTo>
                  <a:pt x="789" y="163"/>
                </a:lnTo>
                <a:lnTo>
                  <a:pt x="803" y="193"/>
                </a:lnTo>
                <a:lnTo>
                  <a:pt x="813" y="224"/>
                </a:lnTo>
                <a:lnTo>
                  <a:pt x="818" y="256"/>
                </a:lnTo>
                <a:lnTo>
                  <a:pt x="819" y="286"/>
                </a:lnTo>
                <a:lnTo>
                  <a:pt x="815" y="314"/>
                </a:lnTo>
                <a:lnTo>
                  <a:pt x="807" y="341"/>
                </a:lnTo>
                <a:lnTo>
                  <a:pt x="796" y="366"/>
                </a:lnTo>
                <a:lnTo>
                  <a:pt x="777" y="386"/>
                </a:lnTo>
                <a:lnTo>
                  <a:pt x="678" y="489"/>
                </a:lnTo>
                <a:lnTo>
                  <a:pt x="661" y="503"/>
                </a:lnTo>
                <a:lnTo>
                  <a:pt x="641" y="513"/>
                </a:lnTo>
                <a:lnTo>
                  <a:pt x="622" y="520"/>
                </a:lnTo>
                <a:lnTo>
                  <a:pt x="601" y="521"/>
                </a:lnTo>
                <a:lnTo>
                  <a:pt x="591" y="521"/>
                </a:lnTo>
                <a:lnTo>
                  <a:pt x="576" y="519"/>
                </a:lnTo>
                <a:lnTo>
                  <a:pt x="555" y="513"/>
                </a:lnTo>
                <a:lnTo>
                  <a:pt x="529" y="507"/>
                </a:lnTo>
                <a:lnTo>
                  <a:pt x="499" y="495"/>
                </a:lnTo>
                <a:lnTo>
                  <a:pt x="468" y="479"/>
                </a:lnTo>
                <a:lnTo>
                  <a:pt x="191" y="787"/>
                </a:lnTo>
                <a:lnTo>
                  <a:pt x="167" y="804"/>
                </a:lnTo>
                <a:lnTo>
                  <a:pt x="141" y="816"/>
                </a:lnTo>
                <a:lnTo>
                  <a:pt x="111" y="820"/>
                </a:lnTo>
                <a:lnTo>
                  <a:pt x="82" y="816"/>
                </a:lnTo>
                <a:lnTo>
                  <a:pt x="55" y="804"/>
                </a:lnTo>
                <a:lnTo>
                  <a:pt x="33" y="787"/>
                </a:lnTo>
                <a:lnTo>
                  <a:pt x="16" y="764"/>
                </a:lnTo>
                <a:lnTo>
                  <a:pt x="4" y="737"/>
                </a:lnTo>
                <a:lnTo>
                  <a:pt x="0" y="707"/>
                </a:lnTo>
                <a:lnTo>
                  <a:pt x="4" y="678"/>
                </a:lnTo>
                <a:lnTo>
                  <a:pt x="16" y="651"/>
                </a:lnTo>
                <a:lnTo>
                  <a:pt x="33" y="629"/>
                </a:lnTo>
                <a:lnTo>
                  <a:pt x="338" y="354"/>
                </a:lnTo>
                <a:lnTo>
                  <a:pt x="321" y="325"/>
                </a:lnTo>
                <a:lnTo>
                  <a:pt x="308" y="296"/>
                </a:lnTo>
                <a:lnTo>
                  <a:pt x="300" y="266"/>
                </a:lnTo>
                <a:lnTo>
                  <a:pt x="298" y="236"/>
                </a:lnTo>
                <a:lnTo>
                  <a:pt x="304" y="206"/>
                </a:lnTo>
                <a:lnTo>
                  <a:pt x="318" y="174"/>
                </a:lnTo>
                <a:lnTo>
                  <a:pt x="342" y="144"/>
                </a:lnTo>
                <a:lnTo>
                  <a:pt x="441" y="42"/>
                </a:lnTo>
                <a:lnTo>
                  <a:pt x="463" y="24"/>
                </a:lnTo>
                <a:lnTo>
                  <a:pt x="489" y="11"/>
                </a:lnTo>
                <a:lnTo>
                  <a:pt x="518" y="3"/>
                </a:lnTo>
                <a:lnTo>
                  <a:pt x="5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zh-CN" altLang="en-US" sz="4050"/>
          </a:p>
        </p:txBody>
      </p:sp>
      <p:sp>
        <p:nvSpPr>
          <p:cNvPr id="12" name="Freeform 51"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>
            <a:extLst>
              <a:ext uri="{FF2B5EF4-FFF2-40B4-BE49-F238E27FC236}">
                <a16:creationId xmlns:a16="http://schemas.microsoft.com/office/drawing/2014/main" id="{56B537D0-D995-220C-B668-8EB33EAE459D}"/>
              </a:ext>
            </a:extLst>
          </p:cNvPr>
          <p:cNvSpPr>
            <a:spLocks noEditPoints="1"/>
          </p:cNvSpPr>
          <p:nvPr/>
        </p:nvSpPr>
        <p:spPr bwMode="auto">
          <a:xfrm rot="11508118">
            <a:off x="7747950" y="2467827"/>
            <a:ext cx="445052" cy="445595"/>
          </a:xfrm>
          <a:custGeom>
            <a:avLst/>
            <a:gdLst>
              <a:gd name="T0" fmla="*/ 123 w 819"/>
              <a:gd name="T1" fmla="*/ 693 h 820"/>
              <a:gd name="T2" fmla="*/ 131 w 819"/>
              <a:gd name="T3" fmla="*/ 707 h 820"/>
              <a:gd name="T4" fmla="*/ 123 w 819"/>
              <a:gd name="T5" fmla="*/ 723 h 820"/>
              <a:gd name="T6" fmla="*/ 106 w 819"/>
              <a:gd name="T7" fmla="*/ 726 h 820"/>
              <a:gd name="T8" fmla="*/ 94 w 819"/>
              <a:gd name="T9" fmla="*/ 714 h 820"/>
              <a:gd name="T10" fmla="*/ 96 w 819"/>
              <a:gd name="T11" fmla="*/ 698 h 820"/>
              <a:gd name="T12" fmla="*/ 107 w 819"/>
              <a:gd name="T13" fmla="*/ 690 h 820"/>
              <a:gd name="T14" fmla="*/ 548 w 819"/>
              <a:gd name="T15" fmla="*/ 0 h 820"/>
              <a:gd name="T16" fmla="*/ 657 w 819"/>
              <a:gd name="T17" fmla="*/ 29 h 820"/>
              <a:gd name="T18" fmla="*/ 548 w 819"/>
              <a:gd name="T19" fmla="*/ 139 h 820"/>
              <a:gd name="T20" fmla="*/ 569 w 819"/>
              <a:gd name="T21" fmla="*/ 38 h 820"/>
              <a:gd name="T22" fmla="*/ 534 w 819"/>
              <a:gd name="T23" fmla="*/ 38 h 820"/>
              <a:gd name="T24" fmla="*/ 483 w 819"/>
              <a:gd name="T25" fmla="*/ 55 h 820"/>
              <a:gd name="T26" fmla="*/ 351 w 819"/>
              <a:gd name="T27" fmla="*/ 191 h 820"/>
              <a:gd name="T28" fmla="*/ 336 w 819"/>
              <a:gd name="T29" fmla="*/ 262 h 820"/>
              <a:gd name="T30" fmla="*/ 377 w 819"/>
              <a:gd name="T31" fmla="*/ 346 h 820"/>
              <a:gd name="T32" fmla="*/ 379 w 819"/>
              <a:gd name="T33" fmla="*/ 352 h 820"/>
              <a:gd name="T34" fmla="*/ 378 w 819"/>
              <a:gd name="T35" fmla="*/ 364 h 820"/>
              <a:gd name="T36" fmla="*/ 373 w 819"/>
              <a:gd name="T37" fmla="*/ 372 h 820"/>
              <a:gd name="T38" fmla="*/ 39 w 819"/>
              <a:gd name="T39" fmla="*/ 688 h 820"/>
              <a:gd name="T40" fmla="*/ 51 w 819"/>
              <a:gd name="T41" fmla="*/ 752 h 820"/>
              <a:gd name="T42" fmla="*/ 111 w 819"/>
              <a:gd name="T43" fmla="*/ 782 h 820"/>
              <a:gd name="T44" fmla="*/ 165 w 819"/>
              <a:gd name="T45" fmla="*/ 761 h 820"/>
              <a:gd name="T46" fmla="*/ 451 w 819"/>
              <a:gd name="T47" fmla="*/ 443 h 820"/>
              <a:gd name="T48" fmla="*/ 465 w 819"/>
              <a:gd name="T49" fmla="*/ 438 h 820"/>
              <a:gd name="T50" fmla="*/ 474 w 819"/>
              <a:gd name="T51" fmla="*/ 441 h 820"/>
              <a:gd name="T52" fmla="*/ 526 w 819"/>
              <a:gd name="T53" fmla="*/ 466 h 820"/>
              <a:gd name="T54" fmla="*/ 586 w 819"/>
              <a:gd name="T55" fmla="*/ 482 h 820"/>
              <a:gd name="T56" fmla="*/ 620 w 819"/>
              <a:gd name="T57" fmla="*/ 482 h 820"/>
              <a:gd name="T58" fmla="*/ 752 w 819"/>
              <a:gd name="T59" fmla="*/ 360 h 820"/>
              <a:gd name="T60" fmla="*/ 783 w 819"/>
              <a:gd name="T61" fmla="*/ 288 h 820"/>
              <a:gd name="T62" fmla="*/ 707 w 819"/>
              <a:gd name="T63" fmla="*/ 297 h 820"/>
              <a:gd name="T64" fmla="*/ 665 w 819"/>
              <a:gd name="T65" fmla="*/ 325 h 820"/>
              <a:gd name="T66" fmla="*/ 585 w 819"/>
              <a:gd name="T67" fmla="*/ 332 h 820"/>
              <a:gd name="T68" fmla="*/ 513 w 819"/>
              <a:gd name="T69" fmla="*/ 287 h 820"/>
              <a:gd name="T70" fmla="*/ 484 w 819"/>
              <a:gd name="T71" fmla="*/ 205 h 820"/>
              <a:gd name="T72" fmla="*/ 506 w 819"/>
              <a:gd name="T73" fmla="*/ 133 h 820"/>
              <a:gd name="T74" fmla="*/ 534 w 819"/>
              <a:gd name="T75" fmla="*/ 157 h 820"/>
              <a:gd name="T76" fmla="*/ 525 w 819"/>
              <a:gd name="T77" fmla="*/ 229 h 820"/>
              <a:gd name="T78" fmla="*/ 568 w 819"/>
              <a:gd name="T79" fmla="*/ 286 h 820"/>
              <a:gd name="T80" fmla="*/ 639 w 819"/>
              <a:gd name="T81" fmla="*/ 295 h 820"/>
              <a:gd name="T82" fmla="*/ 680 w 819"/>
              <a:gd name="T83" fmla="*/ 271 h 820"/>
              <a:gd name="T84" fmla="*/ 789 w 819"/>
              <a:gd name="T85" fmla="*/ 163 h 820"/>
              <a:gd name="T86" fmla="*/ 818 w 819"/>
              <a:gd name="T87" fmla="*/ 256 h 820"/>
              <a:gd name="T88" fmla="*/ 807 w 819"/>
              <a:gd name="T89" fmla="*/ 341 h 820"/>
              <a:gd name="T90" fmla="*/ 678 w 819"/>
              <a:gd name="T91" fmla="*/ 489 h 820"/>
              <a:gd name="T92" fmla="*/ 622 w 819"/>
              <a:gd name="T93" fmla="*/ 520 h 820"/>
              <a:gd name="T94" fmla="*/ 576 w 819"/>
              <a:gd name="T95" fmla="*/ 519 h 820"/>
              <a:gd name="T96" fmla="*/ 499 w 819"/>
              <a:gd name="T97" fmla="*/ 495 h 820"/>
              <a:gd name="T98" fmla="*/ 167 w 819"/>
              <a:gd name="T99" fmla="*/ 804 h 820"/>
              <a:gd name="T100" fmla="*/ 82 w 819"/>
              <a:gd name="T101" fmla="*/ 816 h 820"/>
              <a:gd name="T102" fmla="*/ 16 w 819"/>
              <a:gd name="T103" fmla="*/ 764 h 820"/>
              <a:gd name="T104" fmla="*/ 4 w 819"/>
              <a:gd name="T105" fmla="*/ 678 h 820"/>
              <a:gd name="T106" fmla="*/ 338 w 819"/>
              <a:gd name="T107" fmla="*/ 354 h 820"/>
              <a:gd name="T108" fmla="*/ 300 w 819"/>
              <a:gd name="T109" fmla="*/ 266 h 820"/>
              <a:gd name="T110" fmla="*/ 318 w 819"/>
              <a:gd name="T111" fmla="*/ 174 h 820"/>
              <a:gd name="T112" fmla="*/ 463 w 819"/>
              <a:gd name="T113" fmla="*/ 24 h 820"/>
              <a:gd name="T114" fmla="*/ 548 w 819"/>
              <a:gd name="T115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9" h="820">
                <a:moveTo>
                  <a:pt x="111" y="689"/>
                </a:moveTo>
                <a:lnTo>
                  <a:pt x="118" y="690"/>
                </a:lnTo>
                <a:lnTo>
                  <a:pt x="123" y="693"/>
                </a:lnTo>
                <a:lnTo>
                  <a:pt x="127" y="697"/>
                </a:lnTo>
                <a:lnTo>
                  <a:pt x="130" y="702"/>
                </a:lnTo>
                <a:lnTo>
                  <a:pt x="131" y="707"/>
                </a:lnTo>
                <a:lnTo>
                  <a:pt x="130" y="714"/>
                </a:lnTo>
                <a:lnTo>
                  <a:pt x="127" y="719"/>
                </a:lnTo>
                <a:lnTo>
                  <a:pt x="123" y="723"/>
                </a:lnTo>
                <a:lnTo>
                  <a:pt x="118" y="726"/>
                </a:lnTo>
                <a:lnTo>
                  <a:pt x="111" y="727"/>
                </a:lnTo>
                <a:lnTo>
                  <a:pt x="106" y="726"/>
                </a:lnTo>
                <a:lnTo>
                  <a:pt x="101" y="723"/>
                </a:lnTo>
                <a:lnTo>
                  <a:pt x="97" y="719"/>
                </a:lnTo>
                <a:lnTo>
                  <a:pt x="94" y="714"/>
                </a:lnTo>
                <a:lnTo>
                  <a:pt x="93" y="707"/>
                </a:lnTo>
                <a:lnTo>
                  <a:pt x="94" y="703"/>
                </a:lnTo>
                <a:lnTo>
                  <a:pt x="96" y="698"/>
                </a:lnTo>
                <a:lnTo>
                  <a:pt x="98" y="694"/>
                </a:lnTo>
                <a:lnTo>
                  <a:pt x="102" y="692"/>
                </a:lnTo>
                <a:lnTo>
                  <a:pt x="107" y="690"/>
                </a:lnTo>
                <a:lnTo>
                  <a:pt x="111" y="689"/>
                </a:lnTo>
                <a:close/>
                <a:moveTo>
                  <a:pt x="548" y="0"/>
                </a:moveTo>
                <a:lnTo>
                  <a:pt x="548" y="0"/>
                </a:lnTo>
                <a:lnTo>
                  <a:pt x="584" y="3"/>
                </a:lnTo>
                <a:lnTo>
                  <a:pt x="620" y="13"/>
                </a:lnTo>
                <a:lnTo>
                  <a:pt x="657" y="29"/>
                </a:lnTo>
                <a:lnTo>
                  <a:pt x="641" y="46"/>
                </a:lnTo>
                <a:lnTo>
                  <a:pt x="641" y="46"/>
                </a:lnTo>
                <a:lnTo>
                  <a:pt x="548" y="139"/>
                </a:lnTo>
                <a:lnTo>
                  <a:pt x="522" y="113"/>
                </a:lnTo>
                <a:lnTo>
                  <a:pt x="591" y="44"/>
                </a:lnTo>
                <a:lnTo>
                  <a:pt x="569" y="38"/>
                </a:lnTo>
                <a:lnTo>
                  <a:pt x="548" y="37"/>
                </a:lnTo>
                <a:lnTo>
                  <a:pt x="548" y="37"/>
                </a:lnTo>
                <a:lnTo>
                  <a:pt x="534" y="38"/>
                </a:lnTo>
                <a:lnTo>
                  <a:pt x="517" y="41"/>
                </a:lnTo>
                <a:lnTo>
                  <a:pt x="500" y="46"/>
                </a:lnTo>
                <a:lnTo>
                  <a:pt x="483" y="55"/>
                </a:lnTo>
                <a:lnTo>
                  <a:pt x="467" y="68"/>
                </a:lnTo>
                <a:lnTo>
                  <a:pt x="368" y="170"/>
                </a:lnTo>
                <a:lnTo>
                  <a:pt x="351" y="191"/>
                </a:lnTo>
                <a:lnTo>
                  <a:pt x="339" y="215"/>
                </a:lnTo>
                <a:lnTo>
                  <a:pt x="335" y="237"/>
                </a:lnTo>
                <a:lnTo>
                  <a:pt x="336" y="262"/>
                </a:lnTo>
                <a:lnTo>
                  <a:pt x="343" y="288"/>
                </a:lnTo>
                <a:lnTo>
                  <a:pt x="357" y="316"/>
                </a:lnTo>
                <a:lnTo>
                  <a:pt x="377" y="346"/>
                </a:lnTo>
                <a:lnTo>
                  <a:pt x="377" y="346"/>
                </a:lnTo>
                <a:lnTo>
                  <a:pt x="378" y="349"/>
                </a:lnTo>
                <a:lnTo>
                  <a:pt x="379" y="352"/>
                </a:lnTo>
                <a:lnTo>
                  <a:pt x="381" y="356"/>
                </a:lnTo>
                <a:lnTo>
                  <a:pt x="379" y="360"/>
                </a:lnTo>
                <a:lnTo>
                  <a:pt x="378" y="364"/>
                </a:lnTo>
                <a:lnTo>
                  <a:pt x="376" y="368"/>
                </a:lnTo>
                <a:lnTo>
                  <a:pt x="372" y="371"/>
                </a:lnTo>
                <a:lnTo>
                  <a:pt x="373" y="372"/>
                </a:lnTo>
                <a:lnTo>
                  <a:pt x="59" y="655"/>
                </a:lnTo>
                <a:lnTo>
                  <a:pt x="47" y="671"/>
                </a:lnTo>
                <a:lnTo>
                  <a:pt x="39" y="688"/>
                </a:lnTo>
                <a:lnTo>
                  <a:pt x="37" y="707"/>
                </a:lnTo>
                <a:lnTo>
                  <a:pt x="41" y="731"/>
                </a:lnTo>
                <a:lnTo>
                  <a:pt x="51" y="752"/>
                </a:lnTo>
                <a:lnTo>
                  <a:pt x="68" y="767"/>
                </a:lnTo>
                <a:lnTo>
                  <a:pt x="88" y="778"/>
                </a:lnTo>
                <a:lnTo>
                  <a:pt x="111" y="782"/>
                </a:lnTo>
                <a:lnTo>
                  <a:pt x="131" y="779"/>
                </a:lnTo>
                <a:lnTo>
                  <a:pt x="149" y="773"/>
                </a:lnTo>
                <a:lnTo>
                  <a:pt x="165" y="761"/>
                </a:lnTo>
                <a:lnTo>
                  <a:pt x="449" y="445"/>
                </a:lnTo>
                <a:lnTo>
                  <a:pt x="449" y="445"/>
                </a:lnTo>
                <a:lnTo>
                  <a:pt x="451" y="443"/>
                </a:lnTo>
                <a:lnTo>
                  <a:pt x="455" y="440"/>
                </a:lnTo>
                <a:lnTo>
                  <a:pt x="459" y="439"/>
                </a:lnTo>
                <a:lnTo>
                  <a:pt x="465" y="438"/>
                </a:lnTo>
                <a:lnTo>
                  <a:pt x="467" y="438"/>
                </a:lnTo>
                <a:lnTo>
                  <a:pt x="471" y="439"/>
                </a:lnTo>
                <a:lnTo>
                  <a:pt x="474" y="441"/>
                </a:lnTo>
                <a:lnTo>
                  <a:pt x="474" y="440"/>
                </a:lnTo>
                <a:lnTo>
                  <a:pt x="501" y="456"/>
                </a:lnTo>
                <a:lnTo>
                  <a:pt x="526" y="466"/>
                </a:lnTo>
                <a:lnTo>
                  <a:pt x="550" y="474"/>
                </a:lnTo>
                <a:lnTo>
                  <a:pt x="571" y="479"/>
                </a:lnTo>
                <a:lnTo>
                  <a:pt x="586" y="482"/>
                </a:lnTo>
                <a:lnTo>
                  <a:pt x="597" y="483"/>
                </a:lnTo>
                <a:lnTo>
                  <a:pt x="601" y="485"/>
                </a:lnTo>
                <a:lnTo>
                  <a:pt x="620" y="482"/>
                </a:lnTo>
                <a:lnTo>
                  <a:pt x="637" y="474"/>
                </a:lnTo>
                <a:lnTo>
                  <a:pt x="652" y="462"/>
                </a:lnTo>
                <a:lnTo>
                  <a:pt x="752" y="360"/>
                </a:lnTo>
                <a:lnTo>
                  <a:pt x="768" y="339"/>
                </a:lnTo>
                <a:lnTo>
                  <a:pt x="777" y="314"/>
                </a:lnTo>
                <a:lnTo>
                  <a:pt x="783" y="288"/>
                </a:lnTo>
                <a:lnTo>
                  <a:pt x="781" y="258"/>
                </a:lnTo>
                <a:lnTo>
                  <a:pt x="776" y="228"/>
                </a:lnTo>
                <a:lnTo>
                  <a:pt x="707" y="297"/>
                </a:lnTo>
                <a:lnTo>
                  <a:pt x="707" y="297"/>
                </a:lnTo>
                <a:lnTo>
                  <a:pt x="687" y="313"/>
                </a:lnTo>
                <a:lnTo>
                  <a:pt x="665" y="325"/>
                </a:lnTo>
                <a:lnTo>
                  <a:pt x="640" y="333"/>
                </a:lnTo>
                <a:lnTo>
                  <a:pt x="614" y="335"/>
                </a:lnTo>
                <a:lnTo>
                  <a:pt x="585" y="332"/>
                </a:lnTo>
                <a:lnTo>
                  <a:pt x="557" y="322"/>
                </a:lnTo>
                <a:lnTo>
                  <a:pt x="533" y="307"/>
                </a:lnTo>
                <a:lnTo>
                  <a:pt x="513" y="287"/>
                </a:lnTo>
                <a:lnTo>
                  <a:pt x="497" y="262"/>
                </a:lnTo>
                <a:lnTo>
                  <a:pt x="487" y="235"/>
                </a:lnTo>
                <a:lnTo>
                  <a:pt x="484" y="205"/>
                </a:lnTo>
                <a:lnTo>
                  <a:pt x="487" y="178"/>
                </a:lnTo>
                <a:lnTo>
                  <a:pt x="495" y="155"/>
                </a:lnTo>
                <a:lnTo>
                  <a:pt x="506" y="133"/>
                </a:lnTo>
                <a:lnTo>
                  <a:pt x="522" y="113"/>
                </a:lnTo>
                <a:lnTo>
                  <a:pt x="548" y="139"/>
                </a:lnTo>
                <a:lnTo>
                  <a:pt x="534" y="157"/>
                </a:lnTo>
                <a:lnTo>
                  <a:pt x="525" y="180"/>
                </a:lnTo>
                <a:lnTo>
                  <a:pt x="521" y="205"/>
                </a:lnTo>
                <a:lnTo>
                  <a:pt x="525" y="229"/>
                </a:lnTo>
                <a:lnTo>
                  <a:pt x="534" y="252"/>
                </a:lnTo>
                <a:lnTo>
                  <a:pt x="548" y="271"/>
                </a:lnTo>
                <a:lnTo>
                  <a:pt x="568" y="286"/>
                </a:lnTo>
                <a:lnTo>
                  <a:pt x="589" y="295"/>
                </a:lnTo>
                <a:lnTo>
                  <a:pt x="614" y="297"/>
                </a:lnTo>
                <a:lnTo>
                  <a:pt x="639" y="295"/>
                </a:lnTo>
                <a:lnTo>
                  <a:pt x="661" y="286"/>
                </a:lnTo>
                <a:lnTo>
                  <a:pt x="680" y="271"/>
                </a:lnTo>
                <a:lnTo>
                  <a:pt x="680" y="271"/>
                </a:lnTo>
                <a:lnTo>
                  <a:pt x="773" y="178"/>
                </a:lnTo>
                <a:lnTo>
                  <a:pt x="773" y="178"/>
                </a:lnTo>
                <a:lnTo>
                  <a:pt x="789" y="163"/>
                </a:lnTo>
                <a:lnTo>
                  <a:pt x="803" y="193"/>
                </a:lnTo>
                <a:lnTo>
                  <a:pt x="813" y="224"/>
                </a:lnTo>
                <a:lnTo>
                  <a:pt x="818" y="256"/>
                </a:lnTo>
                <a:lnTo>
                  <a:pt x="819" y="286"/>
                </a:lnTo>
                <a:lnTo>
                  <a:pt x="815" y="314"/>
                </a:lnTo>
                <a:lnTo>
                  <a:pt x="807" y="341"/>
                </a:lnTo>
                <a:lnTo>
                  <a:pt x="796" y="366"/>
                </a:lnTo>
                <a:lnTo>
                  <a:pt x="777" y="386"/>
                </a:lnTo>
                <a:lnTo>
                  <a:pt x="678" y="489"/>
                </a:lnTo>
                <a:lnTo>
                  <a:pt x="661" y="503"/>
                </a:lnTo>
                <a:lnTo>
                  <a:pt x="641" y="513"/>
                </a:lnTo>
                <a:lnTo>
                  <a:pt x="622" y="520"/>
                </a:lnTo>
                <a:lnTo>
                  <a:pt x="601" y="521"/>
                </a:lnTo>
                <a:lnTo>
                  <a:pt x="591" y="521"/>
                </a:lnTo>
                <a:lnTo>
                  <a:pt x="576" y="519"/>
                </a:lnTo>
                <a:lnTo>
                  <a:pt x="555" y="513"/>
                </a:lnTo>
                <a:lnTo>
                  <a:pt x="529" y="507"/>
                </a:lnTo>
                <a:lnTo>
                  <a:pt x="499" y="495"/>
                </a:lnTo>
                <a:lnTo>
                  <a:pt x="468" y="479"/>
                </a:lnTo>
                <a:lnTo>
                  <a:pt x="191" y="787"/>
                </a:lnTo>
                <a:lnTo>
                  <a:pt x="167" y="804"/>
                </a:lnTo>
                <a:lnTo>
                  <a:pt x="141" y="816"/>
                </a:lnTo>
                <a:lnTo>
                  <a:pt x="111" y="820"/>
                </a:lnTo>
                <a:lnTo>
                  <a:pt x="82" y="816"/>
                </a:lnTo>
                <a:lnTo>
                  <a:pt x="55" y="804"/>
                </a:lnTo>
                <a:lnTo>
                  <a:pt x="33" y="787"/>
                </a:lnTo>
                <a:lnTo>
                  <a:pt x="16" y="764"/>
                </a:lnTo>
                <a:lnTo>
                  <a:pt x="4" y="737"/>
                </a:lnTo>
                <a:lnTo>
                  <a:pt x="0" y="707"/>
                </a:lnTo>
                <a:lnTo>
                  <a:pt x="4" y="678"/>
                </a:lnTo>
                <a:lnTo>
                  <a:pt x="16" y="651"/>
                </a:lnTo>
                <a:lnTo>
                  <a:pt x="33" y="629"/>
                </a:lnTo>
                <a:lnTo>
                  <a:pt x="338" y="354"/>
                </a:lnTo>
                <a:lnTo>
                  <a:pt x="321" y="325"/>
                </a:lnTo>
                <a:lnTo>
                  <a:pt x="308" y="296"/>
                </a:lnTo>
                <a:lnTo>
                  <a:pt x="300" y="266"/>
                </a:lnTo>
                <a:lnTo>
                  <a:pt x="298" y="236"/>
                </a:lnTo>
                <a:lnTo>
                  <a:pt x="304" y="206"/>
                </a:lnTo>
                <a:lnTo>
                  <a:pt x="318" y="174"/>
                </a:lnTo>
                <a:lnTo>
                  <a:pt x="342" y="144"/>
                </a:lnTo>
                <a:lnTo>
                  <a:pt x="441" y="42"/>
                </a:lnTo>
                <a:lnTo>
                  <a:pt x="463" y="24"/>
                </a:lnTo>
                <a:lnTo>
                  <a:pt x="489" y="11"/>
                </a:lnTo>
                <a:lnTo>
                  <a:pt x="518" y="3"/>
                </a:lnTo>
                <a:lnTo>
                  <a:pt x="5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zh-CN" altLang="en-US" sz="4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D2FF2-CB2B-49B7-9A9F-1C0850100686}"/>
              </a:ext>
            </a:extLst>
          </p:cNvPr>
          <p:cNvSpPr txBox="1"/>
          <p:nvPr/>
        </p:nvSpPr>
        <p:spPr>
          <a:xfrm>
            <a:off x="3594865" y="4496728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Monika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Kedar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946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Placeholder 1">
            <a:extLst>
              <a:ext uri="{FF2B5EF4-FFF2-40B4-BE49-F238E27FC236}">
                <a16:creationId xmlns:a16="http://schemas.microsoft.com/office/drawing/2014/main" id="{02BBC474-2D20-970D-27C0-26292F973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D9281F-1B4E-F4BE-6B40-0D1102A7DA98}"/>
              </a:ext>
            </a:extLst>
          </p:cNvPr>
          <p:cNvSpPr/>
          <p:nvPr/>
        </p:nvSpPr>
        <p:spPr>
          <a:xfrm>
            <a:off x="0" y="28855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endParaRPr lang="ar-IQ" dirty="0">
              <a:solidFill>
                <a:schemeClr val="bg1"/>
              </a:solidFill>
              <a:latin typeface="Aharoni" panose="02010803020104030203" pitchFamily="2" charset="-79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8907" y="338274"/>
            <a:ext cx="501462" cy="501460"/>
            <a:chOff x="214313" y="1033463"/>
            <a:chExt cx="639763" cy="639762"/>
          </a:xfrm>
          <a:solidFill>
            <a:schemeClr val="accent1"/>
          </a:solidFill>
        </p:grpSpPr>
        <p:sp>
          <p:nvSpPr>
            <p:cNvPr id="6" name="Freeform 44"/>
            <p:cNvSpPr>
              <a:spLocks noEditPoints="1"/>
            </p:cNvSpPr>
            <p:nvPr/>
          </p:nvSpPr>
          <p:spPr bwMode="auto">
            <a:xfrm>
              <a:off x="214313" y="1035049"/>
              <a:ext cx="639763" cy="638176"/>
            </a:xfrm>
            <a:custGeom>
              <a:avLst/>
              <a:gdLst>
                <a:gd name="T0" fmla="*/ 1761 w 1930"/>
                <a:gd name="T1" fmla="*/ 425 h 1922"/>
                <a:gd name="T2" fmla="*/ 1708 w 1930"/>
                <a:gd name="T3" fmla="*/ 145 h 1922"/>
                <a:gd name="T4" fmla="*/ 1557 w 1930"/>
                <a:gd name="T5" fmla="*/ 190 h 1922"/>
                <a:gd name="T6" fmla="*/ 1357 w 1930"/>
                <a:gd name="T7" fmla="*/ 2 h 1922"/>
                <a:gd name="T8" fmla="*/ 1267 w 1930"/>
                <a:gd name="T9" fmla="*/ 181 h 1922"/>
                <a:gd name="T10" fmla="*/ 1126 w 1930"/>
                <a:gd name="T11" fmla="*/ 62 h 1922"/>
                <a:gd name="T12" fmla="*/ 361 w 1930"/>
                <a:gd name="T13" fmla="*/ 706 h 1922"/>
                <a:gd name="T14" fmla="*/ 210 w 1930"/>
                <a:gd name="T15" fmla="*/ 776 h 1922"/>
                <a:gd name="T16" fmla="*/ 130 w 1930"/>
                <a:gd name="T17" fmla="*/ 1005 h 1922"/>
                <a:gd name="T18" fmla="*/ 25 w 1930"/>
                <a:gd name="T19" fmla="*/ 1217 h 1922"/>
                <a:gd name="T20" fmla="*/ 169 w 1930"/>
                <a:gd name="T21" fmla="*/ 1465 h 1922"/>
                <a:gd name="T22" fmla="*/ 352 w 1930"/>
                <a:gd name="T23" fmla="*/ 1538 h 1922"/>
                <a:gd name="T24" fmla="*/ 622 w 1930"/>
                <a:gd name="T25" fmla="*/ 1468 h 1922"/>
                <a:gd name="T26" fmla="*/ 776 w 1930"/>
                <a:gd name="T27" fmla="*/ 1616 h 1922"/>
                <a:gd name="T28" fmla="*/ 1160 w 1930"/>
                <a:gd name="T29" fmla="*/ 1794 h 1922"/>
                <a:gd name="T30" fmla="*/ 1298 w 1930"/>
                <a:gd name="T31" fmla="*/ 1249 h 1922"/>
                <a:gd name="T32" fmla="*/ 1160 w 1930"/>
                <a:gd name="T33" fmla="*/ 1379 h 1922"/>
                <a:gd name="T34" fmla="*/ 776 w 1930"/>
                <a:gd name="T35" fmla="*/ 1506 h 1922"/>
                <a:gd name="T36" fmla="*/ 961 w 1930"/>
                <a:gd name="T37" fmla="*/ 194 h 1922"/>
                <a:gd name="T38" fmla="*/ 1043 w 1930"/>
                <a:gd name="T39" fmla="*/ 358 h 1922"/>
                <a:gd name="T40" fmla="*/ 851 w 1930"/>
                <a:gd name="T41" fmla="*/ 383 h 1922"/>
                <a:gd name="T42" fmla="*/ 975 w 1930"/>
                <a:gd name="T43" fmla="*/ 627 h 1922"/>
                <a:gd name="T44" fmla="*/ 883 w 1930"/>
                <a:gd name="T45" fmla="*/ 804 h 1922"/>
                <a:gd name="T46" fmla="*/ 1143 w 1930"/>
                <a:gd name="T47" fmla="*/ 889 h 1922"/>
                <a:gd name="T48" fmla="*/ 1204 w 1930"/>
                <a:gd name="T49" fmla="*/ 1080 h 1922"/>
                <a:gd name="T50" fmla="*/ 1430 w 1930"/>
                <a:gd name="T51" fmla="*/ 1080 h 1922"/>
                <a:gd name="T52" fmla="*/ 1580 w 1930"/>
                <a:gd name="T53" fmla="*/ 1041 h 1922"/>
                <a:gd name="T54" fmla="*/ 1785 w 1930"/>
                <a:gd name="T55" fmla="*/ 887 h 1922"/>
                <a:gd name="T56" fmla="*/ 1864 w 1930"/>
                <a:gd name="T57" fmla="*/ 754 h 1922"/>
                <a:gd name="T58" fmla="*/ 1901 w 1930"/>
                <a:gd name="T59" fmla="*/ 500 h 1922"/>
                <a:gd name="T60" fmla="*/ 372 w 1930"/>
                <a:gd name="T61" fmla="*/ 1242 h 1922"/>
                <a:gd name="T62" fmla="*/ 1032 w 1930"/>
                <a:gd name="T63" fmla="*/ 1858 h 1922"/>
                <a:gd name="T64" fmla="*/ 1096 w 1930"/>
                <a:gd name="T65" fmla="*/ 1762 h 1922"/>
                <a:gd name="T66" fmla="*/ 1096 w 1930"/>
                <a:gd name="T67" fmla="*/ 1698 h 1922"/>
                <a:gd name="T68" fmla="*/ 704 w 1930"/>
                <a:gd name="T69" fmla="*/ 1332 h 1922"/>
                <a:gd name="T70" fmla="*/ 470 w 1930"/>
                <a:gd name="T71" fmla="*/ 1394 h 1922"/>
                <a:gd name="T72" fmla="*/ 285 w 1930"/>
                <a:gd name="T73" fmla="*/ 1345 h 1922"/>
                <a:gd name="T74" fmla="*/ 183 w 1930"/>
                <a:gd name="T75" fmla="*/ 1276 h 1922"/>
                <a:gd name="T76" fmla="*/ 64 w 1930"/>
                <a:gd name="T77" fmla="*/ 1084 h 1922"/>
                <a:gd name="T78" fmla="*/ 137 w 1930"/>
                <a:gd name="T79" fmla="*/ 902 h 1922"/>
                <a:gd name="T80" fmla="*/ 361 w 1930"/>
                <a:gd name="T81" fmla="*/ 850 h 1922"/>
                <a:gd name="T82" fmla="*/ 437 w 1930"/>
                <a:gd name="T83" fmla="*/ 1313 h 1922"/>
                <a:gd name="T84" fmla="*/ 1842 w 1930"/>
                <a:gd name="T85" fmla="*/ 686 h 1922"/>
                <a:gd name="T86" fmla="*/ 1715 w 1930"/>
                <a:gd name="T87" fmla="*/ 900 h 1922"/>
                <a:gd name="T88" fmla="*/ 1384 w 1930"/>
                <a:gd name="T89" fmla="*/ 946 h 1922"/>
                <a:gd name="T90" fmla="*/ 1176 w 1930"/>
                <a:gd name="T91" fmla="*/ 819 h 1922"/>
                <a:gd name="T92" fmla="*/ 1028 w 1930"/>
                <a:gd name="T93" fmla="*/ 735 h 1922"/>
                <a:gd name="T94" fmla="*/ 910 w 1930"/>
                <a:gd name="T95" fmla="*/ 423 h 1922"/>
                <a:gd name="T96" fmla="*/ 1036 w 1930"/>
                <a:gd name="T97" fmla="*/ 209 h 1922"/>
                <a:gd name="T98" fmla="*/ 1367 w 1930"/>
                <a:gd name="T99" fmla="*/ 163 h 1922"/>
                <a:gd name="T100" fmla="*/ 1575 w 1930"/>
                <a:gd name="T101" fmla="*/ 290 h 1922"/>
                <a:gd name="T102" fmla="*/ 1723 w 1930"/>
                <a:gd name="T103" fmla="*/ 374 h 1922"/>
                <a:gd name="T104" fmla="*/ 1842 w 1930"/>
                <a:gd name="T105" fmla="*/ 686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0" h="1922">
                  <a:moveTo>
                    <a:pt x="1901" y="500"/>
                  </a:moveTo>
                  <a:cubicBezTo>
                    <a:pt x="1776" y="482"/>
                    <a:pt x="1776" y="482"/>
                    <a:pt x="1776" y="482"/>
                  </a:cubicBezTo>
                  <a:cubicBezTo>
                    <a:pt x="1759" y="480"/>
                    <a:pt x="1746" y="464"/>
                    <a:pt x="1749" y="446"/>
                  </a:cubicBezTo>
                  <a:cubicBezTo>
                    <a:pt x="1750" y="438"/>
                    <a:pt x="1755" y="430"/>
                    <a:pt x="1761" y="425"/>
                  </a:cubicBezTo>
                  <a:cubicBezTo>
                    <a:pt x="1862" y="350"/>
                    <a:pt x="1862" y="350"/>
                    <a:pt x="1862" y="350"/>
                  </a:cubicBezTo>
                  <a:cubicBezTo>
                    <a:pt x="1876" y="339"/>
                    <a:pt x="1879" y="319"/>
                    <a:pt x="1868" y="305"/>
                  </a:cubicBezTo>
                  <a:cubicBezTo>
                    <a:pt x="1753" y="151"/>
                    <a:pt x="1753" y="151"/>
                    <a:pt x="1753" y="151"/>
                  </a:cubicBezTo>
                  <a:cubicBezTo>
                    <a:pt x="1743" y="137"/>
                    <a:pt x="1723" y="134"/>
                    <a:pt x="1708" y="145"/>
                  </a:cubicBezTo>
                  <a:cubicBezTo>
                    <a:pt x="1708" y="145"/>
                    <a:pt x="1708" y="145"/>
                    <a:pt x="1708" y="145"/>
                  </a:cubicBezTo>
                  <a:cubicBezTo>
                    <a:pt x="1608" y="220"/>
                    <a:pt x="1608" y="220"/>
                    <a:pt x="1608" y="220"/>
                  </a:cubicBezTo>
                  <a:cubicBezTo>
                    <a:pt x="1594" y="231"/>
                    <a:pt x="1574" y="228"/>
                    <a:pt x="1563" y="214"/>
                  </a:cubicBezTo>
                  <a:cubicBezTo>
                    <a:pt x="1558" y="207"/>
                    <a:pt x="1556" y="199"/>
                    <a:pt x="1557" y="190"/>
                  </a:cubicBezTo>
                  <a:cubicBezTo>
                    <a:pt x="1575" y="66"/>
                    <a:pt x="1575" y="66"/>
                    <a:pt x="1575" y="66"/>
                  </a:cubicBezTo>
                  <a:cubicBezTo>
                    <a:pt x="1577" y="48"/>
                    <a:pt x="1565" y="32"/>
                    <a:pt x="1547" y="29"/>
                  </a:cubicBezTo>
                  <a:cubicBezTo>
                    <a:pt x="1547" y="29"/>
                    <a:pt x="1547" y="29"/>
                    <a:pt x="1547" y="29"/>
                  </a:cubicBezTo>
                  <a:cubicBezTo>
                    <a:pt x="1357" y="2"/>
                    <a:pt x="1357" y="2"/>
                    <a:pt x="1357" y="2"/>
                  </a:cubicBezTo>
                  <a:cubicBezTo>
                    <a:pt x="1340" y="0"/>
                    <a:pt x="1324" y="12"/>
                    <a:pt x="1321" y="29"/>
                  </a:cubicBezTo>
                  <a:cubicBezTo>
                    <a:pt x="1321" y="29"/>
                    <a:pt x="1321" y="29"/>
                    <a:pt x="1321" y="29"/>
                  </a:cubicBezTo>
                  <a:cubicBezTo>
                    <a:pt x="1303" y="154"/>
                    <a:pt x="1303" y="154"/>
                    <a:pt x="1303" y="154"/>
                  </a:cubicBezTo>
                  <a:cubicBezTo>
                    <a:pt x="1301" y="171"/>
                    <a:pt x="1285" y="184"/>
                    <a:pt x="1267" y="181"/>
                  </a:cubicBezTo>
                  <a:cubicBezTo>
                    <a:pt x="1259" y="180"/>
                    <a:pt x="1251" y="175"/>
                    <a:pt x="1246" y="169"/>
                  </a:cubicBezTo>
                  <a:cubicBezTo>
                    <a:pt x="1171" y="68"/>
                    <a:pt x="1171" y="68"/>
                    <a:pt x="1171" y="68"/>
                  </a:cubicBezTo>
                  <a:cubicBezTo>
                    <a:pt x="1160" y="54"/>
                    <a:pt x="1140" y="51"/>
                    <a:pt x="1126" y="62"/>
                  </a:cubicBezTo>
                  <a:cubicBezTo>
                    <a:pt x="1126" y="62"/>
                    <a:pt x="1126" y="62"/>
                    <a:pt x="1126" y="62"/>
                  </a:cubicBezTo>
                  <a:cubicBezTo>
                    <a:pt x="1030" y="134"/>
                    <a:pt x="1030" y="134"/>
                    <a:pt x="1030" y="134"/>
                  </a:cubicBezTo>
                  <a:cubicBezTo>
                    <a:pt x="986" y="129"/>
                    <a:pt x="942" y="129"/>
                    <a:pt x="899" y="134"/>
                  </a:cubicBezTo>
                  <a:cubicBezTo>
                    <a:pt x="614" y="166"/>
                    <a:pt x="391" y="394"/>
                    <a:pt x="363" y="679"/>
                  </a:cubicBezTo>
                  <a:cubicBezTo>
                    <a:pt x="362" y="688"/>
                    <a:pt x="362" y="697"/>
                    <a:pt x="361" y="706"/>
                  </a:cubicBezTo>
                  <a:cubicBezTo>
                    <a:pt x="352" y="706"/>
                    <a:pt x="352" y="706"/>
                    <a:pt x="352" y="706"/>
                  </a:cubicBezTo>
                  <a:cubicBezTo>
                    <a:pt x="336" y="706"/>
                    <a:pt x="323" y="717"/>
                    <a:pt x="320" y="732"/>
                  </a:cubicBezTo>
                  <a:cubicBezTo>
                    <a:pt x="298" y="837"/>
                    <a:pt x="298" y="837"/>
                    <a:pt x="298" y="837"/>
                  </a:cubicBezTo>
                  <a:cubicBezTo>
                    <a:pt x="210" y="776"/>
                    <a:pt x="210" y="776"/>
                    <a:pt x="210" y="776"/>
                  </a:cubicBezTo>
                  <a:cubicBezTo>
                    <a:pt x="197" y="767"/>
                    <a:pt x="180" y="768"/>
                    <a:pt x="169" y="779"/>
                  </a:cubicBezTo>
                  <a:cubicBezTo>
                    <a:pt x="73" y="875"/>
                    <a:pt x="73" y="875"/>
                    <a:pt x="73" y="875"/>
                  </a:cubicBezTo>
                  <a:cubicBezTo>
                    <a:pt x="62" y="886"/>
                    <a:pt x="60" y="903"/>
                    <a:pt x="69" y="916"/>
                  </a:cubicBezTo>
                  <a:cubicBezTo>
                    <a:pt x="130" y="1005"/>
                    <a:pt x="130" y="1005"/>
                    <a:pt x="130" y="1005"/>
                  </a:cubicBezTo>
                  <a:cubicBezTo>
                    <a:pt x="25" y="1027"/>
                    <a:pt x="25" y="1027"/>
                    <a:pt x="25" y="1027"/>
                  </a:cubicBezTo>
                  <a:cubicBezTo>
                    <a:pt x="10" y="1030"/>
                    <a:pt x="0" y="1043"/>
                    <a:pt x="0" y="1058"/>
                  </a:cubicBezTo>
                  <a:cubicBezTo>
                    <a:pt x="0" y="1186"/>
                    <a:pt x="0" y="1186"/>
                    <a:pt x="0" y="1186"/>
                  </a:cubicBezTo>
                  <a:cubicBezTo>
                    <a:pt x="0" y="1201"/>
                    <a:pt x="10" y="1214"/>
                    <a:pt x="25" y="1217"/>
                  </a:cubicBezTo>
                  <a:cubicBezTo>
                    <a:pt x="130" y="1239"/>
                    <a:pt x="130" y="1239"/>
                    <a:pt x="130" y="1239"/>
                  </a:cubicBezTo>
                  <a:cubicBezTo>
                    <a:pt x="69" y="1328"/>
                    <a:pt x="69" y="1328"/>
                    <a:pt x="69" y="1328"/>
                  </a:cubicBezTo>
                  <a:cubicBezTo>
                    <a:pt x="61" y="1341"/>
                    <a:pt x="62" y="1358"/>
                    <a:pt x="73" y="1369"/>
                  </a:cubicBezTo>
                  <a:cubicBezTo>
                    <a:pt x="169" y="1465"/>
                    <a:pt x="169" y="1465"/>
                    <a:pt x="169" y="1465"/>
                  </a:cubicBezTo>
                  <a:cubicBezTo>
                    <a:pt x="180" y="1476"/>
                    <a:pt x="197" y="1477"/>
                    <a:pt x="210" y="1468"/>
                  </a:cubicBezTo>
                  <a:cubicBezTo>
                    <a:pt x="298" y="1407"/>
                    <a:pt x="298" y="1407"/>
                    <a:pt x="298" y="1407"/>
                  </a:cubicBezTo>
                  <a:cubicBezTo>
                    <a:pt x="320" y="1513"/>
                    <a:pt x="320" y="1513"/>
                    <a:pt x="320" y="1513"/>
                  </a:cubicBezTo>
                  <a:cubicBezTo>
                    <a:pt x="323" y="1527"/>
                    <a:pt x="336" y="1538"/>
                    <a:pt x="352" y="1538"/>
                  </a:cubicBezTo>
                  <a:cubicBezTo>
                    <a:pt x="480" y="1538"/>
                    <a:pt x="480" y="1538"/>
                    <a:pt x="480" y="1538"/>
                  </a:cubicBezTo>
                  <a:cubicBezTo>
                    <a:pt x="495" y="1538"/>
                    <a:pt x="508" y="1528"/>
                    <a:pt x="511" y="1513"/>
                  </a:cubicBezTo>
                  <a:cubicBezTo>
                    <a:pt x="533" y="1408"/>
                    <a:pt x="533" y="1408"/>
                    <a:pt x="533" y="1408"/>
                  </a:cubicBezTo>
                  <a:cubicBezTo>
                    <a:pt x="622" y="1468"/>
                    <a:pt x="622" y="1468"/>
                    <a:pt x="622" y="1468"/>
                  </a:cubicBezTo>
                  <a:cubicBezTo>
                    <a:pt x="634" y="1477"/>
                    <a:pt x="651" y="1476"/>
                    <a:pt x="662" y="1465"/>
                  </a:cubicBezTo>
                  <a:cubicBezTo>
                    <a:pt x="712" y="1415"/>
                    <a:pt x="712" y="1415"/>
                    <a:pt x="712" y="1415"/>
                  </a:cubicBezTo>
                  <a:cubicBezTo>
                    <a:pt x="712" y="1506"/>
                    <a:pt x="712" y="1506"/>
                    <a:pt x="712" y="1506"/>
                  </a:cubicBezTo>
                  <a:cubicBezTo>
                    <a:pt x="712" y="1552"/>
                    <a:pt x="737" y="1594"/>
                    <a:pt x="776" y="1616"/>
                  </a:cubicBezTo>
                  <a:cubicBezTo>
                    <a:pt x="776" y="1794"/>
                    <a:pt x="776" y="1794"/>
                    <a:pt x="776" y="1794"/>
                  </a:cubicBezTo>
                  <a:cubicBezTo>
                    <a:pt x="776" y="1865"/>
                    <a:pt x="833" y="1922"/>
                    <a:pt x="904" y="1922"/>
                  </a:cubicBezTo>
                  <a:cubicBezTo>
                    <a:pt x="1032" y="1922"/>
                    <a:pt x="1032" y="1922"/>
                    <a:pt x="1032" y="1922"/>
                  </a:cubicBezTo>
                  <a:cubicBezTo>
                    <a:pt x="1103" y="1922"/>
                    <a:pt x="1160" y="1865"/>
                    <a:pt x="1160" y="1794"/>
                  </a:cubicBezTo>
                  <a:cubicBezTo>
                    <a:pt x="1160" y="1616"/>
                    <a:pt x="1160" y="1616"/>
                    <a:pt x="1160" y="1616"/>
                  </a:cubicBezTo>
                  <a:cubicBezTo>
                    <a:pt x="1199" y="1594"/>
                    <a:pt x="1224" y="1552"/>
                    <a:pt x="1224" y="1506"/>
                  </a:cubicBezTo>
                  <a:cubicBezTo>
                    <a:pt x="1224" y="1379"/>
                    <a:pt x="1224" y="1379"/>
                    <a:pt x="1224" y="1379"/>
                  </a:cubicBezTo>
                  <a:cubicBezTo>
                    <a:pt x="1225" y="1326"/>
                    <a:pt x="1253" y="1277"/>
                    <a:pt x="1298" y="1249"/>
                  </a:cubicBezTo>
                  <a:cubicBezTo>
                    <a:pt x="1325" y="1231"/>
                    <a:pt x="1350" y="1212"/>
                    <a:pt x="1373" y="1191"/>
                  </a:cubicBezTo>
                  <a:cubicBezTo>
                    <a:pt x="1331" y="1143"/>
                    <a:pt x="1331" y="1143"/>
                    <a:pt x="1331" y="1143"/>
                  </a:cubicBezTo>
                  <a:cubicBezTo>
                    <a:pt x="1310" y="1162"/>
                    <a:pt x="1287" y="1180"/>
                    <a:pt x="1263" y="1195"/>
                  </a:cubicBezTo>
                  <a:cubicBezTo>
                    <a:pt x="1200" y="1235"/>
                    <a:pt x="1161" y="1304"/>
                    <a:pt x="1160" y="1379"/>
                  </a:cubicBezTo>
                  <a:cubicBezTo>
                    <a:pt x="1160" y="1506"/>
                    <a:pt x="1160" y="1506"/>
                    <a:pt x="1160" y="1506"/>
                  </a:cubicBezTo>
                  <a:cubicBezTo>
                    <a:pt x="1160" y="1541"/>
                    <a:pt x="1131" y="1570"/>
                    <a:pt x="1096" y="1570"/>
                  </a:cubicBezTo>
                  <a:cubicBezTo>
                    <a:pt x="840" y="1570"/>
                    <a:pt x="840" y="1570"/>
                    <a:pt x="840" y="1570"/>
                  </a:cubicBezTo>
                  <a:cubicBezTo>
                    <a:pt x="805" y="1570"/>
                    <a:pt x="776" y="1541"/>
                    <a:pt x="776" y="1506"/>
                  </a:cubicBezTo>
                  <a:cubicBezTo>
                    <a:pt x="776" y="1377"/>
                    <a:pt x="776" y="1377"/>
                    <a:pt x="776" y="1377"/>
                  </a:cubicBezTo>
                  <a:cubicBezTo>
                    <a:pt x="775" y="1303"/>
                    <a:pt x="737" y="1235"/>
                    <a:pt x="674" y="1196"/>
                  </a:cubicBezTo>
                  <a:cubicBezTo>
                    <a:pt x="421" y="1037"/>
                    <a:pt x="344" y="702"/>
                    <a:pt x="504" y="448"/>
                  </a:cubicBezTo>
                  <a:cubicBezTo>
                    <a:pt x="603" y="291"/>
                    <a:pt x="775" y="195"/>
                    <a:pt x="961" y="194"/>
                  </a:cubicBezTo>
                  <a:cubicBezTo>
                    <a:pt x="961" y="196"/>
                    <a:pt x="960" y="197"/>
                    <a:pt x="960" y="198"/>
                  </a:cubicBezTo>
                  <a:cubicBezTo>
                    <a:pt x="959" y="206"/>
                    <a:pt x="961" y="215"/>
                    <a:pt x="966" y="222"/>
                  </a:cubicBezTo>
                  <a:cubicBezTo>
                    <a:pt x="1041" y="322"/>
                    <a:pt x="1041" y="322"/>
                    <a:pt x="1041" y="322"/>
                  </a:cubicBezTo>
                  <a:cubicBezTo>
                    <a:pt x="1049" y="333"/>
                    <a:pt x="1050" y="347"/>
                    <a:pt x="1043" y="358"/>
                  </a:cubicBezTo>
                  <a:cubicBezTo>
                    <a:pt x="1037" y="369"/>
                    <a:pt x="1024" y="375"/>
                    <a:pt x="1011" y="373"/>
                  </a:cubicBezTo>
                  <a:cubicBezTo>
                    <a:pt x="887" y="355"/>
                    <a:pt x="887" y="355"/>
                    <a:pt x="887" y="355"/>
                  </a:cubicBezTo>
                  <a:cubicBezTo>
                    <a:pt x="869" y="353"/>
                    <a:pt x="853" y="365"/>
                    <a:pt x="851" y="383"/>
                  </a:cubicBezTo>
                  <a:cubicBezTo>
                    <a:pt x="851" y="383"/>
                    <a:pt x="851" y="383"/>
                    <a:pt x="851" y="383"/>
                  </a:cubicBezTo>
                  <a:cubicBezTo>
                    <a:pt x="823" y="573"/>
                    <a:pt x="823" y="573"/>
                    <a:pt x="823" y="573"/>
                  </a:cubicBezTo>
                  <a:cubicBezTo>
                    <a:pt x="821" y="590"/>
                    <a:pt x="833" y="606"/>
                    <a:pt x="851" y="609"/>
                  </a:cubicBezTo>
                  <a:cubicBezTo>
                    <a:pt x="851" y="609"/>
                    <a:pt x="851" y="609"/>
                    <a:pt x="851" y="609"/>
                  </a:cubicBezTo>
                  <a:cubicBezTo>
                    <a:pt x="975" y="627"/>
                    <a:pt x="975" y="627"/>
                    <a:pt x="975" y="627"/>
                  </a:cubicBezTo>
                  <a:cubicBezTo>
                    <a:pt x="993" y="629"/>
                    <a:pt x="1005" y="645"/>
                    <a:pt x="1002" y="663"/>
                  </a:cubicBezTo>
                  <a:cubicBezTo>
                    <a:pt x="1001" y="671"/>
                    <a:pt x="997" y="679"/>
                    <a:pt x="990" y="684"/>
                  </a:cubicBezTo>
                  <a:cubicBezTo>
                    <a:pt x="889" y="759"/>
                    <a:pt x="889" y="759"/>
                    <a:pt x="889" y="759"/>
                  </a:cubicBezTo>
                  <a:cubicBezTo>
                    <a:pt x="875" y="770"/>
                    <a:pt x="872" y="790"/>
                    <a:pt x="883" y="804"/>
                  </a:cubicBezTo>
                  <a:cubicBezTo>
                    <a:pt x="998" y="958"/>
                    <a:pt x="998" y="958"/>
                    <a:pt x="998" y="958"/>
                  </a:cubicBezTo>
                  <a:cubicBezTo>
                    <a:pt x="1009" y="972"/>
                    <a:pt x="1029" y="975"/>
                    <a:pt x="1043" y="964"/>
                  </a:cubicBezTo>
                  <a:cubicBezTo>
                    <a:pt x="1043" y="964"/>
                    <a:pt x="1043" y="964"/>
                    <a:pt x="1043" y="964"/>
                  </a:cubicBezTo>
                  <a:cubicBezTo>
                    <a:pt x="1143" y="889"/>
                    <a:pt x="1143" y="889"/>
                    <a:pt x="1143" y="889"/>
                  </a:cubicBezTo>
                  <a:cubicBezTo>
                    <a:pt x="1158" y="878"/>
                    <a:pt x="1178" y="881"/>
                    <a:pt x="1188" y="895"/>
                  </a:cubicBezTo>
                  <a:cubicBezTo>
                    <a:pt x="1193" y="902"/>
                    <a:pt x="1195" y="910"/>
                    <a:pt x="1194" y="919"/>
                  </a:cubicBezTo>
                  <a:cubicBezTo>
                    <a:pt x="1177" y="1043"/>
                    <a:pt x="1177" y="1043"/>
                    <a:pt x="1177" y="1043"/>
                  </a:cubicBezTo>
                  <a:cubicBezTo>
                    <a:pt x="1174" y="1061"/>
                    <a:pt x="1186" y="1077"/>
                    <a:pt x="1204" y="1080"/>
                  </a:cubicBezTo>
                  <a:cubicBezTo>
                    <a:pt x="1204" y="1080"/>
                    <a:pt x="1204" y="1080"/>
                    <a:pt x="1204" y="1080"/>
                  </a:cubicBezTo>
                  <a:cubicBezTo>
                    <a:pt x="1394" y="1107"/>
                    <a:pt x="1394" y="1107"/>
                    <a:pt x="1394" y="1107"/>
                  </a:cubicBezTo>
                  <a:cubicBezTo>
                    <a:pt x="1395" y="1107"/>
                    <a:pt x="1397" y="1107"/>
                    <a:pt x="1398" y="1107"/>
                  </a:cubicBezTo>
                  <a:cubicBezTo>
                    <a:pt x="1414" y="1107"/>
                    <a:pt x="1428" y="1095"/>
                    <a:pt x="1430" y="1080"/>
                  </a:cubicBezTo>
                  <a:cubicBezTo>
                    <a:pt x="1448" y="955"/>
                    <a:pt x="1448" y="955"/>
                    <a:pt x="1448" y="955"/>
                  </a:cubicBezTo>
                  <a:cubicBezTo>
                    <a:pt x="1450" y="938"/>
                    <a:pt x="1466" y="925"/>
                    <a:pt x="1484" y="928"/>
                  </a:cubicBezTo>
                  <a:cubicBezTo>
                    <a:pt x="1492" y="929"/>
                    <a:pt x="1500" y="934"/>
                    <a:pt x="1505" y="940"/>
                  </a:cubicBezTo>
                  <a:cubicBezTo>
                    <a:pt x="1580" y="1041"/>
                    <a:pt x="1580" y="1041"/>
                    <a:pt x="1580" y="1041"/>
                  </a:cubicBezTo>
                  <a:cubicBezTo>
                    <a:pt x="1591" y="1055"/>
                    <a:pt x="1611" y="1058"/>
                    <a:pt x="1625" y="1047"/>
                  </a:cubicBezTo>
                  <a:cubicBezTo>
                    <a:pt x="1625" y="1047"/>
                    <a:pt x="1625" y="1047"/>
                    <a:pt x="1625" y="1047"/>
                  </a:cubicBezTo>
                  <a:cubicBezTo>
                    <a:pt x="1779" y="932"/>
                    <a:pt x="1779" y="932"/>
                    <a:pt x="1779" y="932"/>
                  </a:cubicBezTo>
                  <a:cubicBezTo>
                    <a:pt x="1793" y="922"/>
                    <a:pt x="1796" y="901"/>
                    <a:pt x="1785" y="887"/>
                  </a:cubicBezTo>
                  <a:cubicBezTo>
                    <a:pt x="1710" y="787"/>
                    <a:pt x="1710" y="787"/>
                    <a:pt x="1710" y="787"/>
                  </a:cubicBezTo>
                  <a:cubicBezTo>
                    <a:pt x="1702" y="776"/>
                    <a:pt x="1701" y="762"/>
                    <a:pt x="1708" y="751"/>
                  </a:cubicBezTo>
                  <a:cubicBezTo>
                    <a:pt x="1714" y="740"/>
                    <a:pt x="1727" y="734"/>
                    <a:pt x="1740" y="736"/>
                  </a:cubicBezTo>
                  <a:cubicBezTo>
                    <a:pt x="1864" y="754"/>
                    <a:pt x="1864" y="754"/>
                    <a:pt x="1864" y="754"/>
                  </a:cubicBezTo>
                  <a:cubicBezTo>
                    <a:pt x="1882" y="756"/>
                    <a:pt x="1898" y="744"/>
                    <a:pt x="1901" y="726"/>
                  </a:cubicBezTo>
                  <a:cubicBezTo>
                    <a:pt x="1901" y="726"/>
                    <a:pt x="1901" y="726"/>
                    <a:pt x="1901" y="726"/>
                  </a:cubicBezTo>
                  <a:cubicBezTo>
                    <a:pt x="1928" y="536"/>
                    <a:pt x="1928" y="536"/>
                    <a:pt x="1928" y="536"/>
                  </a:cubicBezTo>
                  <a:cubicBezTo>
                    <a:pt x="1930" y="519"/>
                    <a:pt x="1918" y="503"/>
                    <a:pt x="1901" y="500"/>
                  </a:cubicBezTo>
                  <a:cubicBezTo>
                    <a:pt x="1901" y="500"/>
                    <a:pt x="1901" y="500"/>
                    <a:pt x="1901" y="500"/>
                  </a:cubicBezTo>
                  <a:close/>
                  <a:moveTo>
                    <a:pt x="417" y="994"/>
                  </a:moveTo>
                  <a:cubicBezTo>
                    <a:pt x="446" y="1057"/>
                    <a:pt x="486" y="1115"/>
                    <a:pt x="536" y="1165"/>
                  </a:cubicBezTo>
                  <a:cubicBezTo>
                    <a:pt x="512" y="1231"/>
                    <a:pt x="438" y="1266"/>
                    <a:pt x="372" y="1242"/>
                  </a:cubicBezTo>
                  <a:cubicBezTo>
                    <a:pt x="306" y="1218"/>
                    <a:pt x="271" y="1145"/>
                    <a:pt x="295" y="1079"/>
                  </a:cubicBezTo>
                  <a:cubicBezTo>
                    <a:pt x="313" y="1028"/>
                    <a:pt x="362" y="994"/>
                    <a:pt x="416" y="994"/>
                  </a:cubicBezTo>
                  <a:cubicBezTo>
                    <a:pt x="416" y="994"/>
                    <a:pt x="416" y="994"/>
                    <a:pt x="417" y="994"/>
                  </a:cubicBezTo>
                  <a:close/>
                  <a:moveTo>
                    <a:pt x="1032" y="1858"/>
                  </a:moveTo>
                  <a:cubicBezTo>
                    <a:pt x="904" y="1858"/>
                    <a:pt x="904" y="1858"/>
                    <a:pt x="904" y="1858"/>
                  </a:cubicBezTo>
                  <a:cubicBezTo>
                    <a:pt x="869" y="1858"/>
                    <a:pt x="840" y="1829"/>
                    <a:pt x="840" y="1794"/>
                  </a:cubicBezTo>
                  <a:cubicBezTo>
                    <a:pt x="840" y="1762"/>
                    <a:pt x="840" y="1762"/>
                    <a:pt x="840" y="1762"/>
                  </a:cubicBezTo>
                  <a:cubicBezTo>
                    <a:pt x="1096" y="1762"/>
                    <a:pt x="1096" y="1762"/>
                    <a:pt x="1096" y="1762"/>
                  </a:cubicBezTo>
                  <a:cubicBezTo>
                    <a:pt x="1096" y="1794"/>
                    <a:pt x="1096" y="1794"/>
                    <a:pt x="1096" y="1794"/>
                  </a:cubicBezTo>
                  <a:cubicBezTo>
                    <a:pt x="1096" y="1829"/>
                    <a:pt x="1067" y="1858"/>
                    <a:pt x="1032" y="1858"/>
                  </a:cubicBezTo>
                  <a:close/>
                  <a:moveTo>
                    <a:pt x="1096" y="1634"/>
                  </a:moveTo>
                  <a:cubicBezTo>
                    <a:pt x="1096" y="1698"/>
                    <a:pt x="1096" y="1698"/>
                    <a:pt x="1096" y="1698"/>
                  </a:cubicBezTo>
                  <a:cubicBezTo>
                    <a:pt x="840" y="1698"/>
                    <a:pt x="840" y="1698"/>
                    <a:pt x="840" y="1698"/>
                  </a:cubicBezTo>
                  <a:cubicBezTo>
                    <a:pt x="840" y="1634"/>
                    <a:pt x="840" y="1634"/>
                    <a:pt x="840" y="1634"/>
                  </a:cubicBezTo>
                  <a:lnTo>
                    <a:pt x="1096" y="1634"/>
                  </a:lnTo>
                  <a:close/>
                  <a:moveTo>
                    <a:pt x="704" y="1332"/>
                  </a:moveTo>
                  <a:cubicBezTo>
                    <a:pt x="636" y="1400"/>
                    <a:pt x="636" y="1400"/>
                    <a:pt x="636" y="1400"/>
                  </a:cubicBezTo>
                  <a:cubicBezTo>
                    <a:pt x="569" y="1355"/>
                    <a:pt x="569" y="1355"/>
                    <a:pt x="569" y="1355"/>
                  </a:cubicBezTo>
                  <a:cubicBezTo>
                    <a:pt x="540" y="1335"/>
                    <a:pt x="500" y="1342"/>
                    <a:pt x="480" y="1371"/>
                  </a:cubicBezTo>
                  <a:cubicBezTo>
                    <a:pt x="475" y="1378"/>
                    <a:pt x="472" y="1386"/>
                    <a:pt x="470" y="1394"/>
                  </a:cubicBezTo>
                  <a:cubicBezTo>
                    <a:pt x="454" y="1474"/>
                    <a:pt x="454" y="1474"/>
                    <a:pt x="454" y="1474"/>
                  </a:cubicBezTo>
                  <a:cubicBezTo>
                    <a:pt x="378" y="1474"/>
                    <a:pt x="378" y="1474"/>
                    <a:pt x="378" y="1474"/>
                  </a:cubicBezTo>
                  <a:cubicBezTo>
                    <a:pt x="361" y="1394"/>
                    <a:pt x="361" y="1394"/>
                    <a:pt x="361" y="1394"/>
                  </a:cubicBezTo>
                  <a:cubicBezTo>
                    <a:pt x="353" y="1360"/>
                    <a:pt x="320" y="1337"/>
                    <a:pt x="285" y="1345"/>
                  </a:cubicBezTo>
                  <a:cubicBezTo>
                    <a:pt x="277" y="1347"/>
                    <a:pt x="269" y="1350"/>
                    <a:pt x="262" y="1355"/>
                  </a:cubicBezTo>
                  <a:cubicBezTo>
                    <a:pt x="195" y="1400"/>
                    <a:pt x="195" y="1400"/>
                    <a:pt x="195" y="1400"/>
                  </a:cubicBezTo>
                  <a:cubicBezTo>
                    <a:pt x="137" y="1342"/>
                    <a:pt x="137" y="1342"/>
                    <a:pt x="137" y="1342"/>
                  </a:cubicBezTo>
                  <a:cubicBezTo>
                    <a:pt x="183" y="1276"/>
                    <a:pt x="183" y="1276"/>
                    <a:pt x="183" y="1276"/>
                  </a:cubicBezTo>
                  <a:cubicBezTo>
                    <a:pt x="203" y="1247"/>
                    <a:pt x="196" y="1207"/>
                    <a:pt x="166" y="1187"/>
                  </a:cubicBezTo>
                  <a:cubicBezTo>
                    <a:pt x="160" y="1182"/>
                    <a:pt x="152" y="1179"/>
                    <a:pt x="143" y="1177"/>
                  </a:cubicBezTo>
                  <a:cubicBezTo>
                    <a:pt x="64" y="1160"/>
                    <a:pt x="64" y="1160"/>
                    <a:pt x="64" y="1160"/>
                  </a:cubicBezTo>
                  <a:cubicBezTo>
                    <a:pt x="64" y="1084"/>
                    <a:pt x="64" y="1084"/>
                    <a:pt x="64" y="1084"/>
                  </a:cubicBezTo>
                  <a:cubicBezTo>
                    <a:pt x="143" y="1067"/>
                    <a:pt x="143" y="1067"/>
                    <a:pt x="143" y="1067"/>
                  </a:cubicBezTo>
                  <a:cubicBezTo>
                    <a:pt x="178" y="1060"/>
                    <a:pt x="200" y="1026"/>
                    <a:pt x="193" y="991"/>
                  </a:cubicBezTo>
                  <a:cubicBezTo>
                    <a:pt x="191" y="983"/>
                    <a:pt x="188" y="975"/>
                    <a:pt x="183" y="968"/>
                  </a:cubicBezTo>
                  <a:cubicBezTo>
                    <a:pt x="137" y="902"/>
                    <a:pt x="137" y="902"/>
                    <a:pt x="137" y="902"/>
                  </a:cubicBezTo>
                  <a:cubicBezTo>
                    <a:pt x="195" y="844"/>
                    <a:pt x="195" y="844"/>
                    <a:pt x="195" y="844"/>
                  </a:cubicBezTo>
                  <a:cubicBezTo>
                    <a:pt x="262" y="889"/>
                    <a:pt x="262" y="889"/>
                    <a:pt x="262" y="889"/>
                  </a:cubicBezTo>
                  <a:cubicBezTo>
                    <a:pt x="291" y="909"/>
                    <a:pt x="331" y="902"/>
                    <a:pt x="351" y="873"/>
                  </a:cubicBezTo>
                  <a:cubicBezTo>
                    <a:pt x="356" y="866"/>
                    <a:pt x="359" y="858"/>
                    <a:pt x="361" y="850"/>
                  </a:cubicBezTo>
                  <a:cubicBezTo>
                    <a:pt x="366" y="823"/>
                    <a:pt x="366" y="823"/>
                    <a:pt x="366" y="823"/>
                  </a:cubicBezTo>
                  <a:cubicBezTo>
                    <a:pt x="371" y="860"/>
                    <a:pt x="380" y="896"/>
                    <a:pt x="392" y="932"/>
                  </a:cubicBezTo>
                  <a:cubicBezTo>
                    <a:pt x="286" y="944"/>
                    <a:pt x="211" y="1040"/>
                    <a:pt x="224" y="1145"/>
                  </a:cubicBezTo>
                  <a:cubicBezTo>
                    <a:pt x="236" y="1250"/>
                    <a:pt x="332" y="1326"/>
                    <a:pt x="437" y="1313"/>
                  </a:cubicBezTo>
                  <a:cubicBezTo>
                    <a:pt x="501" y="1306"/>
                    <a:pt x="556" y="1267"/>
                    <a:pt x="585" y="1210"/>
                  </a:cubicBezTo>
                  <a:cubicBezTo>
                    <a:pt x="603" y="1224"/>
                    <a:pt x="621" y="1238"/>
                    <a:pt x="640" y="1250"/>
                  </a:cubicBezTo>
                  <a:cubicBezTo>
                    <a:pt x="670" y="1269"/>
                    <a:pt x="693" y="1298"/>
                    <a:pt x="704" y="1332"/>
                  </a:cubicBezTo>
                  <a:close/>
                  <a:moveTo>
                    <a:pt x="1842" y="686"/>
                  </a:moveTo>
                  <a:cubicBezTo>
                    <a:pt x="1749" y="672"/>
                    <a:pt x="1749" y="672"/>
                    <a:pt x="1749" y="672"/>
                  </a:cubicBezTo>
                  <a:cubicBezTo>
                    <a:pt x="1696" y="665"/>
                    <a:pt x="1648" y="701"/>
                    <a:pt x="1640" y="754"/>
                  </a:cubicBezTo>
                  <a:cubicBezTo>
                    <a:pt x="1637" y="779"/>
                    <a:pt x="1643" y="805"/>
                    <a:pt x="1658" y="825"/>
                  </a:cubicBezTo>
                  <a:cubicBezTo>
                    <a:pt x="1715" y="900"/>
                    <a:pt x="1715" y="900"/>
                    <a:pt x="1715" y="900"/>
                  </a:cubicBezTo>
                  <a:cubicBezTo>
                    <a:pt x="1612" y="977"/>
                    <a:pt x="1612" y="977"/>
                    <a:pt x="1612" y="977"/>
                  </a:cubicBezTo>
                  <a:cubicBezTo>
                    <a:pt x="1556" y="902"/>
                    <a:pt x="1556" y="902"/>
                    <a:pt x="1556" y="902"/>
                  </a:cubicBezTo>
                  <a:cubicBezTo>
                    <a:pt x="1524" y="859"/>
                    <a:pt x="1464" y="851"/>
                    <a:pt x="1422" y="883"/>
                  </a:cubicBezTo>
                  <a:cubicBezTo>
                    <a:pt x="1401" y="898"/>
                    <a:pt x="1388" y="921"/>
                    <a:pt x="1384" y="946"/>
                  </a:cubicBezTo>
                  <a:cubicBezTo>
                    <a:pt x="1371" y="1039"/>
                    <a:pt x="1371" y="1039"/>
                    <a:pt x="1371" y="1039"/>
                  </a:cubicBezTo>
                  <a:cubicBezTo>
                    <a:pt x="1245" y="1021"/>
                    <a:pt x="1245" y="1021"/>
                    <a:pt x="1245" y="1021"/>
                  </a:cubicBezTo>
                  <a:cubicBezTo>
                    <a:pt x="1258" y="928"/>
                    <a:pt x="1258" y="928"/>
                    <a:pt x="1258" y="928"/>
                  </a:cubicBezTo>
                  <a:cubicBezTo>
                    <a:pt x="1265" y="875"/>
                    <a:pt x="1229" y="827"/>
                    <a:pt x="1176" y="819"/>
                  </a:cubicBezTo>
                  <a:cubicBezTo>
                    <a:pt x="1151" y="816"/>
                    <a:pt x="1125" y="822"/>
                    <a:pt x="1105" y="837"/>
                  </a:cubicBezTo>
                  <a:cubicBezTo>
                    <a:pt x="1030" y="894"/>
                    <a:pt x="1030" y="894"/>
                    <a:pt x="1030" y="894"/>
                  </a:cubicBezTo>
                  <a:cubicBezTo>
                    <a:pt x="953" y="791"/>
                    <a:pt x="953" y="791"/>
                    <a:pt x="953" y="791"/>
                  </a:cubicBezTo>
                  <a:cubicBezTo>
                    <a:pt x="1028" y="735"/>
                    <a:pt x="1028" y="735"/>
                    <a:pt x="1028" y="735"/>
                  </a:cubicBezTo>
                  <a:cubicBezTo>
                    <a:pt x="1071" y="703"/>
                    <a:pt x="1079" y="643"/>
                    <a:pt x="1048" y="601"/>
                  </a:cubicBezTo>
                  <a:cubicBezTo>
                    <a:pt x="1032" y="580"/>
                    <a:pt x="1009" y="567"/>
                    <a:pt x="984" y="563"/>
                  </a:cubicBezTo>
                  <a:cubicBezTo>
                    <a:pt x="891" y="550"/>
                    <a:pt x="891" y="550"/>
                    <a:pt x="891" y="550"/>
                  </a:cubicBezTo>
                  <a:cubicBezTo>
                    <a:pt x="910" y="423"/>
                    <a:pt x="910" y="423"/>
                    <a:pt x="910" y="423"/>
                  </a:cubicBezTo>
                  <a:cubicBezTo>
                    <a:pt x="1002" y="437"/>
                    <a:pt x="1002" y="437"/>
                    <a:pt x="1002" y="437"/>
                  </a:cubicBezTo>
                  <a:cubicBezTo>
                    <a:pt x="1055" y="444"/>
                    <a:pt x="1104" y="408"/>
                    <a:pt x="1111" y="355"/>
                  </a:cubicBezTo>
                  <a:cubicBezTo>
                    <a:pt x="1115" y="330"/>
                    <a:pt x="1108" y="304"/>
                    <a:pt x="1093" y="284"/>
                  </a:cubicBezTo>
                  <a:cubicBezTo>
                    <a:pt x="1036" y="209"/>
                    <a:pt x="1036" y="209"/>
                    <a:pt x="1036" y="209"/>
                  </a:cubicBezTo>
                  <a:cubicBezTo>
                    <a:pt x="1139" y="132"/>
                    <a:pt x="1139" y="132"/>
                    <a:pt x="1139" y="132"/>
                  </a:cubicBezTo>
                  <a:cubicBezTo>
                    <a:pt x="1195" y="207"/>
                    <a:pt x="1195" y="207"/>
                    <a:pt x="1195" y="207"/>
                  </a:cubicBezTo>
                  <a:cubicBezTo>
                    <a:pt x="1227" y="249"/>
                    <a:pt x="1287" y="258"/>
                    <a:pt x="1329" y="226"/>
                  </a:cubicBezTo>
                  <a:cubicBezTo>
                    <a:pt x="1350" y="211"/>
                    <a:pt x="1363" y="188"/>
                    <a:pt x="1367" y="163"/>
                  </a:cubicBezTo>
                  <a:cubicBezTo>
                    <a:pt x="1380" y="70"/>
                    <a:pt x="1380" y="70"/>
                    <a:pt x="1380" y="70"/>
                  </a:cubicBezTo>
                  <a:cubicBezTo>
                    <a:pt x="1507" y="88"/>
                    <a:pt x="1507" y="88"/>
                    <a:pt x="1507" y="88"/>
                  </a:cubicBezTo>
                  <a:cubicBezTo>
                    <a:pt x="1494" y="181"/>
                    <a:pt x="1494" y="181"/>
                    <a:pt x="1494" y="181"/>
                  </a:cubicBezTo>
                  <a:cubicBezTo>
                    <a:pt x="1486" y="234"/>
                    <a:pt x="1523" y="282"/>
                    <a:pt x="1575" y="290"/>
                  </a:cubicBezTo>
                  <a:cubicBezTo>
                    <a:pt x="1600" y="293"/>
                    <a:pt x="1626" y="287"/>
                    <a:pt x="1646" y="271"/>
                  </a:cubicBezTo>
                  <a:cubicBezTo>
                    <a:pt x="1721" y="215"/>
                    <a:pt x="1721" y="215"/>
                    <a:pt x="1721" y="215"/>
                  </a:cubicBezTo>
                  <a:cubicBezTo>
                    <a:pt x="1798" y="318"/>
                    <a:pt x="1798" y="318"/>
                    <a:pt x="1798" y="318"/>
                  </a:cubicBezTo>
                  <a:cubicBezTo>
                    <a:pt x="1723" y="374"/>
                    <a:pt x="1723" y="374"/>
                    <a:pt x="1723" y="374"/>
                  </a:cubicBezTo>
                  <a:cubicBezTo>
                    <a:pt x="1681" y="406"/>
                    <a:pt x="1672" y="466"/>
                    <a:pt x="1704" y="508"/>
                  </a:cubicBezTo>
                  <a:cubicBezTo>
                    <a:pt x="1719" y="529"/>
                    <a:pt x="1742" y="542"/>
                    <a:pt x="1767" y="546"/>
                  </a:cubicBezTo>
                  <a:cubicBezTo>
                    <a:pt x="1860" y="559"/>
                    <a:pt x="1860" y="559"/>
                    <a:pt x="1860" y="559"/>
                  </a:cubicBezTo>
                  <a:lnTo>
                    <a:pt x="1842" y="6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Rockwell" panose="02060603020205020403" pitchFamily="18" charset="0"/>
              </a:endParaRPr>
            </a:p>
          </p:txBody>
        </p:sp>
        <p:sp>
          <p:nvSpPr>
            <p:cNvPr id="7" name="Freeform 45"/>
            <p:cNvSpPr>
              <a:spLocks noEditPoints="1"/>
            </p:cNvSpPr>
            <p:nvPr/>
          </p:nvSpPr>
          <p:spPr bwMode="auto">
            <a:xfrm>
              <a:off x="585788" y="1135063"/>
              <a:ext cx="168275" cy="169862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48 h 512"/>
                <a:gd name="T12" fmla="*/ 64 w 512"/>
                <a:gd name="T13" fmla="*/ 256 h 512"/>
                <a:gd name="T14" fmla="*/ 256 w 512"/>
                <a:gd name="T15" fmla="*/ 64 h 512"/>
                <a:gd name="T16" fmla="*/ 448 w 512"/>
                <a:gd name="T17" fmla="*/ 256 h 512"/>
                <a:gd name="T18" fmla="*/ 256 w 512"/>
                <a:gd name="T19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1" y="115"/>
                    <a:pt x="397" y="1"/>
                    <a:pt x="256" y="0"/>
                  </a:cubicBezTo>
                  <a:close/>
                  <a:moveTo>
                    <a:pt x="256" y="448"/>
                  </a:moveTo>
                  <a:cubicBezTo>
                    <a:pt x="150" y="448"/>
                    <a:pt x="64" y="362"/>
                    <a:pt x="64" y="256"/>
                  </a:cubicBezTo>
                  <a:cubicBezTo>
                    <a:pt x="64" y="150"/>
                    <a:pt x="150" y="64"/>
                    <a:pt x="256" y="64"/>
                  </a:cubicBezTo>
                  <a:cubicBezTo>
                    <a:pt x="362" y="64"/>
                    <a:pt x="448" y="150"/>
                    <a:pt x="448" y="256"/>
                  </a:cubicBezTo>
                  <a:cubicBezTo>
                    <a:pt x="447" y="362"/>
                    <a:pt x="362" y="448"/>
                    <a:pt x="256" y="4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>
                <a:latin typeface="Rockwell" panose="02060603020205020403" pitchFamily="18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523876" y="1503363"/>
              <a:ext cx="222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>
                <a:latin typeface="Rockwell" panose="02060603020205020403" pitchFamily="18" charset="0"/>
              </a:endParaRPr>
            </a:p>
          </p:txBody>
        </p:sp>
        <p:sp>
          <p:nvSpPr>
            <p:cNvPr id="9" name="Freeform 47"/>
            <p:cNvSpPr>
              <a:spLocks/>
            </p:cNvSpPr>
            <p:nvPr/>
          </p:nvSpPr>
          <p:spPr bwMode="auto">
            <a:xfrm>
              <a:off x="365126" y="1154113"/>
              <a:ext cx="180975" cy="328612"/>
            </a:xfrm>
            <a:custGeom>
              <a:avLst/>
              <a:gdLst>
                <a:gd name="T0" fmla="*/ 371 w 543"/>
                <a:gd name="T1" fmla="*/ 737 h 987"/>
                <a:gd name="T2" fmla="*/ 153 w 543"/>
                <a:gd name="T3" fmla="*/ 239 h 987"/>
                <a:gd name="T4" fmla="*/ 306 w 543"/>
                <a:gd name="T5" fmla="*/ 54 h 987"/>
                <a:gd name="T6" fmla="*/ 272 w 543"/>
                <a:gd name="T7" fmla="*/ 0 h 987"/>
                <a:gd name="T8" fmla="*/ 132 w 543"/>
                <a:gd name="T9" fmla="*/ 618 h 987"/>
                <a:gd name="T10" fmla="*/ 348 w 543"/>
                <a:gd name="T11" fmla="*/ 796 h 987"/>
                <a:gd name="T12" fmla="*/ 479 w 543"/>
                <a:gd name="T13" fmla="*/ 987 h 987"/>
                <a:gd name="T14" fmla="*/ 543 w 543"/>
                <a:gd name="T15" fmla="*/ 987 h 987"/>
                <a:gd name="T16" fmla="*/ 371 w 543"/>
                <a:gd name="T17" fmla="*/ 73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987">
                  <a:moveTo>
                    <a:pt x="371" y="737"/>
                  </a:moveTo>
                  <a:cubicBezTo>
                    <a:pt x="173" y="660"/>
                    <a:pt x="76" y="437"/>
                    <a:pt x="153" y="239"/>
                  </a:cubicBezTo>
                  <a:cubicBezTo>
                    <a:pt x="183" y="163"/>
                    <a:pt x="237" y="98"/>
                    <a:pt x="306" y="54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63" y="132"/>
                    <a:pt x="0" y="408"/>
                    <a:pt x="132" y="618"/>
                  </a:cubicBezTo>
                  <a:cubicBezTo>
                    <a:pt x="183" y="699"/>
                    <a:pt x="259" y="761"/>
                    <a:pt x="348" y="796"/>
                  </a:cubicBezTo>
                  <a:cubicBezTo>
                    <a:pt x="427" y="827"/>
                    <a:pt x="479" y="902"/>
                    <a:pt x="479" y="987"/>
                  </a:cubicBezTo>
                  <a:cubicBezTo>
                    <a:pt x="543" y="987"/>
                    <a:pt x="543" y="987"/>
                    <a:pt x="543" y="987"/>
                  </a:cubicBezTo>
                  <a:cubicBezTo>
                    <a:pt x="543" y="876"/>
                    <a:pt x="475" y="776"/>
                    <a:pt x="371" y="7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>
                <a:latin typeface="Rockwell" panose="02060603020205020403" pitchFamily="18" charset="0"/>
              </a:endParaRPr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736601" y="1428750"/>
              <a:ext cx="74613" cy="206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>
                <a:latin typeface="Rockwell" panose="02060603020205020403" pitchFamily="18" charset="0"/>
              </a:endParaRPr>
            </a:p>
          </p:txBody>
        </p:sp>
        <p:sp>
          <p:nvSpPr>
            <p:cNvPr id="11" name="Freeform 49"/>
            <p:cNvSpPr>
              <a:spLocks/>
            </p:cNvSpPr>
            <p:nvPr/>
          </p:nvSpPr>
          <p:spPr bwMode="auto">
            <a:xfrm>
              <a:off x="719138" y="1484313"/>
              <a:ext cx="76200" cy="69850"/>
            </a:xfrm>
            <a:custGeom>
              <a:avLst/>
              <a:gdLst>
                <a:gd name="T0" fmla="*/ 0 w 48"/>
                <a:gd name="T1" fmla="*/ 10 h 44"/>
                <a:gd name="T2" fmla="*/ 8 w 48"/>
                <a:gd name="T3" fmla="*/ 0 h 44"/>
                <a:gd name="T4" fmla="*/ 48 w 48"/>
                <a:gd name="T5" fmla="*/ 33 h 44"/>
                <a:gd name="T6" fmla="*/ 40 w 48"/>
                <a:gd name="T7" fmla="*/ 44 h 44"/>
                <a:gd name="T8" fmla="*/ 0 w 48"/>
                <a:gd name="T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4">
                  <a:moveTo>
                    <a:pt x="0" y="10"/>
                  </a:moveTo>
                  <a:lnTo>
                    <a:pt x="8" y="0"/>
                  </a:lnTo>
                  <a:lnTo>
                    <a:pt x="48" y="33"/>
                  </a:lnTo>
                  <a:lnTo>
                    <a:pt x="40" y="44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>
                <a:latin typeface="Rockwell" panose="02060603020205020403" pitchFamily="18" charset="0"/>
              </a:endParaRPr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673101" y="1514475"/>
              <a:ext cx="20638" cy="730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>
                <a:latin typeface="Rockwell" panose="02060603020205020403" pitchFamily="18" charset="0"/>
              </a:endParaRPr>
            </a:p>
          </p:txBody>
        </p:sp>
        <p:sp>
          <p:nvSpPr>
            <p:cNvPr id="13" name="Freeform 51"/>
            <p:cNvSpPr>
              <a:spLocks/>
            </p:cNvSpPr>
            <p:nvPr/>
          </p:nvSpPr>
          <p:spPr bwMode="auto">
            <a:xfrm>
              <a:off x="225426" y="1195388"/>
              <a:ext cx="88900" cy="42862"/>
            </a:xfrm>
            <a:custGeom>
              <a:avLst/>
              <a:gdLst>
                <a:gd name="T0" fmla="*/ 0 w 56"/>
                <a:gd name="T1" fmla="*/ 14 h 27"/>
                <a:gd name="T2" fmla="*/ 53 w 56"/>
                <a:gd name="T3" fmla="*/ 0 h 27"/>
                <a:gd name="T4" fmla="*/ 56 w 56"/>
                <a:gd name="T5" fmla="*/ 13 h 27"/>
                <a:gd name="T6" fmla="*/ 3 w 56"/>
                <a:gd name="T7" fmla="*/ 27 h 27"/>
                <a:gd name="T8" fmla="*/ 0 w 5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7">
                  <a:moveTo>
                    <a:pt x="0" y="14"/>
                  </a:moveTo>
                  <a:lnTo>
                    <a:pt x="53" y="0"/>
                  </a:lnTo>
                  <a:lnTo>
                    <a:pt x="56" y="13"/>
                  </a:lnTo>
                  <a:lnTo>
                    <a:pt x="3" y="27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>
                <a:latin typeface="Rockwell" panose="02060603020205020403" pitchFamily="18" charset="0"/>
              </a:endParaRPr>
            </a:p>
          </p:txBody>
        </p:sp>
        <p:sp>
          <p:nvSpPr>
            <p:cNvPr id="14" name="Freeform 52"/>
            <p:cNvSpPr>
              <a:spLocks/>
            </p:cNvSpPr>
            <p:nvPr/>
          </p:nvSpPr>
          <p:spPr bwMode="auto">
            <a:xfrm>
              <a:off x="242888" y="1090613"/>
              <a:ext cx="85725" cy="71437"/>
            </a:xfrm>
            <a:custGeom>
              <a:avLst/>
              <a:gdLst>
                <a:gd name="T0" fmla="*/ 0 w 54"/>
                <a:gd name="T1" fmla="*/ 11 h 45"/>
                <a:gd name="T2" fmla="*/ 8 w 54"/>
                <a:gd name="T3" fmla="*/ 0 h 45"/>
                <a:gd name="T4" fmla="*/ 54 w 54"/>
                <a:gd name="T5" fmla="*/ 34 h 45"/>
                <a:gd name="T6" fmla="*/ 46 w 54"/>
                <a:gd name="T7" fmla="*/ 45 h 45"/>
                <a:gd name="T8" fmla="*/ 0 w 54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0" y="11"/>
                  </a:moveTo>
                  <a:lnTo>
                    <a:pt x="8" y="0"/>
                  </a:lnTo>
                  <a:lnTo>
                    <a:pt x="54" y="34"/>
                  </a:lnTo>
                  <a:lnTo>
                    <a:pt x="46" y="45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>
                <a:latin typeface="Rockwell" panose="02060603020205020403" pitchFamily="18" charset="0"/>
              </a:endParaRPr>
            </a:p>
          </p:txBody>
        </p:sp>
        <p:sp>
          <p:nvSpPr>
            <p:cNvPr id="15" name="Freeform 53"/>
            <p:cNvSpPr>
              <a:spLocks/>
            </p:cNvSpPr>
            <p:nvPr/>
          </p:nvSpPr>
          <p:spPr bwMode="auto">
            <a:xfrm>
              <a:off x="333376" y="1033463"/>
              <a:ext cx="41275" cy="90487"/>
            </a:xfrm>
            <a:custGeom>
              <a:avLst/>
              <a:gdLst>
                <a:gd name="T0" fmla="*/ 0 w 26"/>
                <a:gd name="T1" fmla="*/ 3 h 57"/>
                <a:gd name="T2" fmla="*/ 13 w 26"/>
                <a:gd name="T3" fmla="*/ 0 h 57"/>
                <a:gd name="T4" fmla="*/ 26 w 26"/>
                <a:gd name="T5" fmla="*/ 54 h 57"/>
                <a:gd name="T6" fmla="*/ 14 w 26"/>
                <a:gd name="T7" fmla="*/ 57 h 57"/>
                <a:gd name="T8" fmla="*/ 0 w 26"/>
                <a:gd name="T9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7">
                  <a:moveTo>
                    <a:pt x="0" y="3"/>
                  </a:moveTo>
                  <a:lnTo>
                    <a:pt x="13" y="0"/>
                  </a:lnTo>
                  <a:lnTo>
                    <a:pt x="26" y="54"/>
                  </a:lnTo>
                  <a:lnTo>
                    <a:pt x="14" y="57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>
                <a:latin typeface="Rockwell" panose="02060603020205020403" pitchFamily="18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991397-9C81-7736-5D43-DEC5EEC92682}"/>
              </a:ext>
            </a:extLst>
          </p:cNvPr>
          <p:cNvSpPr/>
          <p:nvPr/>
        </p:nvSpPr>
        <p:spPr>
          <a:xfrm rot="2441311">
            <a:off x="8020956" y="-1529889"/>
            <a:ext cx="552593" cy="24978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A0ABC90-26E6-6352-F04C-27DB722DB001}"/>
              </a:ext>
            </a:extLst>
          </p:cNvPr>
          <p:cNvGrpSpPr/>
          <p:nvPr/>
        </p:nvGrpSpPr>
        <p:grpSpPr>
          <a:xfrm>
            <a:off x="7179358" y="1747079"/>
            <a:ext cx="1336480" cy="1328286"/>
            <a:chOff x="1981200" y="0"/>
            <a:chExt cx="5178425" cy="5146676"/>
          </a:xfrm>
          <a:solidFill>
            <a:srgbClr val="FFC300"/>
          </a:soli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A7E71BF-E914-ECE3-3B7E-3F52338C46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1200" y="0"/>
              <a:ext cx="5178425" cy="3154363"/>
            </a:xfrm>
            <a:custGeom>
              <a:avLst/>
              <a:gdLst>
                <a:gd name="T0" fmla="*/ 128 w 1984"/>
                <a:gd name="T1" fmla="*/ 1216 h 1216"/>
                <a:gd name="T2" fmla="*/ 1856 w 1984"/>
                <a:gd name="T3" fmla="*/ 1216 h 1216"/>
                <a:gd name="T4" fmla="*/ 1984 w 1984"/>
                <a:gd name="T5" fmla="*/ 1088 h 1216"/>
                <a:gd name="T6" fmla="*/ 1919 w 1984"/>
                <a:gd name="T7" fmla="*/ 977 h 1216"/>
                <a:gd name="T8" fmla="*/ 1248 w 1984"/>
                <a:gd name="T9" fmla="*/ 101 h 1216"/>
                <a:gd name="T10" fmla="*/ 1248 w 1984"/>
                <a:gd name="T11" fmla="*/ 96 h 1216"/>
                <a:gd name="T12" fmla="*/ 1152 w 1984"/>
                <a:gd name="T13" fmla="*/ 0 h 1216"/>
                <a:gd name="T14" fmla="*/ 832 w 1984"/>
                <a:gd name="T15" fmla="*/ 0 h 1216"/>
                <a:gd name="T16" fmla="*/ 736 w 1984"/>
                <a:gd name="T17" fmla="*/ 96 h 1216"/>
                <a:gd name="T18" fmla="*/ 736 w 1984"/>
                <a:gd name="T19" fmla="*/ 101 h 1216"/>
                <a:gd name="T20" fmla="*/ 65 w 1984"/>
                <a:gd name="T21" fmla="*/ 977 h 1216"/>
                <a:gd name="T22" fmla="*/ 0 w 1984"/>
                <a:gd name="T23" fmla="*/ 1088 h 1216"/>
                <a:gd name="T24" fmla="*/ 128 w 1984"/>
                <a:gd name="T25" fmla="*/ 1216 h 1216"/>
                <a:gd name="T26" fmla="*/ 128 w 1984"/>
                <a:gd name="T27" fmla="*/ 1024 h 1216"/>
                <a:gd name="T28" fmla="*/ 1728 w 1984"/>
                <a:gd name="T29" fmla="*/ 1024 h 1216"/>
                <a:gd name="T30" fmla="*/ 1728 w 1984"/>
                <a:gd name="T31" fmla="*/ 960 h 1216"/>
                <a:gd name="T32" fmla="*/ 129 w 1984"/>
                <a:gd name="T33" fmla="*/ 960 h 1216"/>
                <a:gd name="T34" fmla="*/ 608 w 1984"/>
                <a:gd name="T35" fmla="*/ 218 h 1216"/>
                <a:gd name="T36" fmla="*/ 608 w 1984"/>
                <a:gd name="T37" fmla="*/ 768 h 1216"/>
                <a:gd name="T38" fmla="*/ 672 w 1984"/>
                <a:gd name="T39" fmla="*/ 768 h 1216"/>
                <a:gd name="T40" fmla="*/ 672 w 1984"/>
                <a:gd name="T41" fmla="*/ 190 h 1216"/>
                <a:gd name="T42" fmla="*/ 736 w 1984"/>
                <a:gd name="T43" fmla="*/ 167 h 1216"/>
                <a:gd name="T44" fmla="*/ 736 w 1984"/>
                <a:gd name="T45" fmla="*/ 896 h 1216"/>
                <a:gd name="T46" fmla="*/ 800 w 1984"/>
                <a:gd name="T47" fmla="*/ 896 h 1216"/>
                <a:gd name="T48" fmla="*/ 800 w 1984"/>
                <a:gd name="T49" fmla="*/ 96 h 1216"/>
                <a:gd name="T50" fmla="*/ 832 w 1984"/>
                <a:gd name="T51" fmla="*/ 64 h 1216"/>
                <a:gd name="T52" fmla="*/ 1152 w 1984"/>
                <a:gd name="T53" fmla="*/ 64 h 1216"/>
                <a:gd name="T54" fmla="*/ 1184 w 1984"/>
                <a:gd name="T55" fmla="*/ 96 h 1216"/>
                <a:gd name="T56" fmla="*/ 1184 w 1984"/>
                <a:gd name="T57" fmla="*/ 896 h 1216"/>
                <a:gd name="T58" fmla="*/ 1248 w 1984"/>
                <a:gd name="T59" fmla="*/ 896 h 1216"/>
                <a:gd name="T60" fmla="*/ 1248 w 1984"/>
                <a:gd name="T61" fmla="*/ 167 h 1216"/>
                <a:gd name="T62" fmla="*/ 1312 w 1984"/>
                <a:gd name="T63" fmla="*/ 190 h 1216"/>
                <a:gd name="T64" fmla="*/ 1312 w 1984"/>
                <a:gd name="T65" fmla="*/ 768 h 1216"/>
                <a:gd name="T66" fmla="*/ 1376 w 1984"/>
                <a:gd name="T67" fmla="*/ 768 h 1216"/>
                <a:gd name="T68" fmla="*/ 1376 w 1984"/>
                <a:gd name="T69" fmla="*/ 218 h 1216"/>
                <a:gd name="T70" fmla="*/ 1855 w 1984"/>
                <a:gd name="T71" fmla="*/ 960 h 1216"/>
                <a:gd name="T72" fmla="*/ 1792 w 1984"/>
                <a:gd name="T73" fmla="*/ 960 h 1216"/>
                <a:gd name="T74" fmla="*/ 1792 w 1984"/>
                <a:gd name="T75" fmla="*/ 1024 h 1216"/>
                <a:gd name="T76" fmla="*/ 1856 w 1984"/>
                <a:gd name="T77" fmla="*/ 1024 h 1216"/>
                <a:gd name="T78" fmla="*/ 1920 w 1984"/>
                <a:gd name="T79" fmla="*/ 1088 h 1216"/>
                <a:gd name="T80" fmla="*/ 1856 w 1984"/>
                <a:gd name="T81" fmla="*/ 1152 h 1216"/>
                <a:gd name="T82" fmla="*/ 128 w 1984"/>
                <a:gd name="T83" fmla="*/ 1152 h 1216"/>
                <a:gd name="T84" fmla="*/ 64 w 1984"/>
                <a:gd name="T85" fmla="*/ 1088 h 1216"/>
                <a:gd name="T86" fmla="*/ 128 w 1984"/>
                <a:gd name="T87" fmla="*/ 1024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4" h="1216">
                  <a:moveTo>
                    <a:pt x="128" y="1216"/>
                  </a:moveTo>
                  <a:cubicBezTo>
                    <a:pt x="1856" y="1216"/>
                    <a:pt x="1856" y="1216"/>
                    <a:pt x="1856" y="1216"/>
                  </a:cubicBezTo>
                  <a:cubicBezTo>
                    <a:pt x="1927" y="1216"/>
                    <a:pt x="1984" y="1159"/>
                    <a:pt x="1984" y="1088"/>
                  </a:cubicBezTo>
                  <a:cubicBezTo>
                    <a:pt x="1984" y="1041"/>
                    <a:pt x="1958" y="1000"/>
                    <a:pt x="1919" y="977"/>
                  </a:cubicBezTo>
                  <a:cubicBezTo>
                    <a:pt x="1913" y="568"/>
                    <a:pt x="1640" y="213"/>
                    <a:pt x="1248" y="101"/>
                  </a:cubicBezTo>
                  <a:cubicBezTo>
                    <a:pt x="1248" y="96"/>
                    <a:pt x="1248" y="96"/>
                    <a:pt x="1248" y="96"/>
                  </a:cubicBezTo>
                  <a:cubicBezTo>
                    <a:pt x="1248" y="43"/>
                    <a:pt x="1205" y="0"/>
                    <a:pt x="1152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779" y="0"/>
                    <a:pt x="736" y="43"/>
                    <a:pt x="736" y="96"/>
                  </a:cubicBezTo>
                  <a:cubicBezTo>
                    <a:pt x="736" y="101"/>
                    <a:pt x="736" y="101"/>
                    <a:pt x="736" y="101"/>
                  </a:cubicBezTo>
                  <a:cubicBezTo>
                    <a:pt x="344" y="213"/>
                    <a:pt x="71" y="568"/>
                    <a:pt x="65" y="977"/>
                  </a:cubicBezTo>
                  <a:cubicBezTo>
                    <a:pt x="26" y="1000"/>
                    <a:pt x="0" y="1041"/>
                    <a:pt x="0" y="1088"/>
                  </a:cubicBezTo>
                  <a:cubicBezTo>
                    <a:pt x="0" y="1159"/>
                    <a:pt x="57" y="1216"/>
                    <a:pt x="128" y="1216"/>
                  </a:cubicBezTo>
                  <a:close/>
                  <a:moveTo>
                    <a:pt x="128" y="1024"/>
                  </a:moveTo>
                  <a:cubicBezTo>
                    <a:pt x="1728" y="1024"/>
                    <a:pt x="1728" y="1024"/>
                    <a:pt x="1728" y="1024"/>
                  </a:cubicBezTo>
                  <a:cubicBezTo>
                    <a:pt x="1728" y="960"/>
                    <a:pt x="1728" y="960"/>
                    <a:pt x="1728" y="960"/>
                  </a:cubicBezTo>
                  <a:cubicBezTo>
                    <a:pt x="129" y="960"/>
                    <a:pt x="129" y="960"/>
                    <a:pt x="129" y="960"/>
                  </a:cubicBezTo>
                  <a:cubicBezTo>
                    <a:pt x="141" y="640"/>
                    <a:pt x="328" y="357"/>
                    <a:pt x="608" y="218"/>
                  </a:cubicBezTo>
                  <a:cubicBezTo>
                    <a:pt x="608" y="768"/>
                    <a:pt x="608" y="768"/>
                    <a:pt x="608" y="76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672" y="190"/>
                    <a:pt x="672" y="190"/>
                    <a:pt x="672" y="190"/>
                  </a:cubicBezTo>
                  <a:cubicBezTo>
                    <a:pt x="693" y="182"/>
                    <a:pt x="714" y="174"/>
                    <a:pt x="736" y="167"/>
                  </a:cubicBezTo>
                  <a:cubicBezTo>
                    <a:pt x="736" y="896"/>
                    <a:pt x="736" y="896"/>
                    <a:pt x="736" y="896"/>
                  </a:cubicBezTo>
                  <a:cubicBezTo>
                    <a:pt x="800" y="896"/>
                    <a:pt x="800" y="896"/>
                    <a:pt x="800" y="896"/>
                  </a:cubicBezTo>
                  <a:cubicBezTo>
                    <a:pt x="800" y="96"/>
                    <a:pt x="800" y="96"/>
                    <a:pt x="800" y="96"/>
                  </a:cubicBezTo>
                  <a:cubicBezTo>
                    <a:pt x="800" y="78"/>
                    <a:pt x="814" y="64"/>
                    <a:pt x="832" y="64"/>
                  </a:cubicBezTo>
                  <a:cubicBezTo>
                    <a:pt x="1152" y="64"/>
                    <a:pt x="1152" y="64"/>
                    <a:pt x="1152" y="64"/>
                  </a:cubicBezTo>
                  <a:cubicBezTo>
                    <a:pt x="1170" y="64"/>
                    <a:pt x="1184" y="78"/>
                    <a:pt x="1184" y="96"/>
                  </a:cubicBezTo>
                  <a:cubicBezTo>
                    <a:pt x="1184" y="896"/>
                    <a:pt x="1184" y="896"/>
                    <a:pt x="1184" y="896"/>
                  </a:cubicBezTo>
                  <a:cubicBezTo>
                    <a:pt x="1248" y="896"/>
                    <a:pt x="1248" y="896"/>
                    <a:pt x="1248" y="896"/>
                  </a:cubicBezTo>
                  <a:cubicBezTo>
                    <a:pt x="1248" y="167"/>
                    <a:pt x="1248" y="167"/>
                    <a:pt x="1248" y="167"/>
                  </a:cubicBezTo>
                  <a:cubicBezTo>
                    <a:pt x="1270" y="174"/>
                    <a:pt x="1291" y="182"/>
                    <a:pt x="1312" y="190"/>
                  </a:cubicBezTo>
                  <a:cubicBezTo>
                    <a:pt x="1312" y="768"/>
                    <a:pt x="1312" y="768"/>
                    <a:pt x="1312" y="768"/>
                  </a:cubicBezTo>
                  <a:cubicBezTo>
                    <a:pt x="1376" y="768"/>
                    <a:pt x="1376" y="768"/>
                    <a:pt x="1376" y="768"/>
                  </a:cubicBezTo>
                  <a:cubicBezTo>
                    <a:pt x="1376" y="218"/>
                    <a:pt x="1376" y="218"/>
                    <a:pt x="1376" y="218"/>
                  </a:cubicBezTo>
                  <a:cubicBezTo>
                    <a:pt x="1656" y="357"/>
                    <a:pt x="1843" y="640"/>
                    <a:pt x="1855" y="960"/>
                  </a:cubicBezTo>
                  <a:cubicBezTo>
                    <a:pt x="1792" y="960"/>
                    <a:pt x="1792" y="960"/>
                    <a:pt x="1792" y="960"/>
                  </a:cubicBezTo>
                  <a:cubicBezTo>
                    <a:pt x="1792" y="1024"/>
                    <a:pt x="1792" y="1024"/>
                    <a:pt x="1792" y="1024"/>
                  </a:cubicBezTo>
                  <a:cubicBezTo>
                    <a:pt x="1856" y="1024"/>
                    <a:pt x="1856" y="1024"/>
                    <a:pt x="1856" y="1024"/>
                  </a:cubicBezTo>
                  <a:cubicBezTo>
                    <a:pt x="1891" y="1024"/>
                    <a:pt x="1920" y="1053"/>
                    <a:pt x="1920" y="1088"/>
                  </a:cubicBezTo>
                  <a:cubicBezTo>
                    <a:pt x="1920" y="1123"/>
                    <a:pt x="1891" y="1152"/>
                    <a:pt x="1856" y="1152"/>
                  </a:cubicBezTo>
                  <a:cubicBezTo>
                    <a:pt x="128" y="1152"/>
                    <a:pt x="128" y="1152"/>
                    <a:pt x="128" y="1152"/>
                  </a:cubicBezTo>
                  <a:cubicBezTo>
                    <a:pt x="93" y="1152"/>
                    <a:pt x="64" y="1123"/>
                    <a:pt x="64" y="1088"/>
                  </a:cubicBezTo>
                  <a:cubicBezTo>
                    <a:pt x="64" y="1053"/>
                    <a:pt x="93" y="1024"/>
                    <a:pt x="128" y="10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8973FBC5-1CE1-E76B-CEF8-B1B8E9CF9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438" y="21574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ckwell" panose="02060603020205020403" pitchFamily="18" charset="0"/>
              </a:endParaRPr>
            </a:p>
          </p:txBody>
        </p:sp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050443E1-B0EB-CC31-0335-E42CFEA53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700" y="21574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ckwell" panose="02060603020205020403" pitchFamily="18" charset="0"/>
              </a:endParaRPr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69C2F5B0-A80B-3A02-0F37-5D3C38463C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1200" y="3319463"/>
              <a:ext cx="5178425" cy="1827213"/>
            </a:xfrm>
            <a:custGeom>
              <a:avLst/>
              <a:gdLst>
                <a:gd name="T0" fmla="*/ 1632 w 1984"/>
                <a:gd name="T1" fmla="*/ 0 h 704"/>
                <a:gd name="T2" fmla="*/ 352 w 1984"/>
                <a:gd name="T3" fmla="*/ 0 h 704"/>
                <a:gd name="T4" fmla="*/ 150 w 1984"/>
                <a:gd name="T5" fmla="*/ 128 h 704"/>
                <a:gd name="T6" fmla="*/ 0 w 1984"/>
                <a:gd name="T7" fmla="*/ 128 h 704"/>
                <a:gd name="T8" fmla="*/ 0 w 1984"/>
                <a:gd name="T9" fmla="*/ 576 h 704"/>
                <a:gd name="T10" fmla="*/ 150 w 1984"/>
                <a:gd name="T11" fmla="*/ 576 h 704"/>
                <a:gd name="T12" fmla="*/ 352 w 1984"/>
                <a:gd name="T13" fmla="*/ 704 h 704"/>
                <a:gd name="T14" fmla="*/ 704 w 1984"/>
                <a:gd name="T15" fmla="*/ 704 h 704"/>
                <a:gd name="T16" fmla="*/ 872 w 1984"/>
                <a:gd name="T17" fmla="*/ 600 h 704"/>
                <a:gd name="T18" fmla="*/ 882 w 1984"/>
                <a:gd name="T19" fmla="*/ 580 h 704"/>
                <a:gd name="T20" fmla="*/ 992 w 1984"/>
                <a:gd name="T21" fmla="*/ 512 h 704"/>
                <a:gd name="T22" fmla="*/ 1102 w 1984"/>
                <a:gd name="T23" fmla="*/ 580 h 704"/>
                <a:gd name="T24" fmla="*/ 1112 w 1984"/>
                <a:gd name="T25" fmla="*/ 600 h 704"/>
                <a:gd name="T26" fmla="*/ 1280 w 1984"/>
                <a:gd name="T27" fmla="*/ 704 h 704"/>
                <a:gd name="T28" fmla="*/ 1632 w 1984"/>
                <a:gd name="T29" fmla="*/ 704 h 704"/>
                <a:gd name="T30" fmla="*/ 1834 w 1984"/>
                <a:gd name="T31" fmla="*/ 576 h 704"/>
                <a:gd name="T32" fmla="*/ 1984 w 1984"/>
                <a:gd name="T33" fmla="*/ 576 h 704"/>
                <a:gd name="T34" fmla="*/ 1984 w 1984"/>
                <a:gd name="T35" fmla="*/ 128 h 704"/>
                <a:gd name="T36" fmla="*/ 1834 w 1984"/>
                <a:gd name="T37" fmla="*/ 128 h 704"/>
                <a:gd name="T38" fmla="*/ 1632 w 1984"/>
                <a:gd name="T39" fmla="*/ 0 h 704"/>
                <a:gd name="T40" fmla="*/ 131 w 1984"/>
                <a:gd name="T41" fmla="*/ 192 h 704"/>
                <a:gd name="T42" fmla="*/ 128 w 1984"/>
                <a:gd name="T43" fmla="*/ 224 h 704"/>
                <a:gd name="T44" fmla="*/ 128 w 1984"/>
                <a:gd name="T45" fmla="*/ 256 h 704"/>
                <a:gd name="T46" fmla="*/ 64 w 1984"/>
                <a:gd name="T47" fmla="*/ 256 h 704"/>
                <a:gd name="T48" fmla="*/ 64 w 1984"/>
                <a:gd name="T49" fmla="*/ 192 h 704"/>
                <a:gd name="T50" fmla="*/ 131 w 1984"/>
                <a:gd name="T51" fmla="*/ 192 h 704"/>
                <a:gd name="T52" fmla="*/ 64 w 1984"/>
                <a:gd name="T53" fmla="*/ 512 h 704"/>
                <a:gd name="T54" fmla="*/ 64 w 1984"/>
                <a:gd name="T55" fmla="*/ 320 h 704"/>
                <a:gd name="T56" fmla="*/ 128 w 1984"/>
                <a:gd name="T57" fmla="*/ 320 h 704"/>
                <a:gd name="T58" fmla="*/ 128 w 1984"/>
                <a:gd name="T59" fmla="*/ 480 h 704"/>
                <a:gd name="T60" fmla="*/ 131 w 1984"/>
                <a:gd name="T61" fmla="*/ 512 h 704"/>
                <a:gd name="T62" fmla="*/ 64 w 1984"/>
                <a:gd name="T63" fmla="*/ 512 h 704"/>
                <a:gd name="T64" fmla="*/ 1792 w 1984"/>
                <a:gd name="T65" fmla="*/ 480 h 704"/>
                <a:gd name="T66" fmla="*/ 1632 w 1984"/>
                <a:gd name="T67" fmla="*/ 640 h 704"/>
                <a:gd name="T68" fmla="*/ 1280 w 1984"/>
                <a:gd name="T69" fmla="*/ 640 h 704"/>
                <a:gd name="T70" fmla="*/ 1170 w 1984"/>
                <a:gd name="T71" fmla="*/ 572 h 704"/>
                <a:gd name="T72" fmla="*/ 1160 w 1984"/>
                <a:gd name="T73" fmla="*/ 552 h 704"/>
                <a:gd name="T74" fmla="*/ 992 w 1984"/>
                <a:gd name="T75" fmla="*/ 448 h 704"/>
                <a:gd name="T76" fmla="*/ 824 w 1984"/>
                <a:gd name="T77" fmla="*/ 552 h 704"/>
                <a:gd name="T78" fmla="*/ 814 w 1984"/>
                <a:gd name="T79" fmla="*/ 572 h 704"/>
                <a:gd name="T80" fmla="*/ 704 w 1984"/>
                <a:gd name="T81" fmla="*/ 640 h 704"/>
                <a:gd name="T82" fmla="*/ 352 w 1984"/>
                <a:gd name="T83" fmla="*/ 640 h 704"/>
                <a:gd name="T84" fmla="*/ 192 w 1984"/>
                <a:gd name="T85" fmla="*/ 480 h 704"/>
                <a:gd name="T86" fmla="*/ 192 w 1984"/>
                <a:gd name="T87" fmla="*/ 224 h 704"/>
                <a:gd name="T88" fmla="*/ 352 w 1984"/>
                <a:gd name="T89" fmla="*/ 64 h 704"/>
                <a:gd name="T90" fmla="*/ 1632 w 1984"/>
                <a:gd name="T91" fmla="*/ 64 h 704"/>
                <a:gd name="T92" fmla="*/ 1792 w 1984"/>
                <a:gd name="T93" fmla="*/ 224 h 704"/>
                <a:gd name="T94" fmla="*/ 1792 w 1984"/>
                <a:gd name="T95" fmla="*/ 480 h 704"/>
                <a:gd name="T96" fmla="*/ 1853 w 1984"/>
                <a:gd name="T97" fmla="*/ 512 h 704"/>
                <a:gd name="T98" fmla="*/ 1856 w 1984"/>
                <a:gd name="T99" fmla="*/ 480 h 704"/>
                <a:gd name="T100" fmla="*/ 1856 w 1984"/>
                <a:gd name="T101" fmla="*/ 320 h 704"/>
                <a:gd name="T102" fmla="*/ 1920 w 1984"/>
                <a:gd name="T103" fmla="*/ 320 h 704"/>
                <a:gd name="T104" fmla="*/ 1920 w 1984"/>
                <a:gd name="T105" fmla="*/ 512 h 704"/>
                <a:gd name="T106" fmla="*/ 1853 w 1984"/>
                <a:gd name="T107" fmla="*/ 512 h 704"/>
                <a:gd name="T108" fmla="*/ 1920 w 1984"/>
                <a:gd name="T109" fmla="*/ 192 h 704"/>
                <a:gd name="T110" fmla="*/ 1920 w 1984"/>
                <a:gd name="T111" fmla="*/ 256 h 704"/>
                <a:gd name="T112" fmla="*/ 1856 w 1984"/>
                <a:gd name="T113" fmla="*/ 256 h 704"/>
                <a:gd name="T114" fmla="*/ 1856 w 1984"/>
                <a:gd name="T115" fmla="*/ 224 h 704"/>
                <a:gd name="T116" fmla="*/ 1853 w 1984"/>
                <a:gd name="T117" fmla="*/ 192 h 704"/>
                <a:gd name="T118" fmla="*/ 1920 w 1984"/>
                <a:gd name="T119" fmla="*/ 19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84" h="704">
                  <a:moveTo>
                    <a:pt x="1632" y="0"/>
                  </a:moveTo>
                  <a:cubicBezTo>
                    <a:pt x="352" y="0"/>
                    <a:pt x="352" y="0"/>
                    <a:pt x="352" y="0"/>
                  </a:cubicBezTo>
                  <a:cubicBezTo>
                    <a:pt x="263" y="0"/>
                    <a:pt x="186" y="52"/>
                    <a:pt x="15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150" y="576"/>
                    <a:pt x="150" y="576"/>
                    <a:pt x="150" y="576"/>
                  </a:cubicBezTo>
                  <a:cubicBezTo>
                    <a:pt x="186" y="652"/>
                    <a:pt x="263" y="704"/>
                    <a:pt x="352" y="704"/>
                  </a:cubicBezTo>
                  <a:cubicBezTo>
                    <a:pt x="704" y="704"/>
                    <a:pt x="704" y="704"/>
                    <a:pt x="704" y="704"/>
                  </a:cubicBezTo>
                  <a:cubicBezTo>
                    <a:pt x="775" y="704"/>
                    <a:pt x="840" y="664"/>
                    <a:pt x="872" y="600"/>
                  </a:cubicBezTo>
                  <a:cubicBezTo>
                    <a:pt x="882" y="580"/>
                    <a:pt x="882" y="580"/>
                    <a:pt x="882" y="580"/>
                  </a:cubicBezTo>
                  <a:cubicBezTo>
                    <a:pt x="903" y="538"/>
                    <a:pt x="945" y="512"/>
                    <a:pt x="992" y="512"/>
                  </a:cubicBezTo>
                  <a:cubicBezTo>
                    <a:pt x="1039" y="512"/>
                    <a:pt x="1081" y="538"/>
                    <a:pt x="1102" y="580"/>
                  </a:cubicBezTo>
                  <a:cubicBezTo>
                    <a:pt x="1112" y="600"/>
                    <a:pt x="1112" y="600"/>
                    <a:pt x="1112" y="600"/>
                  </a:cubicBezTo>
                  <a:cubicBezTo>
                    <a:pt x="1144" y="664"/>
                    <a:pt x="1209" y="704"/>
                    <a:pt x="1280" y="704"/>
                  </a:cubicBezTo>
                  <a:cubicBezTo>
                    <a:pt x="1632" y="704"/>
                    <a:pt x="1632" y="704"/>
                    <a:pt x="1632" y="704"/>
                  </a:cubicBezTo>
                  <a:cubicBezTo>
                    <a:pt x="1721" y="704"/>
                    <a:pt x="1798" y="652"/>
                    <a:pt x="1834" y="576"/>
                  </a:cubicBezTo>
                  <a:cubicBezTo>
                    <a:pt x="1984" y="576"/>
                    <a:pt x="1984" y="576"/>
                    <a:pt x="1984" y="576"/>
                  </a:cubicBezTo>
                  <a:cubicBezTo>
                    <a:pt x="1984" y="128"/>
                    <a:pt x="1984" y="128"/>
                    <a:pt x="1984" y="128"/>
                  </a:cubicBezTo>
                  <a:cubicBezTo>
                    <a:pt x="1834" y="128"/>
                    <a:pt x="1834" y="128"/>
                    <a:pt x="1834" y="128"/>
                  </a:cubicBezTo>
                  <a:cubicBezTo>
                    <a:pt x="1798" y="52"/>
                    <a:pt x="1721" y="0"/>
                    <a:pt x="1632" y="0"/>
                  </a:cubicBezTo>
                  <a:close/>
                  <a:moveTo>
                    <a:pt x="131" y="192"/>
                  </a:moveTo>
                  <a:cubicBezTo>
                    <a:pt x="129" y="202"/>
                    <a:pt x="128" y="213"/>
                    <a:pt x="128" y="224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131" y="192"/>
                  </a:lnTo>
                  <a:close/>
                  <a:moveTo>
                    <a:pt x="64" y="512"/>
                  </a:moveTo>
                  <a:cubicBezTo>
                    <a:pt x="64" y="320"/>
                    <a:pt x="64" y="320"/>
                    <a:pt x="64" y="320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128" y="480"/>
                    <a:pt x="128" y="480"/>
                    <a:pt x="128" y="480"/>
                  </a:cubicBezTo>
                  <a:cubicBezTo>
                    <a:pt x="128" y="491"/>
                    <a:pt x="129" y="502"/>
                    <a:pt x="131" y="512"/>
                  </a:cubicBezTo>
                  <a:lnTo>
                    <a:pt x="64" y="512"/>
                  </a:lnTo>
                  <a:close/>
                  <a:moveTo>
                    <a:pt x="1792" y="480"/>
                  </a:moveTo>
                  <a:cubicBezTo>
                    <a:pt x="1792" y="568"/>
                    <a:pt x="1720" y="640"/>
                    <a:pt x="1632" y="640"/>
                  </a:cubicBezTo>
                  <a:cubicBezTo>
                    <a:pt x="1280" y="640"/>
                    <a:pt x="1280" y="640"/>
                    <a:pt x="1280" y="640"/>
                  </a:cubicBezTo>
                  <a:cubicBezTo>
                    <a:pt x="1233" y="640"/>
                    <a:pt x="1191" y="614"/>
                    <a:pt x="1170" y="572"/>
                  </a:cubicBezTo>
                  <a:cubicBezTo>
                    <a:pt x="1160" y="552"/>
                    <a:pt x="1160" y="552"/>
                    <a:pt x="1160" y="552"/>
                  </a:cubicBezTo>
                  <a:cubicBezTo>
                    <a:pt x="1128" y="488"/>
                    <a:pt x="1063" y="448"/>
                    <a:pt x="992" y="448"/>
                  </a:cubicBezTo>
                  <a:cubicBezTo>
                    <a:pt x="921" y="448"/>
                    <a:pt x="856" y="488"/>
                    <a:pt x="824" y="552"/>
                  </a:cubicBezTo>
                  <a:cubicBezTo>
                    <a:pt x="814" y="572"/>
                    <a:pt x="814" y="572"/>
                    <a:pt x="814" y="572"/>
                  </a:cubicBezTo>
                  <a:cubicBezTo>
                    <a:pt x="793" y="614"/>
                    <a:pt x="751" y="640"/>
                    <a:pt x="704" y="640"/>
                  </a:cubicBezTo>
                  <a:cubicBezTo>
                    <a:pt x="352" y="640"/>
                    <a:pt x="352" y="640"/>
                    <a:pt x="352" y="640"/>
                  </a:cubicBezTo>
                  <a:cubicBezTo>
                    <a:pt x="264" y="640"/>
                    <a:pt x="192" y="568"/>
                    <a:pt x="192" y="480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2" y="136"/>
                    <a:pt x="264" y="64"/>
                    <a:pt x="352" y="64"/>
                  </a:cubicBezTo>
                  <a:cubicBezTo>
                    <a:pt x="1632" y="64"/>
                    <a:pt x="1632" y="64"/>
                    <a:pt x="1632" y="64"/>
                  </a:cubicBezTo>
                  <a:cubicBezTo>
                    <a:pt x="1720" y="64"/>
                    <a:pt x="1792" y="136"/>
                    <a:pt x="1792" y="224"/>
                  </a:cubicBezTo>
                  <a:lnTo>
                    <a:pt x="1792" y="480"/>
                  </a:lnTo>
                  <a:close/>
                  <a:moveTo>
                    <a:pt x="1853" y="512"/>
                  </a:moveTo>
                  <a:cubicBezTo>
                    <a:pt x="1855" y="502"/>
                    <a:pt x="1856" y="491"/>
                    <a:pt x="1856" y="480"/>
                  </a:cubicBezTo>
                  <a:cubicBezTo>
                    <a:pt x="1856" y="320"/>
                    <a:pt x="1856" y="320"/>
                    <a:pt x="1856" y="320"/>
                  </a:cubicBezTo>
                  <a:cubicBezTo>
                    <a:pt x="1920" y="320"/>
                    <a:pt x="1920" y="320"/>
                    <a:pt x="1920" y="320"/>
                  </a:cubicBezTo>
                  <a:cubicBezTo>
                    <a:pt x="1920" y="512"/>
                    <a:pt x="1920" y="512"/>
                    <a:pt x="1920" y="512"/>
                  </a:cubicBezTo>
                  <a:lnTo>
                    <a:pt x="1853" y="512"/>
                  </a:lnTo>
                  <a:close/>
                  <a:moveTo>
                    <a:pt x="1920" y="192"/>
                  </a:moveTo>
                  <a:cubicBezTo>
                    <a:pt x="1920" y="256"/>
                    <a:pt x="1920" y="256"/>
                    <a:pt x="1920" y="256"/>
                  </a:cubicBezTo>
                  <a:cubicBezTo>
                    <a:pt x="1856" y="256"/>
                    <a:pt x="1856" y="256"/>
                    <a:pt x="1856" y="256"/>
                  </a:cubicBezTo>
                  <a:cubicBezTo>
                    <a:pt x="1856" y="224"/>
                    <a:pt x="1856" y="224"/>
                    <a:pt x="1856" y="224"/>
                  </a:cubicBezTo>
                  <a:cubicBezTo>
                    <a:pt x="1856" y="213"/>
                    <a:pt x="1855" y="202"/>
                    <a:pt x="1853" y="192"/>
                  </a:cubicBezTo>
                  <a:lnTo>
                    <a:pt x="192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ckwell" panose="02060603020205020403" pitchFamily="18" charset="0"/>
              </a:endParaRPr>
            </a:p>
          </p:txBody>
        </p:sp>
        <p:sp>
          <p:nvSpPr>
            <p:cNvPr id="57" name="Rectangle 9">
              <a:extLst>
                <a:ext uri="{FF2B5EF4-FFF2-40B4-BE49-F238E27FC236}">
                  <a16:creationId xmlns:a16="http://schemas.microsoft.com/office/drawing/2014/main" id="{0E8C550F-5D61-DF93-D0E7-1D0732FF4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588" y="3652838"/>
              <a:ext cx="168275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ckwell" panose="02060603020205020403" pitchFamily="18" charset="0"/>
              </a:endParaRPr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18F88038-8061-B002-CE93-CAFA42407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3652838"/>
              <a:ext cx="1503363" cy="828675"/>
            </a:xfrm>
            <a:custGeom>
              <a:avLst/>
              <a:gdLst>
                <a:gd name="T0" fmla="*/ 0 w 576"/>
                <a:gd name="T1" fmla="*/ 96 h 320"/>
                <a:gd name="T2" fmla="*/ 0 w 576"/>
                <a:gd name="T3" fmla="*/ 320 h 320"/>
                <a:gd name="T4" fmla="*/ 64 w 576"/>
                <a:gd name="T5" fmla="*/ 320 h 320"/>
                <a:gd name="T6" fmla="*/ 64 w 576"/>
                <a:gd name="T7" fmla="*/ 96 h 320"/>
                <a:gd name="T8" fmla="*/ 96 w 576"/>
                <a:gd name="T9" fmla="*/ 64 h 320"/>
                <a:gd name="T10" fmla="*/ 576 w 576"/>
                <a:gd name="T11" fmla="*/ 64 h 320"/>
                <a:gd name="T12" fmla="*/ 576 w 576"/>
                <a:gd name="T13" fmla="*/ 0 h 320"/>
                <a:gd name="T14" fmla="*/ 96 w 576"/>
                <a:gd name="T15" fmla="*/ 0 h 320"/>
                <a:gd name="T16" fmla="*/ 0 w 576"/>
                <a:gd name="T17" fmla="*/ 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20">
                  <a:moveTo>
                    <a:pt x="0" y="96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576" y="64"/>
                    <a:pt x="576" y="64"/>
                    <a:pt x="576" y="64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ckwell" panose="02060603020205020403" pitchFamily="18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E6C053A-0864-4D43-9F46-70CDCF8A1118}"/>
              </a:ext>
            </a:extLst>
          </p:cNvPr>
          <p:cNvSpPr txBox="1"/>
          <p:nvPr/>
        </p:nvSpPr>
        <p:spPr>
          <a:xfrm>
            <a:off x="694181" y="3655067"/>
            <a:ext cx="39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ockwell" panose="02060603020205020403" pitchFamily="18" charset="0"/>
              </a:rPr>
              <a:t>System 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AA732-F878-4F03-A51D-452005987AA9}"/>
              </a:ext>
            </a:extLst>
          </p:cNvPr>
          <p:cNvSpPr txBox="1"/>
          <p:nvPr/>
        </p:nvSpPr>
        <p:spPr>
          <a:xfrm>
            <a:off x="694181" y="1069154"/>
            <a:ext cx="27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ockwell" panose="02060603020205020403" pitchFamily="18" charset="0"/>
              </a:rPr>
              <a:t>Introduction​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456C48-F295-4A1F-8EAE-EB11AB31E25B}"/>
              </a:ext>
            </a:extLst>
          </p:cNvPr>
          <p:cNvSpPr txBox="1"/>
          <p:nvPr/>
        </p:nvSpPr>
        <p:spPr>
          <a:xfrm>
            <a:off x="694181" y="1931125"/>
            <a:ext cx="27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ockwell" panose="02060603020205020403" pitchFamily="18" charset="0"/>
              </a:rPr>
              <a:t>​Literature Survey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CAF2F38-1D46-4B7B-8038-4762311C8935}"/>
              </a:ext>
            </a:extLst>
          </p:cNvPr>
          <p:cNvSpPr txBox="1"/>
          <p:nvPr/>
        </p:nvSpPr>
        <p:spPr>
          <a:xfrm>
            <a:off x="694181" y="2793096"/>
            <a:ext cx="27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ockwell" panose="02060603020205020403" pitchFamily="18" charset="0"/>
              </a:rPr>
              <a:t>Proposed System​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A5F91E-4036-48A9-B121-440526593C07}"/>
              </a:ext>
            </a:extLst>
          </p:cNvPr>
          <p:cNvSpPr txBox="1"/>
          <p:nvPr/>
        </p:nvSpPr>
        <p:spPr>
          <a:xfrm>
            <a:off x="694181" y="4517039"/>
            <a:ext cx="3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ockwell" panose="02060603020205020403" pitchFamily="18" charset="0"/>
              </a:rPr>
              <a:t>Conclusion &amp; Future Scope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567575E-87AF-F2CE-483B-3A0EC126FBC4}"/>
              </a:ext>
            </a:extLst>
          </p:cNvPr>
          <p:cNvSpPr/>
          <p:nvPr/>
        </p:nvSpPr>
        <p:spPr>
          <a:xfrm>
            <a:off x="236363" y="1133143"/>
            <a:ext cx="286073" cy="278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ckwell" panose="02060603020205020403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17ADE4-F980-08F9-0369-2DF39AB8B8D3}"/>
              </a:ext>
            </a:extLst>
          </p:cNvPr>
          <p:cNvSpPr/>
          <p:nvPr/>
        </p:nvSpPr>
        <p:spPr>
          <a:xfrm>
            <a:off x="236363" y="1992444"/>
            <a:ext cx="286073" cy="278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ckwell" panose="02060603020205020403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78C179-20D3-C8B7-8690-50DF56E0E225}"/>
              </a:ext>
            </a:extLst>
          </p:cNvPr>
          <p:cNvSpPr/>
          <p:nvPr/>
        </p:nvSpPr>
        <p:spPr>
          <a:xfrm>
            <a:off x="236363" y="2844594"/>
            <a:ext cx="286073" cy="278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ckwell" panose="02060603020205020403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C93605-C8DD-7DB0-8360-AC50C204877F}"/>
              </a:ext>
            </a:extLst>
          </p:cNvPr>
          <p:cNvSpPr/>
          <p:nvPr/>
        </p:nvSpPr>
        <p:spPr>
          <a:xfrm>
            <a:off x="236363" y="3732466"/>
            <a:ext cx="286073" cy="278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289567-ECBF-2954-3823-293B1671D2B0}"/>
              </a:ext>
            </a:extLst>
          </p:cNvPr>
          <p:cNvSpPr/>
          <p:nvPr/>
        </p:nvSpPr>
        <p:spPr>
          <a:xfrm>
            <a:off x="215007" y="4570332"/>
            <a:ext cx="286073" cy="278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ckwell" panose="02060603020205020403" pitchFamily="18" charset="0"/>
              </a:rPr>
              <a:t>5</a:t>
            </a: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51EC64-DFF2-DE44-928B-30A351F19688}"/>
              </a:ext>
            </a:extLst>
          </p:cNvPr>
          <p:cNvCxnSpPr>
            <a:cxnSpLocks/>
          </p:cNvCxnSpPr>
          <p:nvPr/>
        </p:nvCxnSpPr>
        <p:spPr>
          <a:xfrm>
            <a:off x="7007250" y="3322561"/>
            <a:ext cx="1757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FF5AF34-B74F-7AE1-2EAF-7370A6350EB6}"/>
              </a:ext>
            </a:extLst>
          </p:cNvPr>
          <p:cNvSpPr/>
          <p:nvPr/>
        </p:nvSpPr>
        <p:spPr>
          <a:xfrm rot="2441311">
            <a:off x="8861184" y="-1387670"/>
            <a:ext cx="552593" cy="24978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1BCB9264-A716-BD54-4939-2532F5AA5A25}"/>
              </a:ext>
            </a:extLst>
          </p:cNvPr>
          <p:cNvSpPr txBox="1">
            <a:spLocks/>
          </p:cNvSpPr>
          <p:nvPr/>
        </p:nvSpPr>
        <p:spPr>
          <a:xfrm>
            <a:off x="381000" y="354495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en-US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endParaRPr lang="ar-IQ" dirty="0">
              <a:solidFill>
                <a:schemeClr val="bg1"/>
              </a:solidFill>
              <a:latin typeface="Aharoni" panose="02010803020104030203" pitchFamily="2" charset="-79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222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2A1F9EAA-9782-0965-506B-2E5502D69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260AF7-96C6-D88C-1123-F180D6E2CE26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52F9-90C4-F299-5ABA-7963ECAA7E69}"/>
              </a:ext>
            </a:extLst>
          </p:cNvPr>
          <p:cNvSpPr txBox="1"/>
          <p:nvPr/>
        </p:nvSpPr>
        <p:spPr>
          <a:xfrm>
            <a:off x="2971800" y="373856"/>
            <a:ext cx="5638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F3BFE-C715-BACD-D56E-797FF1746923}"/>
              </a:ext>
            </a:extLst>
          </p:cNvPr>
          <p:cNvSpPr txBox="1"/>
          <p:nvPr/>
        </p:nvSpPr>
        <p:spPr>
          <a:xfrm>
            <a:off x="1028700" y="1412497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Construction management system is a software solution designed to help construction companies manage their projects more efficiently. It provides a centralized platform for all stakeholders to collaborate and communicate effectively, ensuring that projects are completed on time, within budget, and to the required quality standards.</a:t>
            </a:r>
          </a:p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BF0D1-E63C-AE54-638A-2D0EEBE5166B}"/>
              </a:ext>
            </a:extLst>
          </p:cNvPr>
          <p:cNvCxnSpPr>
            <a:cxnSpLocks/>
          </p:cNvCxnSpPr>
          <p:nvPr/>
        </p:nvCxnSpPr>
        <p:spPr>
          <a:xfrm>
            <a:off x="2286000" y="88927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561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2A1F9EAA-9782-0965-506B-2E5502D69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260AF7-96C6-D88C-1123-F180D6E2CE26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52F9-90C4-F299-5ABA-7963ECAA7E69}"/>
              </a:ext>
            </a:extLst>
          </p:cNvPr>
          <p:cNvSpPr txBox="1"/>
          <p:nvPr/>
        </p:nvSpPr>
        <p:spPr>
          <a:xfrm>
            <a:off x="2971800" y="373856"/>
            <a:ext cx="5638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Literature Survey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F3BFE-C715-BACD-D56E-797FF1746923}"/>
              </a:ext>
            </a:extLst>
          </p:cNvPr>
          <p:cNvSpPr txBox="1"/>
          <p:nvPr/>
        </p:nvSpPr>
        <p:spPr>
          <a:xfrm>
            <a:off x="1028700" y="1154806"/>
            <a:ext cx="6934200" cy="421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 management is a complex process that requires effective communication and collaboration among multiple parties involved in a project. In the past, construction management was a manual and tedious process, but with the advancement of technology, web-based applications have emerged to streamline and automate the construction management process. In this survey, we will discuss some of the existing web-based construction management systems that are currently available in the market.</a:t>
            </a:r>
          </a:p>
          <a:p>
            <a:pPr algn="ctr"/>
            <a:endParaRPr lang="en-US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BF0D1-E63C-AE54-638A-2D0EEBE5166B}"/>
              </a:ext>
            </a:extLst>
          </p:cNvPr>
          <p:cNvCxnSpPr>
            <a:cxnSpLocks/>
          </p:cNvCxnSpPr>
          <p:nvPr/>
        </p:nvCxnSpPr>
        <p:spPr>
          <a:xfrm>
            <a:off x="2286000" y="88927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3251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2A1F9EAA-9782-0965-506B-2E5502D69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260AF7-96C6-D88C-1123-F180D6E2CE26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52F9-90C4-F299-5ABA-7963ECAA7E69}"/>
              </a:ext>
            </a:extLst>
          </p:cNvPr>
          <p:cNvSpPr txBox="1"/>
          <p:nvPr/>
        </p:nvSpPr>
        <p:spPr>
          <a:xfrm>
            <a:off x="2971800" y="373856"/>
            <a:ext cx="5638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Proposed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F3BFE-C715-BACD-D56E-797FF1746923}"/>
              </a:ext>
            </a:extLst>
          </p:cNvPr>
          <p:cNvSpPr txBox="1"/>
          <p:nvPr/>
        </p:nvSpPr>
        <p:spPr>
          <a:xfrm>
            <a:off x="1098380" y="1336067"/>
            <a:ext cx="6934200" cy="254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construction management system is designed to streamline the process of managing borrowed equipment tools, transfer equipment, maintenance tools and equipment, employees, and locations. The system will be web-based and will utilize a database to store all relevant information.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BF0D1-E63C-AE54-638A-2D0EEBE5166B}"/>
              </a:ext>
            </a:extLst>
          </p:cNvPr>
          <p:cNvCxnSpPr>
            <a:cxnSpLocks/>
          </p:cNvCxnSpPr>
          <p:nvPr/>
        </p:nvCxnSpPr>
        <p:spPr>
          <a:xfrm>
            <a:off x="2286000" y="88927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777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2A1F9EAA-9782-0965-506B-2E5502D69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260AF7-96C6-D88C-1123-F180D6E2CE26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52F9-90C4-F299-5ABA-7963ECAA7E69}"/>
              </a:ext>
            </a:extLst>
          </p:cNvPr>
          <p:cNvSpPr txBox="1"/>
          <p:nvPr/>
        </p:nvSpPr>
        <p:spPr>
          <a:xfrm>
            <a:off x="2971800" y="373856"/>
            <a:ext cx="5638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Proposed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F3BFE-C715-BACD-D56E-797FF1746923}"/>
              </a:ext>
            </a:extLst>
          </p:cNvPr>
          <p:cNvSpPr txBox="1"/>
          <p:nvPr/>
        </p:nvSpPr>
        <p:spPr>
          <a:xfrm>
            <a:off x="1098380" y="1336067"/>
            <a:ext cx="6934200" cy="254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construction management system is designed to streamline the process of managing borrowed equipment tools, transfer equipment, maintenance tools and equipment, employees, and locations. The system will be web-based and will utilize a database to store all relevant information.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BF0D1-E63C-AE54-638A-2D0EEBE5166B}"/>
              </a:ext>
            </a:extLst>
          </p:cNvPr>
          <p:cNvCxnSpPr>
            <a:cxnSpLocks/>
          </p:cNvCxnSpPr>
          <p:nvPr/>
        </p:nvCxnSpPr>
        <p:spPr>
          <a:xfrm>
            <a:off x="2286000" y="88927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754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">
            <a:extLst>
              <a:ext uri="{FF2B5EF4-FFF2-40B4-BE49-F238E27FC236}">
                <a16:creationId xmlns:a16="http://schemas.microsoft.com/office/drawing/2014/main" id="{8BBC66EE-9E41-2AEC-ECF0-EA89DB9D1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B113C7-B51D-1335-6753-E496F1E0434D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3E85B-CCC6-41C9-AFBA-7708371DB2E4}"/>
              </a:ext>
            </a:extLst>
          </p:cNvPr>
          <p:cNvSpPr/>
          <p:nvPr/>
        </p:nvSpPr>
        <p:spPr>
          <a:xfrm>
            <a:off x="4777578" y="261032"/>
            <a:ext cx="3733800" cy="2048510"/>
          </a:xfrm>
          <a:prstGeom prst="rect">
            <a:avLst/>
          </a:prstGeom>
          <a:solidFill>
            <a:srgbClr val="32475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3F254D-511C-95C9-0162-975A51876D78}"/>
              </a:ext>
            </a:extLst>
          </p:cNvPr>
          <p:cNvSpPr/>
          <p:nvPr/>
        </p:nvSpPr>
        <p:spPr>
          <a:xfrm>
            <a:off x="613885" y="948818"/>
            <a:ext cx="2651760" cy="4572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</a:rPr>
              <a:t>The planning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A9FAA8-31DD-F794-A871-B5369D1AD746}"/>
              </a:ext>
            </a:extLst>
          </p:cNvPr>
          <p:cNvSpPr/>
          <p:nvPr/>
        </p:nvSpPr>
        <p:spPr>
          <a:xfrm>
            <a:off x="613885" y="1529083"/>
            <a:ext cx="2651760" cy="4572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</a:rPr>
              <a:t>Methods of construction</a:t>
            </a:r>
            <a:endParaRPr lang="en-US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CE4A2F-9BF3-BDA4-E3C8-9F580DD0A2B2}"/>
              </a:ext>
            </a:extLst>
          </p:cNvPr>
          <p:cNvSpPr/>
          <p:nvPr/>
        </p:nvSpPr>
        <p:spPr>
          <a:xfrm>
            <a:off x="613884" y="2109348"/>
            <a:ext cx="2651761" cy="4572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</a:rPr>
              <a:t>Equipment and machinery planning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F142E4-0A90-6697-2796-025BAD28EA60}"/>
              </a:ext>
            </a:extLst>
          </p:cNvPr>
          <p:cNvSpPr/>
          <p:nvPr/>
        </p:nvSpPr>
        <p:spPr>
          <a:xfrm>
            <a:off x="613885" y="2689613"/>
            <a:ext cx="2651760" cy="4572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</a:rPr>
              <a:t>Material Purchases</a:t>
            </a:r>
            <a:endParaRPr lang="en-US" sz="1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63B847-2CCE-21B5-834E-BC1BE3028804}"/>
              </a:ext>
            </a:extLst>
          </p:cNvPr>
          <p:cNvSpPr/>
          <p:nvPr/>
        </p:nvSpPr>
        <p:spPr>
          <a:xfrm>
            <a:off x="613885" y="3269878"/>
            <a:ext cx="2651760" cy="4572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</a:rPr>
              <a:t>Training Employees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1560AA-250C-6BD9-B6F8-FFE3F59C74D8}"/>
              </a:ext>
            </a:extLst>
          </p:cNvPr>
          <p:cNvSpPr/>
          <p:nvPr/>
        </p:nvSpPr>
        <p:spPr>
          <a:xfrm>
            <a:off x="613885" y="3850143"/>
            <a:ext cx="2651760" cy="4572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</a:rPr>
              <a:t>Documentation and drawing requirements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258C02-76A5-A9A9-8BBE-293E7AA623E5}"/>
              </a:ext>
            </a:extLst>
          </p:cNvPr>
          <p:cNvSpPr/>
          <p:nvPr/>
        </p:nvSpPr>
        <p:spPr>
          <a:xfrm>
            <a:off x="613885" y="4430407"/>
            <a:ext cx="2651760" cy="4572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Rockwell" panose="02060603020205020403" pitchFamily="18" charset="0"/>
              </a:rPr>
              <a:t>Money Management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2" r="1663"/>
          <a:stretch/>
        </p:blipFill>
        <p:spPr>
          <a:xfrm>
            <a:off x="4390261" y="1827287"/>
            <a:ext cx="4431424" cy="3259064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36295D-53B5-4B54-95E9-FA4EABEB9445}"/>
              </a:ext>
            </a:extLst>
          </p:cNvPr>
          <p:cNvSpPr/>
          <p:nvPr/>
        </p:nvSpPr>
        <p:spPr>
          <a:xfrm>
            <a:off x="5704604" y="1051064"/>
            <a:ext cx="1802738" cy="457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30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1.2 Objectives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0284B7-DAAB-45B9-8A95-5C72AE43DBA5}"/>
              </a:ext>
            </a:extLst>
          </p:cNvPr>
          <p:cNvCxnSpPr/>
          <p:nvPr/>
        </p:nvCxnSpPr>
        <p:spPr>
          <a:xfrm>
            <a:off x="6178112" y="1628756"/>
            <a:ext cx="9144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73F7FDF-5F83-4DD0-8FFB-149C57026373}"/>
              </a:ext>
            </a:extLst>
          </p:cNvPr>
          <p:cNvGrpSpPr/>
          <p:nvPr/>
        </p:nvGrpSpPr>
        <p:grpSpPr>
          <a:xfrm>
            <a:off x="6266264" y="348654"/>
            <a:ext cx="738096" cy="732918"/>
            <a:chOff x="3671888" y="1668463"/>
            <a:chExt cx="1809750" cy="1797050"/>
          </a:xfrm>
          <a:solidFill>
            <a:schemeClr val="bg1"/>
          </a:solidFill>
        </p:grpSpPr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BBD3BC43-7D7D-4C96-9D24-34310DCDF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888" y="1668463"/>
              <a:ext cx="1809750" cy="1797050"/>
            </a:xfrm>
            <a:custGeom>
              <a:avLst/>
              <a:gdLst>
                <a:gd name="T0" fmla="*/ 1703 w 2057"/>
                <a:gd name="T1" fmla="*/ 2023 h 2057"/>
                <a:gd name="T2" fmla="*/ 1976 w 2057"/>
                <a:gd name="T3" fmla="*/ 1682 h 2057"/>
                <a:gd name="T4" fmla="*/ 1703 w 2057"/>
                <a:gd name="T5" fmla="*/ 1307 h 2057"/>
                <a:gd name="T6" fmla="*/ 1607 w 2057"/>
                <a:gd name="T7" fmla="*/ 967 h 2057"/>
                <a:gd name="T8" fmla="*/ 1510 w 2057"/>
                <a:gd name="T9" fmla="*/ 645 h 2057"/>
                <a:gd name="T10" fmla="*/ 1573 w 2057"/>
                <a:gd name="T11" fmla="*/ 440 h 2057"/>
                <a:gd name="T12" fmla="*/ 1697 w 2057"/>
                <a:gd name="T13" fmla="*/ 439 h 2057"/>
                <a:gd name="T14" fmla="*/ 2003 w 2057"/>
                <a:gd name="T15" fmla="*/ 222 h 2057"/>
                <a:gd name="T16" fmla="*/ 1862 w 2057"/>
                <a:gd name="T17" fmla="*/ 33 h 2057"/>
                <a:gd name="T18" fmla="*/ 1604 w 2057"/>
                <a:gd name="T19" fmla="*/ 332 h 2057"/>
                <a:gd name="T20" fmla="*/ 1489 w 2057"/>
                <a:gd name="T21" fmla="*/ 547 h 2057"/>
                <a:gd name="T22" fmla="*/ 1244 w 2057"/>
                <a:gd name="T23" fmla="*/ 438 h 2057"/>
                <a:gd name="T24" fmla="*/ 834 w 2057"/>
                <a:gd name="T25" fmla="*/ 967 h 2057"/>
                <a:gd name="T26" fmla="*/ 0 w 2057"/>
                <a:gd name="T27" fmla="*/ 1342 h 2057"/>
                <a:gd name="T28" fmla="*/ 273 w 2057"/>
                <a:gd name="T29" fmla="*/ 1648 h 2057"/>
                <a:gd name="T30" fmla="*/ 0 w 2057"/>
                <a:gd name="T31" fmla="*/ 2023 h 2057"/>
                <a:gd name="T32" fmla="*/ 1950 w 2057"/>
                <a:gd name="T33" fmla="*/ 95 h 2057"/>
                <a:gd name="T34" fmla="*/ 1708 w 2057"/>
                <a:gd name="T35" fmla="*/ 358 h 2057"/>
                <a:gd name="T36" fmla="*/ 613 w 2057"/>
                <a:gd name="T37" fmla="*/ 1716 h 2057"/>
                <a:gd name="T38" fmla="*/ 613 w 2057"/>
                <a:gd name="T39" fmla="*/ 1989 h 2057"/>
                <a:gd name="T40" fmla="*/ 1363 w 2057"/>
                <a:gd name="T41" fmla="*/ 1376 h 2057"/>
                <a:gd name="T42" fmla="*/ 886 w 2057"/>
                <a:gd name="T43" fmla="*/ 1376 h 2057"/>
                <a:gd name="T44" fmla="*/ 1158 w 2057"/>
                <a:gd name="T45" fmla="*/ 1716 h 2057"/>
                <a:gd name="T46" fmla="*/ 1908 w 2057"/>
                <a:gd name="T47" fmla="*/ 1648 h 2057"/>
                <a:gd name="T48" fmla="*/ 1908 w 2057"/>
                <a:gd name="T49" fmla="*/ 1376 h 2057"/>
                <a:gd name="T50" fmla="*/ 1158 w 2057"/>
                <a:gd name="T51" fmla="*/ 1307 h 2057"/>
                <a:gd name="T52" fmla="*/ 1635 w 2057"/>
                <a:gd name="T53" fmla="*/ 1035 h 2057"/>
                <a:gd name="T54" fmla="*/ 1180 w 2057"/>
                <a:gd name="T55" fmla="*/ 474 h 2057"/>
                <a:gd name="T56" fmla="*/ 1344 w 2057"/>
                <a:gd name="T57" fmla="*/ 684 h 2057"/>
                <a:gd name="T58" fmla="*/ 1244 w 2057"/>
                <a:gd name="T59" fmla="*/ 844 h 2057"/>
                <a:gd name="T60" fmla="*/ 1540 w 2057"/>
                <a:gd name="T61" fmla="*/ 955 h 2057"/>
                <a:gd name="T62" fmla="*/ 848 w 2057"/>
                <a:gd name="T63" fmla="*/ 1099 h 2057"/>
                <a:gd name="T64" fmla="*/ 793 w 2057"/>
                <a:gd name="T65" fmla="*/ 1139 h 2057"/>
                <a:gd name="T66" fmla="*/ 1090 w 2057"/>
                <a:gd name="T67" fmla="*/ 1307 h 2057"/>
                <a:gd name="T68" fmla="*/ 797 w 2057"/>
                <a:gd name="T69" fmla="*/ 1035 h 2057"/>
                <a:gd name="T70" fmla="*/ 68 w 2057"/>
                <a:gd name="T71" fmla="*/ 1171 h 2057"/>
                <a:gd name="T72" fmla="*/ 136 w 2057"/>
                <a:gd name="T73" fmla="*/ 1103 h 2057"/>
                <a:gd name="T74" fmla="*/ 545 w 2057"/>
                <a:gd name="T75" fmla="*/ 1035 h 2057"/>
                <a:gd name="T76" fmla="*/ 68 w 2057"/>
                <a:gd name="T77" fmla="*/ 1171 h 2057"/>
                <a:gd name="T78" fmla="*/ 818 w 2057"/>
                <a:gd name="T79" fmla="*/ 1648 h 2057"/>
                <a:gd name="T80" fmla="*/ 68 w 2057"/>
                <a:gd name="T81" fmla="*/ 1716 h 2057"/>
                <a:gd name="T82" fmla="*/ 68 w 2057"/>
                <a:gd name="T83" fmla="*/ 1989 h 2057"/>
                <a:gd name="T84" fmla="*/ 68 w 2057"/>
                <a:gd name="T85" fmla="*/ 1716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57" h="2057">
                  <a:moveTo>
                    <a:pt x="34" y="2057"/>
                  </a:moveTo>
                  <a:cubicBezTo>
                    <a:pt x="1669" y="2057"/>
                    <a:pt x="1669" y="2057"/>
                    <a:pt x="1669" y="2057"/>
                  </a:cubicBezTo>
                  <a:cubicBezTo>
                    <a:pt x="1688" y="2057"/>
                    <a:pt x="1703" y="2042"/>
                    <a:pt x="1703" y="2023"/>
                  </a:cubicBezTo>
                  <a:cubicBezTo>
                    <a:pt x="1703" y="1716"/>
                    <a:pt x="1703" y="1716"/>
                    <a:pt x="1703" y="1716"/>
                  </a:cubicBezTo>
                  <a:cubicBezTo>
                    <a:pt x="1942" y="1716"/>
                    <a:pt x="1942" y="1716"/>
                    <a:pt x="1942" y="1716"/>
                  </a:cubicBezTo>
                  <a:cubicBezTo>
                    <a:pt x="1961" y="1716"/>
                    <a:pt x="1976" y="1701"/>
                    <a:pt x="1976" y="1682"/>
                  </a:cubicBezTo>
                  <a:cubicBezTo>
                    <a:pt x="1976" y="1342"/>
                    <a:pt x="1976" y="1342"/>
                    <a:pt x="1976" y="1342"/>
                  </a:cubicBezTo>
                  <a:cubicBezTo>
                    <a:pt x="1976" y="1323"/>
                    <a:pt x="1961" y="1307"/>
                    <a:pt x="1942" y="1307"/>
                  </a:cubicBezTo>
                  <a:cubicBezTo>
                    <a:pt x="1703" y="1307"/>
                    <a:pt x="1703" y="1307"/>
                    <a:pt x="1703" y="1307"/>
                  </a:cubicBezTo>
                  <a:cubicBezTo>
                    <a:pt x="1703" y="1001"/>
                    <a:pt x="1703" y="1001"/>
                    <a:pt x="1703" y="1001"/>
                  </a:cubicBezTo>
                  <a:cubicBezTo>
                    <a:pt x="1703" y="982"/>
                    <a:pt x="1688" y="967"/>
                    <a:pt x="1669" y="967"/>
                  </a:cubicBezTo>
                  <a:cubicBezTo>
                    <a:pt x="1607" y="967"/>
                    <a:pt x="1607" y="967"/>
                    <a:pt x="1607" y="967"/>
                  </a:cubicBezTo>
                  <a:cubicBezTo>
                    <a:pt x="1612" y="945"/>
                    <a:pt x="1606" y="921"/>
                    <a:pt x="1593" y="903"/>
                  </a:cubicBezTo>
                  <a:cubicBezTo>
                    <a:pt x="1439" y="698"/>
                    <a:pt x="1439" y="698"/>
                    <a:pt x="1439" y="698"/>
                  </a:cubicBezTo>
                  <a:cubicBezTo>
                    <a:pt x="1510" y="645"/>
                    <a:pt x="1510" y="645"/>
                    <a:pt x="1510" y="645"/>
                  </a:cubicBezTo>
                  <a:cubicBezTo>
                    <a:pt x="1542" y="621"/>
                    <a:pt x="1559" y="583"/>
                    <a:pt x="1557" y="544"/>
                  </a:cubicBezTo>
                  <a:cubicBezTo>
                    <a:pt x="1554" y="482"/>
                    <a:pt x="1554" y="482"/>
                    <a:pt x="1554" y="482"/>
                  </a:cubicBezTo>
                  <a:cubicBezTo>
                    <a:pt x="1553" y="466"/>
                    <a:pt x="1560" y="450"/>
                    <a:pt x="1573" y="440"/>
                  </a:cubicBezTo>
                  <a:cubicBezTo>
                    <a:pt x="1644" y="386"/>
                    <a:pt x="1644" y="386"/>
                    <a:pt x="1644" y="386"/>
                  </a:cubicBezTo>
                  <a:cubicBezTo>
                    <a:pt x="1674" y="426"/>
                    <a:pt x="1674" y="426"/>
                    <a:pt x="1674" y="426"/>
                  </a:cubicBezTo>
                  <a:cubicBezTo>
                    <a:pt x="1680" y="433"/>
                    <a:pt x="1688" y="438"/>
                    <a:pt x="1697" y="439"/>
                  </a:cubicBezTo>
                  <a:cubicBezTo>
                    <a:pt x="1698" y="440"/>
                    <a:pt x="1700" y="440"/>
                    <a:pt x="1702" y="440"/>
                  </a:cubicBezTo>
                  <a:cubicBezTo>
                    <a:pt x="1709" y="440"/>
                    <a:pt x="1716" y="437"/>
                    <a:pt x="1722" y="433"/>
                  </a:cubicBezTo>
                  <a:cubicBezTo>
                    <a:pt x="2003" y="222"/>
                    <a:pt x="2003" y="222"/>
                    <a:pt x="2003" y="222"/>
                  </a:cubicBezTo>
                  <a:cubicBezTo>
                    <a:pt x="2048" y="188"/>
                    <a:pt x="2057" y="124"/>
                    <a:pt x="2024" y="79"/>
                  </a:cubicBezTo>
                  <a:cubicBezTo>
                    <a:pt x="2005" y="54"/>
                    <a:pt x="2005" y="54"/>
                    <a:pt x="2005" y="54"/>
                  </a:cubicBezTo>
                  <a:cubicBezTo>
                    <a:pt x="1971" y="9"/>
                    <a:pt x="1907" y="0"/>
                    <a:pt x="1862" y="33"/>
                  </a:cubicBezTo>
                  <a:cubicBezTo>
                    <a:pt x="1581" y="244"/>
                    <a:pt x="1581" y="244"/>
                    <a:pt x="1581" y="244"/>
                  </a:cubicBezTo>
                  <a:cubicBezTo>
                    <a:pt x="1565" y="256"/>
                    <a:pt x="1562" y="277"/>
                    <a:pt x="1574" y="292"/>
                  </a:cubicBezTo>
                  <a:cubicBezTo>
                    <a:pt x="1604" y="332"/>
                    <a:pt x="1604" y="332"/>
                    <a:pt x="1604" y="332"/>
                  </a:cubicBezTo>
                  <a:cubicBezTo>
                    <a:pt x="1533" y="385"/>
                    <a:pt x="1533" y="385"/>
                    <a:pt x="1533" y="385"/>
                  </a:cubicBezTo>
                  <a:cubicBezTo>
                    <a:pt x="1501" y="409"/>
                    <a:pt x="1483" y="447"/>
                    <a:pt x="1486" y="486"/>
                  </a:cubicBezTo>
                  <a:cubicBezTo>
                    <a:pt x="1489" y="547"/>
                    <a:pt x="1489" y="547"/>
                    <a:pt x="1489" y="547"/>
                  </a:cubicBezTo>
                  <a:cubicBezTo>
                    <a:pt x="1490" y="564"/>
                    <a:pt x="1482" y="580"/>
                    <a:pt x="1469" y="590"/>
                  </a:cubicBezTo>
                  <a:cubicBezTo>
                    <a:pt x="1398" y="643"/>
                    <a:pt x="1398" y="643"/>
                    <a:pt x="1398" y="643"/>
                  </a:cubicBezTo>
                  <a:cubicBezTo>
                    <a:pt x="1244" y="438"/>
                    <a:pt x="1244" y="438"/>
                    <a:pt x="1244" y="438"/>
                  </a:cubicBezTo>
                  <a:cubicBezTo>
                    <a:pt x="1228" y="416"/>
                    <a:pt x="1202" y="404"/>
                    <a:pt x="1175" y="406"/>
                  </a:cubicBezTo>
                  <a:cubicBezTo>
                    <a:pt x="1149" y="408"/>
                    <a:pt x="1126" y="423"/>
                    <a:pt x="1114" y="446"/>
                  </a:cubicBezTo>
                  <a:cubicBezTo>
                    <a:pt x="834" y="967"/>
                    <a:pt x="834" y="967"/>
                    <a:pt x="834" y="967"/>
                  </a:cubicBezTo>
                  <a:cubicBezTo>
                    <a:pt x="34" y="967"/>
                    <a:pt x="34" y="967"/>
                    <a:pt x="34" y="967"/>
                  </a:cubicBezTo>
                  <a:cubicBezTo>
                    <a:pt x="15" y="967"/>
                    <a:pt x="0" y="982"/>
                    <a:pt x="0" y="1001"/>
                  </a:cubicBezTo>
                  <a:cubicBezTo>
                    <a:pt x="0" y="1342"/>
                    <a:pt x="0" y="1342"/>
                    <a:pt x="0" y="1342"/>
                  </a:cubicBezTo>
                  <a:cubicBezTo>
                    <a:pt x="0" y="1360"/>
                    <a:pt x="15" y="1376"/>
                    <a:pt x="34" y="1376"/>
                  </a:cubicBezTo>
                  <a:cubicBezTo>
                    <a:pt x="273" y="1376"/>
                    <a:pt x="273" y="1376"/>
                    <a:pt x="273" y="1376"/>
                  </a:cubicBezTo>
                  <a:cubicBezTo>
                    <a:pt x="273" y="1648"/>
                    <a:pt x="273" y="1648"/>
                    <a:pt x="273" y="1648"/>
                  </a:cubicBezTo>
                  <a:cubicBezTo>
                    <a:pt x="34" y="1648"/>
                    <a:pt x="34" y="1648"/>
                    <a:pt x="34" y="1648"/>
                  </a:cubicBezTo>
                  <a:cubicBezTo>
                    <a:pt x="15" y="1648"/>
                    <a:pt x="0" y="1663"/>
                    <a:pt x="0" y="1682"/>
                  </a:cubicBezTo>
                  <a:cubicBezTo>
                    <a:pt x="0" y="2023"/>
                    <a:pt x="0" y="2023"/>
                    <a:pt x="0" y="2023"/>
                  </a:cubicBezTo>
                  <a:cubicBezTo>
                    <a:pt x="0" y="2042"/>
                    <a:pt x="15" y="2057"/>
                    <a:pt x="34" y="2057"/>
                  </a:cubicBezTo>
                  <a:close/>
                  <a:moveTo>
                    <a:pt x="1902" y="88"/>
                  </a:moveTo>
                  <a:cubicBezTo>
                    <a:pt x="1917" y="77"/>
                    <a:pt x="1939" y="80"/>
                    <a:pt x="1950" y="95"/>
                  </a:cubicBezTo>
                  <a:cubicBezTo>
                    <a:pt x="1969" y="120"/>
                    <a:pt x="1969" y="120"/>
                    <a:pt x="1969" y="120"/>
                  </a:cubicBezTo>
                  <a:cubicBezTo>
                    <a:pt x="1980" y="135"/>
                    <a:pt x="1977" y="156"/>
                    <a:pt x="1962" y="168"/>
                  </a:cubicBezTo>
                  <a:cubicBezTo>
                    <a:pt x="1708" y="358"/>
                    <a:pt x="1708" y="358"/>
                    <a:pt x="1708" y="358"/>
                  </a:cubicBezTo>
                  <a:cubicBezTo>
                    <a:pt x="1649" y="278"/>
                    <a:pt x="1649" y="278"/>
                    <a:pt x="1649" y="278"/>
                  </a:cubicBezTo>
                  <a:lnTo>
                    <a:pt x="1902" y="88"/>
                  </a:lnTo>
                  <a:close/>
                  <a:moveTo>
                    <a:pt x="613" y="1716"/>
                  </a:moveTo>
                  <a:cubicBezTo>
                    <a:pt x="1090" y="1716"/>
                    <a:pt x="1090" y="1716"/>
                    <a:pt x="1090" y="1716"/>
                  </a:cubicBezTo>
                  <a:cubicBezTo>
                    <a:pt x="1090" y="1989"/>
                    <a:pt x="1090" y="1989"/>
                    <a:pt x="1090" y="1989"/>
                  </a:cubicBezTo>
                  <a:cubicBezTo>
                    <a:pt x="613" y="1989"/>
                    <a:pt x="613" y="1989"/>
                    <a:pt x="613" y="1989"/>
                  </a:cubicBezTo>
                  <a:lnTo>
                    <a:pt x="613" y="1716"/>
                  </a:lnTo>
                  <a:close/>
                  <a:moveTo>
                    <a:pt x="886" y="1376"/>
                  </a:moveTo>
                  <a:cubicBezTo>
                    <a:pt x="1363" y="1376"/>
                    <a:pt x="1363" y="1376"/>
                    <a:pt x="1363" y="1376"/>
                  </a:cubicBezTo>
                  <a:cubicBezTo>
                    <a:pt x="1363" y="1648"/>
                    <a:pt x="1363" y="1648"/>
                    <a:pt x="1363" y="1648"/>
                  </a:cubicBezTo>
                  <a:cubicBezTo>
                    <a:pt x="886" y="1648"/>
                    <a:pt x="886" y="1648"/>
                    <a:pt x="886" y="1648"/>
                  </a:cubicBezTo>
                  <a:lnTo>
                    <a:pt x="886" y="1376"/>
                  </a:lnTo>
                  <a:close/>
                  <a:moveTo>
                    <a:pt x="1635" y="1989"/>
                  </a:moveTo>
                  <a:cubicBezTo>
                    <a:pt x="1158" y="1989"/>
                    <a:pt x="1158" y="1989"/>
                    <a:pt x="1158" y="1989"/>
                  </a:cubicBezTo>
                  <a:cubicBezTo>
                    <a:pt x="1158" y="1716"/>
                    <a:pt x="1158" y="1716"/>
                    <a:pt x="1158" y="1716"/>
                  </a:cubicBezTo>
                  <a:cubicBezTo>
                    <a:pt x="1635" y="1716"/>
                    <a:pt x="1635" y="1716"/>
                    <a:pt x="1635" y="1716"/>
                  </a:cubicBezTo>
                  <a:lnTo>
                    <a:pt x="1635" y="1989"/>
                  </a:lnTo>
                  <a:close/>
                  <a:moveTo>
                    <a:pt x="1908" y="1648"/>
                  </a:moveTo>
                  <a:cubicBezTo>
                    <a:pt x="1431" y="1648"/>
                    <a:pt x="1431" y="1648"/>
                    <a:pt x="1431" y="1648"/>
                  </a:cubicBezTo>
                  <a:cubicBezTo>
                    <a:pt x="1431" y="1376"/>
                    <a:pt x="1431" y="1376"/>
                    <a:pt x="1431" y="1376"/>
                  </a:cubicBezTo>
                  <a:cubicBezTo>
                    <a:pt x="1908" y="1376"/>
                    <a:pt x="1908" y="1376"/>
                    <a:pt x="1908" y="1376"/>
                  </a:cubicBezTo>
                  <a:lnTo>
                    <a:pt x="1908" y="1648"/>
                  </a:lnTo>
                  <a:close/>
                  <a:moveTo>
                    <a:pt x="1635" y="1307"/>
                  </a:moveTo>
                  <a:cubicBezTo>
                    <a:pt x="1158" y="1307"/>
                    <a:pt x="1158" y="1307"/>
                    <a:pt x="1158" y="1307"/>
                  </a:cubicBezTo>
                  <a:cubicBezTo>
                    <a:pt x="1158" y="1109"/>
                    <a:pt x="1158" y="1109"/>
                    <a:pt x="1158" y="1109"/>
                  </a:cubicBezTo>
                  <a:cubicBezTo>
                    <a:pt x="1507" y="1035"/>
                    <a:pt x="1507" y="1035"/>
                    <a:pt x="1507" y="1035"/>
                  </a:cubicBezTo>
                  <a:cubicBezTo>
                    <a:pt x="1635" y="1035"/>
                    <a:pt x="1635" y="1035"/>
                    <a:pt x="1635" y="1035"/>
                  </a:cubicBezTo>
                  <a:lnTo>
                    <a:pt x="1635" y="1307"/>
                  </a:lnTo>
                  <a:close/>
                  <a:moveTo>
                    <a:pt x="1174" y="478"/>
                  </a:moveTo>
                  <a:cubicBezTo>
                    <a:pt x="1175" y="476"/>
                    <a:pt x="1177" y="474"/>
                    <a:pt x="1180" y="474"/>
                  </a:cubicBezTo>
                  <a:cubicBezTo>
                    <a:pt x="1181" y="474"/>
                    <a:pt x="1181" y="474"/>
                    <a:pt x="1181" y="474"/>
                  </a:cubicBezTo>
                  <a:cubicBezTo>
                    <a:pt x="1184" y="474"/>
                    <a:pt x="1188" y="476"/>
                    <a:pt x="1190" y="479"/>
                  </a:cubicBezTo>
                  <a:cubicBezTo>
                    <a:pt x="1344" y="684"/>
                    <a:pt x="1344" y="684"/>
                    <a:pt x="1344" y="684"/>
                  </a:cubicBezTo>
                  <a:cubicBezTo>
                    <a:pt x="1203" y="790"/>
                    <a:pt x="1203" y="790"/>
                    <a:pt x="1203" y="790"/>
                  </a:cubicBezTo>
                  <a:cubicBezTo>
                    <a:pt x="1188" y="801"/>
                    <a:pt x="1185" y="822"/>
                    <a:pt x="1196" y="837"/>
                  </a:cubicBezTo>
                  <a:cubicBezTo>
                    <a:pt x="1207" y="852"/>
                    <a:pt x="1229" y="855"/>
                    <a:pt x="1244" y="844"/>
                  </a:cubicBezTo>
                  <a:cubicBezTo>
                    <a:pt x="1384" y="739"/>
                    <a:pt x="1384" y="739"/>
                    <a:pt x="1384" y="739"/>
                  </a:cubicBezTo>
                  <a:cubicBezTo>
                    <a:pt x="1538" y="944"/>
                    <a:pt x="1538" y="944"/>
                    <a:pt x="1538" y="944"/>
                  </a:cubicBezTo>
                  <a:cubicBezTo>
                    <a:pt x="1541" y="947"/>
                    <a:pt x="1541" y="951"/>
                    <a:pt x="1540" y="955"/>
                  </a:cubicBezTo>
                  <a:cubicBezTo>
                    <a:pt x="1539" y="957"/>
                    <a:pt x="1537" y="959"/>
                    <a:pt x="1535" y="959"/>
                  </a:cubicBezTo>
                  <a:cubicBezTo>
                    <a:pt x="859" y="1103"/>
                    <a:pt x="859" y="1103"/>
                    <a:pt x="859" y="1103"/>
                  </a:cubicBezTo>
                  <a:cubicBezTo>
                    <a:pt x="855" y="1104"/>
                    <a:pt x="850" y="1102"/>
                    <a:pt x="848" y="1099"/>
                  </a:cubicBezTo>
                  <a:cubicBezTo>
                    <a:pt x="845" y="1095"/>
                    <a:pt x="845" y="1091"/>
                    <a:pt x="847" y="1087"/>
                  </a:cubicBezTo>
                  <a:lnTo>
                    <a:pt x="1174" y="478"/>
                  </a:lnTo>
                  <a:close/>
                  <a:moveTo>
                    <a:pt x="793" y="1139"/>
                  </a:moveTo>
                  <a:cubicBezTo>
                    <a:pt x="812" y="1164"/>
                    <a:pt x="843" y="1176"/>
                    <a:pt x="873" y="1170"/>
                  </a:cubicBezTo>
                  <a:cubicBezTo>
                    <a:pt x="1090" y="1124"/>
                    <a:pt x="1090" y="1124"/>
                    <a:pt x="1090" y="1124"/>
                  </a:cubicBezTo>
                  <a:cubicBezTo>
                    <a:pt x="1090" y="1307"/>
                    <a:pt x="1090" y="1307"/>
                    <a:pt x="1090" y="1307"/>
                  </a:cubicBezTo>
                  <a:cubicBezTo>
                    <a:pt x="613" y="1307"/>
                    <a:pt x="613" y="1307"/>
                    <a:pt x="613" y="1307"/>
                  </a:cubicBezTo>
                  <a:cubicBezTo>
                    <a:pt x="613" y="1035"/>
                    <a:pt x="613" y="1035"/>
                    <a:pt x="613" y="1035"/>
                  </a:cubicBezTo>
                  <a:cubicBezTo>
                    <a:pt x="797" y="1035"/>
                    <a:pt x="797" y="1035"/>
                    <a:pt x="797" y="1035"/>
                  </a:cubicBezTo>
                  <a:cubicBezTo>
                    <a:pt x="787" y="1055"/>
                    <a:pt x="787" y="1055"/>
                    <a:pt x="787" y="1055"/>
                  </a:cubicBezTo>
                  <a:cubicBezTo>
                    <a:pt x="772" y="1082"/>
                    <a:pt x="775" y="1115"/>
                    <a:pt x="793" y="1139"/>
                  </a:cubicBezTo>
                  <a:close/>
                  <a:moveTo>
                    <a:pt x="68" y="1171"/>
                  </a:moveTo>
                  <a:cubicBezTo>
                    <a:pt x="136" y="1171"/>
                    <a:pt x="136" y="1171"/>
                    <a:pt x="136" y="1171"/>
                  </a:cubicBezTo>
                  <a:cubicBezTo>
                    <a:pt x="155" y="1171"/>
                    <a:pt x="170" y="1156"/>
                    <a:pt x="170" y="1137"/>
                  </a:cubicBezTo>
                  <a:cubicBezTo>
                    <a:pt x="170" y="1118"/>
                    <a:pt x="155" y="1103"/>
                    <a:pt x="136" y="1103"/>
                  </a:cubicBezTo>
                  <a:cubicBezTo>
                    <a:pt x="68" y="1103"/>
                    <a:pt x="68" y="1103"/>
                    <a:pt x="68" y="1103"/>
                  </a:cubicBezTo>
                  <a:cubicBezTo>
                    <a:pt x="68" y="1035"/>
                    <a:pt x="68" y="1035"/>
                    <a:pt x="68" y="1035"/>
                  </a:cubicBezTo>
                  <a:cubicBezTo>
                    <a:pt x="545" y="1035"/>
                    <a:pt x="545" y="1035"/>
                    <a:pt x="545" y="1035"/>
                  </a:cubicBezTo>
                  <a:cubicBezTo>
                    <a:pt x="545" y="1307"/>
                    <a:pt x="545" y="1307"/>
                    <a:pt x="545" y="1307"/>
                  </a:cubicBezTo>
                  <a:cubicBezTo>
                    <a:pt x="68" y="1307"/>
                    <a:pt x="68" y="1307"/>
                    <a:pt x="68" y="1307"/>
                  </a:cubicBezTo>
                  <a:lnTo>
                    <a:pt x="68" y="1171"/>
                  </a:lnTo>
                  <a:close/>
                  <a:moveTo>
                    <a:pt x="341" y="1376"/>
                  </a:moveTo>
                  <a:cubicBezTo>
                    <a:pt x="818" y="1376"/>
                    <a:pt x="818" y="1376"/>
                    <a:pt x="818" y="1376"/>
                  </a:cubicBezTo>
                  <a:cubicBezTo>
                    <a:pt x="818" y="1648"/>
                    <a:pt x="818" y="1648"/>
                    <a:pt x="818" y="1648"/>
                  </a:cubicBezTo>
                  <a:cubicBezTo>
                    <a:pt x="341" y="1648"/>
                    <a:pt x="341" y="1648"/>
                    <a:pt x="341" y="1648"/>
                  </a:cubicBezTo>
                  <a:lnTo>
                    <a:pt x="341" y="1376"/>
                  </a:lnTo>
                  <a:close/>
                  <a:moveTo>
                    <a:pt x="68" y="1716"/>
                  </a:moveTo>
                  <a:cubicBezTo>
                    <a:pt x="545" y="1716"/>
                    <a:pt x="545" y="1716"/>
                    <a:pt x="545" y="1716"/>
                  </a:cubicBezTo>
                  <a:cubicBezTo>
                    <a:pt x="545" y="1989"/>
                    <a:pt x="545" y="1989"/>
                    <a:pt x="545" y="1989"/>
                  </a:cubicBezTo>
                  <a:cubicBezTo>
                    <a:pt x="68" y="1989"/>
                    <a:pt x="68" y="1989"/>
                    <a:pt x="68" y="1989"/>
                  </a:cubicBezTo>
                  <a:lnTo>
                    <a:pt x="68" y="1716"/>
                  </a:lnTo>
                  <a:close/>
                  <a:moveTo>
                    <a:pt x="68" y="1716"/>
                  </a:moveTo>
                  <a:cubicBezTo>
                    <a:pt x="68" y="1716"/>
                    <a:pt x="68" y="1716"/>
                    <a:pt x="68" y="1716"/>
                  </a:cubicBezTo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0CFE6EA7-31A3-449A-919D-463449E26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1438" y="2632075"/>
              <a:ext cx="180975" cy="60325"/>
            </a:xfrm>
            <a:custGeom>
              <a:avLst/>
              <a:gdLst>
                <a:gd name="T0" fmla="*/ 205 w 205"/>
                <a:gd name="T1" fmla="*/ 34 h 68"/>
                <a:gd name="T2" fmla="*/ 171 w 205"/>
                <a:gd name="T3" fmla="*/ 0 h 68"/>
                <a:gd name="T4" fmla="*/ 35 w 205"/>
                <a:gd name="T5" fmla="*/ 0 h 68"/>
                <a:gd name="T6" fmla="*/ 0 w 205"/>
                <a:gd name="T7" fmla="*/ 34 h 68"/>
                <a:gd name="T8" fmla="*/ 35 w 205"/>
                <a:gd name="T9" fmla="*/ 68 h 68"/>
                <a:gd name="T10" fmla="*/ 171 w 205"/>
                <a:gd name="T11" fmla="*/ 68 h 68"/>
                <a:gd name="T12" fmla="*/ 205 w 205"/>
                <a:gd name="T13" fmla="*/ 34 h 68"/>
                <a:gd name="T14" fmla="*/ 205 w 205"/>
                <a:gd name="T15" fmla="*/ 34 h 68"/>
                <a:gd name="T16" fmla="*/ 205 w 205"/>
                <a:gd name="T17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68">
                  <a:moveTo>
                    <a:pt x="205" y="34"/>
                  </a:moveTo>
                  <a:cubicBezTo>
                    <a:pt x="205" y="15"/>
                    <a:pt x="190" y="0"/>
                    <a:pt x="17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5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90" y="68"/>
                    <a:pt x="205" y="53"/>
                    <a:pt x="205" y="34"/>
                  </a:cubicBezTo>
                  <a:close/>
                  <a:moveTo>
                    <a:pt x="205" y="34"/>
                  </a:moveTo>
                  <a:cubicBezTo>
                    <a:pt x="205" y="34"/>
                    <a:pt x="205" y="34"/>
                    <a:pt x="205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F706DB-D589-38BA-F51A-D30B9776C28F}"/>
              </a:ext>
            </a:extLst>
          </p:cNvPr>
          <p:cNvGrpSpPr/>
          <p:nvPr/>
        </p:nvGrpSpPr>
        <p:grpSpPr>
          <a:xfrm>
            <a:off x="1620300" y="175910"/>
            <a:ext cx="638930" cy="578049"/>
            <a:chOff x="1981200" y="0"/>
            <a:chExt cx="5178425" cy="5146676"/>
          </a:xfrm>
          <a:solidFill>
            <a:srgbClr val="FFC300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42F7AD8-91AD-A07D-C41F-10BE4A4C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1200" y="0"/>
              <a:ext cx="5178425" cy="3154363"/>
            </a:xfrm>
            <a:custGeom>
              <a:avLst/>
              <a:gdLst>
                <a:gd name="T0" fmla="*/ 128 w 1984"/>
                <a:gd name="T1" fmla="*/ 1216 h 1216"/>
                <a:gd name="T2" fmla="*/ 1856 w 1984"/>
                <a:gd name="T3" fmla="*/ 1216 h 1216"/>
                <a:gd name="T4" fmla="*/ 1984 w 1984"/>
                <a:gd name="T5" fmla="*/ 1088 h 1216"/>
                <a:gd name="T6" fmla="*/ 1919 w 1984"/>
                <a:gd name="T7" fmla="*/ 977 h 1216"/>
                <a:gd name="T8" fmla="*/ 1248 w 1984"/>
                <a:gd name="T9" fmla="*/ 101 h 1216"/>
                <a:gd name="T10" fmla="*/ 1248 w 1984"/>
                <a:gd name="T11" fmla="*/ 96 h 1216"/>
                <a:gd name="T12" fmla="*/ 1152 w 1984"/>
                <a:gd name="T13" fmla="*/ 0 h 1216"/>
                <a:gd name="T14" fmla="*/ 832 w 1984"/>
                <a:gd name="T15" fmla="*/ 0 h 1216"/>
                <a:gd name="T16" fmla="*/ 736 w 1984"/>
                <a:gd name="T17" fmla="*/ 96 h 1216"/>
                <a:gd name="T18" fmla="*/ 736 w 1984"/>
                <a:gd name="T19" fmla="*/ 101 h 1216"/>
                <a:gd name="T20" fmla="*/ 65 w 1984"/>
                <a:gd name="T21" fmla="*/ 977 h 1216"/>
                <a:gd name="T22" fmla="*/ 0 w 1984"/>
                <a:gd name="T23" fmla="*/ 1088 h 1216"/>
                <a:gd name="T24" fmla="*/ 128 w 1984"/>
                <a:gd name="T25" fmla="*/ 1216 h 1216"/>
                <a:gd name="T26" fmla="*/ 128 w 1984"/>
                <a:gd name="T27" fmla="*/ 1024 h 1216"/>
                <a:gd name="T28" fmla="*/ 1728 w 1984"/>
                <a:gd name="T29" fmla="*/ 1024 h 1216"/>
                <a:gd name="T30" fmla="*/ 1728 w 1984"/>
                <a:gd name="T31" fmla="*/ 960 h 1216"/>
                <a:gd name="T32" fmla="*/ 129 w 1984"/>
                <a:gd name="T33" fmla="*/ 960 h 1216"/>
                <a:gd name="T34" fmla="*/ 608 w 1984"/>
                <a:gd name="T35" fmla="*/ 218 h 1216"/>
                <a:gd name="T36" fmla="*/ 608 w 1984"/>
                <a:gd name="T37" fmla="*/ 768 h 1216"/>
                <a:gd name="T38" fmla="*/ 672 w 1984"/>
                <a:gd name="T39" fmla="*/ 768 h 1216"/>
                <a:gd name="T40" fmla="*/ 672 w 1984"/>
                <a:gd name="T41" fmla="*/ 190 h 1216"/>
                <a:gd name="T42" fmla="*/ 736 w 1984"/>
                <a:gd name="T43" fmla="*/ 167 h 1216"/>
                <a:gd name="T44" fmla="*/ 736 w 1984"/>
                <a:gd name="T45" fmla="*/ 896 h 1216"/>
                <a:gd name="T46" fmla="*/ 800 w 1984"/>
                <a:gd name="T47" fmla="*/ 896 h 1216"/>
                <a:gd name="T48" fmla="*/ 800 w 1984"/>
                <a:gd name="T49" fmla="*/ 96 h 1216"/>
                <a:gd name="T50" fmla="*/ 832 w 1984"/>
                <a:gd name="T51" fmla="*/ 64 h 1216"/>
                <a:gd name="T52" fmla="*/ 1152 w 1984"/>
                <a:gd name="T53" fmla="*/ 64 h 1216"/>
                <a:gd name="T54" fmla="*/ 1184 w 1984"/>
                <a:gd name="T55" fmla="*/ 96 h 1216"/>
                <a:gd name="T56" fmla="*/ 1184 w 1984"/>
                <a:gd name="T57" fmla="*/ 896 h 1216"/>
                <a:gd name="T58" fmla="*/ 1248 w 1984"/>
                <a:gd name="T59" fmla="*/ 896 h 1216"/>
                <a:gd name="T60" fmla="*/ 1248 w 1984"/>
                <a:gd name="T61" fmla="*/ 167 h 1216"/>
                <a:gd name="T62" fmla="*/ 1312 w 1984"/>
                <a:gd name="T63" fmla="*/ 190 h 1216"/>
                <a:gd name="T64" fmla="*/ 1312 w 1984"/>
                <a:gd name="T65" fmla="*/ 768 h 1216"/>
                <a:gd name="T66" fmla="*/ 1376 w 1984"/>
                <a:gd name="T67" fmla="*/ 768 h 1216"/>
                <a:gd name="T68" fmla="*/ 1376 w 1984"/>
                <a:gd name="T69" fmla="*/ 218 h 1216"/>
                <a:gd name="T70" fmla="*/ 1855 w 1984"/>
                <a:gd name="T71" fmla="*/ 960 h 1216"/>
                <a:gd name="T72" fmla="*/ 1792 w 1984"/>
                <a:gd name="T73" fmla="*/ 960 h 1216"/>
                <a:gd name="T74" fmla="*/ 1792 w 1984"/>
                <a:gd name="T75" fmla="*/ 1024 h 1216"/>
                <a:gd name="T76" fmla="*/ 1856 w 1984"/>
                <a:gd name="T77" fmla="*/ 1024 h 1216"/>
                <a:gd name="T78" fmla="*/ 1920 w 1984"/>
                <a:gd name="T79" fmla="*/ 1088 h 1216"/>
                <a:gd name="T80" fmla="*/ 1856 w 1984"/>
                <a:gd name="T81" fmla="*/ 1152 h 1216"/>
                <a:gd name="T82" fmla="*/ 128 w 1984"/>
                <a:gd name="T83" fmla="*/ 1152 h 1216"/>
                <a:gd name="T84" fmla="*/ 64 w 1984"/>
                <a:gd name="T85" fmla="*/ 1088 h 1216"/>
                <a:gd name="T86" fmla="*/ 128 w 1984"/>
                <a:gd name="T87" fmla="*/ 1024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4" h="1216">
                  <a:moveTo>
                    <a:pt x="128" y="1216"/>
                  </a:moveTo>
                  <a:cubicBezTo>
                    <a:pt x="1856" y="1216"/>
                    <a:pt x="1856" y="1216"/>
                    <a:pt x="1856" y="1216"/>
                  </a:cubicBezTo>
                  <a:cubicBezTo>
                    <a:pt x="1927" y="1216"/>
                    <a:pt x="1984" y="1159"/>
                    <a:pt x="1984" y="1088"/>
                  </a:cubicBezTo>
                  <a:cubicBezTo>
                    <a:pt x="1984" y="1041"/>
                    <a:pt x="1958" y="1000"/>
                    <a:pt x="1919" y="977"/>
                  </a:cubicBezTo>
                  <a:cubicBezTo>
                    <a:pt x="1913" y="568"/>
                    <a:pt x="1640" y="213"/>
                    <a:pt x="1248" y="101"/>
                  </a:cubicBezTo>
                  <a:cubicBezTo>
                    <a:pt x="1248" y="96"/>
                    <a:pt x="1248" y="96"/>
                    <a:pt x="1248" y="96"/>
                  </a:cubicBezTo>
                  <a:cubicBezTo>
                    <a:pt x="1248" y="43"/>
                    <a:pt x="1205" y="0"/>
                    <a:pt x="1152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779" y="0"/>
                    <a:pt x="736" y="43"/>
                    <a:pt x="736" y="96"/>
                  </a:cubicBezTo>
                  <a:cubicBezTo>
                    <a:pt x="736" y="101"/>
                    <a:pt x="736" y="101"/>
                    <a:pt x="736" y="101"/>
                  </a:cubicBezTo>
                  <a:cubicBezTo>
                    <a:pt x="344" y="213"/>
                    <a:pt x="71" y="568"/>
                    <a:pt x="65" y="977"/>
                  </a:cubicBezTo>
                  <a:cubicBezTo>
                    <a:pt x="26" y="1000"/>
                    <a:pt x="0" y="1041"/>
                    <a:pt x="0" y="1088"/>
                  </a:cubicBezTo>
                  <a:cubicBezTo>
                    <a:pt x="0" y="1159"/>
                    <a:pt x="57" y="1216"/>
                    <a:pt x="128" y="1216"/>
                  </a:cubicBezTo>
                  <a:close/>
                  <a:moveTo>
                    <a:pt x="128" y="1024"/>
                  </a:moveTo>
                  <a:cubicBezTo>
                    <a:pt x="1728" y="1024"/>
                    <a:pt x="1728" y="1024"/>
                    <a:pt x="1728" y="1024"/>
                  </a:cubicBezTo>
                  <a:cubicBezTo>
                    <a:pt x="1728" y="960"/>
                    <a:pt x="1728" y="960"/>
                    <a:pt x="1728" y="960"/>
                  </a:cubicBezTo>
                  <a:cubicBezTo>
                    <a:pt x="129" y="960"/>
                    <a:pt x="129" y="960"/>
                    <a:pt x="129" y="960"/>
                  </a:cubicBezTo>
                  <a:cubicBezTo>
                    <a:pt x="141" y="640"/>
                    <a:pt x="328" y="357"/>
                    <a:pt x="608" y="218"/>
                  </a:cubicBezTo>
                  <a:cubicBezTo>
                    <a:pt x="608" y="768"/>
                    <a:pt x="608" y="768"/>
                    <a:pt x="608" y="76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672" y="190"/>
                    <a:pt x="672" y="190"/>
                    <a:pt x="672" y="190"/>
                  </a:cubicBezTo>
                  <a:cubicBezTo>
                    <a:pt x="693" y="182"/>
                    <a:pt x="714" y="174"/>
                    <a:pt x="736" y="167"/>
                  </a:cubicBezTo>
                  <a:cubicBezTo>
                    <a:pt x="736" y="896"/>
                    <a:pt x="736" y="896"/>
                    <a:pt x="736" y="896"/>
                  </a:cubicBezTo>
                  <a:cubicBezTo>
                    <a:pt x="800" y="896"/>
                    <a:pt x="800" y="896"/>
                    <a:pt x="800" y="896"/>
                  </a:cubicBezTo>
                  <a:cubicBezTo>
                    <a:pt x="800" y="96"/>
                    <a:pt x="800" y="96"/>
                    <a:pt x="800" y="96"/>
                  </a:cubicBezTo>
                  <a:cubicBezTo>
                    <a:pt x="800" y="78"/>
                    <a:pt x="814" y="64"/>
                    <a:pt x="832" y="64"/>
                  </a:cubicBezTo>
                  <a:cubicBezTo>
                    <a:pt x="1152" y="64"/>
                    <a:pt x="1152" y="64"/>
                    <a:pt x="1152" y="64"/>
                  </a:cubicBezTo>
                  <a:cubicBezTo>
                    <a:pt x="1170" y="64"/>
                    <a:pt x="1184" y="78"/>
                    <a:pt x="1184" y="96"/>
                  </a:cubicBezTo>
                  <a:cubicBezTo>
                    <a:pt x="1184" y="896"/>
                    <a:pt x="1184" y="896"/>
                    <a:pt x="1184" y="896"/>
                  </a:cubicBezTo>
                  <a:cubicBezTo>
                    <a:pt x="1248" y="896"/>
                    <a:pt x="1248" y="896"/>
                    <a:pt x="1248" y="896"/>
                  </a:cubicBezTo>
                  <a:cubicBezTo>
                    <a:pt x="1248" y="167"/>
                    <a:pt x="1248" y="167"/>
                    <a:pt x="1248" y="167"/>
                  </a:cubicBezTo>
                  <a:cubicBezTo>
                    <a:pt x="1270" y="174"/>
                    <a:pt x="1291" y="182"/>
                    <a:pt x="1312" y="190"/>
                  </a:cubicBezTo>
                  <a:cubicBezTo>
                    <a:pt x="1312" y="768"/>
                    <a:pt x="1312" y="768"/>
                    <a:pt x="1312" y="768"/>
                  </a:cubicBezTo>
                  <a:cubicBezTo>
                    <a:pt x="1376" y="768"/>
                    <a:pt x="1376" y="768"/>
                    <a:pt x="1376" y="768"/>
                  </a:cubicBezTo>
                  <a:cubicBezTo>
                    <a:pt x="1376" y="218"/>
                    <a:pt x="1376" y="218"/>
                    <a:pt x="1376" y="218"/>
                  </a:cubicBezTo>
                  <a:cubicBezTo>
                    <a:pt x="1656" y="357"/>
                    <a:pt x="1843" y="640"/>
                    <a:pt x="1855" y="960"/>
                  </a:cubicBezTo>
                  <a:cubicBezTo>
                    <a:pt x="1792" y="960"/>
                    <a:pt x="1792" y="960"/>
                    <a:pt x="1792" y="960"/>
                  </a:cubicBezTo>
                  <a:cubicBezTo>
                    <a:pt x="1792" y="1024"/>
                    <a:pt x="1792" y="1024"/>
                    <a:pt x="1792" y="1024"/>
                  </a:cubicBezTo>
                  <a:cubicBezTo>
                    <a:pt x="1856" y="1024"/>
                    <a:pt x="1856" y="1024"/>
                    <a:pt x="1856" y="1024"/>
                  </a:cubicBezTo>
                  <a:cubicBezTo>
                    <a:pt x="1891" y="1024"/>
                    <a:pt x="1920" y="1053"/>
                    <a:pt x="1920" y="1088"/>
                  </a:cubicBezTo>
                  <a:cubicBezTo>
                    <a:pt x="1920" y="1123"/>
                    <a:pt x="1891" y="1152"/>
                    <a:pt x="1856" y="1152"/>
                  </a:cubicBezTo>
                  <a:cubicBezTo>
                    <a:pt x="128" y="1152"/>
                    <a:pt x="128" y="1152"/>
                    <a:pt x="128" y="1152"/>
                  </a:cubicBezTo>
                  <a:cubicBezTo>
                    <a:pt x="93" y="1152"/>
                    <a:pt x="64" y="1123"/>
                    <a:pt x="64" y="1088"/>
                  </a:cubicBezTo>
                  <a:cubicBezTo>
                    <a:pt x="64" y="1053"/>
                    <a:pt x="93" y="1024"/>
                    <a:pt x="128" y="10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D6FFAD5-DD16-9FBB-6EC5-1AEDE0034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438" y="21574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0A319B46-E3FA-88FF-833E-04891AD6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700" y="21574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0AAD2D3-F641-0B07-6A68-2DD2D1758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1200" y="3319463"/>
              <a:ext cx="5178425" cy="1827213"/>
            </a:xfrm>
            <a:custGeom>
              <a:avLst/>
              <a:gdLst>
                <a:gd name="T0" fmla="*/ 1632 w 1984"/>
                <a:gd name="T1" fmla="*/ 0 h 704"/>
                <a:gd name="T2" fmla="*/ 352 w 1984"/>
                <a:gd name="T3" fmla="*/ 0 h 704"/>
                <a:gd name="T4" fmla="*/ 150 w 1984"/>
                <a:gd name="T5" fmla="*/ 128 h 704"/>
                <a:gd name="T6" fmla="*/ 0 w 1984"/>
                <a:gd name="T7" fmla="*/ 128 h 704"/>
                <a:gd name="T8" fmla="*/ 0 w 1984"/>
                <a:gd name="T9" fmla="*/ 576 h 704"/>
                <a:gd name="T10" fmla="*/ 150 w 1984"/>
                <a:gd name="T11" fmla="*/ 576 h 704"/>
                <a:gd name="T12" fmla="*/ 352 w 1984"/>
                <a:gd name="T13" fmla="*/ 704 h 704"/>
                <a:gd name="T14" fmla="*/ 704 w 1984"/>
                <a:gd name="T15" fmla="*/ 704 h 704"/>
                <a:gd name="T16" fmla="*/ 872 w 1984"/>
                <a:gd name="T17" fmla="*/ 600 h 704"/>
                <a:gd name="T18" fmla="*/ 882 w 1984"/>
                <a:gd name="T19" fmla="*/ 580 h 704"/>
                <a:gd name="T20" fmla="*/ 992 w 1984"/>
                <a:gd name="T21" fmla="*/ 512 h 704"/>
                <a:gd name="T22" fmla="*/ 1102 w 1984"/>
                <a:gd name="T23" fmla="*/ 580 h 704"/>
                <a:gd name="T24" fmla="*/ 1112 w 1984"/>
                <a:gd name="T25" fmla="*/ 600 h 704"/>
                <a:gd name="T26" fmla="*/ 1280 w 1984"/>
                <a:gd name="T27" fmla="*/ 704 h 704"/>
                <a:gd name="T28" fmla="*/ 1632 w 1984"/>
                <a:gd name="T29" fmla="*/ 704 h 704"/>
                <a:gd name="T30" fmla="*/ 1834 w 1984"/>
                <a:gd name="T31" fmla="*/ 576 h 704"/>
                <a:gd name="T32" fmla="*/ 1984 w 1984"/>
                <a:gd name="T33" fmla="*/ 576 h 704"/>
                <a:gd name="T34" fmla="*/ 1984 w 1984"/>
                <a:gd name="T35" fmla="*/ 128 h 704"/>
                <a:gd name="T36" fmla="*/ 1834 w 1984"/>
                <a:gd name="T37" fmla="*/ 128 h 704"/>
                <a:gd name="T38" fmla="*/ 1632 w 1984"/>
                <a:gd name="T39" fmla="*/ 0 h 704"/>
                <a:gd name="T40" fmla="*/ 131 w 1984"/>
                <a:gd name="T41" fmla="*/ 192 h 704"/>
                <a:gd name="T42" fmla="*/ 128 w 1984"/>
                <a:gd name="T43" fmla="*/ 224 h 704"/>
                <a:gd name="T44" fmla="*/ 128 w 1984"/>
                <a:gd name="T45" fmla="*/ 256 h 704"/>
                <a:gd name="T46" fmla="*/ 64 w 1984"/>
                <a:gd name="T47" fmla="*/ 256 h 704"/>
                <a:gd name="T48" fmla="*/ 64 w 1984"/>
                <a:gd name="T49" fmla="*/ 192 h 704"/>
                <a:gd name="T50" fmla="*/ 131 w 1984"/>
                <a:gd name="T51" fmla="*/ 192 h 704"/>
                <a:gd name="T52" fmla="*/ 64 w 1984"/>
                <a:gd name="T53" fmla="*/ 512 h 704"/>
                <a:gd name="T54" fmla="*/ 64 w 1984"/>
                <a:gd name="T55" fmla="*/ 320 h 704"/>
                <a:gd name="T56" fmla="*/ 128 w 1984"/>
                <a:gd name="T57" fmla="*/ 320 h 704"/>
                <a:gd name="T58" fmla="*/ 128 w 1984"/>
                <a:gd name="T59" fmla="*/ 480 h 704"/>
                <a:gd name="T60" fmla="*/ 131 w 1984"/>
                <a:gd name="T61" fmla="*/ 512 h 704"/>
                <a:gd name="T62" fmla="*/ 64 w 1984"/>
                <a:gd name="T63" fmla="*/ 512 h 704"/>
                <a:gd name="T64" fmla="*/ 1792 w 1984"/>
                <a:gd name="T65" fmla="*/ 480 h 704"/>
                <a:gd name="T66" fmla="*/ 1632 w 1984"/>
                <a:gd name="T67" fmla="*/ 640 h 704"/>
                <a:gd name="T68" fmla="*/ 1280 w 1984"/>
                <a:gd name="T69" fmla="*/ 640 h 704"/>
                <a:gd name="T70" fmla="*/ 1170 w 1984"/>
                <a:gd name="T71" fmla="*/ 572 h 704"/>
                <a:gd name="T72" fmla="*/ 1160 w 1984"/>
                <a:gd name="T73" fmla="*/ 552 h 704"/>
                <a:gd name="T74" fmla="*/ 992 w 1984"/>
                <a:gd name="T75" fmla="*/ 448 h 704"/>
                <a:gd name="T76" fmla="*/ 824 w 1984"/>
                <a:gd name="T77" fmla="*/ 552 h 704"/>
                <a:gd name="T78" fmla="*/ 814 w 1984"/>
                <a:gd name="T79" fmla="*/ 572 h 704"/>
                <a:gd name="T80" fmla="*/ 704 w 1984"/>
                <a:gd name="T81" fmla="*/ 640 h 704"/>
                <a:gd name="T82" fmla="*/ 352 w 1984"/>
                <a:gd name="T83" fmla="*/ 640 h 704"/>
                <a:gd name="T84" fmla="*/ 192 w 1984"/>
                <a:gd name="T85" fmla="*/ 480 h 704"/>
                <a:gd name="T86" fmla="*/ 192 w 1984"/>
                <a:gd name="T87" fmla="*/ 224 h 704"/>
                <a:gd name="T88" fmla="*/ 352 w 1984"/>
                <a:gd name="T89" fmla="*/ 64 h 704"/>
                <a:gd name="T90" fmla="*/ 1632 w 1984"/>
                <a:gd name="T91" fmla="*/ 64 h 704"/>
                <a:gd name="T92" fmla="*/ 1792 w 1984"/>
                <a:gd name="T93" fmla="*/ 224 h 704"/>
                <a:gd name="T94" fmla="*/ 1792 w 1984"/>
                <a:gd name="T95" fmla="*/ 480 h 704"/>
                <a:gd name="T96" fmla="*/ 1853 w 1984"/>
                <a:gd name="T97" fmla="*/ 512 h 704"/>
                <a:gd name="T98" fmla="*/ 1856 w 1984"/>
                <a:gd name="T99" fmla="*/ 480 h 704"/>
                <a:gd name="T100" fmla="*/ 1856 w 1984"/>
                <a:gd name="T101" fmla="*/ 320 h 704"/>
                <a:gd name="T102" fmla="*/ 1920 w 1984"/>
                <a:gd name="T103" fmla="*/ 320 h 704"/>
                <a:gd name="T104" fmla="*/ 1920 w 1984"/>
                <a:gd name="T105" fmla="*/ 512 h 704"/>
                <a:gd name="T106" fmla="*/ 1853 w 1984"/>
                <a:gd name="T107" fmla="*/ 512 h 704"/>
                <a:gd name="T108" fmla="*/ 1920 w 1984"/>
                <a:gd name="T109" fmla="*/ 192 h 704"/>
                <a:gd name="T110" fmla="*/ 1920 w 1984"/>
                <a:gd name="T111" fmla="*/ 256 h 704"/>
                <a:gd name="T112" fmla="*/ 1856 w 1984"/>
                <a:gd name="T113" fmla="*/ 256 h 704"/>
                <a:gd name="T114" fmla="*/ 1856 w 1984"/>
                <a:gd name="T115" fmla="*/ 224 h 704"/>
                <a:gd name="T116" fmla="*/ 1853 w 1984"/>
                <a:gd name="T117" fmla="*/ 192 h 704"/>
                <a:gd name="T118" fmla="*/ 1920 w 1984"/>
                <a:gd name="T119" fmla="*/ 19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84" h="704">
                  <a:moveTo>
                    <a:pt x="1632" y="0"/>
                  </a:moveTo>
                  <a:cubicBezTo>
                    <a:pt x="352" y="0"/>
                    <a:pt x="352" y="0"/>
                    <a:pt x="352" y="0"/>
                  </a:cubicBezTo>
                  <a:cubicBezTo>
                    <a:pt x="263" y="0"/>
                    <a:pt x="186" y="52"/>
                    <a:pt x="15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150" y="576"/>
                    <a:pt x="150" y="576"/>
                    <a:pt x="150" y="576"/>
                  </a:cubicBezTo>
                  <a:cubicBezTo>
                    <a:pt x="186" y="652"/>
                    <a:pt x="263" y="704"/>
                    <a:pt x="352" y="704"/>
                  </a:cubicBezTo>
                  <a:cubicBezTo>
                    <a:pt x="704" y="704"/>
                    <a:pt x="704" y="704"/>
                    <a:pt x="704" y="704"/>
                  </a:cubicBezTo>
                  <a:cubicBezTo>
                    <a:pt x="775" y="704"/>
                    <a:pt x="840" y="664"/>
                    <a:pt x="872" y="600"/>
                  </a:cubicBezTo>
                  <a:cubicBezTo>
                    <a:pt x="882" y="580"/>
                    <a:pt x="882" y="580"/>
                    <a:pt x="882" y="580"/>
                  </a:cubicBezTo>
                  <a:cubicBezTo>
                    <a:pt x="903" y="538"/>
                    <a:pt x="945" y="512"/>
                    <a:pt x="992" y="512"/>
                  </a:cubicBezTo>
                  <a:cubicBezTo>
                    <a:pt x="1039" y="512"/>
                    <a:pt x="1081" y="538"/>
                    <a:pt x="1102" y="580"/>
                  </a:cubicBezTo>
                  <a:cubicBezTo>
                    <a:pt x="1112" y="600"/>
                    <a:pt x="1112" y="600"/>
                    <a:pt x="1112" y="600"/>
                  </a:cubicBezTo>
                  <a:cubicBezTo>
                    <a:pt x="1144" y="664"/>
                    <a:pt x="1209" y="704"/>
                    <a:pt x="1280" y="704"/>
                  </a:cubicBezTo>
                  <a:cubicBezTo>
                    <a:pt x="1632" y="704"/>
                    <a:pt x="1632" y="704"/>
                    <a:pt x="1632" y="704"/>
                  </a:cubicBezTo>
                  <a:cubicBezTo>
                    <a:pt x="1721" y="704"/>
                    <a:pt x="1798" y="652"/>
                    <a:pt x="1834" y="576"/>
                  </a:cubicBezTo>
                  <a:cubicBezTo>
                    <a:pt x="1984" y="576"/>
                    <a:pt x="1984" y="576"/>
                    <a:pt x="1984" y="576"/>
                  </a:cubicBezTo>
                  <a:cubicBezTo>
                    <a:pt x="1984" y="128"/>
                    <a:pt x="1984" y="128"/>
                    <a:pt x="1984" y="128"/>
                  </a:cubicBezTo>
                  <a:cubicBezTo>
                    <a:pt x="1834" y="128"/>
                    <a:pt x="1834" y="128"/>
                    <a:pt x="1834" y="128"/>
                  </a:cubicBezTo>
                  <a:cubicBezTo>
                    <a:pt x="1798" y="52"/>
                    <a:pt x="1721" y="0"/>
                    <a:pt x="1632" y="0"/>
                  </a:cubicBezTo>
                  <a:close/>
                  <a:moveTo>
                    <a:pt x="131" y="192"/>
                  </a:moveTo>
                  <a:cubicBezTo>
                    <a:pt x="129" y="202"/>
                    <a:pt x="128" y="213"/>
                    <a:pt x="128" y="224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131" y="192"/>
                  </a:lnTo>
                  <a:close/>
                  <a:moveTo>
                    <a:pt x="64" y="512"/>
                  </a:moveTo>
                  <a:cubicBezTo>
                    <a:pt x="64" y="320"/>
                    <a:pt x="64" y="320"/>
                    <a:pt x="64" y="320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128" y="480"/>
                    <a:pt x="128" y="480"/>
                    <a:pt x="128" y="480"/>
                  </a:cubicBezTo>
                  <a:cubicBezTo>
                    <a:pt x="128" y="491"/>
                    <a:pt x="129" y="502"/>
                    <a:pt x="131" y="512"/>
                  </a:cubicBezTo>
                  <a:lnTo>
                    <a:pt x="64" y="512"/>
                  </a:lnTo>
                  <a:close/>
                  <a:moveTo>
                    <a:pt x="1792" y="480"/>
                  </a:moveTo>
                  <a:cubicBezTo>
                    <a:pt x="1792" y="568"/>
                    <a:pt x="1720" y="640"/>
                    <a:pt x="1632" y="640"/>
                  </a:cubicBezTo>
                  <a:cubicBezTo>
                    <a:pt x="1280" y="640"/>
                    <a:pt x="1280" y="640"/>
                    <a:pt x="1280" y="640"/>
                  </a:cubicBezTo>
                  <a:cubicBezTo>
                    <a:pt x="1233" y="640"/>
                    <a:pt x="1191" y="614"/>
                    <a:pt x="1170" y="572"/>
                  </a:cubicBezTo>
                  <a:cubicBezTo>
                    <a:pt x="1160" y="552"/>
                    <a:pt x="1160" y="552"/>
                    <a:pt x="1160" y="552"/>
                  </a:cubicBezTo>
                  <a:cubicBezTo>
                    <a:pt x="1128" y="488"/>
                    <a:pt x="1063" y="448"/>
                    <a:pt x="992" y="448"/>
                  </a:cubicBezTo>
                  <a:cubicBezTo>
                    <a:pt x="921" y="448"/>
                    <a:pt x="856" y="488"/>
                    <a:pt x="824" y="552"/>
                  </a:cubicBezTo>
                  <a:cubicBezTo>
                    <a:pt x="814" y="572"/>
                    <a:pt x="814" y="572"/>
                    <a:pt x="814" y="572"/>
                  </a:cubicBezTo>
                  <a:cubicBezTo>
                    <a:pt x="793" y="614"/>
                    <a:pt x="751" y="640"/>
                    <a:pt x="704" y="640"/>
                  </a:cubicBezTo>
                  <a:cubicBezTo>
                    <a:pt x="352" y="640"/>
                    <a:pt x="352" y="640"/>
                    <a:pt x="352" y="640"/>
                  </a:cubicBezTo>
                  <a:cubicBezTo>
                    <a:pt x="264" y="640"/>
                    <a:pt x="192" y="568"/>
                    <a:pt x="192" y="480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2" y="136"/>
                    <a:pt x="264" y="64"/>
                    <a:pt x="352" y="64"/>
                  </a:cubicBezTo>
                  <a:cubicBezTo>
                    <a:pt x="1632" y="64"/>
                    <a:pt x="1632" y="64"/>
                    <a:pt x="1632" y="64"/>
                  </a:cubicBezTo>
                  <a:cubicBezTo>
                    <a:pt x="1720" y="64"/>
                    <a:pt x="1792" y="136"/>
                    <a:pt x="1792" y="224"/>
                  </a:cubicBezTo>
                  <a:lnTo>
                    <a:pt x="1792" y="480"/>
                  </a:lnTo>
                  <a:close/>
                  <a:moveTo>
                    <a:pt x="1853" y="512"/>
                  </a:moveTo>
                  <a:cubicBezTo>
                    <a:pt x="1855" y="502"/>
                    <a:pt x="1856" y="491"/>
                    <a:pt x="1856" y="480"/>
                  </a:cubicBezTo>
                  <a:cubicBezTo>
                    <a:pt x="1856" y="320"/>
                    <a:pt x="1856" y="320"/>
                    <a:pt x="1856" y="320"/>
                  </a:cubicBezTo>
                  <a:cubicBezTo>
                    <a:pt x="1920" y="320"/>
                    <a:pt x="1920" y="320"/>
                    <a:pt x="1920" y="320"/>
                  </a:cubicBezTo>
                  <a:cubicBezTo>
                    <a:pt x="1920" y="512"/>
                    <a:pt x="1920" y="512"/>
                    <a:pt x="1920" y="512"/>
                  </a:cubicBezTo>
                  <a:lnTo>
                    <a:pt x="1853" y="512"/>
                  </a:lnTo>
                  <a:close/>
                  <a:moveTo>
                    <a:pt x="1920" y="192"/>
                  </a:moveTo>
                  <a:cubicBezTo>
                    <a:pt x="1920" y="256"/>
                    <a:pt x="1920" y="256"/>
                    <a:pt x="1920" y="256"/>
                  </a:cubicBezTo>
                  <a:cubicBezTo>
                    <a:pt x="1856" y="256"/>
                    <a:pt x="1856" y="256"/>
                    <a:pt x="1856" y="256"/>
                  </a:cubicBezTo>
                  <a:cubicBezTo>
                    <a:pt x="1856" y="224"/>
                    <a:pt x="1856" y="224"/>
                    <a:pt x="1856" y="224"/>
                  </a:cubicBezTo>
                  <a:cubicBezTo>
                    <a:pt x="1856" y="213"/>
                    <a:pt x="1855" y="202"/>
                    <a:pt x="1853" y="192"/>
                  </a:cubicBezTo>
                  <a:lnTo>
                    <a:pt x="192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5745BD34-31EB-D09C-4BBA-BDFB63BB2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588" y="3652838"/>
              <a:ext cx="168275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DCB4CF2-D999-7158-76A2-18FEA29E0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3652838"/>
              <a:ext cx="1503363" cy="828675"/>
            </a:xfrm>
            <a:custGeom>
              <a:avLst/>
              <a:gdLst>
                <a:gd name="T0" fmla="*/ 0 w 576"/>
                <a:gd name="T1" fmla="*/ 96 h 320"/>
                <a:gd name="T2" fmla="*/ 0 w 576"/>
                <a:gd name="T3" fmla="*/ 320 h 320"/>
                <a:gd name="T4" fmla="*/ 64 w 576"/>
                <a:gd name="T5" fmla="*/ 320 h 320"/>
                <a:gd name="T6" fmla="*/ 64 w 576"/>
                <a:gd name="T7" fmla="*/ 96 h 320"/>
                <a:gd name="T8" fmla="*/ 96 w 576"/>
                <a:gd name="T9" fmla="*/ 64 h 320"/>
                <a:gd name="T10" fmla="*/ 576 w 576"/>
                <a:gd name="T11" fmla="*/ 64 h 320"/>
                <a:gd name="T12" fmla="*/ 576 w 576"/>
                <a:gd name="T13" fmla="*/ 0 h 320"/>
                <a:gd name="T14" fmla="*/ 96 w 576"/>
                <a:gd name="T15" fmla="*/ 0 h 320"/>
                <a:gd name="T16" fmla="*/ 0 w 576"/>
                <a:gd name="T17" fmla="*/ 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20">
                  <a:moveTo>
                    <a:pt x="0" y="96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576" y="64"/>
                    <a:pt x="576" y="64"/>
                    <a:pt x="576" y="64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467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2A1F9EAA-9782-0965-506B-2E5502D69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260AF7-96C6-D88C-1123-F180D6E2CE26}"/>
              </a:ext>
            </a:extLst>
          </p:cNvPr>
          <p:cNvSpPr/>
          <p:nvPr/>
        </p:nvSpPr>
        <p:spPr>
          <a:xfrm>
            <a:off x="-652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552F9-90C4-F299-5ABA-7963ECAA7E69}"/>
              </a:ext>
            </a:extLst>
          </p:cNvPr>
          <p:cNvSpPr txBox="1"/>
          <p:nvPr/>
        </p:nvSpPr>
        <p:spPr>
          <a:xfrm>
            <a:off x="2971800" y="373856"/>
            <a:ext cx="5638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C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F3BFE-C715-BACD-D56E-797FF1746923}"/>
              </a:ext>
            </a:extLst>
          </p:cNvPr>
          <p:cNvSpPr txBox="1"/>
          <p:nvPr/>
        </p:nvSpPr>
        <p:spPr>
          <a:xfrm>
            <a:off x="1028700" y="1125454"/>
            <a:ext cx="6934200" cy="378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is designed to streamline construction project management. It includes an equipment module for tracking machinery, an employee module for managing labor, a site location module for mapping and location tracking, and a reporting module for data analysis. The system design aims to improve project efficiency, reduce costs, and increase productivity. With real-time monitoring and data analytics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user-friendly interface and customizable features make it easy to navigate and adapt to individual project needs.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BF0D1-E63C-AE54-638A-2D0EEBE5166B}"/>
              </a:ext>
            </a:extLst>
          </p:cNvPr>
          <p:cNvCxnSpPr>
            <a:cxnSpLocks/>
          </p:cNvCxnSpPr>
          <p:nvPr/>
        </p:nvCxnSpPr>
        <p:spPr>
          <a:xfrm>
            <a:off x="2286000" y="889277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354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Theme 83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EFDE03"/>
      </a:accent1>
      <a:accent2>
        <a:srgbClr val="323D4F"/>
      </a:accent2>
      <a:accent3>
        <a:srgbClr val="FFC000"/>
      </a:accent3>
      <a:accent4>
        <a:srgbClr val="666666"/>
      </a:accent4>
      <a:accent5>
        <a:srgbClr val="EFDE03"/>
      </a:accent5>
      <a:accent6>
        <a:srgbClr val="323D4F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11772</TotalTime>
  <Words>666</Words>
  <Application>Microsoft Office PowerPoint</Application>
  <PresentationFormat>On-screen Show (16:9)</PresentationFormat>
  <Paragraphs>102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Calibri</vt:lpstr>
      <vt:lpstr>Roboto</vt:lpstr>
      <vt:lpstr>Rockwell</vt:lpstr>
      <vt:lpstr>Times New Roman</vt:lpstr>
      <vt:lpstr>Wingdings</vt:lpstr>
      <vt:lpstr>Default Theme</vt:lpstr>
      <vt:lpstr>PowerPoint Presentation</vt:lpstr>
      <vt:lpstr>PowerPoint Presentation</vt:lpstr>
      <vt:lpstr>   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shrutikasbaile@gmail.com</cp:lastModifiedBy>
  <cp:revision>1047</cp:revision>
  <dcterms:created xsi:type="dcterms:W3CDTF">2015-09-08T18:46:55Z</dcterms:created>
  <dcterms:modified xsi:type="dcterms:W3CDTF">2023-05-02T18:46:16Z</dcterms:modified>
</cp:coreProperties>
</file>