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7" r:id="rId2"/>
    <p:sldId id="259" r:id="rId3"/>
    <p:sldId id="262" r:id="rId4"/>
    <p:sldId id="263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85845" autoAdjust="0"/>
  </p:normalViewPr>
  <p:slideViewPr>
    <p:cSldViewPr>
      <p:cViewPr varScale="1">
        <p:scale>
          <a:sx n="72" d="100"/>
          <a:sy n="72" d="100"/>
        </p:scale>
        <p:origin x="-154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99739-CC06-4AFD-AA1C-C5A63CEE8438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5ED52-2D22-44EF-A702-78ED3D608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041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70B42-85E8-4220-9DA8-B217379326CB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7713A-1F5F-4EC6-A19A-809E21079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0514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7713A-1F5F-4EC6-A19A-809E210797D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84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A93-CB7D-4B91-9040-E48E692C2E30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39E-B402-4667-BBE7-DA594DF39A9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A93-CB7D-4B91-9040-E48E692C2E30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39E-B402-4667-BBE7-DA594DF39A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A93-CB7D-4B91-9040-E48E692C2E30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39E-B402-4667-BBE7-DA594DF39A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A93-CB7D-4B91-9040-E48E692C2E30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39E-B402-4667-BBE7-DA594DF39A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A93-CB7D-4B91-9040-E48E692C2E30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39E-B402-4667-BBE7-DA594DF39A9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A93-CB7D-4B91-9040-E48E692C2E30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39E-B402-4667-BBE7-DA594DF39A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A93-CB7D-4B91-9040-E48E692C2E30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39E-B402-4667-BBE7-DA594DF39A98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A93-CB7D-4B91-9040-E48E692C2E30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39E-B402-4667-BBE7-DA594DF39A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A93-CB7D-4B91-9040-E48E692C2E30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39E-B402-4667-BBE7-DA594DF39A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A93-CB7D-4B91-9040-E48E692C2E30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39E-B402-4667-BBE7-DA594DF39A9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CA93-CB7D-4B91-9040-E48E692C2E30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839E-B402-4667-BBE7-DA594DF39A9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A39CA93-CB7D-4B91-9040-E48E692C2E30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1C0839E-B402-4667-BBE7-DA594DF39A9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193327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Task: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en-IN" dirty="0" smtClean="0"/>
              <a:t>To identify crack on an object using Image processing.</a:t>
            </a:r>
          </a:p>
          <a:p>
            <a:pPr marL="0" indent="0">
              <a:buNone/>
            </a:pPr>
            <a:r>
              <a:rPr lang="en-IN" dirty="0" smtClean="0"/>
              <a:t>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Reference image chosen</a:t>
            </a:r>
            <a:endParaRPr lang="en-IN" dirty="0"/>
          </a:p>
        </p:txBody>
      </p:sp>
      <p:pic>
        <p:nvPicPr>
          <p:cNvPr id="2051" name="Picture 3" descr="S:\Imageprocessing\Audi-task\Imageset\IMG_20180402_1029157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98194"/>
            <a:ext cx="2889723" cy="21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4567495" y="4785896"/>
            <a:ext cx="1656184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215567" y="3489752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55527" y="4281840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49738" y="3325610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  <a:r>
              <a:rPr lang="en-IN" dirty="0" smtClean="0"/>
              <a:t>ackground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223679" y="4097174"/>
            <a:ext cx="157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Metallic object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223679" y="4788092"/>
            <a:ext cx="218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Crack to be identified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5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193327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Process:</a:t>
            </a:r>
            <a:endParaRPr lang="en-IN" b="1" dirty="0"/>
          </a:p>
        </p:txBody>
      </p:sp>
      <p:sp>
        <p:nvSpPr>
          <p:cNvPr id="8" name="Flowchart: Process 7"/>
          <p:cNvSpPr/>
          <p:nvPr/>
        </p:nvSpPr>
        <p:spPr>
          <a:xfrm>
            <a:off x="1316196" y="1412776"/>
            <a:ext cx="1191798" cy="6480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Read the image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316196" y="2276872"/>
            <a:ext cx="1191798" cy="7200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Pre-processing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1316196" y="3245659"/>
            <a:ext cx="1191798" cy="79208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Extract the ROI(metallic object)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16196" y="4293096"/>
            <a:ext cx="1191798" cy="7200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Processing ROI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1244188" y="5301208"/>
            <a:ext cx="1335814" cy="79208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Extract interested 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Objects(Cracks)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8" idx="2"/>
            <a:endCxn id="10" idx="0"/>
          </p:cNvCxnSpPr>
          <p:nvPr/>
        </p:nvCxnSpPr>
        <p:spPr>
          <a:xfrm>
            <a:off x="1912095" y="206084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1912095" y="2996952"/>
            <a:ext cx="0" cy="248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12" idx="0"/>
          </p:cNvCxnSpPr>
          <p:nvPr/>
        </p:nvCxnSpPr>
        <p:spPr>
          <a:xfrm>
            <a:off x="1912095" y="4037747"/>
            <a:ext cx="0" cy="25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16" idx="0"/>
          </p:cNvCxnSpPr>
          <p:nvPr/>
        </p:nvCxnSpPr>
        <p:spPr>
          <a:xfrm>
            <a:off x="1912095" y="50131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84058" y="263691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48154" y="2452246"/>
            <a:ext cx="440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Resizing, Grayscale , Blurring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077090" y="173681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45936" y="155877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OpenCV</a:t>
            </a:r>
            <a:endParaRPr lang="en-IN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086169" y="3641703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55015" y="3463661"/>
            <a:ext cx="463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Canny edge detector, Morphological operations</a:t>
            </a:r>
          </a:p>
          <a:p>
            <a:r>
              <a:rPr lang="en-IN" dirty="0" smtClean="0"/>
              <a:t>and Contour functions 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104212" y="4653136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73058" y="4475094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Morphological operations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108284" y="5690628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55015" y="5505962"/>
            <a:ext cx="433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Canny edge detector and Contour functions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26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193327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Image Snippets:</a:t>
            </a:r>
            <a:endParaRPr lang="en-I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376" y="1700809"/>
            <a:ext cx="2288183" cy="176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06" y="1700808"/>
            <a:ext cx="2256179" cy="176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7" y="1700808"/>
            <a:ext cx="2267559" cy="176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05" y="4221087"/>
            <a:ext cx="2256179" cy="188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59" y="4221087"/>
            <a:ext cx="2239580" cy="188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2505" y="1393031"/>
            <a:ext cx="1418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1. Actual Image</a:t>
            </a:r>
            <a:endParaRPr lang="en-IN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324459" y="1393032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2</a:t>
            </a:r>
            <a:r>
              <a:rPr lang="en-IN" sz="1400" dirty="0" smtClean="0"/>
              <a:t>. Grayscale Image</a:t>
            </a:r>
            <a:endParaRPr lang="en-IN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024064" y="1393032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3</a:t>
            </a:r>
            <a:r>
              <a:rPr lang="en-IN" sz="1400" dirty="0" smtClean="0"/>
              <a:t>. Gaussian blur Image</a:t>
            </a:r>
            <a:endParaRPr lang="en-IN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64401" y="3913310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4</a:t>
            </a:r>
            <a:r>
              <a:rPr lang="en-IN" sz="1400" dirty="0" smtClean="0"/>
              <a:t>. Canny edge detection</a:t>
            </a:r>
            <a:endParaRPr lang="en-IN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324459" y="3913309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5</a:t>
            </a:r>
            <a:r>
              <a:rPr lang="en-IN" sz="1400" dirty="0" smtClean="0"/>
              <a:t>. Morphological operations</a:t>
            </a:r>
            <a:endParaRPr lang="en-IN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024064" y="3913308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6</a:t>
            </a:r>
            <a:r>
              <a:rPr lang="en-IN" sz="1400" dirty="0" smtClean="0"/>
              <a:t>. Extracted ROI</a:t>
            </a:r>
            <a:endParaRPr lang="en-IN" sz="14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64" y="4221086"/>
            <a:ext cx="2255652" cy="188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42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193327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Image Snippets: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250" y="4005063"/>
            <a:ext cx="3306453" cy="258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07" y="1700808"/>
            <a:ext cx="1817114" cy="184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919" y="1700808"/>
            <a:ext cx="1817114" cy="184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00808"/>
            <a:ext cx="1817114" cy="184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57307" y="138934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7</a:t>
            </a:r>
            <a:r>
              <a:rPr lang="en-IN" sz="1400" dirty="0" smtClean="0"/>
              <a:t>. ROI</a:t>
            </a:r>
            <a:endParaRPr lang="en-IN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462919" y="1393031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8. Morphed ROI</a:t>
            </a:r>
            <a:endParaRPr lang="en-IN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228184" y="138934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9.Contours detected</a:t>
            </a:r>
            <a:endParaRPr lang="en-IN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576732" y="3697286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Actual output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319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193327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Result: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Simple method to Identify Cracks on the metallic plate</a:t>
            </a:r>
          </a:p>
          <a:p>
            <a:r>
              <a:rPr lang="en-IN" sz="2400" dirty="0" smtClean="0"/>
              <a:t>Tested positive on image set with test-cases like: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When the position of the metallic object is changed in the image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When the Crack position moves in the image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When multiple cracks are found in the image</a:t>
            </a:r>
          </a:p>
          <a:p>
            <a:r>
              <a:rPr lang="en-IN" sz="2400" dirty="0" smtClean="0"/>
              <a:t>Can be easily extended to practical applications with minor changes</a:t>
            </a:r>
          </a:p>
          <a:p>
            <a:r>
              <a:rPr lang="en-IN" sz="2400" dirty="0" smtClean="0"/>
              <a:t>Better results when compared with template matching</a:t>
            </a:r>
          </a:p>
          <a:p>
            <a:pPr marL="0" indent="0">
              <a:buNone/>
            </a:pPr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525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2636912"/>
            <a:ext cx="3618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you!!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97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124</TotalTime>
  <Words>176</Words>
  <Application>Microsoft Office PowerPoint</Application>
  <PresentationFormat>On-screen Show (4:3)</PresentationFormat>
  <Paragraphs>42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Task:</vt:lpstr>
      <vt:lpstr>Process:</vt:lpstr>
      <vt:lpstr>Image Snippets:</vt:lpstr>
      <vt:lpstr>Image Snippets:</vt:lpstr>
      <vt:lpstr>Result: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sreenivasa</dc:creator>
  <cp:lastModifiedBy>sreenivasa</cp:lastModifiedBy>
  <cp:revision>16</cp:revision>
  <dcterms:created xsi:type="dcterms:W3CDTF">2018-04-02T15:56:17Z</dcterms:created>
  <dcterms:modified xsi:type="dcterms:W3CDTF">2020-01-06T11:20:48Z</dcterms:modified>
</cp:coreProperties>
</file>